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79" r:id="rId3"/>
  </p:sldMasterIdLst>
  <p:notesMasterIdLst>
    <p:notesMasterId r:id="rId53"/>
  </p:notesMasterIdLst>
  <p:handoutMasterIdLst>
    <p:handoutMasterId r:id="rId54"/>
  </p:handoutMasterIdLst>
  <p:sldIdLst>
    <p:sldId id="256" r:id="rId4"/>
    <p:sldId id="262" r:id="rId5"/>
    <p:sldId id="261" r:id="rId6"/>
    <p:sldId id="277" r:id="rId7"/>
    <p:sldId id="264" r:id="rId8"/>
    <p:sldId id="273" r:id="rId9"/>
    <p:sldId id="265" r:id="rId10"/>
    <p:sldId id="295" r:id="rId11"/>
    <p:sldId id="270" r:id="rId12"/>
    <p:sldId id="292" r:id="rId13"/>
    <p:sldId id="296" r:id="rId14"/>
    <p:sldId id="285" r:id="rId15"/>
    <p:sldId id="275" r:id="rId16"/>
    <p:sldId id="297" r:id="rId17"/>
    <p:sldId id="286" r:id="rId18"/>
    <p:sldId id="282" r:id="rId19"/>
    <p:sldId id="298" r:id="rId20"/>
    <p:sldId id="281" r:id="rId21"/>
    <p:sldId id="294" r:id="rId22"/>
    <p:sldId id="299" r:id="rId23"/>
    <p:sldId id="293" r:id="rId24"/>
    <p:sldId id="283" r:id="rId25"/>
    <p:sldId id="300" r:id="rId26"/>
    <p:sldId id="291" r:id="rId27"/>
    <p:sldId id="276" r:id="rId28"/>
    <p:sldId id="306" r:id="rId29"/>
    <p:sldId id="301" r:id="rId30"/>
    <p:sldId id="284" r:id="rId31"/>
    <p:sldId id="272" r:id="rId32"/>
    <p:sldId id="302" r:id="rId33"/>
    <p:sldId id="290" r:id="rId34"/>
    <p:sldId id="266" r:id="rId35"/>
    <p:sldId id="303" r:id="rId36"/>
    <p:sldId id="274" r:id="rId37"/>
    <p:sldId id="287" r:id="rId38"/>
    <p:sldId id="304" r:id="rId39"/>
    <p:sldId id="278" r:id="rId40"/>
    <p:sldId id="271" r:id="rId41"/>
    <p:sldId id="305" r:id="rId42"/>
    <p:sldId id="280" r:id="rId43"/>
    <p:sldId id="279" r:id="rId44"/>
    <p:sldId id="289" r:id="rId45"/>
    <p:sldId id="288" r:id="rId46"/>
    <p:sldId id="260" r:id="rId47"/>
    <p:sldId id="307" r:id="rId48"/>
    <p:sldId id="263" r:id="rId49"/>
    <p:sldId id="257" r:id="rId50"/>
    <p:sldId id="258" r:id="rId51"/>
    <p:sldId id="259" r:id="rId52"/>
  </p:sldIdLst>
  <p:sldSz cx="12192000" cy="6858000"/>
  <p:notesSz cx="6858000" cy="9144000"/>
  <p:defaultTextStyle>
    <a:defPPr>
      <a:defRPr lang="en-US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7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38D-43BA-81EC-BFBEAF674B6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38D-43BA-81EC-BFBEAF674B6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38D-43BA-81EC-BFBEAF674B6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38D-43BA-81EC-BFBEAF674B68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8D-43BA-81EC-BFBEAF674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overlap val="100"/>
        <c:axId val="248449280"/>
        <c:axId val="248467456"/>
      </c:barChart>
      <c:catAx>
        <c:axId val="2484492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48467456"/>
        <c:crosses val="autoZero"/>
        <c:auto val="1"/>
        <c:lblAlgn val="ctr"/>
        <c:lblOffset val="100"/>
        <c:noMultiLvlLbl val="0"/>
      </c:catAx>
      <c:valAx>
        <c:axId val="248467456"/>
        <c:scaling>
          <c:orientation val="minMax"/>
        </c:scaling>
        <c:delete val="1"/>
        <c:axPos val="l"/>
        <c:majorGridlines>
          <c:spPr>
            <a:ln w="6350" cap="flat" cmpd="sng" algn="ctr">
              <a:noFill/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crossAx val="24844928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98E-2"/>
          <c:y val="1.87501714140541E-2"/>
          <c:w val="0.92360061844980201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6FC3-4BD1-A165-704D9F61EF5E}"/>
              </c:ext>
            </c:extLst>
          </c:dPt>
          <c:dPt>
            <c:idx val="1"/>
            <c:bubble3D val="0"/>
            <c:spPr>
              <a:solidFill>
                <a:schemeClr val="bg1"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FC3-4BD1-A165-704D9F61EF5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C3-4BD1-A165-704D9F61E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98E-2"/>
          <c:y val="1.87501714140541E-2"/>
          <c:w val="0.92360061844980201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E622-4DAA-95FD-7A22D1E7B521}"/>
              </c:ext>
            </c:extLst>
          </c:dPt>
          <c:dPt>
            <c:idx val="1"/>
            <c:bubble3D val="0"/>
            <c:spPr>
              <a:solidFill>
                <a:schemeClr val="bg1"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622-4DAA-95FD-7A22D1E7B52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22-4DAA-95FD-7A22D1E7B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98E-2"/>
          <c:y val="1.87501714140541E-2"/>
          <c:w val="0.92360061844980201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EB0E-4E62-9579-6C1B111EA82D}"/>
              </c:ext>
            </c:extLst>
          </c:dPt>
          <c:dPt>
            <c:idx val="1"/>
            <c:bubble3D val="0"/>
            <c:spPr>
              <a:solidFill>
                <a:schemeClr val="bg1"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B0E-4E62-9579-6C1B111EA82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0E-4E62-9579-6C1B111EA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98E-2"/>
          <c:y val="1.87501714140541E-2"/>
          <c:w val="0.92360061844980201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7FA6-45DE-A79E-D6B0F2A32276}"/>
              </c:ext>
            </c:extLst>
          </c:dPt>
          <c:dPt>
            <c:idx val="1"/>
            <c:bubble3D val="0"/>
            <c:spPr>
              <a:solidFill>
                <a:schemeClr val="bg1"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FA6-45DE-A79E-D6B0F2A3227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A6-45DE-A79E-D6B0F2A32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E2B0F-4B21-488B-8301-A59D1BB9A12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500EA-AD41-4BB9-948E-A6C7D45D04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F84BC-FB8A-4C85-950B-5C9F3CD48E3B}" type="datetimeFigureOut">
              <a:rPr lang="zh-CN" altLang="en-US" smtClean="0"/>
              <a:t>2018/11/11 Sunday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5EAC1-64AB-4E80-A0EA-F05BA1363C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84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45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/>
          <p:cNvSpPr/>
          <p:nvPr userDrawn="1"/>
        </p:nvSpPr>
        <p:spPr>
          <a:xfrm>
            <a:off x="4211053" y="256674"/>
            <a:ext cx="7980947" cy="6634778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/>
          <p:cNvSpPr/>
          <p:nvPr userDrawn="1"/>
        </p:nvSpPr>
        <p:spPr>
          <a:xfrm>
            <a:off x="7661765" y="3724940"/>
            <a:ext cx="4530235" cy="3166512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/>
          <p:cNvSpPr/>
          <p:nvPr userDrawn="1"/>
        </p:nvSpPr>
        <p:spPr>
          <a:xfrm>
            <a:off x="11133221" y="1925052"/>
            <a:ext cx="914400" cy="267903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/>
          <p:cNvSpPr/>
          <p:nvPr userDrawn="1"/>
        </p:nvSpPr>
        <p:spPr>
          <a:xfrm>
            <a:off x="5638800" y="4475747"/>
            <a:ext cx="562836" cy="164901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/>
          <p:cNvSpPr/>
          <p:nvPr userDrawn="1"/>
        </p:nvSpPr>
        <p:spPr>
          <a:xfrm flipH="1">
            <a:off x="7491447" y="0"/>
            <a:ext cx="369184" cy="2295608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/>
          <p:cNvSpPr/>
          <p:nvPr userDrawn="1"/>
        </p:nvSpPr>
        <p:spPr>
          <a:xfrm flipH="1">
            <a:off x="753871" y="1278455"/>
            <a:ext cx="369184" cy="2295608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/>
          <p:cNvSpPr/>
          <p:nvPr userDrawn="1"/>
        </p:nvSpPr>
        <p:spPr>
          <a:xfrm flipH="1">
            <a:off x="9105042" y="4828674"/>
            <a:ext cx="184592" cy="1772652"/>
          </a:xfrm>
          <a:prstGeom prst="roundRect">
            <a:avLst>
              <a:gd name="adj" fmla="val 50000"/>
            </a:avLst>
          </a:prstGeom>
          <a:gradFill>
            <a:gsLst>
              <a:gs pos="61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06374">
            <a:off x="6819910" y="347246"/>
            <a:ext cx="4466221" cy="3948011"/>
          </a:xfrm>
          <a:prstGeom prst="rect">
            <a:avLst/>
          </a:prstGeom>
        </p:spPr>
      </p:pic>
      <p:sp>
        <p:nvSpPr>
          <p:cNvPr id="18" name="Freeform: Shape 17"/>
          <p:cNvSpPr/>
          <p:nvPr userDrawn="1"/>
        </p:nvSpPr>
        <p:spPr>
          <a:xfrm rot="506545">
            <a:off x="10048199" y="3656438"/>
            <a:ext cx="354855" cy="544957"/>
          </a:xfrm>
          <a:custGeom>
            <a:avLst/>
            <a:gdLst>
              <a:gd name="connsiteX0" fmla="*/ 345263 w 354855"/>
              <a:gd name="connsiteY0" fmla="*/ 315279 h 544956"/>
              <a:gd name="connsiteX1" fmla="*/ 219796 w 354855"/>
              <a:gd name="connsiteY1" fmla="*/ 31395 h 544956"/>
              <a:gd name="connsiteX2" fmla="*/ 43636 w 354855"/>
              <a:gd name="connsiteY2" fmla="*/ 17454 h 544956"/>
              <a:gd name="connsiteX3" fmla="*/ 52508 w 354855"/>
              <a:gd name="connsiteY3" fmla="*/ 113772 h 544956"/>
              <a:gd name="connsiteX4" fmla="*/ 248945 w 354855"/>
              <a:gd name="connsiteY4" fmla="*/ 307675 h 544956"/>
              <a:gd name="connsiteX5" fmla="*/ 240074 w 354855"/>
              <a:gd name="connsiteY5" fmla="*/ 492707 h 544956"/>
              <a:gd name="connsiteX6" fmla="*/ 274292 w 354855"/>
              <a:gd name="connsiteY6" fmla="*/ 543401 h 544956"/>
              <a:gd name="connsiteX7" fmla="*/ 289500 w 354855"/>
              <a:gd name="connsiteY7" fmla="*/ 544668 h 544956"/>
              <a:gd name="connsiteX8" fmla="*/ 338927 w 354855"/>
              <a:gd name="connsiteY8" fmla="*/ 501579 h 544956"/>
              <a:gd name="connsiteX9" fmla="*/ 345263 w 354855"/>
              <a:gd name="connsiteY9" fmla="*/ 315279 h 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855" h="544956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60070" y="163202"/>
            <a:ext cx="2781298" cy="2281190"/>
            <a:chOff x="160070" y="163202"/>
            <a:chExt cx="2781298" cy="2281190"/>
          </a:xfrm>
          <a:solidFill>
            <a:srgbClr val="FFFFFF">
              <a:alpha val="40000"/>
            </a:srgbClr>
          </a:solidFill>
        </p:grpSpPr>
        <p:sp>
          <p:nvSpPr>
            <p:cNvPr id="20" name="Freeform: Shape 19"/>
            <p:cNvSpPr/>
            <p:nvPr/>
          </p:nvSpPr>
          <p:spPr>
            <a:xfrm>
              <a:off x="160070" y="163845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491721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821614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1151509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148140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181305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2142951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2472846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2800987" y="163202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2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16182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491721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82161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1151509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148140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181305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2142951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2472846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16182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3343 w 76200"/>
                <a:gd name="connsiteY11" fmla="*/ 74295 h 76200"/>
                <a:gd name="connsiteX12" fmla="*/ 73343 w 76200"/>
                <a:gd name="connsiteY12" fmla="*/ 54293 h 76200"/>
                <a:gd name="connsiteX13" fmla="*/ 62865 w 76200"/>
                <a:gd name="connsiteY13" fmla="*/ 43815 h 76200"/>
                <a:gd name="connsiteX14" fmla="*/ 73343 w 76200"/>
                <a:gd name="connsiteY14" fmla="*/ 32385 h 76200"/>
                <a:gd name="connsiteX15" fmla="*/ 73343 w 76200"/>
                <a:gd name="connsiteY15" fmla="*/ 12383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491721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82161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1151509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1481405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1811302" y="698403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2142951" y="698403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16182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3343 w 76200"/>
                <a:gd name="connsiteY14" fmla="*/ 31433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491721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82161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1151509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148140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181305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16182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2385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491721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82161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1151509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1481405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160070" y="1500330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3 w 76200"/>
                <a:gd name="connsiteY1" fmla="*/ 21907 h 76200"/>
                <a:gd name="connsiteX2" fmla="*/ 32385 w 76200"/>
                <a:gd name="connsiteY2" fmla="*/ 11430 h 76200"/>
                <a:gd name="connsiteX3" fmla="*/ 12383 w 76200"/>
                <a:gd name="connsiteY3" fmla="*/ 11430 h 76200"/>
                <a:gd name="connsiteX4" fmla="*/ 12383 w 76200"/>
                <a:gd name="connsiteY4" fmla="*/ 31432 h 76200"/>
                <a:gd name="connsiteX5" fmla="*/ 22860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4295 w 76200"/>
                <a:gd name="connsiteY14" fmla="*/ 32385 h 76200"/>
                <a:gd name="connsiteX15" fmla="*/ 74295 w 76200"/>
                <a:gd name="connsiteY15" fmla="*/ 12382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491721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2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821614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1151509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16182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3343 w 76200"/>
                <a:gd name="connsiteY11" fmla="*/ 73342 h 76200"/>
                <a:gd name="connsiteX12" fmla="*/ 73343 w 76200"/>
                <a:gd name="connsiteY12" fmla="*/ 53340 h 76200"/>
                <a:gd name="connsiteX13" fmla="*/ 62865 w 76200"/>
                <a:gd name="connsiteY13" fmla="*/ 42862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491721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82161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161824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491721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161824" y="230401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aphic 100"/>
          <p:cNvGrpSpPr/>
          <p:nvPr userDrawn="1"/>
        </p:nvGrpSpPr>
        <p:grpSpPr>
          <a:xfrm rot="13507739">
            <a:off x="10777750" y="4722971"/>
            <a:ext cx="1552899" cy="2914586"/>
            <a:chOff x="9770176" y="2870964"/>
            <a:chExt cx="829627" cy="1557100"/>
          </a:xfrm>
          <a:solidFill>
            <a:schemeClr val="bg1">
              <a:alpha val="60000"/>
            </a:schemeClr>
          </a:solidFill>
        </p:grpSpPr>
        <p:sp>
          <p:nvSpPr>
            <p:cNvPr id="66" name="Freeform: Shape 65"/>
            <p:cNvSpPr/>
            <p:nvPr/>
          </p:nvSpPr>
          <p:spPr>
            <a:xfrm>
              <a:off x="9770176" y="359462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9842565" y="352223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9914956" y="344984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/>
            <p:cNvSpPr/>
            <p:nvPr/>
          </p:nvSpPr>
          <p:spPr>
            <a:xfrm>
              <a:off x="9988298" y="33774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/>
            <p:cNvSpPr/>
            <p:nvPr/>
          </p:nvSpPr>
          <p:spPr>
            <a:xfrm>
              <a:off x="10060688" y="33050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/>
            <p:cNvSpPr/>
            <p:nvPr/>
          </p:nvSpPr>
          <p:spPr>
            <a:xfrm>
              <a:off x="10133078" y="32326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10206420" y="31602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/>
            <p:cNvSpPr/>
            <p:nvPr/>
          </p:nvSpPr>
          <p:spPr>
            <a:xfrm>
              <a:off x="10278811" y="308813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/>
            <p:cNvSpPr/>
            <p:nvPr/>
          </p:nvSpPr>
          <p:spPr>
            <a:xfrm>
              <a:off x="10351200" y="301574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/>
            <p:cNvSpPr/>
            <p:nvPr/>
          </p:nvSpPr>
          <p:spPr>
            <a:xfrm>
              <a:off x="10424543" y="294335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/>
            <p:cNvSpPr/>
            <p:nvPr/>
          </p:nvSpPr>
          <p:spPr>
            <a:xfrm>
              <a:off x="10496933" y="287096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/>
            <p:cNvSpPr/>
            <p:nvPr/>
          </p:nvSpPr>
          <p:spPr>
            <a:xfrm>
              <a:off x="9847328" y="367201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7 w 57150"/>
                <a:gd name="connsiteY2" fmla="*/ 50244 h 57150"/>
                <a:gd name="connsiteX3" fmla="*/ 14287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2" y="59769"/>
                    <a:pt x="14287" y="50244"/>
                  </a:cubicBezTo>
                  <a:cubicBezTo>
                    <a:pt x="4763" y="40719"/>
                    <a:pt x="4763" y="24527"/>
                    <a:pt x="14287" y="15002"/>
                  </a:cubicBezTo>
                  <a:cubicBezTo>
                    <a:pt x="23812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9919718" y="359962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9993061" y="352723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10065450" y="3455200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/>
            <p:cNvSpPr/>
            <p:nvPr/>
          </p:nvSpPr>
          <p:spPr>
            <a:xfrm>
              <a:off x="10137841" y="33831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/>
            <p:cNvSpPr/>
            <p:nvPr/>
          </p:nvSpPr>
          <p:spPr>
            <a:xfrm>
              <a:off x="10211183" y="33107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10283573" y="32383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10355963" y="31660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10428353" y="309361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/>
            <p:cNvSpPr/>
            <p:nvPr/>
          </p:nvSpPr>
          <p:spPr>
            <a:xfrm>
              <a:off x="10501695" y="302122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/>
            <p:cNvSpPr/>
            <p:nvPr/>
          </p:nvSpPr>
          <p:spPr>
            <a:xfrm>
              <a:off x="9924481" y="374988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/>
            <p:cNvSpPr/>
            <p:nvPr/>
          </p:nvSpPr>
          <p:spPr>
            <a:xfrm>
              <a:off x="9996871" y="367749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/>
            <p:cNvSpPr/>
            <p:nvPr/>
          </p:nvSpPr>
          <p:spPr>
            <a:xfrm>
              <a:off x="10070213" y="360510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/>
            <p:cNvSpPr/>
            <p:nvPr/>
          </p:nvSpPr>
          <p:spPr>
            <a:xfrm>
              <a:off x="10142603" y="35327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/>
            <p:cNvSpPr/>
            <p:nvPr/>
          </p:nvSpPr>
          <p:spPr>
            <a:xfrm>
              <a:off x="10214993" y="346032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/>
            <p:cNvSpPr/>
            <p:nvPr/>
          </p:nvSpPr>
          <p:spPr>
            <a:xfrm>
              <a:off x="10288336" y="338793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10360725" y="331554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/>
            <p:cNvSpPr/>
            <p:nvPr/>
          </p:nvSpPr>
          <p:spPr>
            <a:xfrm>
              <a:off x="10433116" y="324339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/>
            <p:cNvSpPr/>
            <p:nvPr/>
          </p:nvSpPr>
          <p:spPr>
            <a:xfrm>
              <a:off x="10506458" y="317100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/>
            <p:cNvSpPr/>
            <p:nvPr/>
          </p:nvSpPr>
          <p:spPr>
            <a:xfrm>
              <a:off x="10001633" y="382727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/>
            <p:cNvSpPr/>
            <p:nvPr/>
          </p:nvSpPr>
          <p:spPr>
            <a:xfrm>
              <a:off x="10074023" y="375488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/>
            <p:cNvSpPr/>
            <p:nvPr/>
          </p:nvSpPr>
          <p:spPr>
            <a:xfrm>
              <a:off x="10147366" y="368249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/>
            <p:cNvSpPr/>
            <p:nvPr/>
          </p:nvSpPr>
          <p:spPr>
            <a:xfrm>
              <a:off x="10219756" y="3610457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/>
            <p:cNvSpPr/>
            <p:nvPr/>
          </p:nvSpPr>
          <p:spPr>
            <a:xfrm>
              <a:off x="10292145" y="35384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/>
            <p:cNvSpPr/>
            <p:nvPr/>
          </p:nvSpPr>
          <p:spPr>
            <a:xfrm>
              <a:off x="10365488" y="34660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/>
            <p:cNvSpPr/>
            <p:nvPr/>
          </p:nvSpPr>
          <p:spPr>
            <a:xfrm>
              <a:off x="10437878" y="339364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2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2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/>
            <p:cNvSpPr/>
            <p:nvPr/>
          </p:nvSpPr>
          <p:spPr>
            <a:xfrm>
              <a:off x="10510268" y="332125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/>
            <p:cNvSpPr/>
            <p:nvPr/>
          </p:nvSpPr>
          <p:spPr>
            <a:xfrm>
              <a:off x="10078786" y="390514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/>
            <p:cNvSpPr/>
            <p:nvPr/>
          </p:nvSpPr>
          <p:spPr>
            <a:xfrm>
              <a:off x="10152128" y="383275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/>
            <p:cNvSpPr/>
            <p:nvPr/>
          </p:nvSpPr>
          <p:spPr>
            <a:xfrm>
              <a:off x="10224518" y="376036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/>
            <p:cNvSpPr/>
            <p:nvPr/>
          </p:nvSpPr>
          <p:spPr>
            <a:xfrm>
              <a:off x="10296908" y="36879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/>
            <p:cNvSpPr/>
            <p:nvPr/>
          </p:nvSpPr>
          <p:spPr>
            <a:xfrm>
              <a:off x="10370250" y="36155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/>
            <p:cNvSpPr/>
            <p:nvPr/>
          </p:nvSpPr>
          <p:spPr>
            <a:xfrm>
              <a:off x="10442641" y="35431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/>
            <p:cNvSpPr/>
            <p:nvPr/>
          </p:nvSpPr>
          <p:spPr>
            <a:xfrm>
              <a:off x="10515031" y="34708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/>
            <p:cNvSpPr/>
            <p:nvPr/>
          </p:nvSpPr>
          <p:spPr>
            <a:xfrm>
              <a:off x="10155938" y="398253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/>
            <p:cNvSpPr/>
            <p:nvPr/>
          </p:nvSpPr>
          <p:spPr>
            <a:xfrm>
              <a:off x="10229281" y="391014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/>
            <p:cNvSpPr/>
            <p:nvPr/>
          </p:nvSpPr>
          <p:spPr>
            <a:xfrm>
              <a:off x="10301670" y="383775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/>
            <p:cNvSpPr/>
            <p:nvPr/>
          </p:nvSpPr>
          <p:spPr>
            <a:xfrm>
              <a:off x="10374060" y="3765715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7 w 57150"/>
                <a:gd name="connsiteY2" fmla="*/ 49891 h 57150"/>
                <a:gd name="connsiteX3" fmla="*/ 14287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2" y="59416"/>
                    <a:pt x="14287" y="49891"/>
                  </a:cubicBezTo>
                  <a:cubicBezTo>
                    <a:pt x="4763" y="40366"/>
                    <a:pt x="4763" y="24174"/>
                    <a:pt x="14287" y="14649"/>
                  </a:cubicBezTo>
                  <a:cubicBezTo>
                    <a:pt x="23812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/>
            <p:cNvSpPr/>
            <p:nvPr/>
          </p:nvSpPr>
          <p:spPr>
            <a:xfrm>
              <a:off x="10447403" y="36936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/>
            <p:cNvSpPr/>
            <p:nvPr/>
          </p:nvSpPr>
          <p:spPr>
            <a:xfrm>
              <a:off x="10519793" y="362129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/>
            <p:cNvSpPr/>
            <p:nvPr/>
          </p:nvSpPr>
          <p:spPr>
            <a:xfrm>
              <a:off x="10233091" y="406039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/>
            <p:cNvSpPr/>
            <p:nvPr/>
          </p:nvSpPr>
          <p:spPr>
            <a:xfrm>
              <a:off x="10306433" y="398800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/>
            <p:cNvSpPr/>
            <p:nvPr/>
          </p:nvSpPr>
          <p:spPr>
            <a:xfrm>
              <a:off x="10378823" y="391561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/>
            <p:cNvSpPr/>
            <p:nvPr/>
          </p:nvSpPr>
          <p:spPr>
            <a:xfrm>
              <a:off x="10451213" y="38432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/>
            <p:cNvSpPr/>
            <p:nvPr/>
          </p:nvSpPr>
          <p:spPr>
            <a:xfrm>
              <a:off x="10524556" y="37708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/>
            <p:cNvSpPr/>
            <p:nvPr/>
          </p:nvSpPr>
          <p:spPr>
            <a:xfrm>
              <a:off x="10311195" y="413778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3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/>
            <p:cNvSpPr/>
            <p:nvPr/>
          </p:nvSpPr>
          <p:spPr>
            <a:xfrm>
              <a:off x="10383585" y="406539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/>
            <p:cNvSpPr/>
            <p:nvPr/>
          </p:nvSpPr>
          <p:spPr>
            <a:xfrm>
              <a:off x="10455976" y="399300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/>
            <p:cNvSpPr/>
            <p:nvPr/>
          </p:nvSpPr>
          <p:spPr>
            <a:xfrm>
              <a:off x="10529318" y="3920972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39052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/>
            <p:cNvSpPr/>
            <p:nvPr/>
          </p:nvSpPr>
          <p:spPr>
            <a:xfrm>
              <a:off x="10388348" y="42156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/>
            <p:cNvSpPr/>
            <p:nvPr/>
          </p:nvSpPr>
          <p:spPr>
            <a:xfrm>
              <a:off x="10460738" y="41432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/>
            <p:cNvSpPr/>
            <p:nvPr/>
          </p:nvSpPr>
          <p:spPr>
            <a:xfrm>
              <a:off x="10533128" y="40708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/>
            <p:cNvSpPr/>
            <p:nvPr/>
          </p:nvSpPr>
          <p:spPr>
            <a:xfrm>
              <a:off x="10465501" y="429304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/>
            <p:cNvSpPr/>
            <p:nvPr/>
          </p:nvSpPr>
          <p:spPr>
            <a:xfrm>
              <a:off x="10537891" y="422065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/>
            <p:cNvSpPr/>
            <p:nvPr/>
          </p:nvSpPr>
          <p:spPr>
            <a:xfrm>
              <a:off x="10542653" y="43709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2" name="Freeform: Shape 131"/>
          <p:cNvSpPr/>
          <p:nvPr userDrawn="1"/>
        </p:nvSpPr>
        <p:spPr>
          <a:xfrm rot="8395034">
            <a:off x="3816839" y="-50624"/>
            <a:ext cx="2459214" cy="941014"/>
          </a:xfrm>
          <a:custGeom>
            <a:avLst/>
            <a:gdLst>
              <a:gd name="connsiteX0" fmla="*/ 1118171 w 2459214"/>
              <a:gd name="connsiteY0" fmla="*/ 941013 h 941014"/>
              <a:gd name="connsiteX1" fmla="*/ 0 w 2459214"/>
              <a:gd name="connsiteY1" fmla="*/ 0 h 941014"/>
              <a:gd name="connsiteX2" fmla="*/ 1607381 w 2459214"/>
              <a:gd name="connsiteY2" fmla="*/ 0 h 941014"/>
              <a:gd name="connsiteX3" fmla="*/ 1772430 w 2459214"/>
              <a:gd name="connsiteY3" fmla="*/ 165049 h 941014"/>
              <a:gd name="connsiteX4" fmla="*/ 1772429 w 2459214"/>
              <a:gd name="connsiteY4" fmla="*/ 165049 h 941014"/>
              <a:gd name="connsiteX5" fmla="*/ 1724087 w 2459214"/>
              <a:gd name="connsiteY5" fmla="*/ 281756 h 941014"/>
              <a:gd name="connsiteX6" fmla="*/ 1684586 w 2459214"/>
              <a:gd name="connsiteY6" fmla="*/ 308388 h 941014"/>
              <a:gd name="connsiteX7" fmla="*/ 2303158 w 2459214"/>
              <a:gd name="connsiteY7" fmla="*/ 308388 h 941014"/>
              <a:gd name="connsiteX8" fmla="*/ 2459214 w 2459214"/>
              <a:gd name="connsiteY8" fmla="*/ 464445 h 941014"/>
              <a:gd name="connsiteX9" fmla="*/ 2459213 w 2459214"/>
              <a:gd name="connsiteY9" fmla="*/ 464445 h 941014"/>
              <a:gd name="connsiteX10" fmla="*/ 2303157 w 2459214"/>
              <a:gd name="connsiteY10" fmla="*/ 620502 h 941014"/>
              <a:gd name="connsiteX11" fmla="*/ 1888150 w 2459214"/>
              <a:gd name="connsiteY11" fmla="*/ 620502 h 941014"/>
              <a:gd name="connsiteX12" fmla="*/ 1904919 w 2459214"/>
              <a:gd name="connsiteY12" fmla="*/ 623887 h 941014"/>
              <a:gd name="connsiteX13" fmla="*/ 2005724 w 2459214"/>
              <a:gd name="connsiteY13" fmla="*/ 775966 h 941014"/>
              <a:gd name="connsiteX14" fmla="*/ 2005723 w 2459214"/>
              <a:gd name="connsiteY14" fmla="*/ 775965 h 941014"/>
              <a:gd name="connsiteX15" fmla="*/ 1840674 w 2459214"/>
              <a:gd name="connsiteY15" fmla="*/ 941014 h 94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59214" h="941014">
                <a:moveTo>
                  <a:pt x="1118171" y="941013"/>
                </a:moveTo>
                <a:lnTo>
                  <a:pt x="0" y="0"/>
                </a:lnTo>
                <a:lnTo>
                  <a:pt x="1607381" y="0"/>
                </a:lnTo>
                <a:cubicBezTo>
                  <a:pt x="1698535" y="0"/>
                  <a:pt x="1772430" y="73895"/>
                  <a:pt x="1772430" y="165049"/>
                </a:cubicBezTo>
                <a:lnTo>
                  <a:pt x="1772429" y="165049"/>
                </a:lnTo>
                <a:cubicBezTo>
                  <a:pt x="1772428" y="210625"/>
                  <a:pt x="1753955" y="251888"/>
                  <a:pt x="1724087" y="281756"/>
                </a:cubicBezTo>
                <a:lnTo>
                  <a:pt x="1684586" y="308388"/>
                </a:lnTo>
                <a:lnTo>
                  <a:pt x="2303158" y="308388"/>
                </a:lnTo>
                <a:cubicBezTo>
                  <a:pt x="2389345" y="308388"/>
                  <a:pt x="2459214" y="378257"/>
                  <a:pt x="2459214" y="464445"/>
                </a:cubicBezTo>
                <a:lnTo>
                  <a:pt x="2459213" y="464445"/>
                </a:lnTo>
                <a:cubicBezTo>
                  <a:pt x="2459213" y="550632"/>
                  <a:pt x="2389344" y="620502"/>
                  <a:pt x="2303157" y="620502"/>
                </a:cubicBezTo>
                <a:lnTo>
                  <a:pt x="1888150" y="620502"/>
                </a:lnTo>
                <a:lnTo>
                  <a:pt x="1904919" y="623887"/>
                </a:lnTo>
                <a:cubicBezTo>
                  <a:pt x="1964158" y="648942"/>
                  <a:pt x="2005724" y="707600"/>
                  <a:pt x="2005724" y="775966"/>
                </a:cubicBezTo>
                <a:lnTo>
                  <a:pt x="2005723" y="775965"/>
                </a:lnTo>
                <a:cubicBezTo>
                  <a:pt x="2005723" y="867119"/>
                  <a:pt x="1931828" y="941014"/>
                  <a:pt x="1840674" y="941014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" name="Freeform: Shape 132"/>
          <p:cNvSpPr/>
          <p:nvPr userDrawn="1"/>
        </p:nvSpPr>
        <p:spPr>
          <a:xfrm rot="8155742">
            <a:off x="9961741" y="1827065"/>
            <a:ext cx="2005980" cy="660697"/>
          </a:xfrm>
          <a:custGeom>
            <a:avLst/>
            <a:gdLst>
              <a:gd name="connsiteX0" fmla="*/ 212221 w 2598991"/>
              <a:gd name="connsiteY0" fmla="*/ 705872 h 856013"/>
              <a:gd name="connsiteX1" fmla="*/ 212221 w 2598991"/>
              <a:gd name="connsiteY1" fmla="*/ 705873 h 856013"/>
              <a:gd name="connsiteX2" fmla="*/ 212221 w 2598991"/>
              <a:gd name="connsiteY2" fmla="*/ 705873 h 856013"/>
              <a:gd name="connsiteX3" fmla="*/ 0 w 2598991"/>
              <a:gd name="connsiteY3" fmla="*/ 150139 h 856013"/>
              <a:gd name="connsiteX4" fmla="*/ 0 w 2598991"/>
              <a:gd name="connsiteY4" fmla="*/ 150139 h 856013"/>
              <a:gd name="connsiteX5" fmla="*/ 0 w 2598991"/>
              <a:gd name="connsiteY5" fmla="*/ 150140 h 856013"/>
              <a:gd name="connsiteX6" fmla="*/ 150140 w 2598991"/>
              <a:gd name="connsiteY6" fmla="*/ 0 h 856013"/>
              <a:gd name="connsiteX7" fmla="*/ 1824103 w 2598991"/>
              <a:gd name="connsiteY7" fmla="*/ 0 h 856013"/>
              <a:gd name="connsiteX8" fmla="*/ 1974243 w 2598991"/>
              <a:gd name="connsiteY8" fmla="*/ 150140 h 856013"/>
              <a:gd name="connsiteX9" fmla="*/ 1974242 w 2598991"/>
              <a:gd name="connsiteY9" fmla="*/ 150140 h 856013"/>
              <a:gd name="connsiteX10" fmla="*/ 1930267 w 2598991"/>
              <a:gd name="connsiteY10" fmla="*/ 256305 h 856013"/>
              <a:gd name="connsiteX11" fmla="*/ 1894334 w 2598991"/>
              <a:gd name="connsiteY11" fmla="*/ 280532 h 856013"/>
              <a:gd name="connsiteX12" fmla="*/ 2457031 w 2598991"/>
              <a:gd name="connsiteY12" fmla="*/ 280532 h 856013"/>
              <a:gd name="connsiteX13" fmla="*/ 2598991 w 2598991"/>
              <a:gd name="connsiteY13" fmla="*/ 422492 h 856013"/>
              <a:gd name="connsiteX14" fmla="*/ 2598990 w 2598991"/>
              <a:gd name="connsiteY14" fmla="*/ 422492 h 856013"/>
              <a:gd name="connsiteX15" fmla="*/ 2457030 w 2598991"/>
              <a:gd name="connsiteY15" fmla="*/ 564452 h 856013"/>
              <a:gd name="connsiteX16" fmla="*/ 2079510 w 2598991"/>
              <a:gd name="connsiteY16" fmla="*/ 564452 h 856013"/>
              <a:gd name="connsiteX17" fmla="*/ 2094765 w 2598991"/>
              <a:gd name="connsiteY17" fmla="*/ 567532 h 856013"/>
              <a:gd name="connsiteX18" fmla="*/ 2186464 w 2598991"/>
              <a:gd name="connsiteY18" fmla="*/ 705873 h 856013"/>
              <a:gd name="connsiteX19" fmla="*/ 2186463 w 2598991"/>
              <a:gd name="connsiteY19" fmla="*/ 705873 h 856013"/>
              <a:gd name="connsiteX20" fmla="*/ 2036323 w 2598991"/>
              <a:gd name="connsiteY20" fmla="*/ 856013 h 856013"/>
              <a:gd name="connsiteX21" fmla="*/ 362361 w 2598991"/>
              <a:gd name="connsiteY21" fmla="*/ 856012 h 856013"/>
              <a:gd name="connsiteX22" fmla="*/ 224020 w 2598991"/>
              <a:gd name="connsiteY22" fmla="*/ 764313 h 856013"/>
              <a:gd name="connsiteX23" fmla="*/ 212221 w 2598991"/>
              <a:gd name="connsiteY23" fmla="*/ 705873 h 856013"/>
              <a:gd name="connsiteX24" fmla="*/ 224020 w 2598991"/>
              <a:gd name="connsiteY24" fmla="*/ 647432 h 856013"/>
              <a:gd name="connsiteX25" fmla="*/ 362361 w 2598991"/>
              <a:gd name="connsiteY25" fmla="*/ 555733 h 856013"/>
              <a:gd name="connsiteX26" fmla="*/ 469765 w 2598991"/>
              <a:gd name="connsiteY26" fmla="*/ 555733 h 856013"/>
              <a:gd name="connsiteX27" fmla="*/ 480117 w 2598991"/>
              <a:gd name="connsiteY27" fmla="*/ 553643 h 856013"/>
              <a:gd name="connsiteX28" fmla="*/ 566820 w 2598991"/>
              <a:gd name="connsiteY28" fmla="*/ 422839 h 856013"/>
              <a:gd name="connsiteX29" fmla="*/ 566821 w 2598991"/>
              <a:gd name="connsiteY29" fmla="*/ 422839 h 856013"/>
              <a:gd name="connsiteX30" fmla="*/ 515161 w 2598991"/>
              <a:gd name="connsiteY30" fmla="*/ 313296 h 856013"/>
              <a:gd name="connsiteX31" fmla="*/ 493706 w 2598991"/>
              <a:gd name="connsiteY31" fmla="*/ 300279 h 856013"/>
              <a:gd name="connsiteX32" fmla="*/ 150140 w 2598991"/>
              <a:gd name="connsiteY32" fmla="*/ 300279 h 856013"/>
              <a:gd name="connsiteX33" fmla="*/ 11799 w 2598991"/>
              <a:gd name="connsiteY33" fmla="*/ 208580 h 856013"/>
              <a:gd name="connsiteX34" fmla="*/ 0 w 2598991"/>
              <a:gd name="connsiteY34" fmla="*/ 150139 h 856013"/>
              <a:gd name="connsiteX35" fmla="*/ 11799 w 2598991"/>
              <a:gd name="connsiteY35" fmla="*/ 91699 h 856013"/>
              <a:gd name="connsiteX36" fmla="*/ 150140 w 2598991"/>
              <a:gd name="connsiteY36" fmla="*/ 0 h 85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98991" h="856013">
                <a:moveTo>
                  <a:pt x="212221" y="705872"/>
                </a:moveTo>
                <a:lnTo>
                  <a:pt x="212221" y="705873"/>
                </a:lnTo>
                <a:lnTo>
                  <a:pt x="212221" y="705873"/>
                </a:lnTo>
                <a:close/>
                <a:moveTo>
                  <a:pt x="0" y="150139"/>
                </a:moveTo>
                <a:lnTo>
                  <a:pt x="0" y="150139"/>
                </a:lnTo>
                <a:lnTo>
                  <a:pt x="0" y="150140"/>
                </a:lnTo>
                <a:close/>
                <a:moveTo>
                  <a:pt x="150140" y="0"/>
                </a:moveTo>
                <a:lnTo>
                  <a:pt x="1824103" y="0"/>
                </a:lnTo>
                <a:cubicBezTo>
                  <a:pt x="1907023" y="0"/>
                  <a:pt x="1974243" y="67220"/>
                  <a:pt x="1974243" y="150140"/>
                </a:cubicBezTo>
                <a:lnTo>
                  <a:pt x="1974242" y="150140"/>
                </a:lnTo>
                <a:cubicBezTo>
                  <a:pt x="1974242" y="191600"/>
                  <a:pt x="1957437" y="229135"/>
                  <a:pt x="1930267" y="256305"/>
                </a:cubicBezTo>
                <a:lnTo>
                  <a:pt x="1894334" y="280532"/>
                </a:lnTo>
                <a:lnTo>
                  <a:pt x="2457031" y="280532"/>
                </a:lnTo>
                <a:cubicBezTo>
                  <a:pt x="2535433" y="280532"/>
                  <a:pt x="2598991" y="344090"/>
                  <a:pt x="2598991" y="422492"/>
                </a:cubicBezTo>
                <a:lnTo>
                  <a:pt x="2598990" y="422492"/>
                </a:lnTo>
                <a:cubicBezTo>
                  <a:pt x="2598990" y="500894"/>
                  <a:pt x="2535432" y="564452"/>
                  <a:pt x="2457030" y="564452"/>
                </a:cubicBezTo>
                <a:lnTo>
                  <a:pt x="2079510" y="564452"/>
                </a:lnTo>
                <a:lnTo>
                  <a:pt x="2094765" y="567532"/>
                </a:lnTo>
                <a:cubicBezTo>
                  <a:pt x="2148653" y="590324"/>
                  <a:pt x="2186464" y="643683"/>
                  <a:pt x="2186464" y="705873"/>
                </a:cubicBezTo>
                <a:lnTo>
                  <a:pt x="2186463" y="705873"/>
                </a:lnTo>
                <a:cubicBezTo>
                  <a:pt x="2186463" y="788793"/>
                  <a:pt x="2119243" y="856013"/>
                  <a:pt x="2036323" y="856013"/>
                </a:cubicBezTo>
                <a:lnTo>
                  <a:pt x="362361" y="856012"/>
                </a:lnTo>
                <a:cubicBezTo>
                  <a:pt x="300171" y="856012"/>
                  <a:pt x="246812" y="818201"/>
                  <a:pt x="224020" y="764313"/>
                </a:cubicBezTo>
                <a:lnTo>
                  <a:pt x="212221" y="705873"/>
                </a:lnTo>
                <a:lnTo>
                  <a:pt x="224020" y="647432"/>
                </a:lnTo>
                <a:cubicBezTo>
                  <a:pt x="246812" y="593544"/>
                  <a:pt x="300171" y="555733"/>
                  <a:pt x="362361" y="555733"/>
                </a:cubicBezTo>
                <a:lnTo>
                  <a:pt x="469765" y="555733"/>
                </a:lnTo>
                <a:lnTo>
                  <a:pt x="480117" y="553643"/>
                </a:lnTo>
                <a:cubicBezTo>
                  <a:pt x="531069" y="532092"/>
                  <a:pt x="566820" y="481641"/>
                  <a:pt x="566820" y="422839"/>
                </a:cubicBezTo>
                <a:lnTo>
                  <a:pt x="566821" y="422839"/>
                </a:lnTo>
                <a:cubicBezTo>
                  <a:pt x="566821" y="378738"/>
                  <a:pt x="546711" y="339334"/>
                  <a:pt x="515161" y="313296"/>
                </a:cubicBezTo>
                <a:lnTo>
                  <a:pt x="493706" y="300279"/>
                </a:lnTo>
                <a:lnTo>
                  <a:pt x="150140" y="300279"/>
                </a:lnTo>
                <a:cubicBezTo>
                  <a:pt x="87950" y="300279"/>
                  <a:pt x="34591" y="262468"/>
                  <a:pt x="11799" y="208580"/>
                </a:cubicBezTo>
                <a:lnTo>
                  <a:pt x="0" y="150139"/>
                </a:lnTo>
                <a:lnTo>
                  <a:pt x="11799" y="91699"/>
                </a:lnTo>
                <a:cubicBezTo>
                  <a:pt x="34591" y="37811"/>
                  <a:pt x="87950" y="0"/>
                  <a:pt x="150140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Cross 133"/>
          <p:cNvSpPr/>
          <p:nvPr userDrawn="1"/>
        </p:nvSpPr>
        <p:spPr>
          <a:xfrm rot="1642289">
            <a:off x="2007653" y="4109671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 userDrawn="1"/>
        </p:nvSpPr>
        <p:spPr>
          <a:xfrm rot="12056913">
            <a:off x="4280712" y="5743587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Cross 135"/>
          <p:cNvSpPr/>
          <p:nvPr userDrawn="1"/>
        </p:nvSpPr>
        <p:spPr>
          <a:xfrm rot="1642289">
            <a:off x="11121452" y="563704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/>
          <p:cNvSpPr/>
          <p:nvPr userDrawn="1"/>
        </p:nvSpPr>
        <p:spPr>
          <a:xfrm rot="12816686">
            <a:off x="1728883" y="2171913"/>
            <a:ext cx="354855" cy="544957"/>
          </a:xfrm>
          <a:custGeom>
            <a:avLst/>
            <a:gdLst>
              <a:gd name="connsiteX0" fmla="*/ 345263 w 354855"/>
              <a:gd name="connsiteY0" fmla="*/ 315279 h 544956"/>
              <a:gd name="connsiteX1" fmla="*/ 219796 w 354855"/>
              <a:gd name="connsiteY1" fmla="*/ 31395 h 544956"/>
              <a:gd name="connsiteX2" fmla="*/ 43636 w 354855"/>
              <a:gd name="connsiteY2" fmla="*/ 17454 h 544956"/>
              <a:gd name="connsiteX3" fmla="*/ 52508 w 354855"/>
              <a:gd name="connsiteY3" fmla="*/ 113772 h 544956"/>
              <a:gd name="connsiteX4" fmla="*/ 248945 w 354855"/>
              <a:gd name="connsiteY4" fmla="*/ 307675 h 544956"/>
              <a:gd name="connsiteX5" fmla="*/ 240074 w 354855"/>
              <a:gd name="connsiteY5" fmla="*/ 492707 h 544956"/>
              <a:gd name="connsiteX6" fmla="*/ 274292 w 354855"/>
              <a:gd name="connsiteY6" fmla="*/ 543401 h 544956"/>
              <a:gd name="connsiteX7" fmla="*/ 289500 w 354855"/>
              <a:gd name="connsiteY7" fmla="*/ 544668 h 544956"/>
              <a:gd name="connsiteX8" fmla="*/ 338927 w 354855"/>
              <a:gd name="connsiteY8" fmla="*/ 501579 h 544956"/>
              <a:gd name="connsiteX9" fmla="*/ 345263 w 354855"/>
              <a:gd name="connsiteY9" fmla="*/ 315279 h 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855" h="544956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8" name="Graphic 185"/>
          <p:cNvGrpSpPr/>
          <p:nvPr userDrawn="1"/>
        </p:nvGrpSpPr>
        <p:grpSpPr>
          <a:xfrm rot="16200000">
            <a:off x="2805453" y="761888"/>
            <a:ext cx="1668051" cy="346608"/>
            <a:chOff x="1542378" y="3369742"/>
            <a:chExt cx="1668051" cy="346608"/>
          </a:xfrm>
          <a:solidFill>
            <a:srgbClr val="FFFFFF">
              <a:alpha val="44000"/>
            </a:srgbClr>
          </a:solidFill>
        </p:grpSpPr>
        <p:sp>
          <p:nvSpPr>
            <p:cNvPr id="139" name="Freeform: Shape 138"/>
            <p:cNvSpPr/>
            <p:nvPr/>
          </p:nvSpPr>
          <p:spPr>
            <a:xfrm>
              <a:off x="3003006" y="3378949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/>
            <p:cNvSpPr/>
            <p:nvPr/>
          </p:nvSpPr>
          <p:spPr>
            <a:xfrm>
              <a:off x="2792875" y="3374616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/>
            <p:cNvSpPr/>
            <p:nvPr/>
          </p:nvSpPr>
          <p:spPr>
            <a:xfrm>
              <a:off x="2582744" y="3370284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/>
            <p:cNvSpPr/>
            <p:nvPr/>
          </p:nvSpPr>
          <p:spPr>
            <a:xfrm>
              <a:off x="2370446" y="3368117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0268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/>
            <p:cNvSpPr/>
            <p:nvPr/>
          </p:nvSpPr>
          <p:spPr>
            <a:xfrm>
              <a:off x="2158406" y="3363785"/>
              <a:ext cx="216630" cy="346608"/>
            </a:xfrm>
            <a:custGeom>
              <a:avLst/>
              <a:gdLst>
                <a:gd name="connsiteX0" fmla="*/ 172505 w 216630"/>
                <a:gd name="connsiteY0" fmla="*/ 330902 h 346608"/>
                <a:gd name="connsiteX1" fmla="*/ 144343 w 216630"/>
                <a:gd name="connsiteY1" fmla="*/ 317905 h 346608"/>
                <a:gd name="connsiteX2" fmla="*/ 27363 w 216630"/>
                <a:gd name="connsiteY2" fmla="*/ 200924 h 346608"/>
                <a:gd name="connsiteX3" fmla="*/ 29529 w 216630"/>
                <a:gd name="connsiteY3" fmla="*/ 142434 h 346608"/>
                <a:gd name="connsiteX4" fmla="*/ 148676 w 216630"/>
                <a:gd name="connsiteY4" fmla="*/ 27620 h 346608"/>
                <a:gd name="connsiteX5" fmla="*/ 207166 w 216630"/>
                <a:gd name="connsiteY5" fmla="*/ 27620 h 346608"/>
                <a:gd name="connsiteX6" fmla="*/ 207166 w 216630"/>
                <a:gd name="connsiteY6" fmla="*/ 86110 h 346608"/>
                <a:gd name="connsiteX7" fmla="*/ 118348 w 216630"/>
                <a:gd name="connsiteY7" fmla="*/ 172762 h 346608"/>
                <a:gd name="connsiteX8" fmla="*/ 205000 w 216630"/>
                <a:gd name="connsiteY8" fmla="*/ 261581 h 346608"/>
                <a:gd name="connsiteX9" fmla="*/ 205000 w 216630"/>
                <a:gd name="connsiteY9" fmla="*/ 320071 h 346608"/>
                <a:gd name="connsiteX10" fmla="*/ 172505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/>
            <p:cNvSpPr/>
            <p:nvPr/>
          </p:nvSpPr>
          <p:spPr>
            <a:xfrm>
              <a:off x="1948559" y="3361618"/>
              <a:ext cx="216630" cy="346608"/>
            </a:xfrm>
            <a:custGeom>
              <a:avLst/>
              <a:gdLst>
                <a:gd name="connsiteX0" fmla="*/ 172221 w 216630"/>
                <a:gd name="connsiteY0" fmla="*/ 330902 h 346608"/>
                <a:gd name="connsiteX1" fmla="*/ 144059 w 216630"/>
                <a:gd name="connsiteY1" fmla="*/ 317905 h 346608"/>
                <a:gd name="connsiteX2" fmla="*/ 27079 w 216630"/>
                <a:gd name="connsiteY2" fmla="*/ 198758 h 346608"/>
                <a:gd name="connsiteX3" fmla="*/ 16247 w 216630"/>
                <a:gd name="connsiteY3" fmla="*/ 170596 h 346608"/>
                <a:gd name="connsiteX4" fmla="*/ 29245 w 216630"/>
                <a:gd name="connsiteY4" fmla="*/ 142434 h 346608"/>
                <a:gd name="connsiteX5" fmla="*/ 148392 w 216630"/>
                <a:gd name="connsiteY5" fmla="*/ 27620 h 346608"/>
                <a:gd name="connsiteX6" fmla="*/ 206882 w 216630"/>
                <a:gd name="connsiteY6" fmla="*/ 27620 h 346608"/>
                <a:gd name="connsiteX7" fmla="*/ 206882 w 216630"/>
                <a:gd name="connsiteY7" fmla="*/ 86110 h 346608"/>
                <a:gd name="connsiteX8" fmla="*/ 118063 w 216630"/>
                <a:gd name="connsiteY8" fmla="*/ 172762 h 346608"/>
                <a:gd name="connsiteX9" fmla="*/ 204715 w 216630"/>
                <a:gd name="connsiteY9" fmla="*/ 261581 h 346608"/>
                <a:gd name="connsiteX10" fmla="*/ 204715 w 216630"/>
                <a:gd name="connsiteY10" fmla="*/ 320071 h 346608"/>
                <a:gd name="connsiteX11" fmla="*/ 172221 w 216630"/>
                <a:gd name="connsiteY11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46608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/>
            <p:cNvSpPr/>
            <p:nvPr/>
          </p:nvSpPr>
          <p:spPr>
            <a:xfrm>
              <a:off x="1737887" y="3355119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/>
            <p:cNvSpPr/>
            <p:nvPr/>
          </p:nvSpPr>
          <p:spPr>
            <a:xfrm>
              <a:off x="1526131" y="3355119"/>
              <a:ext cx="216630" cy="324945"/>
            </a:xfrm>
            <a:custGeom>
              <a:avLst/>
              <a:gdLst>
                <a:gd name="connsiteX0" fmla="*/ 172221 w 216630"/>
                <a:gd name="connsiteY0" fmla="*/ 328736 h 324945"/>
                <a:gd name="connsiteX1" fmla="*/ 144059 w 216630"/>
                <a:gd name="connsiteY1" fmla="*/ 315738 h 324945"/>
                <a:gd name="connsiteX2" fmla="*/ 27079 w 216630"/>
                <a:gd name="connsiteY2" fmla="*/ 198758 h 324945"/>
                <a:gd name="connsiteX3" fmla="*/ 16247 w 216630"/>
                <a:gd name="connsiteY3" fmla="*/ 170596 h 324945"/>
                <a:gd name="connsiteX4" fmla="*/ 29245 w 216630"/>
                <a:gd name="connsiteY4" fmla="*/ 142434 h 324945"/>
                <a:gd name="connsiteX5" fmla="*/ 148392 w 216630"/>
                <a:gd name="connsiteY5" fmla="*/ 27620 h 324945"/>
                <a:gd name="connsiteX6" fmla="*/ 206882 w 216630"/>
                <a:gd name="connsiteY6" fmla="*/ 27620 h 324945"/>
                <a:gd name="connsiteX7" fmla="*/ 206882 w 216630"/>
                <a:gd name="connsiteY7" fmla="*/ 86110 h 324945"/>
                <a:gd name="connsiteX8" fmla="*/ 118063 w 216630"/>
                <a:gd name="connsiteY8" fmla="*/ 172762 h 324945"/>
                <a:gd name="connsiteX9" fmla="*/ 204715 w 216630"/>
                <a:gd name="connsiteY9" fmla="*/ 261581 h 324945"/>
                <a:gd name="connsiteX10" fmla="*/ 204715 w 216630"/>
                <a:gd name="connsiteY10" fmla="*/ 320071 h 324945"/>
                <a:gd name="connsiteX11" fmla="*/ 172221 w 216630"/>
                <a:gd name="connsiteY11" fmla="*/ 328736 h 32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24945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7" name="Graphic 185"/>
          <p:cNvGrpSpPr/>
          <p:nvPr userDrawn="1"/>
        </p:nvGrpSpPr>
        <p:grpSpPr>
          <a:xfrm rot="16200000">
            <a:off x="7418161" y="5729286"/>
            <a:ext cx="1668051" cy="346608"/>
            <a:chOff x="1542378" y="3369742"/>
            <a:chExt cx="1668051" cy="346608"/>
          </a:xfrm>
          <a:solidFill>
            <a:srgbClr val="FFFFFF">
              <a:alpha val="44000"/>
            </a:srgbClr>
          </a:solidFill>
        </p:grpSpPr>
        <p:sp>
          <p:nvSpPr>
            <p:cNvPr id="148" name="Freeform: Shape 147"/>
            <p:cNvSpPr/>
            <p:nvPr/>
          </p:nvSpPr>
          <p:spPr>
            <a:xfrm>
              <a:off x="3003006" y="3378949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/>
            <p:cNvSpPr/>
            <p:nvPr/>
          </p:nvSpPr>
          <p:spPr>
            <a:xfrm>
              <a:off x="2792875" y="3374616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/>
            <p:cNvSpPr/>
            <p:nvPr/>
          </p:nvSpPr>
          <p:spPr>
            <a:xfrm>
              <a:off x="2582744" y="3370284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/>
            <p:cNvSpPr/>
            <p:nvPr/>
          </p:nvSpPr>
          <p:spPr>
            <a:xfrm>
              <a:off x="2370446" y="3368117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0268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/>
            <p:cNvSpPr/>
            <p:nvPr/>
          </p:nvSpPr>
          <p:spPr>
            <a:xfrm>
              <a:off x="2158406" y="3363785"/>
              <a:ext cx="216630" cy="346608"/>
            </a:xfrm>
            <a:custGeom>
              <a:avLst/>
              <a:gdLst>
                <a:gd name="connsiteX0" fmla="*/ 172505 w 216630"/>
                <a:gd name="connsiteY0" fmla="*/ 330902 h 346608"/>
                <a:gd name="connsiteX1" fmla="*/ 144343 w 216630"/>
                <a:gd name="connsiteY1" fmla="*/ 317905 h 346608"/>
                <a:gd name="connsiteX2" fmla="*/ 27363 w 216630"/>
                <a:gd name="connsiteY2" fmla="*/ 200924 h 346608"/>
                <a:gd name="connsiteX3" fmla="*/ 29529 w 216630"/>
                <a:gd name="connsiteY3" fmla="*/ 142434 h 346608"/>
                <a:gd name="connsiteX4" fmla="*/ 148676 w 216630"/>
                <a:gd name="connsiteY4" fmla="*/ 27620 h 346608"/>
                <a:gd name="connsiteX5" fmla="*/ 207166 w 216630"/>
                <a:gd name="connsiteY5" fmla="*/ 27620 h 346608"/>
                <a:gd name="connsiteX6" fmla="*/ 207166 w 216630"/>
                <a:gd name="connsiteY6" fmla="*/ 86110 h 346608"/>
                <a:gd name="connsiteX7" fmla="*/ 118348 w 216630"/>
                <a:gd name="connsiteY7" fmla="*/ 172762 h 346608"/>
                <a:gd name="connsiteX8" fmla="*/ 205000 w 216630"/>
                <a:gd name="connsiteY8" fmla="*/ 261581 h 346608"/>
                <a:gd name="connsiteX9" fmla="*/ 205000 w 216630"/>
                <a:gd name="connsiteY9" fmla="*/ 320071 h 346608"/>
                <a:gd name="connsiteX10" fmla="*/ 172505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/>
            <p:cNvSpPr/>
            <p:nvPr/>
          </p:nvSpPr>
          <p:spPr>
            <a:xfrm>
              <a:off x="1948559" y="3361618"/>
              <a:ext cx="216630" cy="346608"/>
            </a:xfrm>
            <a:custGeom>
              <a:avLst/>
              <a:gdLst>
                <a:gd name="connsiteX0" fmla="*/ 172221 w 216630"/>
                <a:gd name="connsiteY0" fmla="*/ 330902 h 346608"/>
                <a:gd name="connsiteX1" fmla="*/ 144059 w 216630"/>
                <a:gd name="connsiteY1" fmla="*/ 317905 h 346608"/>
                <a:gd name="connsiteX2" fmla="*/ 27079 w 216630"/>
                <a:gd name="connsiteY2" fmla="*/ 198758 h 346608"/>
                <a:gd name="connsiteX3" fmla="*/ 16247 w 216630"/>
                <a:gd name="connsiteY3" fmla="*/ 170596 h 346608"/>
                <a:gd name="connsiteX4" fmla="*/ 29245 w 216630"/>
                <a:gd name="connsiteY4" fmla="*/ 142434 h 346608"/>
                <a:gd name="connsiteX5" fmla="*/ 148392 w 216630"/>
                <a:gd name="connsiteY5" fmla="*/ 27620 h 346608"/>
                <a:gd name="connsiteX6" fmla="*/ 206882 w 216630"/>
                <a:gd name="connsiteY6" fmla="*/ 27620 h 346608"/>
                <a:gd name="connsiteX7" fmla="*/ 206882 w 216630"/>
                <a:gd name="connsiteY7" fmla="*/ 86110 h 346608"/>
                <a:gd name="connsiteX8" fmla="*/ 118063 w 216630"/>
                <a:gd name="connsiteY8" fmla="*/ 172762 h 346608"/>
                <a:gd name="connsiteX9" fmla="*/ 204715 w 216630"/>
                <a:gd name="connsiteY9" fmla="*/ 261581 h 346608"/>
                <a:gd name="connsiteX10" fmla="*/ 204715 w 216630"/>
                <a:gd name="connsiteY10" fmla="*/ 320071 h 346608"/>
                <a:gd name="connsiteX11" fmla="*/ 172221 w 216630"/>
                <a:gd name="connsiteY11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46608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/>
            <p:cNvSpPr/>
            <p:nvPr/>
          </p:nvSpPr>
          <p:spPr>
            <a:xfrm>
              <a:off x="1737887" y="3355119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/>
            <p:cNvSpPr/>
            <p:nvPr/>
          </p:nvSpPr>
          <p:spPr>
            <a:xfrm>
              <a:off x="1526131" y="3355119"/>
              <a:ext cx="216630" cy="324945"/>
            </a:xfrm>
            <a:custGeom>
              <a:avLst/>
              <a:gdLst>
                <a:gd name="connsiteX0" fmla="*/ 172221 w 216630"/>
                <a:gd name="connsiteY0" fmla="*/ 328736 h 324945"/>
                <a:gd name="connsiteX1" fmla="*/ 144059 w 216630"/>
                <a:gd name="connsiteY1" fmla="*/ 315738 h 324945"/>
                <a:gd name="connsiteX2" fmla="*/ 27079 w 216630"/>
                <a:gd name="connsiteY2" fmla="*/ 198758 h 324945"/>
                <a:gd name="connsiteX3" fmla="*/ 16247 w 216630"/>
                <a:gd name="connsiteY3" fmla="*/ 170596 h 324945"/>
                <a:gd name="connsiteX4" fmla="*/ 29245 w 216630"/>
                <a:gd name="connsiteY4" fmla="*/ 142434 h 324945"/>
                <a:gd name="connsiteX5" fmla="*/ 148392 w 216630"/>
                <a:gd name="connsiteY5" fmla="*/ 27620 h 324945"/>
                <a:gd name="connsiteX6" fmla="*/ 206882 w 216630"/>
                <a:gd name="connsiteY6" fmla="*/ 27620 h 324945"/>
                <a:gd name="connsiteX7" fmla="*/ 206882 w 216630"/>
                <a:gd name="connsiteY7" fmla="*/ 86110 h 324945"/>
                <a:gd name="connsiteX8" fmla="*/ 118063 w 216630"/>
                <a:gd name="connsiteY8" fmla="*/ 172762 h 324945"/>
                <a:gd name="connsiteX9" fmla="*/ 204715 w 216630"/>
                <a:gd name="connsiteY9" fmla="*/ 261581 h 324945"/>
                <a:gd name="connsiteX10" fmla="*/ 204715 w 216630"/>
                <a:gd name="connsiteY10" fmla="*/ 320071 h 324945"/>
                <a:gd name="connsiteX11" fmla="*/ 172221 w 216630"/>
                <a:gd name="connsiteY11" fmla="*/ 328736 h 32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24945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Oval 155"/>
          <p:cNvSpPr/>
          <p:nvPr userDrawn="1"/>
        </p:nvSpPr>
        <p:spPr>
          <a:xfrm>
            <a:off x="6708552" y="1084536"/>
            <a:ext cx="184106" cy="193919"/>
          </a:xfrm>
          <a:prstGeom prst="ellips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79714" y="2449524"/>
            <a:ext cx="1497874" cy="195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714411" y="2449524"/>
            <a:ext cx="1497874" cy="195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762500" y="-1"/>
            <a:ext cx="74295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&amp;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idx="12" hasCustomPrompt="1"/>
          </p:nvPr>
        </p:nvSpPr>
        <p:spPr>
          <a:xfrm>
            <a:off x="3342684" y="0"/>
            <a:ext cx="8499171" cy="6278992"/>
          </a:xfrm>
          <a:custGeom>
            <a:avLst/>
            <a:gdLst>
              <a:gd name="connsiteX0" fmla="*/ 7205323 w 8499171"/>
              <a:gd name="connsiteY0" fmla="*/ 0 h 6278992"/>
              <a:gd name="connsiteX1" fmla="*/ 8122757 w 8499171"/>
              <a:gd name="connsiteY1" fmla="*/ 0 h 6278992"/>
              <a:gd name="connsiteX2" fmla="*/ 8289051 w 8499171"/>
              <a:gd name="connsiteY2" fmla="*/ 214263 h 6278992"/>
              <a:gd name="connsiteX3" fmla="*/ 8224961 w 8499171"/>
              <a:gd name="connsiteY3" fmla="*/ 722722 h 6278992"/>
              <a:gd name="connsiteX4" fmla="*/ 7716503 w 8499171"/>
              <a:gd name="connsiteY4" fmla="*/ 658632 h 6278992"/>
              <a:gd name="connsiteX5" fmla="*/ 6175504 w 8499171"/>
              <a:gd name="connsiteY5" fmla="*/ 0 h 6278992"/>
              <a:gd name="connsiteX6" fmla="*/ 7092939 w 8499171"/>
              <a:gd name="connsiteY6" fmla="*/ 0 h 6278992"/>
              <a:gd name="connsiteX7" fmla="*/ 8312069 w 8499171"/>
              <a:gd name="connsiteY7" fmla="*/ 1570793 h 6278992"/>
              <a:gd name="connsiteX8" fmla="*/ 8247979 w 8499171"/>
              <a:gd name="connsiteY8" fmla="*/ 2079253 h 6278992"/>
              <a:gd name="connsiteX9" fmla="*/ 7739520 w 8499171"/>
              <a:gd name="connsiteY9" fmla="*/ 2015163 h 6278992"/>
              <a:gd name="connsiteX10" fmla="*/ 5145685 w 8499171"/>
              <a:gd name="connsiteY10" fmla="*/ 0 h 6278992"/>
              <a:gd name="connsiteX11" fmla="*/ 6063120 w 8499171"/>
              <a:gd name="connsiteY11" fmla="*/ 0 h 6278992"/>
              <a:gd name="connsiteX12" fmla="*/ 7974345 w 8499171"/>
              <a:gd name="connsiteY12" fmla="*/ 2462526 h 6278992"/>
              <a:gd name="connsiteX13" fmla="*/ 7910255 w 8499171"/>
              <a:gd name="connsiteY13" fmla="*/ 2970985 h 6278992"/>
              <a:gd name="connsiteX14" fmla="*/ 7401796 w 8499171"/>
              <a:gd name="connsiteY14" fmla="*/ 2906895 h 6278992"/>
              <a:gd name="connsiteX15" fmla="*/ 4115864 w 8499171"/>
              <a:gd name="connsiteY15" fmla="*/ 0 h 6278992"/>
              <a:gd name="connsiteX16" fmla="*/ 5033299 w 8499171"/>
              <a:gd name="connsiteY16" fmla="*/ 0 h 6278992"/>
              <a:gd name="connsiteX17" fmla="*/ 8378363 w 8499171"/>
              <a:gd name="connsiteY17" fmla="*/ 4309960 h 6278992"/>
              <a:gd name="connsiteX18" fmla="*/ 8314273 w 8499171"/>
              <a:gd name="connsiteY18" fmla="*/ 4818420 h 6278992"/>
              <a:gd name="connsiteX19" fmla="*/ 7805814 w 8499171"/>
              <a:gd name="connsiteY19" fmla="*/ 4754329 h 6278992"/>
              <a:gd name="connsiteX20" fmla="*/ 3086046 w 8499171"/>
              <a:gd name="connsiteY20" fmla="*/ 0 h 6278992"/>
              <a:gd name="connsiteX21" fmla="*/ 4003481 w 8499171"/>
              <a:gd name="connsiteY21" fmla="*/ 0 h 6278992"/>
              <a:gd name="connsiteX22" fmla="*/ 8423050 w 8499171"/>
              <a:gd name="connsiteY22" fmla="*/ 5694411 h 6278992"/>
              <a:gd name="connsiteX23" fmla="*/ 8358960 w 8499171"/>
              <a:gd name="connsiteY23" fmla="*/ 6202870 h 6278992"/>
              <a:gd name="connsiteX24" fmla="*/ 7850501 w 8499171"/>
              <a:gd name="connsiteY24" fmla="*/ 6138780 h 6278992"/>
              <a:gd name="connsiteX25" fmla="*/ 2056226 w 8499171"/>
              <a:gd name="connsiteY25" fmla="*/ 0 h 6278992"/>
              <a:gd name="connsiteX26" fmla="*/ 2973662 w 8499171"/>
              <a:gd name="connsiteY26" fmla="*/ 0 h 6278992"/>
              <a:gd name="connsiteX27" fmla="*/ 6599031 w 8499171"/>
              <a:gd name="connsiteY27" fmla="*/ 4671122 h 6278992"/>
              <a:gd name="connsiteX28" fmla="*/ 6534941 w 8499171"/>
              <a:gd name="connsiteY28" fmla="*/ 5179581 h 6278992"/>
              <a:gd name="connsiteX29" fmla="*/ 6026482 w 8499171"/>
              <a:gd name="connsiteY29" fmla="*/ 5115492 h 6278992"/>
              <a:gd name="connsiteX30" fmla="*/ 1026407 w 8499171"/>
              <a:gd name="connsiteY30" fmla="*/ 0 h 6278992"/>
              <a:gd name="connsiteX31" fmla="*/ 1943842 w 8499171"/>
              <a:gd name="connsiteY31" fmla="*/ 0 h 6278992"/>
              <a:gd name="connsiteX32" fmla="*/ 6054015 w 8499171"/>
              <a:gd name="connsiteY32" fmla="*/ 5295770 h 6278992"/>
              <a:gd name="connsiteX33" fmla="*/ 5989925 w 8499171"/>
              <a:gd name="connsiteY33" fmla="*/ 5804229 h 6278992"/>
              <a:gd name="connsiteX34" fmla="*/ 5481466 w 8499171"/>
              <a:gd name="connsiteY34" fmla="*/ 5740139 h 6278992"/>
              <a:gd name="connsiteX35" fmla="*/ 0 w 8499171"/>
              <a:gd name="connsiteY35" fmla="*/ 0 h 6278992"/>
              <a:gd name="connsiteX36" fmla="*/ 914022 w 8499171"/>
              <a:gd name="connsiteY36" fmla="*/ 0 h 6278992"/>
              <a:gd name="connsiteX37" fmla="*/ 4100249 w 8499171"/>
              <a:gd name="connsiteY37" fmla="*/ 4105307 h 6278992"/>
              <a:gd name="connsiteX38" fmla="*/ 4036159 w 8499171"/>
              <a:gd name="connsiteY38" fmla="*/ 4613766 h 6278992"/>
              <a:gd name="connsiteX39" fmla="*/ 3527699 w 8499171"/>
              <a:gd name="connsiteY39" fmla="*/ 4549677 h 6278992"/>
              <a:gd name="connsiteX40" fmla="*/ 14270 w 8499171"/>
              <a:gd name="connsiteY40" fmla="*/ 22784 h 62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499171" h="6278992">
                <a:moveTo>
                  <a:pt x="7205323" y="0"/>
                </a:moveTo>
                <a:lnTo>
                  <a:pt x="8122757" y="0"/>
                </a:lnTo>
                <a:lnTo>
                  <a:pt x="8289051" y="214263"/>
                </a:lnTo>
                <a:cubicBezTo>
                  <a:pt x="8411762" y="372368"/>
                  <a:pt x="8383068" y="600013"/>
                  <a:pt x="8224961" y="722722"/>
                </a:cubicBezTo>
                <a:cubicBezTo>
                  <a:pt x="8066857" y="845432"/>
                  <a:pt x="7839212" y="816738"/>
                  <a:pt x="7716503" y="658632"/>
                </a:cubicBezTo>
                <a:close/>
                <a:moveTo>
                  <a:pt x="6175504" y="0"/>
                </a:moveTo>
                <a:lnTo>
                  <a:pt x="7092939" y="0"/>
                </a:lnTo>
                <a:lnTo>
                  <a:pt x="8312069" y="1570793"/>
                </a:lnTo>
                <a:cubicBezTo>
                  <a:pt x="8434779" y="1728899"/>
                  <a:pt x="8406085" y="1956544"/>
                  <a:pt x="8247979" y="2079253"/>
                </a:cubicBezTo>
                <a:cubicBezTo>
                  <a:pt x="8089874" y="2201963"/>
                  <a:pt x="7862229" y="2173268"/>
                  <a:pt x="7739520" y="2015163"/>
                </a:cubicBezTo>
                <a:close/>
                <a:moveTo>
                  <a:pt x="5145685" y="0"/>
                </a:moveTo>
                <a:lnTo>
                  <a:pt x="6063120" y="0"/>
                </a:lnTo>
                <a:lnTo>
                  <a:pt x="7974345" y="2462526"/>
                </a:lnTo>
                <a:cubicBezTo>
                  <a:pt x="8097055" y="2620631"/>
                  <a:pt x="8068361" y="2848276"/>
                  <a:pt x="7910255" y="2970985"/>
                </a:cubicBezTo>
                <a:cubicBezTo>
                  <a:pt x="7752150" y="3093694"/>
                  <a:pt x="7524505" y="3065000"/>
                  <a:pt x="7401796" y="2906895"/>
                </a:cubicBezTo>
                <a:close/>
                <a:moveTo>
                  <a:pt x="4115864" y="0"/>
                </a:moveTo>
                <a:lnTo>
                  <a:pt x="5033299" y="0"/>
                </a:lnTo>
                <a:lnTo>
                  <a:pt x="8378363" y="4309960"/>
                </a:lnTo>
                <a:cubicBezTo>
                  <a:pt x="8501072" y="4468065"/>
                  <a:pt x="8472377" y="4695710"/>
                  <a:pt x="8314273" y="4818420"/>
                </a:cubicBezTo>
                <a:cubicBezTo>
                  <a:pt x="8156168" y="4941128"/>
                  <a:pt x="7928523" y="4912434"/>
                  <a:pt x="7805814" y="4754329"/>
                </a:cubicBezTo>
                <a:close/>
                <a:moveTo>
                  <a:pt x="3086046" y="0"/>
                </a:moveTo>
                <a:lnTo>
                  <a:pt x="4003481" y="0"/>
                </a:lnTo>
                <a:lnTo>
                  <a:pt x="8423050" y="5694411"/>
                </a:lnTo>
                <a:cubicBezTo>
                  <a:pt x="8545758" y="5852515"/>
                  <a:pt x="8517064" y="6080160"/>
                  <a:pt x="8358960" y="6202870"/>
                </a:cubicBezTo>
                <a:cubicBezTo>
                  <a:pt x="8200855" y="6325579"/>
                  <a:pt x="7973210" y="6296885"/>
                  <a:pt x="7850501" y="6138780"/>
                </a:cubicBezTo>
                <a:close/>
                <a:moveTo>
                  <a:pt x="2056226" y="0"/>
                </a:moveTo>
                <a:lnTo>
                  <a:pt x="2973662" y="0"/>
                </a:lnTo>
                <a:lnTo>
                  <a:pt x="6599031" y="4671122"/>
                </a:lnTo>
                <a:cubicBezTo>
                  <a:pt x="6721740" y="4829227"/>
                  <a:pt x="6693046" y="5056872"/>
                  <a:pt x="6534941" y="5179581"/>
                </a:cubicBezTo>
                <a:cubicBezTo>
                  <a:pt x="6376836" y="5302290"/>
                  <a:pt x="6149191" y="5273596"/>
                  <a:pt x="6026482" y="5115492"/>
                </a:cubicBezTo>
                <a:close/>
                <a:moveTo>
                  <a:pt x="1026407" y="0"/>
                </a:moveTo>
                <a:lnTo>
                  <a:pt x="1943842" y="0"/>
                </a:lnTo>
                <a:lnTo>
                  <a:pt x="6054015" y="5295770"/>
                </a:lnTo>
                <a:cubicBezTo>
                  <a:pt x="6176725" y="5453875"/>
                  <a:pt x="6148031" y="5681520"/>
                  <a:pt x="5989925" y="5804229"/>
                </a:cubicBezTo>
                <a:cubicBezTo>
                  <a:pt x="5831821" y="5926939"/>
                  <a:pt x="5604176" y="5898245"/>
                  <a:pt x="5481466" y="5740139"/>
                </a:cubicBezTo>
                <a:close/>
                <a:moveTo>
                  <a:pt x="0" y="0"/>
                </a:moveTo>
                <a:lnTo>
                  <a:pt x="914022" y="0"/>
                </a:lnTo>
                <a:lnTo>
                  <a:pt x="4100249" y="4105307"/>
                </a:lnTo>
                <a:cubicBezTo>
                  <a:pt x="4222958" y="4263412"/>
                  <a:pt x="4194264" y="4491057"/>
                  <a:pt x="4036159" y="4613766"/>
                </a:cubicBezTo>
                <a:cubicBezTo>
                  <a:pt x="3878054" y="4736476"/>
                  <a:pt x="3650409" y="4707782"/>
                  <a:pt x="3527699" y="4549677"/>
                </a:cubicBezTo>
                <a:lnTo>
                  <a:pt x="14270" y="227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&amp; Sand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822950" y="831850"/>
            <a:ext cx="5308600" cy="5194300"/>
          </a:xfrm>
          <a:prstGeom prst="roundRect">
            <a:avLst>
              <a:gd name="adj" fmla="val 5377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/>
          <p:cNvSpPr/>
          <p:nvPr userDrawn="1"/>
        </p:nvSpPr>
        <p:spPr>
          <a:xfrm>
            <a:off x="7661765" y="3724940"/>
            <a:ext cx="4530235" cy="3166512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/>
          <p:cNvSpPr/>
          <p:nvPr userDrawn="1"/>
        </p:nvSpPr>
        <p:spPr>
          <a:xfrm>
            <a:off x="11133221" y="1925052"/>
            <a:ext cx="914400" cy="267903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/>
          <p:cNvSpPr/>
          <p:nvPr userDrawn="1"/>
        </p:nvSpPr>
        <p:spPr>
          <a:xfrm flipH="1">
            <a:off x="753871" y="1278455"/>
            <a:ext cx="369184" cy="2295608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06374">
            <a:off x="6819910" y="347246"/>
            <a:ext cx="4466221" cy="3948011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160070" y="163202"/>
            <a:ext cx="2781298" cy="2281190"/>
            <a:chOff x="160070" y="163202"/>
            <a:chExt cx="2781298" cy="2281190"/>
          </a:xfrm>
          <a:solidFill>
            <a:srgbClr val="FFFFFF">
              <a:alpha val="40000"/>
            </a:srgbClr>
          </a:solidFill>
        </p:grpSpPr>
        <p:sp>
          <p:nvSpPr>
            <p:cNvPr id="7" name="Freeform: Shape 6"/>
            <p:cNvSpPr/>
            <p:nvPr/>
          </p:nvSpPr>
          <p:spPr>
            <a:xfrm>
              <a:off x="160070" y="163845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491721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821614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151509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48140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181305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2142951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2472846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2800987" y="163202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2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16182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491721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82161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1151509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148140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181305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2142951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2472846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16182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3343 w 76200"/>
                <a:gd name="connsiteY11" fmla="*/ 74295 h 76200"/>
                <a:gd name="connsiteX12" fmla="*/ 73343 w 76200"/>
                <a:gd name="connsiteY12" fmla="*/ 54293 h 76200"/>
                <a:gd name="connsiteX13" fmla="*/ 62865 w 76200"/>
                <a:gd name="connsiteY13" fmla="*/ 43815 h 76200"/>
                <a:gd name="connsiteX14" fmla="*/ 73343 w 76200"/>
                <a:gd name="connsiteY14" fmla="*/ 32385 h 76200"/>
                <a:gd name="connsiteX15" fmla="*/ 73343 w 76200"/>
                <a:gd name="connsiteY15" fmla="*/ 12383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491721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82161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1151509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1481405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1811302" y="698403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2142951" y="698403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16182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3343 w 76200"/>
                <a:gd name="connsiteY14" fmla="*/ 31433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491721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82161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1151509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148140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181305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16182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2385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491721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82161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1151509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1481405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160070" y="1500330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3 w 76200"/>
                <a:gd name="connsiteY1" fmla="*/ 21907 h 76200"/>
                <a:gd name="connsiteX2" fmla="*/ 32385 w 76200"/>
                <a:gd name="connsiteY2" fmla="*/ 11430 h 76200"/>
                <a:gd name="connsiteX3" fmla="*/ 12383 w 76200"/>
                <a:gd name="connsiteY3" fmla="*/ 11430 h 76200"/>
                <a:gd name="connsiteX4" fmla="*/ 12383 w 76200"/>
                <a:gd name="connsiteY4" fmla="*/ 31432 h 76200"/>
                <a:gd name="connsiteX5" fmla="*/ 22860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4295 w 76200"/>
                <a:gd name="connsiteY14" fmla="*/ 32385 h 76200"/>
                <a:gd name="connsiteX15" fmla="*/ 74295 w 76200"/>
                <a:gd name="connsiteY15" fmla="*/ 12382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491721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2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821614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1151509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16182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3343 w 76200"/>
                <a:gd name="connsiteY11" fmla="*/ 73342 h 76200"/>
                <a:gd name="connsiteX12" fmla="*/ 73343 w 76200"/>
                <a:gd name="connsiteY12" fmla="*/ 53340 h 76200"/>
                <a:gd name="connsiteX13" fmla="*/ 62865 w 76200"/>
                <a:gd name="connsiteY13" fmla="*/ 42862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491721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82161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161824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491721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161824" y="230401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Cross 51"/>
          <p:cNvSpPr/>
          <p:nvPr userDrawn="1"/>
        </p:nvSpPr>
        <p:spPr>
          <a:xfrm rot="1642289">
            <a:off x="2007653" y="4109671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/>
          <p:cNvSpPr/>
          <p:nvPr userDrawn="1"/>
        </p:nvSpPr>
        <p:spPr>
          <a:xfrm rot="12056913">
            <a:off x="4280712" y="5743587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ross 53"/>
          <p:cNvSpPr/>
          <p:nvPr userDrawn="1"/>
        </p:nvSpPr>
        <p:spPr>
          <a:xfrm rot="1642289">
            <a:off x="11121452" y="563704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/>
          <p:cNvSpPr/>
          <p:nvPr userDrawn="1"/>
        </p:nvSpPr>
        <p:spPr>
          <a:xfrm rot="12816686">
            <a:off x="1728883" y="2171913"/>
            <a:ext cx="354855" cy="544957"/>
          </a:xfrm>
          <a:custGeom>
            <a:avLst/>
            <a:gdLst>
              <a:gd name="connsiteX0" fmla="*/ 345263 w 354855"/>
              <a:gd name="connsiteY0" fmla="*/ 315279 h 544956"/>
              <a:gd name="connsiteX1" fmla="*/ 219796 w 354855"/>
              <a:gd name="connsiteY1" fmla="*/ 31395 h 544956"/>
              <a:gd name="connsiteX2" fmla="*/ 43636 w 354855"/>
              <a:gd name="connsiteY2" fmla="*/ 17454 h 544956"/>
              <a:gd name="connsiteX3" fmla="*/ 52508 w 354855"/>
              <a:gd name="connsiteY3" fmla="*/ 113772 h 544956"/>
              <a:gd name="connsiteX4" fmla="*/ 248945 w 354855"/>
              <a:gd name="connsiteY4" fmla="*/ 307675 h 544956"/>
              <a:gd name="connsiteX5" fmla="*/ 240074 w 354855"/>
              <a:gd name="connsiteY5" fmla="*/ 492707 h 544956"/>
              <a:gd name="connsiteX6" fmla="*/ 274292 w 354855"/>
              <a:gd name="connsiteY6" fmla="*/ 543401 h 544956"/>
              <a:gd name="connsiteX7" fmla="*/ 289500 w 354855"/>
              <a:gd name="connsiteY7" fmla="*/ 544668 h 544956"/>
              <a:gd name="connsiteX8" fmla="*/ 338927 w 354855"/>
              <a:gd name="connsiteY8" fmla="*/ 501579 h 544956"/>
              <a:gd name="connsiteX9" fmla="*/ 345263 w 354855"/>
              <a:gd name="connsiteY9" fmla="*/ 315279 h 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855" h="544956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/>
          <p:cNvSpPr/>
          <p:nvPr userDrawn="1"/>
        </p:nvSpPr>
        <p:spPr>
          <a:xfrm rot="10800000">
            <a:off x="23712" y="0"/>
            <a:ext cx="7980947" cy="6634778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6" name="Freeform: Shape 15"/>
          <p:cNvSpPr/>
          <p:nvPr userDrawn="1"/>
        </p:nvSpPr>
        <p:spPr>
          <a:xfrm rot="18902381">
            <a:off x="1888013" y="2649337"/>
            <a:ext cx="8436975" cy="8425297"/>
          </a:xfrm>
          <a:custGeom>
            <a:avLst/>
            <a:gdLst>
              <a:gd name="connsiteX0" fmla="*/ 8260241 w 8436975"/>
              <a:gd name="connsiteY0" fmla="*/ 176734 h 8425297"/>
              <a:gd name="connsiteX1" fmla="*/ 8436975 w 8436975"/>
              <a:gd name="connsiteY1" fmla="*/ 603408 h 8425297"/>
              <a:gd name="connsiteX2" fmla="*/ 8436975 w 8436975"/>
              <a:gd name="connsiteY2" fmla="*/ 8425297 h 8425297"/>
              <a:gd name="connsiteX3" fmla="*/ 0 w 8436975"/>
              <a:gd name="connsiteY3" fmla="*/ 0 h 8425297"/>
              <a:gd name="connsiteX4" fmla="*/ 7833567 w 8436975"/>
              <a:gd name="connsiteY4" fmla="*/ 0 h 8425297"/>
              <a:gd name="connsiteX5" fmla="*/ 8260241 w 8436975"/>
              <a:gd name="connsiteY5" fmla="*/ 176734 h 842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36975" h="8425297">
                <a:moveTo>
                  <a:pt x="8260241" y="176734"/>
                </a:moveTo>
                <a:cubicBezTo>
                  <a:pt x="8369436" y="285930"/>
                  <a:pt x="8436975" y="436782"/>
                  <a:pt x="8436975" y="603408"/>
                </a:cubicBezTo>
                <a:lnTo>
                  <a:pt x="8436975" y="8425297"/>
                </a:lnTo>
                <a:lnTo>
                  <a:pt x="0" y="0"/>
                </a:lnTo>
                <a:lnTo>
                  <a:pt x="7833567" y="0"/>
                </a:lnTo>
                <a:cubicBezTo>
                  <a:pt x="8000193" y="0"/>
                  <a:pt x="8151045" y="67539"/>
                  <a:pt x="8260241" y="176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idx="10" hasCustomPrompt="1"/>
          </p:nvPr>
        </p:nvSpPr>
        <p:spPr>
          <a:xfrm>
            <a:off x="295274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idx="12" hasCustomPrompt="1"/>
          </p:nvPr>
        </p:nvSpPr>
        <p:spPr>
          <a:xfrm>
            <a:off x="2402582" y="4538773"/>
            <a:ext cx="3172218" cy="2323213"/>
          </a:xfrm>
          <a:custGeom>
            <a:avLst/>
            <a:gdLst>
              <a:gd name="connsiteX0" fmla="*/ 1586109 w 3172218"/>
              <a:gd name="connsiteY0" fmla="*/ 0 h 2323213"/>
              <a:gd name="connsiteX1" fmla="*/ 1723696 w 3172218"/>
              <a:gd name="connsiteY1" fmla="*/ 56991 h 2323213"/>
              <a:gd name="connsiteX2" fmla="*/ 3115229 w 3172218"/>
              <a:gd name="connsiteY2" fmla="*/ 1448523 h 2323213"/>
              <a:gd name="connsiteX3" fmla="*/ 3115229 w 3172218"/>
              <a:gd name="connsiteY3" fmla="*/ 1723696 h 2323213"/>
              <a:gd name="connsiteX4" fmla="*/ 2515712 w 3172218"/>
              <a:gd name="connsiteY4" fmla="*/ 2323213 h 2323213"/>
              <a:gd name="connsiteX5" fmla="*/ 656508 w 3172218"/>
              <a:gd name="connsiteY5" fmla="*/ 2323213 h 2323213"/>
              <a:gd name="connsiteX6" fmla="*/ 56991 w 3172218"/>
              <a:gd name="connsiteY6" fmla="*/ 1723696 h 2323213"/>
              <a:gd name="connsiteX7" fmla="*/ 56991 w 3172218"/>
              <a:gd name="connsiteY7" fmla="*/ 1448523 h 2323213"/>
              <a:gd name="connsiteX8" fmla="*/ 1448523 w 3172218"/>
              <a:gd name="connsiteY8" fmla="*/ 56991 h 2323213"/>
              <a:gd name="connsiteX9" fmla="*/ 1586109 w 3172218"/>
              <a:gd name="connsiteY9" fmla="*/ 0 h 23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2218" h="2323213">
                <a:moveTo>
                  <a:pt x="1586109" y="0"/>
                </a:moveTo>
                <a:cubicBezTo>
                  <a:pt x="1635906" y="0"/>
                  <a:pt x="1685703" y="18997"/>
                  <a:pt x="1723696" y="56991"/>
                </a:cubicBezTo>
                <a:lnTo>
                  <a:pt x="3115229" y="1448523"/>
                </a:lnTo>
                <a:cubicBezTo>
                  <a:pt x="3191215" y="1524510"/>
                  <a:pt x="3191215" y="1647709"/>
                  <a:pt x="3115229" y="1723696"/>
                </a:cubicBezTo>
                <a:lnTo>
                  <a:pt x="2515712" y="2323213"/>
                </a:lnTo>
                <a:lnTo>
                  <a:pt x="656508" y="2323213"/>
                </a:lnTo>
                <a:lnTo>
                  <a:pt x="56991" y="1723696"/>
                </a:lnTo>
                <a:cubicBezTo>
                  <a:pt x="-18997" y="1647709"/>
                  <a:pt x="-18997" y="1524510"/>
                  <a:pt x="56991" y="1448523"/>
                </a:cubicBezTo>
                <a:lnTo>
                  <a:pt x="1448523" y="56991"/>
                </a:lnTo>
                <a:cubicBezTo>
                  <a:pt x="1486516" y="18997"/>
                  <a:pt x="1536313" y="0"/>
                  <a:pt x="1586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3" hasCustomPrompt="1"/>
          </p:nvPr>
        </p:nvSpPr>
        <p:spPr>
          <a:xfrm>
            <a:off x="4509890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idx="14" hasCustomPrompt="1"/>
          </p:nvPr>
        </p:nvSpPr>
        <p:spPr>
          <a:xfrm>
            <a:off x="6617198" y="4538773"/>
            <a:ext cx="3172218" cy="2323213"/>
          </a:xfrm>
          <a:custGeom>
            <a:avLst/>
            <a:gdLst>
              <a:gd name="connsiteX0" fmla="*/ 1586109 w 3172218"/>
              <a:gd name="connsiteY0" fmla="*/ 0 h 2323213"/>
              <a:gd name="connsiteX1" fmla="*/ 1723696 w 3172218"/>
              <a:gd name="connsiteY1" fmla="*/ 56991 h 2323213"/>
              <a:gd name="connsiteX2" fmla="*/ 3115228 w 3172218"/>
              <a:gd name="connsiteY2" fmla="*/ 1448523 h 2323213"/>
              <a:gd name="connsiteX3" fmla="*/ 3115228 w 3172218"/>
              <a:gd name="connsiteY3" fmla="*/ 1723696 h 2323213"/>
              <a:gd name="connsiteX4" fmla="*/ 2515711 w 3172218"/>
              <a:gd name="connsiteY4" fmla="*/ 2323213 h 2323213"/>
              <a:gd name="connsiteX5" fmla="*/ 656508 w 3172218"/>
              <a:gd name="connsiteY5" fmla="*/ 2323213 h 2323213"/>
              <a:gd name="connsiteX6" fmla="*/ 56991 w 3172218"/>
              <a:gd name="connsiteY6" fmla="*/ 1723696 h 2323213"/>
              <a:gd name="connsiteX7" fmla="*/ 56991 w 3172218"/>
              <a:gd name="connsiteY7" fmla="*/ 1448523 h 2323213"/>
              <a:gd name="connsiteX8" fmla="*/ 1448523 w 3172218"/>
              <a:gd name="connsiteY8" fmla="*/ 56991 h 2323213"/>
              <a:gd name="connsiteX9" fmla="*/ 1586109 w 3172218"/>
              <a:gd name="connsiteY9" fmla="*/ 0 h 23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2218" h="2323213">
                <a:moveTo>
                  <a:pt x="1586109" y="0"/>
                </a:moveTo>
                <a:cubicBezTo>
                  <a:pt x="1635905" y="0"/>
                  <a:pt x="1685703" y="18997"/>
                  <a:pt x="1723696" y="56991"/>
                </a:cubicBezTo>
                <a:lnTo>
                  <a:pt x="3115228" y="1448523"/>
                </a:lnTo>
                <a:cubicBezTo>
                  <a:pt x="3191215" y="1524510"/>
                  <a:pt x="3191215" y="1647709"/>
                  <a:pt x="3115228" y="1723696"/>
                </a:cubicBezTo>
                <a:lnTo>
                  <a:pt x="2515711" y="2323213"/>
                </a:lnTo>
                <a:lnTo>
                  <a:pt x="656508" y="2323213"/>
                </a:lnTo>
                <a:lnTo>
                  <a:pt x="56991" y="1723696"/>
                </a:lnTo>
                <a:cubicBezTo>
                  <a:pt x="-18997" y="1647709"/>
                  <a:pt x="-18997" y="1524510"/>
                  <a:pt x="56991" y="1448523"/>
                </a:cubicBezTo>
                <a:lnTo>
                  <a:pt x="1448523" y="56991"/>
                </a:lnTo>
                <a:cubicBezTo>
                  <a:pt x="1486516" y="18997"/>
                  <a:pt x="1536313" y="0"/>
                  <a:pt x="1586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5" hasCustomPrompt="1"/>
          </p:nvPr>
        </p:nvSpPr>
        <p:spPr>
          <a:xfrm>
            <a:off x="8724508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Images &amp; Cont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12"/>
          <p:cNvSpPr/>
          <p:nvPr userDrawn="1"/>
        </p:nvSpPr>
        <p:spPr>
          <a:xfrm>
            <a:off x="-9938" y="-9938"/>
            <a:ext cx="7114700" cy="5563371"/>
          </a:xfrm>
          <a:custGeom>
            <a:avLst/>
            <a:gdLst>
              <a:gd name="connsiteX0" fmla="*/ 0 w 7114700"/>
              <a:gd name="connsiteY0" fmla="*/ 0 h 5563371"/>
              <a:gd name="connsiteX1" fmla="*/ 6816297 w 7114700"/>
              <a:gd name="connsiteY1" fmla="*/ 0 h 5563371"/>
              <a:gd name="connsiteX2" fmla="*/ 6928766 w 7114700"/>
              <a:gd name="connsiteY2" fmla="*/ 279430 h 5563371"/>
              <a:gd name="connsiteX3" fmla="*/ 6222210 w 7114700"/>
              <a:gd name="connsiteY3" fmla="*/ 2336836 h 5563371"/>
              <a:gd name="connsiteX4" fmla="*/ 559 w 7114700"/>
              <a:gd name="connsiteY4" fmla="*/ 5563371 h 5563371"/>
              <a:gd name="connsiteX5" fmla="*/ 0 w 7114700"/>
              <a:gd name="connsiteY5" fmla="*/ 5381954 h 556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700" h="5563371">
                <a:moveTo>
                  <a:pt x="0" y="0"/>
                </a:moveTo>
                <a:lnTo>
                  <a:pt x="6816297" y="0"/>
                </a:lnTo>
                <a:lnTo>
                  <a:pt x="6928766" y="279430"/>
                </a:lnTo>
                <a:cubicBezTo>
                  <a:pt x="7190845" y="966574"/>
                  <a:pt x="7337404" y="1741633"/>
                  <a:pt x="6222210" y="2336836"/>
                </a:cubicBezTo>
                <a:cubicBezTo>
                  <a:pt x="4928171" y="3027492"/>
                  <a:pt x="2205866" y="4349361"/>
                  <a:pt x="559" y="5563371"/>
                </a:cubicBezTo>
                <a:lnTo>
                  <a:pt x="0" y="5381954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그림 개체 틀 10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1525651"/>
            <a:ext cx="12192000" cy="5332348"/>
          </a:xfrm>
          <a:custGeom>
            <a:avLst/>
            <a:gdLst>
              <a:gd name="connsiteX0" fmla="*/ 9464919 w 12192000"/>
              <a:gd name="connsiteY0" fmla="*/ 1208 h 5332348"/>
              <a:gd name="connsiteX1" fmla="*/ 12055243 w 12192000"/>
              <a:gd name="connsiteY1" fmla="*/ 2155763 h 5332348"/>
              <a:gd name="connsiteX2" fmla="*/ 12192000 w 12192000"/>
              <a:gd name="connsiteY2" fmla="*/ 2360580 h 5332348"/>
              <a:gd name="connsiteX3" fmla="*/ 12192000 w 12192000"/>
              <a:gd name="connsiteY3" fmla="*/ 5332348 h 5332348"/>
              <a:gd name="connsiteX4" fmla="*/ 0 w 12192000"/>
              <a:gd name="connsiteY4" fmla="*/ 5332348 h 5332348"/>
              <a:gd name="connsiteX5" fmla="*/ 1243 w 12192000"/>
              <a:gd name="connsiteY5" fmla="*/ 4956418 h 5332348"/>
              <a:gd name="connsiteX6" fmla="*/ 0 w 12192000"/>
              <a:gd name="connsiteY6" fmla="*/ 4912550 h 5332348"/>
              <a:gd name="connsiteX7" fmla="*/ 0 w 12192000"/>
              <a:gd name="connsiteY7" fmla="*/ 4527278 h 5332348"/>
              <a:gd name="connsiteX8" fmla="*/ 8878957 w 12192000"/>
              <a:gd name="connsiteY8" fmla="*/ 116017 h 5332348"/>
              <a:gd name="connsiteX9" fmla="*/ 9464919 w 12192000"/>
              <a:gd name="connsiteY9" fmla="*/ 1208 h 533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332348">
                <a:moveTo>
                  <a:pt x="9464919" y="1208"/>
                </a:moveTo>
                <a:cubicBezTo>
                  <a:pt x="10661122" y="-43507"/>
                  <a:pt x="11399579" y="1162905"/>
                  <a:pt x="12055243" y="2155763"/>
                </a:cubicBezTo>
                <a:lnTo>
                  <a:pt x="12192000" y="2360580"/>
                </a:lnTo>
                <a:lnTo>
                  <a:pt x="12192000" y="5332348"/>
                </a:lnTo>
                <a:lnTo>
                  <a:pt x="0" y="5332348"/>
                </a:lnTo>
                <a:cubicBezTo>
                  <a:pt x="11044" y="5226331"/>
                  <a:pt x="6351" y="5095808"/>
                  <a:pt x="1243" y="4956418"/>
                </a:cubicBezTo>
                <a:lnTo>
                  <a:pt x="0" y="4912550"/>
                </a:lnTo>
                <a:lnTo>
                  <a:pt x="0" y="4527278"/>
                </a:lnTo>
                <a:cubicBezTo>
                  <a:pt x="1479826" y="3657890"/>
                  <a:pt x="6881191" y="823352"/>
                  <a:pt x="8878957" y="116017"/>
                </a:cubicBezTo>
                <a:cubicBezTo>
                  <a:pt x="9086022" y="44579"/>
                  <a:pt x="9280888" y="8088"/>
                  <a:pt x="9464919" y="120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/>
          <p:cNvSpPr/>
          <p:nvPr userDrawn="1"/>
        </p:nvSpPr>
        <p:spPr>
          <a:xfrm flipV="1">
            <a:off x="152400" y="-1"/>
            <a:ext cx="6238876" cy="6848475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0-1" fmla="*/ 0 w 6238876"/>
              <a:gd name="connsiteY0-2" fmla="*/ 0 h 6858000"/>
              <a:gd name="connsiteX1-3" fmla="*/ 4819651 w 6238876"/>
              <a:gd name="connsiteY1-4" fmla="*/ 0 h 6858000"/>
              <a:gd name="connsiteX2-5" fmla="*/ 6238876 w 6238876"/>
              <a:gd name="connsiteY2-6" fmla="*/ 5229225 h 6858000"/>
              <a:gd name="connsiteX3-7" fmla="*/ 4819651 w 6238876"/>
              <a:gd name="connsiteY3-8" fmla="*/ 6858000 h 6858000"/>
              <a:gd name="connsiteX4-9" fmla="*/ 0 w 6238876"/>
              <a:gd name="connsiteY4-10" fmla="*/ 6858000 h 6858000"/>
              <a:gd name="connsiteX5" fmla="*/ 0 w 6238876"/>
              <a:gd name="connsiteY5" fmla="*/ 0 h 6858000"/>
              <a:gd name="connsiteX0-11" fmla="*/ 0 w 6238876"/>
              <a:gd name="connsiteY0-12" fmla="*/ 0 h 6858000"/>
              <a:gd name="connsiteX1-13" fmla="*/ 4819651 w 6238876"/>
              <a:gd name="connsiteY1-14" fmla="*/ 0 h 6858000"/>
              <a:gd name="connsiteX2-15" fmla="*/ 6238876 w 6238876"/>
              <a:gd name="connsiteY2-16" fmla="*/ 5229225 h 6858000"/>
              <a:gd name="connsiteX3-17" fmla="*/ 4819651 w 6238876"/>
              <a:gd name="connsiteY3-18" fmla="*/ 6858000 h 6858000"/>
              <a:gd name="connsiteX4-19" fmla="*/ 0 w 6238876"/>
              <a:gd name="connsiteY4-20" fmla="*/ 6858000 h 6858000"/>
              <a:gd name="connsiteX5-21" fmla="*/ 0 w 6238876"/>
              <a:gd name="connsiteY5-22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6238876" h="6858000">
                <a:moveTo>
                  <a:pt x="0" y="0"/>
                </a:moveTo>
                <a:lnTo>
                  <a:pt x="4819651" y="0"/>
                </a:lnTo>
                <a:cubicBezTo>
                  <a:pt x="4819651" y="1689100"/>
                  <a:pt x="5153027" y="4273550"/>
                  <a:pt x="6238876" y="5229225"/>
                </a:cubicBezTo>
                <a:cubicBezTo>
                  <a:pt x="5286376" y="5778500"/>
                  <a:pt x="4883152" y="6283325"/>
                  <a:pt x="481965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6238876" y="1638302"/>
            <a:ext cx="59531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그림 개체 틀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38876" cy="6858000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162877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8876" h="6858000">
                <a:moveTo>
                  <a:pt x="0" y="0"/>
                </a:moveTo>
                <a:lnTo>
                  <a:pt x="4819651" y="0"/>
                </a:lnTo>
                <a:cubicBezTo>
                  <a:pt x="4845052" y="371475"/>
                  <a:pt x="5222876" y="1143000"/>
                  <a:pt x="6238876" y="1628775"/>
                </a:cubicBezTo>
                <a:cubicBezTo>
                  <a:pt x="5153027" y="2584450"/>
                  <a:pt x="4819651" y="5168900"/>
                  <a:pt x="4819651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1852" y="653142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705502" y="2576900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183677" y="4500658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312000" y="0"/>
            <a:ext cx="2880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096000" y="2178000"/>
            <a:ext cx="2880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227511" y="0"/>
            <a:ext cx="7964489" cy="6858000"/>
          </a:xfrm>
          <a:custGeom>
            <a:avLst/>
            <a:gdLst>
              <a:gd name="connsiteX0" fmla="*/ 7778449 w 7964489"/>
              <a:gd name="connsiteY0" fmla="*/ 1217940 h 6858000"/>
              <a:gd name="connsiteX1" fmla="*/ 7839864 w 7964489"/>
              <a:gd name="connsiteY1" fmla="*/ 1279355 h 6858000"/>
              <a:gd name="connsiteX2" fmla="*/ 7835038 w 7964489"/>
              <a:gd name="connsiteY2" fmla="*/ 1303261 h 6858000"/>
              <a:gd name="connsiteX3" fmla="*/ 7831351 w 7964489"/>
              <a:gd name="connsiteY3" fmla="*/ 1308729 h 6858000"/>
              <a:gd name="connsiteX4" fmla="*/ 7820047 w 7964489"/>
              <a:gd name="connsiteY4" fmla="*/ 1351128 h 6858000"/>
              <a:gd name="connsiteX5" fmla="*/ 6561027 w 7964489"/>
              <a:gd name="connsiteY5" fmla="*/ 6858000 h 6858000"/>
              <a:gd name="connsiteX6" fmla="*/ 3421268 w 7964489"/>
              <a:gd name="connsiteY6" fmla="*/ 6858000 h 6858000"/>
              <a:gd name="connsiteX7" fmla="*/ 7724513 w 7964489"/>
              <a:gd name="connsiteY7" fmla="*/ 1245358 h 6858000"/>
              <a:gd name="connsiteX8" fmla="*/ 7727645 w 7964489"/>
              <a:gd name="connsiteY8" fmla="*/ 1246869 h 6858000"/>
              <a:gd name="connsiteX9" fmla="*/ 7735022 w 7964489"/>
              <a:gd name="connsiteY9" fmla="*/ 1235928 h 6858000"/>
              <a:gd name="connsiteX10" fmla="*/ 7778449 w 7964489"/>
              <a:gd name="connsiteY10" fmla="*/ 1217940 h 6858000"/>
              <a:gd name="connsiteX11" fmla="*/ 4745315 w 7964489"/>
              <a:gd name="connsiteY11" fmla="*/ 528817 h 6858000"/>
              <a:gd name="connsiteX12" fmla="*/ 4770572 w 7964489"/>
              <a:gd name="connsiteY12" fmla="*/ 603115 h 6858000"/>
              <a:gd name="connsiteX13" fmla="*/ 3224260 w 7964489"/>
              <a:gd name="connsiteY13" fmla="*/ 6858000 h 6858000"/>
              <a:gd name="connsiteX14" fmla="*/ 0 w 7964489"/>
              <a:gd name="connsiteY14" fmla="*/ 6858000 h 6858000"/>
              <a:gd name="connsiteX15" fmla="*/ 4661202 w 7964489"/>
              <a:gd name="connsiteY15" fmla="*/ 585025 h 6858000"/>
              <a:gd name="connsiteX16" fmla="*/ 4745315 w 7964489"/>
              <a:gd name="connsiteY16" fmla="*/ 528817 h 6858000"/>
              <a:gd name="connsiteX17" fmla="*/ 5167647 w 7964489"/>
              <a:gd name="connsiteY17" fmla="*/ 0 h 6858000"/>
              <a:gd name="connsiteX18" fmla="*/ 7964489 w 7964489"/>
              <a:gd name="connsiteY18" fmla="*/ 0 h 6858000"/>
              <a:gd name="connsiteX19" fmla="*/ 7964489 w 7964489"/>
              <a:gd name="connsiteY19" fmla="*/ 581734 h 6858000"/>
              <a:gd name="connsiteX20" fmla="*/ 3875844 w 7964489"/>
              <a:gd name="connsiteY20" fmla="*/ 5827594 h 6858000"/>
              <a:gd name="connsiteX21" fmla="*/ 3786013 w 7964489"/>
              <a:gd name="connsiteY21" fmla="*/ 57847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964489" h="6858000">
                <a:moveTo>
                  <a:pt x="7778449" y="1217940"/>
                </a:moveTo>
                <a:cubicBezTo>
                  <a:pt x="7812368" y="1217940"/>
                  <a:pt x="7839864" y="1245436"/>
                  <a:pt x="7839864" y="1279355"/>
                </a:cubicBezTo>
                <a:cubicBezTo>
                  <a:pt x="7839864" y="1287835"/>
                  <a:pt x="7838145" y="1295913"/>
                  <a:pt x="7835038" y="1303261"/>
                </a:cubicBezTo>
                <a:lnTo>
                  <a:pt x="7831351" y="1308729"/>
                </a:lnTo>
                <a:lnTo>
                  <a:pt x="7820047" y="1351128"/>
                </a:lnTo>
                <a:lnTo>
                  <a:pt x="6561027" y="6858000"/>
                </a:lnTo>
                <a:lnTo>
                  <a:pt x="3421268" y="6858000"/>
                </a:lnTo>
                <a:lnTo>
                  <a:pt x="7724513" y="1245358"/>
                </a:lnTo>
                <a:lnTo>
                  <a:pt x="7727645" y="1246869"/>
                </a:lnTo>
                <a:lnTo>
                  <a:pt x="7735022" y="1235928"/>
                </a:lnTo>
                <a:cubicBezTo>
                  <a:pt x="7746136" y="1224814"/>
                  <a:pt x="7761489" y="1217940"/>
                  <a:pt x="7778449" y="1217940"/>
                </a:cubicBezTo>
                <a:close/>
                <a:moveTo>
                  <a:pt x="4745315" y="528817"/>
                </a:moveTo>
                <a:cubicBezTo>
                  <a:pt x="4769088" y="531405"/>
                  <a:pt x="4783051" y="555745"/>
                  <a:pt x="4770572" y="603115"/>
                </a:cubicBezTo>
                <a:lnTo>
                  <a:pt x="3224260" y="6858000"/>
                </a:lnTo>
                <a:lnTo>
                  <a:pt x="0" y="6858000"/>
                </a:lnTo>
                <a:lnTo>
                  <a:pt x="4661202" y="585025"/>
                </a:lnTo>
                <a:cubicBezTo>
                  <a:pt x="4687960" y="545391"/>
                  <a:pt x="4721542" y="526228"/>
                  <a:pt x="4745315" y="528817"/>
                </a:cubicBez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875844" y="5827594"/>
                </a:lnTo>
                <a:cubicBezTo>
                  <a:pt x="3798133" y="5935017"/>
                  <a:pt x="3757954" y="5895728"/>
                  <a:pt x="3786013" y="57847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자유형: 도형 19"/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/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자유형: 도형 23"/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/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348742" y="243040"/>
            <a:ext cx="4930588" cy="5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zh-CN" altLang="en-US" dirty="0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2062908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6201592" y="1070572"/>
            <a:ext cx="4498434" cy="5174054"/>
          </a:xfrm>
          <a:custGeom>
            <a:avLst/>
            <a:gdLst>
              <a:gd name="connsiteX0" fmla="*/ 4498434 w 4498434"/>
              <a:gd name="connsiteY0" fmla="*/ 4010522 h 5174054"/>
              <a:gd name="connsiteX1" fmla="*/ 4498434 w 4498434"/>
              <a:gd name="connsiteY1" fmla="*/ 4542589 h 5174054"/>
              <a:gd name="connsiteX2" fmla="*/ 4487681 w 4498434"/>
              <a:gd name="connsiteY2" fmla="*/ 4577231 h 5174054"/>
              <a:gd name="connsiteX3" fmla="*/ 4323108 w 4498434"/>
              <a:gd name="connsiteY3" fmla="*/ 4712212 h 5174054"/>
              <a:gd name="connsiteX4" fmla="*/ 4277045 w 4498434"/>
              <a:gd name="connsiteY4" fmla="*/ 4716855 h 5174054"/>
              <a:gd name="connsiteX5" fmla="*/ 3995790 w 4498434"/>
              <a:gd name="connsiteY5" fmla="*/ 4716855 h 5174054"/>
              <a:gd name="connsiteX6" fmla="*/ 4167697 w 4498434"/>
              <a:gd name="connsiteY6" fmla="*/ 1511480 h 5174054"/>
              <a:gd name="connsiteX7" fmla="*/ 4167697 w 4498434"/>
              <a:gd name="connsiteY7" fmla="*/ 4231558 h 5174054"/>
              <a:gd name="connsiteX8" fmla="*/ 3496993 w 4498434"/>
              <a:gd name="connsiteY8" fmla="*/ 5174054 h 5174054"/>
              <a:gd name="connsiteX9" fmla="*/ 1561317 w 4498434"/>
              <a:gd name="connsiteY9" fmla="*/ 5174054 h 5174054"/>
              <a:gd name="connsiteX10" fmla="*/ 710479 w 4498434"/>
              <a:gd name="connsiteY10" fmla="*/ 457199 h 5174054"/>
              <a:gd name="connsiteX11" fmla="*/ 2646154 w 4498434"/>
              <a:gd name="connsiteY11" fmla="*/ 457199 h 5174054"/>
              <a:gd name="connsiteX12" fmla="*/ 0 w 4498434"/>
              <a:gd name="connsiteY12" fmla="*/ 4175666 h 5174054"/>
              <a:gd name="connsiteX13" fmla="*/ 0 w 4498434"/>
              <a:gd name="connsiteY13" fmla="*/ 1455589 h 5174054"/>
              <a:gd name="connsiteX14" fmla="*/ 3135223 w 4498434"/>
              <a:gd name="connsiteY14" fmla="*/ 0 h 5174054"/>
              <a:gd name="connsiteX15" fmla="*/ 4268480 w 4498434"/>
              <a:gd name="connsiteY15" fmla="*/ 0 h 5174054"/>
              <a:gd name="connsiteX16" fmla="*/ 4479126 w 4498434"/>
              <a:gd name="connsiteY16" fmla="*/ 139626 h 5174054"/>
              <a:gd name="connsiteX17" fmla="*/ 4488706 w 4498434"/>
              <a:gd name="connsiteY17" fmla="*/ 170488 h 5174054"/>
              <a:gd name="connsiteX18" fmla="*/ 4488706 w 4498434"/>
              <a:gd name="connsiteY18" fmla="*/ 818118 h 5174054"/>
              <a:gd name="connsiteX19" fmla="*/ 1714266 w 4498434"/>
              <a:gd name="connsiteY19" fmla="*/ 4716855 h 5174054"/>
              <a:gd name="connsiteX20" fmla="*/ 425556 w 4498434"/>
              <a:gd name="connsiteY20" fmla="*/ 4716855 h 5174054"/>
              <a:gd name="connsiteX21" fmla="*/ 364591 w 4498434"/>
              <a:gd name="connsiteY21" fmla="*/ 4668822 h 5174054"/>
              <a:gd name="connsiteX22" fmla="*/ 322664 w 4498434"/>
              <a:gd name="connsiteY22" fmla="*/ 4596156 h 5174054"/>
              <a:gd name="connsiteX23" fmla="*/ 321009 w 4498434"/>
              <a:gd name="connsiteY23" fmla="*/ 4589926 h 5174054"/>
              <a:gd name="connsiteX24" fmla="*/ 321009 w 4498434"/>
              <a:gd name="connsiteY24" fmla="*/ 3954632 h 5174054"/>
              <a:gd name="connsiteX25" fmla="*/ 541021 w 4498434"/>
              <a:gd name="connsiteY25" fmla="*/ 0 h 5174054"/>
              <a:gd name="connsiteX26" fmla="*/ 873155 w 4498434"/>
              <a:gd name="connsiteY26" fmla="*/ 0 h 5174054"/>
              <a:gd name="connsiteX27" fmla="*/ 330737 w 4498434"/>
              <a:gd name="connsiteY27" fmla="*/ 762226 h 5174054"/>
              <a:gd name="connsiteX28" fmla="*/ 330737 w 4498434"/>
              <a:gd name="connsiteY28" fmla="*/ 138959 h 5174054"/>
              <a:gd name="connsiteX29" fmla="*/ 351454 w 4498434"/>
              <a:gd name="connsiteY29" fmla="*/ 100793 h 5174054"/>
              <a:gd name="connsiteX30" fmla="*/ 541021 w 4498434"/>
              <a:gd name="connsiteY30" fmla="*/ 0 h 517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498434" h="5174054">
                <a:moveTo>
                  <a:pt x="4498434" y="4010522"/>
                </a:moveTo>
                <a:lnTo>
                  <a:pt x="4498434" y="4542589"/>
                </a:lnTo>
                <a:lnTo>
                  <a:pt x="4487681" y="4577231"/>
                </a:lnTo>
                <a:cubicBezTo>
                  <a:pt x="4458760" y="4645607"/>
                  <a:pt x="4397518" y="4696985"/>
                  <a:pt x="4323108" y="4712212"/>
                </a:cubicBezTo>
                <a:lnTo>
                  <a:pt x="4277045" y="4716855"/>
                </a:lnTo>
                <a:lnTo>
                  <a:pt x="3995790" y="4716855"/>
                </a:lnTo>
                <a:close/>
                <a:moveTo>
                  <a:pt x="4167697" y="1511480"/>
                </a:moveTo>
                <a:lnTo>
                  <a:pt x="4167697" y="4231558"/>
                </a:lnTo>
                <a:lnTo>
                  <a:pt x="3496993" y="5174054"/>
                </a:lnTo>
                <a:lnTo>
                  <a:pt x="1561317" y="5174054"/>
                </a:lnTo>
                <a:close/>
                <a:moveTo>
                  <a:pt x="710479" y="457199"/>
                </a:moveTo>
                <a:lnTo>
                  <a:pt x="2646154" y="457199"/>
                </a:lnTo>
                <a:lnTo>
                  <a:pt x="0" y="4175666"/>
                </a:lnTo>
                <a:lnTo>
                  <a:pt x="0" y="1455589"/>
                </a:lnTo>
                <a:close/>
                <a:moveTo>
                  <a:pt x="3135223" y="0"/>
                </a:moveTo>
                <a:lnTo>
                  <a:pt x="4268480" y="0"/>
                </a:lnTo>
                <a:cubicBezTo>
                  <a:pt x="4363174" y="0"/>
                  <a:pt x="4444420" y="57574"/>
                  <a:pt x="4479126" y="139626"/>
                </a:cubicBezTo>
                <a:lnTo>
                  <a:pt x="4488706" y="170488"/>
                </a:lnTo>
                <a:lnTo>
                  <a:pt x="4488706" y="818118"/>
                </a:lnTo>
                <a:lnTo>
                  <a:pt x="1714266" y="4716855"/>
                </a:lnTo>
                <a:lnTo>
                  <a:pt x="425556" y="4716855"/>
                </a:lnTo>
                <a:lnTo>
                  <a:pt x="364591" y="4668822"/>
                </a:lnTo>
                <a:cubicBezTo>
                  <a:pt x="346889" y="4648137"/>
                  <a:pt x="332564" y="4623506"/>
                  <a:pt x="322664" y="4596156"/>
                </a:cubicBezTo>
                <a:lnTo>
                  <a:pt x="321009" y="4589926"/>
                </a:lnTo>
                <a:lnTo>
                  <a:pt x="321009" y="3954632"/>
                </a:lnTo>
                <a:close/>
                <a:moveTo>
                  <a:pt x="541021" y="0"/>
                </a:moveTo>
                <a:lnTo>
                  <a:pt x="873155" y="0"/>
                </a:lnTo>
                <a:lnTo>
                  <a:pt x="330737" y="762226"/>
                </a:lnTo>
                <a:lnTo>
                  <a:pt x="330737" y="138959"/>
                </a:lnTo>
                <a:lnTo>
                  <a:pt x="351454" y="100793"/>
                </a:lnTo>
                <a:cubicBezTo>
                  <a:pt x="392537" y="39982"/>
                  <a:pt x="462110" y="0"/>
                  <a:pt x="5410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100000">
                <a:schemeClr val="accent3">
                  <a:alpha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228934" y="208564"/>
            <a:ext cx="739114" cy="6440872"/>
            <a:chOff x="421439" y="107680"/>
            <a:chExt cx="739114" cy="6440872"/>
          </a:xfrm>
        </p:grpSpPr>
        <p:grpSp>
          <p:nvGrpSpPr>
            <p:cNvPr id="3" name="Graphic 185"/>
            <p:cNvGrpSpPr/>
            <p:nvPr userDrawn="1"/>
          </p:nvGrpSpPr>
          <p:grpSpPr>
            <a:xfrm rot="16200000">
              <a:off x="-806454" y="1368607"/>
              <a:ext cx="3227934" cy="706080"/>
              <a:chOff x="1526131" y="3355119"/>
              <a:chExt cx="1693505" cy="370438"/>
            </a:xfrm>
            <a:solidFill>
              <a:srgbClr val="FFFFFF">
                <a:alpha val="14000"/>
              </a:srgbClr>
            </a:solidFill>
          </p:grpSpPr>
          <p:sp>
            <p:nvSpPr>
              <p:cNvPr id="4" name="Freeform: Shape 3"/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/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/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/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0268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/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avLst/>
                <a:gdLst>
                  <a:gd name="connsiteX0" fmla="*/ 172505 w 216630"/>
                  <a:gd name="connsiteY0" fmla="*/ 330902 h 346608"/>
                  <a:gd name="connsiteX1" fmla="*/ 144343 w 216630"/>
                  <a:gd name="connsiteY1" fmla="*/ 317905 h 346608"/>
                  <a:gd name="connsiteX2" fmla="*/ 27363 w 216630"/>
                  <a:gd name="connsiteY2" fmla="*/ 200924 h 346608"/>
                  <a:gd name="connsiteX3" fmla="*/ 29529 w 216630"/>
                  <a:gd name="connsiteY3" fmla="*/ 142434 h 346608"/>
                  <a:gd name="connsiteX4" fmla="*/ 148676 w 216630"/>
                  <a:gd name="connsiteY4" fmla="*/ 27620 h 346608"/>
                  <a:gd name="connsiteX5" fmla="*/ 207166 w 216630"/>
                  <a:gd name="connsiteY5" fmla="*/ 27620 h 346608"/>
                  <a:gd name="connsiteX6" fmla="*/ 207166 w 216630"/>
                  <a:gd name="connsiteY6" fmla="*/ 86110 h 346608"/>
                  <a:gd name="connsiteX7" fmla="*/ 118348 w 216630"/>
                  <a:gd name="connsiteY7" fmla="*/ 172762 h 346608"/>
                  <a:gd name="connsiteX8" fmla="*/ 205000 w 216630"/>
                  <a:gd name="connsiteY8" fmla="*/ 261581 h 346608"/>
                  <a:gd name="connsiteX9" fmla="*/ 205000 w 216630"/>
                  <a:gd name="connsiteY9" fmla="*/ 320071 h 346608"/>
                  <a:gd name="connsiteX10" fmla="*/ 172505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/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avLst/>
                <a:gdLst>
                  <a:gd name="connsiteX0" fmla="*/ 172221 w 216630"/>
                  <a:gd name="connsiteY0" fmla="*/ 330902 h 346608"/>
                  <a:gd name="connsiteX1" fmla="*/ 144059 w 216630"/>
                  <a:gd name="connsiteY1" fmla="*/ 317905 h 346608"/>
                  <a:gd name="connsiteX2" fmla="*/ 27079 w 216630"/>
                  <a:gd name="connsiteY2" fmla="*/ 198758 h 346608"/>
                  <a:gd name="connsiteX3" fmla="*/ 16247 w 216630"/>
                  <a:gd name="connsiteY3" fmla="*/ 170596 h 346608"/>
                  <a:gd name="connsiteX4" fmla="*/ 29245 w 216630"/>
                  <a:gd name="connsiteY4" fmla="*/ 142434 h 346608"/>
                  <a:gd name="connsiteX5" fmla="*/ 148392 w 216630"/>
                  <a:gd name="connsiteY5" fmla="*/ 27620 h 346608"/>
                  <a:gd name="connsiteX6" fmla="*/ 206882 w 216630"/>
                  <a:gd name="connsiteY6" fmla="*/ 27620 h 346608"/>
                  <a:gd name="connsiteX7" fmla="*/ 206882 w 216630"/>
                  <a:gd name="connsiteY7" fmla="*/ 86110 h 346608"/>
                  <a:gd name="connsiteX8" fmla="*/ 118063 w 216630"/>
                  <a:gd name="connsiteY8" fmla="*/ 172762 h 346608"/>
                  <a:gd name="connsiteX9" fmla="*/ 204715 w 216630"/>
                  <a:gd name="connsiteY9" fmla="*/ 261581 h 346608"/>
                  <a:gd name="connsiteX10" fmla="*/ 204715 w 216630"/>
                  <a:gd name="connsiteY10" fmla="*/ 320071 h 346608"/>
                  <a:gd name="connsiteX11" fmla="*/ 172221 w 216630"/>
                  <a:gd name="connsiteY11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46608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/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/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avLst/>
                <a:gdLst>
                  <a:gd name="connsiteX0" fmla="*/ 172221 w 216630"/>
                  <a:gd name="connsiteY0" fmla="*/ 328736 h 324945"/>
                  <a:gd name="connsiteX1" fmla="*/ 144059 w 216630"/>
                  <a:gd name="connsiteY1" fmla="*/ 315738 h 324945"/>
                  <a:gd name="connsiteX2" fmla="*/ 27079 w 216630"/>
                  <a:gd name="connsiteY2" fmla="*/ 198758 h 324945"/>
                  <a:gd name="connsiteX3" fmla="*/ 16247 w 216630"/>
                  <a:gd name="connsiteY3" fmla="*/ 170596 h 324945"/>
                  <a:gd name="connsiteX4" fmla="*/ 29245 w 216630"/>
                  <a:gd name="connsiteY4" fmla="*/ 142434 h 324945"/>
                  <a:gd name="connsiteX5" fmla="*/ 148392 w 216630"/>
                  <a:gd name="connsiteY5" fmla="*/ 27620 h 324945"/>
                  <a:gd name="connsiteX6" fmla="*/ 206882 w 216630"/>
                  <a:gd name="connsiteY6" fmla="*/ 27620 h 324945"/>
                  <a:gd name="connsiteX7" fmla="*/ 206882 w 216630"/>
                  <a:gd name="connsiteY7" fmla="*/ 86110 h 324945"/>
                  <a:gd name="connsiteX8" fmla="*/ 118063 w 216630"/>
                  <a:gd name="connsiteY8" fmla="*/ 172762 h 324945"/>
                  <a:gd name="connsiteX9" fmla="*/ 204715 w 216630"/>
                  <a:gd name="connsiteY9" fmla="*/ 261581 h 324945"/>
                  <a:gd name="connsiteX10" fmla="*/ 204715 w 216630"/>
                  <a:gd name="connsiteY10" fmla="*/ 320071 h 324945"/>
                  <a:gd name="connsiteX11" fmla="*/ 172221 w 216630"/>
                  <a:gd name="connsiteY11" fmla="*/ 328736 h 32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24945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aphic 185"/>
            <p:cNvGrpSpPr/>
            <p:nvPr userDrawn="1"/>
          </p:nvGrpSpPr>
          <p:grpSpPr>
            <a:xfrm rot="16200000">
              <a:off x="-839488" y="4581545"/>
              <a:ext cx="3227934" cy="706080"/>
              <a:chOff x="1526131" y="3355119"/>
              <a:chExt cx="1693505" cy="370438"/>
            </a:xfrm>
            <a:solidFill>
              <a:srgbClr val="FFFFFF">
                <a:alpha val="14000"/>
              </a:srgbClr>
            </a:solidFill>
          </p:grpSpPr>
          <p:sp>
            <p:nvSpPr>
              <p:cNvPr id="14" name="Freeform: Shape 13"/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/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/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/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0268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/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avLst/>
                <a:gdLst>
                  <a:gd name="connsiteX0" fmla="*/ 172505 w 216630"/>
                  <a:gd name="connsiteY0" fmla="*/ 330902 h 346608"/>
                  <a:gd name="connsiteX1" fmla="*/ 144343 w 216630"/>
                  <a:gd name="connsiteY1" fmla="*/ 317905 h 346608"/>
                  <a:gd name="connsiteX2" fmla="*/ 27363 w 216630"/>
                  <a:gd name="connsiteY2" fmla="*/ 200924 h 346608"/>
                  <a:gd name="connsiteX3" fmla="*/ 29529 w 216630"/>
                  <a:gd name="connsiteY3" fmla="*/ 142434 h 346608"/>
                  <a:gd name="connsiteX4" fmla="*/ 148676 w 216630"/>
                  <a:gd name="connsiteY4" fmla="*/ 27620 h 346608"/>
                  <a:gd name="connsiteX5" fmla="*/ 207166 w 216630"/>
                  <a:gd name="connsiteY5" fmla="*/ 27620 h 346608"/>
                  <a:gd name="connsiteX6" fmla="*/ 207166 w 216630"/>
                  <a:gd name="connsiteY6" fmla="*/ 86110 h 346608"/>
                  <a:gd name="connsiteX7" fmla="*/ 118348 w 216630"/>
                  <a:gd name="connsiteY7" fmla="*/ 172762 h 346608"/>
                  <a:gd name="connsiteX8" fmla="*/ 205000 w 216630"/>
                  <a:gd name="connsiteY8" fmla="*/ 261581 h 346608"/>
                  <a:gd name="connsiteX9" fmla="*/ 205000 w 216630"/>
                  <a:gd name="connsiteY9" fmla="*/ 320071 h 346608"/>
                  <a:gd name="connsiteX10" fmla="*/ 172505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/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avLst/>
                <a:gdLst>
                  <a:gd name="connsiteX0" fmla="*/ 172221 w 216630"/>
                  <a:gd name="connsiteY0" fmla="*/ 330902 h 346608"/>
                  <a:gd name="connsiteX1" fmla="*/ 144059 w 216630"/>
                  <a:gd name="connsiteY1" fmla="*/ 317905 h 346608"/>
                  <a:gd name="connsiteX2" fmla="*/ 27079 w 216630"/>
                  <a:gd name="connsiteY2" fmla="*/ 198758 h 346608"/>
                  <a:gd name="connsiteX3" fmla="*/ 16247 w 216630"/>
                  <a:gd name="connsiteY3" fmla="*/ 170596 h 346608"/>
                  <a:gd name="connsiteX4" fmla="*/ 29245 w 216630"/>
                  <a:gd name="connsiteY4" fmla="*/ 142434 h 346608"/>
                  <a:gd name="connsiteX5" fmla="*/ 148392 w 216630"/>
                  <a:gd name="connsiteY5" fmla="*/ 27620 h 346608"/>
                  <a:gd name="connsiteX6" fmla="*/ 206882 w 216630"/>
                  <a:gd name="connsiteY6" fmla="*/ 27620 h 346608"/>
                  <a:gd name="connsiteX7" fmla="*/ 206882 w 216630"/>
                  <a:gd name="connsiteY7" fmla="*/ 86110 h 346608"/>
                  <a:gd name="connsiteX8" fmla="*/ 118063 w 216630"/>
                  <a:gd name="connsiteY8" fmla="*/ 172762 h 346608"/>
                  <a:gd name="connsiteX9" fmla="*/ 204715 w 216630"/>
                  <a:gd name="connsiteY9" fmla="*/ 261581 h 346608"/>
                  <a:gd name="connsiteX10" fmla="*/ 204715 w 216630"/>
                  <a:gd name="connsiteY10" fmla="*/ 320071 h 346608"/>
                  <a:gd name="connsiteX11" fmla="*/ 172221 w 216630"/>
                  <a:gd name="connsiteY11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46608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/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/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avLst/>
                <a:gdLst>
                  <a:gd name="connsiteX0" fmla="*/ 172221 w 216630"/>
                  <a:gd name="connsiteY0" fmla="*/ 328736 h 324945"/>
                  <a:gd name="connsiteX1" fmla="*/ 144059 w 216630"/>
                  <a:gd name="connsiteY1" fmla="*/ 315738 h 324945"/>
                  <a:gd name="connsiteX2" fmla="*/ 27079 w 216630"/>
                  <a:gd name="connsiteY2" fmla="*/ 198758 h 324945"/>
                  <a:gd name="connsiteX3" fmla="*/ 16247 w 216630"/>
                  <a:gd name="connsiteY3" fmla="*/ 170596 h 324945"/>
                  <a:gd name="connsiteX4" fmla="*/ 29245 w 216630"/>
                  <a:gd name="connsiteY4" fmla="*/ 142434 h 324945"/>
                  <a:gd name="connsiteX5" fmla="*/ 148392 w 216630"/>
                  <a:gd name="connsiteY5" fmla="*/ 27620 h 324945"/>
                  <a:gd name="connsiteX6" fmla="*/ 206882 w 216630"/>
                  <a:gd name="connsiteY6" fmla="*/ 27620 h 324945"/>
                  <a:gd name="connsiteX7" fmla="*/ 206882 w 216630"/>
                  <a:gd name="connsiteY7" fmla="*/ 86110 h 324945"/>
                  <a:gd name="connsiteX8" fmla="*/ 118063 w 216630"/>
                  <a:gd name="connsiteY8" fmla="*/ 172762 h 324945"/>
                  <a:gd name="connsiteX9" fmla="*/ 204715 w 216630"/>
                  <a:gd name="connsiteY9" fmla="*/ 261581 h 324945"/>
                  <a:gd name="connsiteX10" fmla="*/ 204715 w 216630"/>
                  <a:gd name="connsiteY10" fmla="*/ 320071 h 324945"/>
                  <a:gd name="connsiteX11" fmla="*/ 172221 w 216630"/>
                  <a:gd name="connsiteY11" fmla="*/ 328736 h 32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24945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 flipV="1">
            <a:off x="196164" y="4434413"/>
            <a:ext cx="2781298" cy="2281190"/>
            <a:chOff x="160070" y="163202"/>
            <a:chExt cx="2781298" cy="2281190"/>
          </a:xfrm>
          <a:solidFill>
            <a:srgbClr val="FFFFFF">
              <a:alpha val="40000"/>
            </a:srgbClr>
          </a:solidFill>
        </p:grpSpPr>
        <p:sp>
          <p:nvSpPr>
            <p:cNvPr id="4" name="Freeform: Shape 3"/>
            <p:cNvSpPr/>
            <p:nvPr/>
          </p:nvSpPr>
          <p:spPr>
            <a:xfrm>
              <a:off x="160070" y="163845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491721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821614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151509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148140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181305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2142951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2472846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2800987" y="163202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2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16182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491721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82161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1151509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148140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181305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2142951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2472846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16182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3343 w 76200"/>
                <a:gd name="connsiteY11" fmla="*/ 74295 h 76200"/>
                <a:gd name="connsiteX12" fmla="*/ 73343 w 76200"/>
                <a:gd name="connsiteY12" fmla="*/ 54293 h 76200"/>
                <a:gd name="connsiteX13" fmla="*/ 62865 w 76200"/>
                <a:gd name="connsiteY13" fmla="*/ 43815 h 76200"/>
                <a:gd name="connsiteX14" fmla="*/ 73343 w 76200"/>
                <a:gd name="connsiteY14" fmla="*/ 32385 h 76200"/>
                <a:gd name="connsiteX15" fmla="*/ 73343 w 76200"/>
                <a:gd name="connsiteY15" fmla="*/ 12383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491721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82161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1151509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1481405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1811302" y="698403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2142951" y="698403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16182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3343 w 76200"/>
                <a:gd name="connsiteY14" fmla="*/ 31433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491721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82161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1151509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148140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181305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16182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2385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491721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82161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1151509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1481405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160070" y="1500330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3 w 76200"/>
                <a:gd name="connsiteY1" fmla="*/ 21907 h 76200"/>
                <a:gd name="connsiteX2" fmla="*/ 32385 w 76200"/>
                <a:gd name="connsiteY2" fmla="*/ 11430 h 76200"/>
                <a:gd name="connsiteX3" fmla="*/ 12383 w 76200"/>
                <a:gd name="connsiteY3" fmla="*/ 11430 h 76200"/>
                <a:gd name="connsiteX4" fmla="*/ 12383 w 76200"/>
                <a:gd name="connsiteY4" fmla="*/ 31432 h 76200"/>
                <a:gd name="connsiteX5" fmla="*/ 22860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4295 w 76200"/>
                <a:gd name="connsiteY14" fmla="*/ 32385 h 76200"/>
                <a:gd name="connsiteX15" fmla="*/ 74295 w 76200"/>
                <a:gd name="connsiteY15" fmla="*/ 12382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491721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2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821614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1151509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16182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3343 w 76200"/>
                <a:gd name="connsiteY11" fmla="*/ 73342 h 76200"/>
                <a:gd name="connsiteX12" fmla="*/ 73343 w 76200"/>
                <a:gd name="connsiteY12" fmla="*/ 53340 h 76200"/>
                <a:gd name="connsiteX13" fmla="*/ 62865 w 76200"/>
                <a:gd name="connsiteY13" fmla="*/ 42862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491721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82161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161824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491721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161824" y="230401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" name="Cross 60"/>
          <p:cNvSpPr/>
          <p:nvPr userDrawn="1"/>
        </p:nvSpPr>
        <p:spPr>
          <a:xfrm rot="1642289">
            <a:off x="2560421" y="2113960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 userDrawn="1"/>
        </p:nvSpPr>
        <p:spPr>
          <a:xfrm rot="12056913">
            <a:off x="7292687" y="6518109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aphic 185"/>
          <p:cNvGrpSpPr/>
          <p:nvPr userDrawn="1"/>
        </p:nvGrpSpPr>
        <p:grpSpPr>
          <a:xfrm rot="16200000">
            <a:off x="-150583" y="3027868"/>
            <a:ext cx="1668051" cy="346608"/>
            <a:chOff x="1542378" y="3369742"/>
            <a:chExt cx="1668051" cy="346608"/>
          </a:xfrm>
          <a:solidFill>
            <a:srgbClr val="FFFFFF">
              <a:alpha val="44000"/>
            </a:srgbClr>
          </a:solidFill>
        </p:grpSpPr>
        <p:sp>
          <p:nvSpPr>
            <p:cNvPr id="64" name="Freeform: Shape 63"/>
            <p:cNvSpPr/>
            <p:nvPr/>
          </p:nvSpPr>
          <p:spPr>
            <a:xfrm>
              <a:off x="3003006" y="3378949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2792875" y="3374616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2582744" y="3370284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2370446" y="3368117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0268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2158406" y="3363785"/>
              <a:ext cx="216630" cy="346608"/>
            </a:xfrm>
            <a:custGeom>
              <a:avLst/>
              <a:gdLst>
                <a:gd name="connsiteX0" fmla="*/ 172505 w 216630"/>
                <a:gd name="connsiteY0" fmla="*/ 330902 h 346608"/>
                <a:gd name="connsiteX1" fmla="*/ 144343 w 216630"/>
                <a:gd name="connsiteY1" fmla="*/ 317905 h 346608"/>
                <a:gd name="connsiteX2" fmla="*/ 27363 w 216630"/>
                <a:gd name="connsiteY2" fmla="*/ 200924 h 346608"/>
                <a:gd name="connsiteX3" fmla="*/ 29529 w 216630"/>
                <a:gd name="connsiteY3" fmla="*/ 142434 h 346608"/>
                <a:gd name="connsiteX4" fmla="*/ 148676 w 216630"/>
                <a:gd name="connsiteY4" fmla="*/ 27620 h 346608"/>
                <a:gd name="connsiteX5" fmla="*/ 207166 w 216630"/>
                <a:gd name="connsiteY5" fmla="*/ 27620 h 346608"/>
                <a:gd name="connsiteX6" fmla="*/ 207166 w 216630"/>
                <a:gd name="connsiteY6" fmla="*/ 86110 h 346608"/>
                <a:gd name="connsiteX7" fmla="*/ 118348 w 216630"/>
                <a:gd name="connsiteY7" fmla="*/ 172762 h 346608"/>
                <a:gd name="connsiteX8" fmla="*/ 205000 w 216630"/>
                <a:gd name="connsiteY8" fmla="*/ 261581 h 346608"/>
                <a:gd name="connsiteX9" fmla="*/ 205000 w 216630"/>
                <a:gd name="connsiteY9" fmla="*/ 320071 h 346608"/>
                <a:gd name="connsiteX10" fmla="*/ 172505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/>
            <p:cNvSpPr/>
            <p:nvPr/>
          </p:nvSpPr>
          <p:spPr>
            <a:xfrm>
              <a:off x="1948559" y="3361618"/>
              <a:ext cx="216630" cy="346608"/>
            </a:xfrm>
            <a:custGeom>
              <a:avLst/>
              <a:gdLst>
                <a:gd name="connsiteX0" fmla="*/ 172221 w 216630"/>
                <a:gd name="connsiteY0" fmla="*/ 330902 h 346608"/>
                <a:gd name="connsiteX1" fmla="*/ 144059 w 216630"/>
                <a:gd name="connsiteY1" fmla="*/ 317905 h 346608"/>
                <a:gd name="connsiteX2" fmla="*/ 27079 w 216630"/>
                <a:gd name="connsiteY2" fmla="*/ 198758 h 346608"/>
                <a:gd name="connsiteX3" fmla="*/ 16247 w 216630"/>
                <a:gd name="connsiteY3" fmla="*/ 170596 h 346608"/>
                <a:gd name="connsiteX4" fmla="*/ 29245 w 216630"/>
                <a:gd name="connsiteY4" fmla="*/ 142434 h 346608"/>
                <a:gd name="connsiteX5" fmla="*/ 148392 w 216630"/>
                <a:gd name="connsiteY5" fmla="*/ 27620 h 346608"/>
                <a:gd name="connsiteX6" fmla="*/ 206882 w 216630"/>
                <a:gd name="connsiteY6" fmla="*/ 27620 h 346608"/>
                <a:gd name="connsiteX7" fmla="*/ 206882 w 216630"/>
                <a:gd name="connsiteY7" fmla="*/ 86110 h 346608"/>
                <a:gd name="connsiteX8" fmla="*/ 118063 w 216630"/>
                <a:gd name="connsiteY8" fmla="*/ 172762 h 346608"/>
                <a:gd name="connsiteX9" fmla="*/ 204715 w 216630"/>
                <a:gd name="connsiteY9" fmla="*/ 261581 h 346608"/>
                <a:gd name="connsiteX10" fmla="*/ 204715 w 216630"/>
                <a:gd name="connsiteY10" fmla="*/ 320071 h 346608"/>
                <a:gd name="connsiteX11" fmla="*/ 172221 w 216630"/>
                <a:gd name="connsiteY11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46608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/>
            <p:cNvSpPr/>
            <p:nvPr/>
          </p:nvSpPr>
          <p:spPr>
            <a:xfrm>
              <a:off x="1737887" y="3355119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/>
            <p:cNvSpPr/>
            <p:nvPr/>
          </p:nvSpPr>
          <p:spPr>
            <a:xfrm>
              <a:off x="1526131" y="3355119"/>
              <a:ext cx="216630" cy="324945"/>
            </a:xfrm>
            <a:custGeom>
              <a:avLst/>
              <a:gdLst>
                <a:gd name="connsiteX0" fmla="*/ 172221 w 216630"/>
                <a:gd name="connsiteY0" fmla="*/ 328736 h 324945"/>
                <a:gd name="connsiteX1" fmla="*/ 144059 w 216630"/>
                <a:gd name="connsiteY1" fmla="*/ 315738 h 324945"/>
                <a:gd name="connsiteX2" fmla="*/ 27079 w 216630"/>
                <a:gd name="connsiteY2" fmla="*/ 198758 h 324945"/>
                <a:gd name="connsiteX3" fmla="*/ 16247 w 216630"/>
                <a:gd name="connsiteY3" fmla="*/ 170596 h 324945"/>
                <a:gd name="connsiteX4" fmla="*/ 29245 w 216630"/>
                <a:gd name="connsiteY4" fmla="*/ 142434 h 324945"/>
                <a:gd name="connsiteX5" fmla="*/ 148392 w 216630"/>
                <a:gd name="connsiteY5" fmla="*/ 27620 h 324945"/>
                <a:gd name="connsiteX6" fmla="*/ 206882 w 216630"/>
                <a:gd name="connsiteY6" fmla="*/ 27620 h 324945"/>
                <a:gd name="connsiteX7" fmla="*/ 206882 w 216630"/>
                <a:gd name="connsiteY7" fmla="*/ 86110 h 324945"/>
                <a:gd name="connsiteX8" fmla="*/ 118063 w 216630"/>
                <a:gd name="connsiteY8" fmla="*/ 172762 h 324945"/>
                <a:gd name="connsiteX9" fmla="*/ 204715 w 216630"/>
                <a:gd name="connsiteY9" fmla="*/ 261581 h 324945"/>
                <a:gd name="connsiteX10" fmla="*/ 204715 w 216630"/>
                <a:gd name="connsiteY10" fmla="*/ 320071 h 324945"/>
                <a:gd name="connsiteX11" fmla="*/ 172221 w 216630"/>
                <a:gd name="connsiteY11" fmla="*/ 328736 h 32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24945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2" name="Oval 71"/>
          <p:cNvSpPr/>
          <p:nvPr userDrawn="1"/>
        </p:nvSpPr>
        <p:spPr>
          <a:xfrm>
            <a:off x="1987777" y="4775695"/>
            <a:ext cx="184106" cy="193919"/>
          </a:xfrm>
          <a:prstGeom prst="ellips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/>
          </p:cNvPr>
          <p:cNvSpPr txBox="1"/>
          <p:nvPr/>
        </p:nvSpPr>
        <p:spPr>
          <a:xfrm>
            <a:off x="0" y="6597853"/>
            <a:ext cx="12191852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cs typeface="Arial" panose="020B0604020202020204" pitchFamily="34" charset="0"/>
              </a:rPr>
              <a:t>https://www.freeppt7.com</a:t>
            </a:r>
          </a:p>
        </p:txBody>
      </p:sp>
      <p:sp>
        <p:nvSpPr>
          <p:cNvPr id="183" name="Freeform: Shape 182"/>
          <p:cNvSpPr/>
          <p:nvPr/>
        </p:nvSpPr>
        <p:spPr>
          <a:xfrm rot="8155742">
            <a:off x="-282191" y="5739752"/>
            <a:ext cx="1910559" cy="983402"/>
          </a:xfrm>
          <a:custGeom>
            <a:avLst/>
            <a:gdLst>
              <a:gd name="connsiteX0" fmla="*/ 283190 w 1910559"/>
              <a:gd name="connsiteY0" fmla="*/ 920633 h 983402"/>
              <a:gd name="connsiteX1" fmla="*/ 257358 w 1910559"/>
              <a:gd name="connsiteY1" fmla="*/ 878055 h 983402"/>
              <a:gd name="connsiteX2" fmla="*/ 243803 w 1910559"/>
              <a:gd name="connsiteY2" fmla="*/ 810919 h 983402"/>
              <a:gd name="connsiteX3" fmla="*/ 257358 w 1910559"/>
              <a:gd name="connsiteY3" fmla="*/ 743781 h 983402"/>
              <a:gd name="connsiteX4" fmla="*/ 416286 w 1910559"/>
              <a:gd name="connsiteY4" fmla="*/ 638435 h 983402"/>
              <a:gd name="connsiteX5" fmla="*/ 539674 w 1910559"/>
              <a:gd name="connsiteY5" fmla="*/ 638435 h 983402"/>
              <a:gd name="connsiteX6" fmla="*/ 551566 w 1910559"/>
              <a:gd name="connsiteY6" fmla="*/ 636034 h 983402"/>
              <a:gd name="connsiteX7" fmla="*/ 651172 w 1910559"/>
              <a:gd name="connsiteY7" fmla="*/ 485765 h 983402"/>
              <a:gd name="connsiteX8" fmla="*/ 651173 w 1910559"/>
              <a:gd name="connsiteY8" fmla="*/ 485764 h 983402"/>
              <a:gd name="connsiteX9" fmla="*/ 591825 w 1910559"/>
              <a:gd name="connsiteY9" fmla="*/ 359920 h 983402"/>
              <a:gd name="connsiteX10" fmla="*/ 567177 w 1910559"/>
              <a:gd name="connsiteY10" fmla="*/ 344965 h 983402"/>
              <a:gd name="connsiteX11" fmla="*/ 172483 w 1910559"/>
              <a:gd name="connsiteY11" fmla="*/ 344965 h 983402"/>
              <a:gd name="connsiteX12" fmla="*/ 13555 w 1910559"/>
              <a:gd name="connsiteY12" fmla="*/ 239620 h 983402"/>
              <a:gd name="connsiteX13" fmla="*/ 0 w 1910559"/>
              <a:gd name="connsiteY13" fmla="*/ 172482 h 983402"/>
              <a:gd name="connsiteX14" fmla="*/ 13555 w 1910559"/>
              <a:gd name="connsiteY14" fmla="*/ 105345 h 983402"/>
              <a:gd name="connsiteX15" fmla="*/ 172483 w 1910559"/>
              <a:gd name="connsiteY15" fmla="*/ 0 h 983402"/>
              <a:gd name="connsiteX16" fmla="*/ 1398516 w 1910559"/>
              <a:gd name="connsiteY16" fmla="*/ 0 h 983402"/>
              <a:gd name="connsiteX17" fmla="*/ 1910559 w 1910559"/>
              <a:gd name="connsiteY17" fmla="*/ 495702 h 983402"/>
              <a:gd name="connsiteX18" fmla="*/ 1438424 w 1910559"/>
              <a:gd name="connsiteY18" fmla="*/ 983402 h 983402"/>
              <a:gd name="connsiteX19" fmla="*/ 416286 w 1910559"/>
              <a:gd name="connsiteY19" fmla="*/ 983401 h 983402"/>
              <a:gd name="connsiteX20" fmla="*/ 283190 w 1910559"/>
              <a:gd name="connsiteY20" fmla="*/ 920633 h 98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10559" h="983402">
                <a:moveTo>
                  <a:pt x="283190" y="920633"/>
                </a:moveTo>
                <a:cubicBezTo>
                  <a:pt x="272645" y="907855"/>
                  <a:pt x="263904" y="893532"/>
                  <a:pt x="257358" y="878055"/>
                </a:cubicBezTo>
                <a:lnTo>
                  <a:pt x="243803" y="810919"/>
                </a:lnTo>
                <a:lnTo>
                  <a:pt x="257358" y="743781"/>
                </a:lnTo>
                <a:cubicBezTo>
                  <a:pt x="283542" y="681873"/>
                  <a:pt x="344841" y="638435"/>
                  <a:pt x="416286" y="638435"/>
                </a:cubicBezTo>
                <a:lnTo>
                  <a:pt x="539674" y="638435"/>
                </a:lnTo>
                <a:lnTo>
                  <a:pt x="551566" y="636034"/>
                </a:lnTo>
                <a:cubicBezTo>
                  <a:pt x="610101" y="611276"/>
                  <a:pt x="651172" y="553317"/>
                  <a:pt x="651172" y="485765"/>
                </a:cubicBezTo>
                <a:lnTo>
                  <a:pt x="651173" y="485764"/>
                </a:lnTo>
                <a:cubicBezTo>
                  <a:pt x="651173" y="435101"/>
                  <a:pt x="628070" y="389833"/>
                  <a:pt x="591825" y="359920"/>
                </a:cubicBezTo>
                <a:lnTo>
                  <a:pt x="567177" y="344965"/>
                </a:lnTo>
                <a:lnTo>
                  <a:pt x="172483" y="344965"/>
                </a:lnTo>
                <a:cubicBezTo>
                  <a:pt x="101038" y="344966"/>
                  <a:pt x="39739" y="301527"/>
                  <a:pt x="13555" y="239620"/>
                </a:cubicBezTo>
                <a:lnTo>
                  <a:pt x="0" y="172482"/>
                </a:lnTo>
                <a:lnTo>
                  <a:pt x="13555" y="105345"/>
                </a:lnTo>
                <a:cubicBezTo>
                  <a:pt x="39739" y="43438"/>
                  <a:pt x="101038" y="0"/>
                  <a:pt x="172483" y="0"/>
                </a:cubicBezTo>
                <a:lnTo>
                  <a:pt x="1398516" y="0"/>
                </a:lnTo>
                <a:lnTo>
                  <a:pt x="1910559" y="495702"/>
                </a:lnTo>
                <a:lnTo>
                  <a:pt x="1438424" y="983402"/>
                </a:lnTo>
                <a:lnTo>
                  <a:pt x="416286" y="983401"/>
                </a:lnTo>
                <a:cubicBezTo>
                  <a:pt x="362703" y="983401"/>
                  <a:pt x="314826" y="958967"/>
                  <a:pt x="283190" y="920633"/>
                </a:cubicBezTo>
                <a:close/>
              </a:path>
            </a:pathLst>
          </a:cu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5" name="Group 204"/>
          <p:cNvGrpSpPr/>
          <p:nvPr/>
        </p:nvGrpSpPr>
        <p:grpSpPr>
          <a:xfrm>
            <a:off x="2421898" y="1127983"/>
            <a:ext cx="7392316" cy="4599048"/>
            <a:chOff x="3118501" y="1545325"/>
            <a:chExt cx="5999109" cy="3732280"/>
          </a:xfrm>
        </p:grpSpPr>
        <p:sp>
          <p:nvSpPr>
            <p:cNvPr id="34" name="Freeform: Shape 33"/>
            <p:cNvSpPr/>
            <p:nvPr/>
          </p:nvSpPr>
          <p:spPr>
            <a:xfrm>
              <a:off x="3542415" y="1551947"/>
              <a:ext cx="5339566" cy="3725658"/>
            </a:xfrm>
            <a:custGeom>
              <a:avLst/>
              <a:gdLst>
                <a:gd name="connsiteX0" fmla="*/ 850167 w 4765500"/>
                <a:gd name="connsiteY0" fmla="*/ 49140 h 3325105"/>
                <a:gd name="connsiteX1" fmla="*/ 436572 w 4765500"/>
                <a:gd name="connsiteY1" fmla="*/ 141140 h 3325105"/>
                <a:gd name="connsiteX2" fmla="*/ 78569 w 4765500"/>
                <a:gd name="connsiteY2" fmla="*/ 1345556 h 3325105"/>
                <a:gd name="connsiteX3" fmla="*/ 459947 w 4765500"/>
                <a:gd name="connsiteY3" fmla="*/ 2781258 h 3325105"/>
                <a:gd name="connsiteX4" fmla="*/ 2010061 w 4765500"/>
                <a:gd name="connsiteY4" fmla="*/ 3240142 h 3325105"/>
                <a:gd name="connsiteX5" fmla="*/ 3855437 w 4765500"/>
                <a:gd name="connsiteY5" fmla="*/ 3174939 h 3325105"/>
                <a:gd name="connsiteX6" fmla="*/ 4538225 w 4765500"/>
                <a:gd name="connsiteY6" fmla="*/ 1744157 h 3325105"/>
                <a:gd name="connsiteX7" fmla="*/ 2337308 w 4765500"/>
                <a:gd name="connsiteY7" fmla="*/ 365046 h 3325105"/>
                <a:gd name="connsiteX8" fmla="*/ 850167 w 4765500"/>
                <a:gd name="connsiteY8" fmla="*/ 49140 h 3325105"/>
                <a:gd name="connsiteX9" fmla="*/ 803964 w 4765500"/>
                <a:gd name="connsiteY9" fmla="*/ 567 h 3325105"/>
                <a:gd name="connsiteX10" fmla="*/ 2335941 w 4765500"/>
                <a:gd name="connsiteY10" fmla="*/ 325997 h 3325105"/>
                <a:gd name="connsiteX11" fmla="*/ 4603214 w 4765500"/>
                <a:gd name="connsiteY11" fmla="*/ 1746687 h 3325105"/>
                <a:gd name="connsiteX12" fmla="*/ 3899840 w 4765500"/>
                <a:gd name="connsiteY12" fmla="*/ 3220605 h 3325105"/>
                <a:gd name="connsiteX13" fmla="*/ 1998828 w 4765500"/>
                <a:gd name="connsiteY13" fmla="*/ 3287774 h 3325105"/>
                <a:gd name="connsiteX14" fmla="*/ 401979 w 4765500"/>
                <a:gd name="connsiteY14" fmla="*/ 2815055 h 3325105"/>
                <a:gd name="connsiteX15" fmla="*/ 9103 w 4765500"/>
                <a:gd name="connsiteY15" fmla="*/ 1336068 h 3325105"/>
                <a:gd name="connsiteX16" fmla="*/ 377899 w 4765500"/>
                <a:gd name="connsiteY16" fmla="*/ 95341 h 3325105"/>
                <a:gd name="connsiteX17" fmla="*/ 803964 w 4765500"/>
                <a:gd name="connsiteY17" fmla="*/ 567 h 3325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65500" h="3325105">
                  <a:moveTo>
                    <a:pt x="850167" y="49140"/>
                  </a:moveTo>
                  <a:cubicBezTo>
                    <a:pt x="690003" y="44488"/>
                    <a:pt x="546987" y="68863"/>
                    <a:pt x="436572" y="141140"/>
                  </a:cubicBezTo>
                  <a:cubicBezTo>
                    <a:pt x="131470" y="341670"/>
                    <a:pt x="106865" y="1026920"/>
                    <a:pt x="78569" y="1345556"/>
                  </a:cubicBezTo>
                  <a:cubicBezTo>
                    <a:pt x="39201" y="1771222"/>
                    <a:pt x="125319" y="2489688"/>
                    <a:pt x="459947" y="2781258"/>
                  </a:cubicBezTo>
                  <a:cubicBezTo>
                    <a:pt x="841324" y="3112195"/>
                    <a:pt x="1247307" y="3322568"/>
                    <a:pt x="2010061" y="3240142"/>
                  </a:cubicBezTo>
                  <a:cubicBezTo>
                    <a:pt x="2926597" y="3140491"/>
                    <a:pt x="3455605" y="3414837"/>
                    <a:pt x="3855437" y="3174939"/>
                  </a:cubicBezTo>
                  <a:cubicBezTo>
                    <a:pt x="4261419" y="2931349"/>
                    <a:pt x="4346306" y="2168593"/>
                    <a:pt x="4538225" y="1744157"/>
                  </a:cubicBezTo>
                  <a:cubicBezTo>
                    <a:pt x="5255460" y="162054"/>
                    <a:pt x="3348573" y="436400"/>
                    <a:pt x="2337308" y="365046"/>
                  </a:cubicBezTo>
                  <a:cubicBezTo>
                    <a:pt x="1965465" y="338288"/>
                    <a:pt x="1330656" y="63096"/>
                    <a:pt x="850167" y="49140"/>
                  </a:cubicBezTo>
                  <a:close/>
                  <a:moveTo>
                    <a:pt x="803964" y="567"/>
                  </a:moveTo>
                  <a:cubicBezTo>
                    <a:pt x="1298940" y="14944"/>
                    <a:pt x="1952888" y="298432"/>
                    <a:pt x="2335941" y="325997"/>
                  </a:cubicBezTo>
                  <a:cubicBezTo>
                    <a:pt x="3377695" y="399503"/>
                    <a:pt x="5342073" y="116885"/>
                    <a:pt x="4603214" y="1746687"/>
                  </a:cubicBezTo>
                  <a:cubicBezTo>
                    <a:pt x="4405509" y="2183919"/>
                    <a:pt x="4318062" y="2969671"/>
                    <a:pt x="3899840" y="3220605"/>
                  </a:cubicBezTo>
                  <a:cubicBezTo>
                    <a:pt x="3487954" y="3467736"/>
                    <a:pt x="2942997" y="3185119"/>
                    <a:pt x="1998828" y="3287774"/>
                  </a:cubicBezTo>
                  <a:cubicBezTo>
                    <a:pt x="1213077" y="3372685"/>
                    <a:pt x="794854" y="3155970"/>
                    <a:pt x="401979" y="2815055"/>
                  </a:cubicBezTo>
                  <a:cubicBezTo>
                    <a:pt x="57262" y="2514695"/>
                    <a:pt x="-31452" y="1774568"/>
                    <a:pt x="9103" y="1336068"/>
                  </a:cubicBezTo>
                  <a:cubicBezTo>
                    <a:pt x="38252" y="1007826"/>
                    <a:pt x="63599" y="301917"/>
                    <a:pt x="377899" y="95341"/>
                  </a:cubicBezTo>
                  <a:cubicBezTo>
                    <a:pt x="491643" y="20885"/>
                    <a:pt x="638972" y="-4225"/>
                    <a:pt x="803964" y="56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3407876" y="1545325"/>
              <a:ext cx="5250513" cy="3613258"/>
            </a:xfrm>
            <a:custGeom>
              <a:avLst/>
              <a:gdLst>
                <a:gd name="connsiteX0" fmla="*/ 2609967 w 4714507"/>
                <a:gd name="connsiteY0" fmla="*/ 3201250 h 3244394"/>
                <a:gd name="connsiteX1" fmla="*/ 4026854 w 4714507"/>
                <a:gd name="connsiteY1" fmla="*/ 3094793 h 3244394"/>
                <a:gd name="connsiteX2" fmla="*/ 4502107 w 4714507"/>
                <a:gd name="connsiteY2" fmla="*/ 2689244 h 3244394"/>
                <a:gd name="connsiteX3" fmla="*/ 4632643 w 4714507"/>
                <a:gd name="connsiteY3" fmla="*/ 2164565 h 3244394"/>
                <a:gd name="connsiteX4" fmla="*/ 4706149 w 4714507"/>
                <a:gd name="connsiteY4" fmla="*/ 1646222 h 3244394"/>
                <a:gd name="connsiteX5" fmla="*/ 4678267 w 4714507"/>
                <a:gd name="connsiteY5" fmla="*/ 819916 h 3244394"/>
                <a:gd name="connsiteX6" fmla="*/ 4310739 w 4714507"/>
                <a:gd name="connsiteY6" fmla="*/ 21490 h 3244394"/>
                <a:gd name="connsiteX7" fmla="*/ 3142250 w 4714507"/>
                <a:gd name="connsiteY7" fmla="*/ 231869 h 3244394"/>
                <a:gd name="connsiteX8" fmla="*/ 1607501 w 4714507"/>
                <a:gd name="connsiteY8" fmla="*/ 220463 h 3244394"/>
                <a:gd name="connsiteX9" fmla="*/ 342694 w 4714507"/>
                <a:gd name="connsiteY9" fmla="*/ 334524 h 3244394"/>
                <a:gd name="connsiteX10" fmla="*/ 212158 w 4714507"/>
                <a:gd name="connsiteY10" fmla="*/ 1572716 h 3244394"/>
                <a:gd name="connsiteX11" fmla="*/ 436478 w 4714507"/>
                <a:gd name="connsiteY11" fmla="*/ 2397756 h 3244394"/>
                <a:gd name="connsiteX12" fmla="*/ 778660 w 4714507"/>
                <a:gd name="connsiteY12" fmla="*/ 3145487 h 3244394"/>
                <a:gd name="connsiteX13" fmla="*/ 1563144 w 4714507"/>
                <a:gd name="connsiteY13" fmla="*/ 3170834 h 3244394"/>
                <a:gd name="connsiteX14" fmla="*/ 2609967 w 4714507"/>
                <a:gd name="connsiteY14" fmla="*/ 3201250 h 324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14507" h="3244394">
                  <a:moveTo>
                    <a:pt x="2609967" y="3201250"/>
                  </a:moveTo>
                  <a:cubicBezTo>
                    <a:pt x="3177736" y="3272221"/>
                    <a:pt x="3595958" y="3234201"/>
                    <a:pt x="4026854" y="3094793"/>
                  </a:cubicBezTo>
                  <a:cubicBezTo>
                    <a:pt x="4215688" y="3033961"/>
                    <a:pt x="4388046" y="2866672"/>
                    <a:pt x="4502107" y="2689244"/>
                  </a:cubicBezTo>
                  <a:cubicBezTo>
                    <a:pt x="4583217" y="2563777"/>
                    <a:pt x="4604762" y="2314111"/>
                    <a:pt x="4632643" y="2164565"/>
                  </a:cubicBezTo>
                  <a:cubicBezTo>
                    <a:pt x="4663060" y="2001078"/>
                    <a:pt x="4689673" y="1812244"/>
                    <a:pt x="4706149" y="1646222"/>
                  </a:cubicBezTo>
                  <a:cubicBezTo>
                    <a:pt x="4734030" y="1367407"/>
                    <a:pt x="4644049" y="1098731"/>
                    <a:pt x="4678267" y="819916"/>
                  </a:cubicBezTo>
                  <a:cubicBezTo>
                    <a:pt x="4722624" y="453654"/>
                    <a:pt x="4797397" y="86125"/>
                    <a:pt x="4310739" y="21490"/>
                  </a:cubicBezTo>
                  <a:cubicBezTo>
                    <a:pt x="3914061" y="-31738"/>
                    <a:pt x="3526255" y="169769"/>
                    <a:pt x="3142250" y="231869"/>
                  </a:cubicBezTo>
                  <a:cubicBezTo>
                    <a:pt x="2639116" y="314246"/>
                    <a:pt x="2111902" y="255949"/>
                    <a:pt x="1607501" y="220463"/>
                  </a:cubicBezTo>
                  <a:cubicBezTo>
                    <a:pt x="1205753" y="192582"/>
                    <a:pt x="708956" y="124145"/>
                    <a:pt x="342694" y="334524"/>
                  </a:cubicBezTo>
                  <a:cubicBezTo>
                    <a:pt x="-152836" y="619676"/>
                    <a:pt x="1780" y="1158296"/>
                    <a:pt x="212158" y="1572716"/>
                  </a:cubicBezTo>
                  <a:cubicBezTo>
                    <a:pt x="355368" y="1855334"/>
                    <a:pt x="355368" y="2102465"/>
                    <a:pt x="436478" y="2397756"/>
                  </a:cubicBezTo>
                  <a:cubicBezTo>
                    <a:pt x="494775" y="2611936"/>
                    <a:pt x="593628" y="3018753"/>
                    <a:pt x="778660" y="3145487"/>
                  </a:cubicBezTo>
                  <a:cubicBezTo>
                    <a:pt x="995375" y="3295034"/>
                    <a:pt x="1319814" y="3196181"/>
                    <a:pt x="1563144" y="3170834"/>
                  </a:cubicBezTo>
                  <a:cubicBezTo>
                    <a:pt x="1912930" y="3135348"/>
                    <a:pt x="2257646" y="3156893"/>
                    <a:pt x="2609967" y="3201250"/>
                  </a:cubicBezTo>
                  <a:close/>
                </a:path>
              </a:pathLst>
            </a:custGeom>
            <a:solidFill>
              <a:schemeClr val="bg1"/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/>
            <p:cNvSpPr/>
            <p:nvPr/>
          </p:nvSpPr>
          <p:spPr>
            <a:xfrm rot="21006484">
              <a:off x="3118501" y="1964872"/>
              <a:ext cx="330198" cy="385231"/>
            </a:xfrm>
            <a:custGeom>
              <a:avLst/>
              <a:gdLst>
                <a:gd name="connsiteX0" fmla="*/ 149012 w 380202"/>
                <a:gd name="connsiteY0" fmla="*/ 378104 h 443569"/>
                <a:gd name="connsiteX1" fmla="*/ 325172 w 380202"/>
                <a:gd name="connsiteY1" fmla="*/ 151250 h 443569"/>
                <a:gd name="connsiteX2" fmla="*/ 369529 w 380202"/>
                <a:gd name="connsiteY2" fmla="*/ 72675 h 443569"/>
                <a:gd name="connsiteX3" fmla="*/ 369529 w 380202"/>
                <a:gd name="connsiteY3" fmla="*/ 72675 h 443569"/>
                <a:gd name="connsiteX4" fmla="*/ 271944 w 380202"/>
                <a:gd name="connsiteY4" fmla="*/ 18179 h 443569"/>
                <a:gd name="connsiteX5" fmla="*/ 112259 w 380202"/>
                <a:gd name="connsiteY5" fmla="*/ 138577 h 443569"/>
                <a:gd name="connsiteX6" fmla="*/ 13406 w 380202"/>
                <a:gd name="connsiteY6" fmla="*/ 361629 h 443569"/>
                <a:gd name="connsiteX7" fmla="*/ 127467 w 380202"/>
                <a:gd name="connsiteY7" fmla="*/ 408520 h 443569"/>
                <a:gd name="connsiteX8" fmla="*/ 149012 w 380202"/>
                <a:gd name="connsiteY8" fmla="*/ 378104 h 44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202" h="443569">
                  <a:moveTo>
                    <a:pt x="149012" y="378104"/>
                  </a:moveTo>
                  <a:cubicBezTo>
                    <a:pt x="189566" y="251370"/>
                    <a:pt x="235191" y="188003"/>
                    <a:pt x="325172" y="151250"/>
                  </a:cubicBezTo>
                  <a:cubicBezTo>
                    <a:pt x="355588" y="138577"/>
                    <a:pt x="374598" y="105626"/>
                    <a:pt x="369529" y="72675"/>
                  </a:cubicBezTo>
                  <a:lnTo>
                    <a:pt x="369529" y="72675"/>
                  </a:lnTo>
                  <a:cubicBezTo>
                    <a:pt x="361925" y="27050"/>
                    <a:pt x="313766" y="436"/>
                    <a:pt x="271944" y="18179"/>
                  </a:cubicBezTo>
                  <a:cubicBezTo>
                    <a:pt x="219983" y="40991"/>
                    <a:pt x="170556" y="76477"/>
                    <a:pt x="112259" y="138577"/>
                  </a:cubicBezTo>
                  <a:cubicBezTo>
                    <a:pt x="74238" y="177864"/>
                    <a:pt x="4535" y="314737"/>
                    <a:pt x="13406" y="361629"/>
                  </a:cubicBezTo>
                  <a:cubicBezTo>
                    <a:pt x="23545" y="416124"/>
                    <a:pt x="69169" y="459214"/>
                    <a:pt x="127467" y="408520"/>
                  </a:cubicBezTo>
                  <a:cubicBezTo>
                    <a:pt x="137606" y="402184"/>
                    <a:pt x="145210" y="390777"/>
                    <a:pt x="149012" y="37810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 rot="392710">
              <a:off x="3915580" y="4531671"/>
              <a:ext cx="694528" cy="546061"/>
              <a:chOff x="3139062" y="4798549"/>
              <a:chExt cx="686534" cy="53977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5" name="Freeform: Shape 24"/>
              <p:cNvSpPr/>
              <p:nvPr/>
            </p:nvSpPr>
            <p:spPr>
              <a:xfrm>
                <a:off x="3139062" y="4831387"/>
                <a:ext cx="329509" cy="506937"/>
              </a:xfrm>
              <a:custGeom>
                <a:avLst/>
                <a:gdLst>
                  <a:gd name="connsiteX0" fmla="*/ 194497 w 329508"/>
                  <a:gd name="connsiteY0" fmla="*/ 500115 h 506936"/>
                  <a:gd name="connsiteX1" fmla="*/ 217309 w 329508"/>
                  <a:gd name="connsiteY1" fmla="*/ 9654 h 506936"/>
                  <a:gd name="connsiteX2" fmla="*/ 241388 w 329508"/>
                  <a:gd name="connsiteY2" fmla="*/ 57813 h 506936"/>
                  <a:gd name="connsiteX3" fmla="*/ 188160 w 329508"/>
                  <a:gd name="connsiteY3" fmla="*/ 170606 h 506936"/>
                  <a:gd name="connsiteX4" fmla="*/ 213507 w 329508"/>
                  <a:gd name="connsiteY4" fmla="*/ 207359 h 506936"/>
                  <a:gd name="connsiteX5" fmla="*/ 194497 w 329508"/>
                  <a:gd name="connsiteY5" fmla="*/ 500115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508" h="506936">
                    <a:moveTo>
                      <a:pt x="194497" y="500115"/>
                    </a:moveTo>
                    <a:cubicBezTo>
                      <a:pt x="-81784" y="527996"/>
                      <a:pt x="-27288" y="37536"/>
                      <a:pt x="217309" y="9654"/>
                    </a:cubicBezTo>
                    <a:cubicBezTo>
                      <a:pt x="241388" y="7119"/>
                      <a:pt x="255329" y="37536"/>
                      <a:pt x="241388" y="57813"/>
                    </a:cubicBezTo>
                    <a:cubicBezTo>
                      <a:pt x="216041" y="92031"/>
                      <a:pt x="199566" y="130051"/>
                      <a:pt x="188160" y="170606"/>
                    </a:cubicBezTo>
                    <a:cubicBezTo>
                      <a:pt x="184358" y="188349"/>
                      <a:pt x="195764" y="204824"/>
                      <a:pt x="213507" y="207359"/>
                    </a:cubicBezTo>
                    <a:cubicBezTo>
                      <a:pt x="360518" y="226369"/>
                      <a:pt x="365588" y="483639"/>
                      <a:pt x="194497" y="5001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/>
              <p:cNvSpPr/>
              <p:nvPr/>
            </p:nvSpPr>
            <p:spPr>
              <a:xfrm>
                <a:off x="3508761" y="4798549"/>
                <a:ext cx="316835" cy="506937"/>
              </a:xfrm>
              <a:custGeom>
                <a:avLst/>
                <a:gdLst>
                  <a:gd name="connsiteX0" fmla="*/ 184722 w 316835"/>
                  <a:gd name="connsiteY0" fmla="*/ 500002 h 506936"/>
                  <a:gd name="connsiteX1" fmla="*/ 194861 w 316835"/>
                  <a:gd name="connsiteY1" fmla="*/ 9541 h 506936"/>
                  <a:gd name="connsiteX2" fmla="*/ 225277 w 316835"/>
                  <a:gd name="connsiteY2" fmla="*/ 65303 h 506936"/>
                  <a:gd name="connsiteX3" fmla="*/ 179653 w 316835"/>
                  <a:gd name="connsiteY3" fmla="*/ 162889 h 506936"/>
                  <a:gd name="connsiteX4" fmla="*/ 208802 w 316835"/>
                  <a:gd name="connsiteY4" fmla="*/ 208513 h 506936"/>
                  <a:gd name="connsiteX5" fmla="*/ 184722 w 316835"/>
                  <a:gd name="connsiteY5" fmla="*/ 500002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506936">
                    <a:moveTo>
                      <a:pt x="184722" y="500002"/>
                    </a:moveTo>
                    <a:cubicBezTo>
                      <a:pt x="-59875" y="522814"/>
                      <a:pt x="-40864" y="20947"/>
                      <a:pt x="194861" y="9541"/>
                    </a:cubicBezTo>
                    <a:cubicBezTo>
                      <a:pt x="224010" y="8273"/>
                      <a:pt x="241753" y="41224"/>
                      <a:pt x="225277" y="65303"/>
                    </a:cubicBezTo>
                    <a:cubicBezTo>
                      <a:pt x="205000" y="95720"/>
                      <a:pt x="189792" y="127404"/>
                      <a:pt x="179653" y="162889"/>
                    </a:cubicBezTo>
                    <a:cubicBezTo>
                      <a:pt x="173316" y="183166"/>
                      <a:pt x="187257" y="204711"/>
                      <a:pt x="208802" y="208513"/>
                    </a:cubicBezTo>
                    <a:cubicBezTo>
                      <a:pt x="350744" y="232593"/>
                      <a:pt x="353279" y="484794"/>
                      <a:pt x="184722" y="500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 rot="21213783">
              <a:off x="8546146" y="4615828"/>
              <a:ext cx="571464" cy="552798"/>
              <a:chOff x="8046445" y="4592230"/>
              <a:chExt cx="513125" cy="49636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1" name="Freeform: Shape 20"/>
              <p:cNvSpPr/>
              <p:nvPr/>
            </p:nvSpPr>
            <p:spPr>
              <a:xfrm>
                <a:off x="8046445" y="4592230"/>
                <a:ext cx="296397" cy="296397"/>
              </a:xfrm>
              <a:custGeom>
                <a:avLst/>
                <a:gdLst>
                  <a:gd name="connsiteX0" fmla="*/ 265027 w 405549"/>
                  <a:gd name="connsiteY0" fmla="*/ 58605 h 405549"/>
                  <a:gd name="connsiteX1" fmla="*/ 64787 w 405549"/>
                  <a:gd name="connsiteY1" fmla="*/ 265181 h 405549"/>
                  <a:gd name="connsiteX2" fmla="*/ 12826 w 405549"/>
                  <a:gd name="connsiteY2" fmla="*/ 337420 h 405549"/>
                  <a:gd name="connsiteX3" fmla="*/ 12826 w 405549"/>
                  <a:gd name="connsiteY3" fmla="*/ 337420 h 405549"/>
                  <a:gd name="connsiteX4" fmla="*/ 104074 w 405549"/>
                  <a:gd name="connsiteY4" fmla="*/ 402054 h 405549"/>
                  <a:gd name="connsiteX5" fmla="*/ 275165 w 405549"/>
                  <a:gd name="connsiteY5" fmla="*/ 300667 h 405549"/>
                  <a:gd name="connsiteX6" fmla="*/ 398098 w 405549"/>
                  <a:gd name="connsiteY6" fmla="*/ 89021 h 405549"/>
                  <a:gd name="connsiteX7" fmla="*/ 289106 w 405549"/>
                  <a:gd name="connsiteY7" fmla="*/ 29456 h 405549"/>
                  <a:gd name="connsiteX8" fmla="*/ 265027 w 405549"/>
                  <a:gd name="connsiteY8" fmla="*/ 58605 h 40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5549" h="405549">
                    <a:moveTo>
                      <a:pt x="265027" y="58605"/>
                    </a:moveTo>
                    <a:cubicBezTo>
                      <a:pt x="210531" y="180270"/>
                      <a:pt x="158570" y="237300"/>
                      <a:pt x="64787" y="265181"/>
                    </a:cubicBezTo>
                    <a:cubicBezTo>
                      <a:pt x="33103" y="274053"/>
                      <a:pt x="10291" y="304469"/>
                      <a:pt x="12826" y="337420"/>
                    </a:cubicBezTo>
                    <a:lnTo>
                      <a:pt x="12826" y="337420"/>
                    </a:lnTo>
                    <a:cubicBezTo>
                      <a:pt x="15360" y="383044"/>
                      <a:pt x="59717" y="415995"/>
                      <a:pt x="104074" y="402054"/>
                    </a:cubicBezTo>
                    <a:cubicBezTo>
                      <a:pt x="157303" y="385579"/>
                      <a:pt x="210531" y="355163"/>
                      <a:pt x="275165" y="300667"/>
                    </a:cubicBezTo>
                    <a:cubicBezTo>
                      <a:pt x="316988" y="265181"/>
                      <a:pt x="401899" y="137180"/>
                      <a:pt x="398098" y="89021"/>
                    </a:cubicBezTo>
                    <a:cubicBezTo>
                      <a:pt x="394295" y="33258"/>
                      <a:pt x="353741" y="-13634"/>
                      <a:pt x="289106" y="29456"/>
                    </a:cubicBezTo>
                    <a:cubicBezTo>
                      <a:pt x="277700" y="35792"/>
                      <a:pt x="270096" y="45931"/>
                      <a:pt x="265027" y="58605"/>
                    </a:cubicBezTo>
                    <a:close/>
                  </a:path>
                </a:pathLst>
              </a:custGeom>
              <a:grpFill/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/>
              <p:cNvSpPr/>
              <p:nvPr/>
            </p:nvSpPr>
            <p:spPr>
              <a:xfrm>
                <a:off x="8110773" y="4639798"/>
                <a:ext cx="448797" cy="448797"/>
              </a:xfrm>
              <a:custGeom>
                <a:avLst/>
                <a:gdLst>
                  <a:gd name="connsiteX0" fmla="*/ 265027 w 405549"/>
                  <a:gd name="connsiteY0" fmla="*/ 58605 h 405549"/>
                  <a:gd name="connsiteX1" fmla="*/ 64787 w 405549"/>
                  <a:gd name="connsiteY1" fmla="*/ 265181 h 405549"/>
                  <a:gd name="connsiteX2" fmla="*/ 12826 w 405549"/>
                  <a:gd name="connsiteY2" fmla="*/ 337420 h 405549"/>
                  <a:gd name="connsiteX3" fmla="*/ 12826 w 405549"/>
                  <a:gd name="connsiteY3" fmla="*/ 337420 h 405549"/>
                  <a:gd name="connsiteX4" fmla="*/ 104074 w 405549"/>
                  <a:gd name="connsiteY4" fmla="*/ 402054 h 405549"/>
                  <a:gd name="connsiteX5" fmla="*/ 275165 w 405549"/>
                  <a:gd name="connsiteY5" fmla="*/ 300667 h 405549"/>
                  <a:gd name="connsiteX6" fmla="*/ 398098 w 405549"/>
                  <a:gd name="connsiteY6" fmla="*/ 89021 h 405549"/>
                  <a:gd name="connsiteX7" fmla="*/ 289106 w 405549"/>
                  <a:gd name="connsiteY7" fmla="*/ 29456 h 405549"/>
                  <a:gd name="connsiteX8" fmla="*/ 265027 w 405549"/>
                  <a:gd name="connsiteY8" fmla="*/ 58605 h 40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5549" h="405549">
                    <a:moveTo>
                      <a:pt x="265027" y="58605"/>
                    </a:moveTo>
                    <a:cubicBezTo>
                      <a:pt x="210531" y="180270"/>
                      <a:pt x="158570" y="237300"/>
                      <a:pt x="64787" y="265181"/>
                    </a:cubicBezTo>
                    <a:cubicBezTo>
                      <a:pt x="33103" y="274053"/>
                      <a:pt x="10291" y="304469"/>
                      <a:pt x="12826" y="337420"/>
                    </a:cubicBezTo>
                    <a:lnTo>
                      <a:pt x="12826" y="337420"/>
                    </a:lnTo>
                    <a:cubicBezTo>
                      <a:pt x="15360" y="383044"/>
                      <a:pt x="59717" y="415995"/>
                      <a:pt x="104074" y="402054"/>
                    </a:cubicBezTo>
                    <a:cubicBezTo>
                      <a:pt x="157303" y="385579"/>
                      <a:pt x="210531" y="355163"/>
                      <a:pt x="275165" y="300667"/>
                    </a:cubicBezTo>
                    <a:cubicBezTo>
                      <a:pt x="316988" y="265181"/>
                      <a:pt x="401899" y="137180"/>
                      <a:pt x="398098" y="89021"/>
                    </a:cubicBezTo>
                    <a:cubicBezTo>
                      <a:pt x="394295" y="33258"/>
                      <a:pt x="353741" y="-13634"/>
                      <a:pt x="289106" y="29456"/>
                    </a:cubicBezTo>
                    <a:cubicBezTo>
                      <a:pt x="277700" y="35792"/>
                      <a:pt x="270096" y="45931"/>
                      <a:pt x="265027" y="58605"/>
                    </a:cubicBezTo>
                    <a:close/>
                  </a:path>
                </a:pathLst>
              </a:custGeom>
              <a:grpFill/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061301" y="1605942"/>
              <a:ext cx="707681" cy="529352"/>
              <a:chOff x="8363922" y="1420976"/>
              <a:chExt cx="677719" cy="50694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3" name="Freeform: Shape 22"/>
              <p:cNvSpPr/>
              <p:nvPr/>
            </p:nvSpPr>
            <p:spPr>
              <a:xfrm>
                <a:off x="8724806" y="1420976"/>
                <a:ext cx="316835" cy="494263"/>
              </a:xfrm>
              <a:custGeom>
                <a:avLst/>
                <a:gdLst>
                  <a:gd name="connsiteX0" fmla="*/ 152317 w 316835"/>
                  <a:gd name="connsiteY0" fmla="*/ 9508 h 494263"/>
                  <a:gd name="connsiteX1" fmla="*/ 83881 w 316835"/>
                  <a:gd name="connsiteY1" fmla="*/ 496167 h 494263"/>
                  <a:gd name="connsiteX2" fmla="*/ 64871 w 316835"/>
                  <a:gd name="connsiteY2" fmla="*/ 445473 h 494263"/>
                  <a:gd name="connsiteX3" fmla="*/ 128238 w 316835"/>
                  <a:gd name="connsiteY3" fmla="*/ 339016 h 494263"/>
                  <a:gd name="connsiteX4" fmla="*/ 106693 w 316835"/>
                  <a:gd name="connsiteY4" fmla="*/ 299729 h 494263"/>
                  <a:gd name="connsiteX5" fmla="*/ 152317 w 316835"/>
                  <a:gd name="connsiteY5" fmla="*/ 9508 h 49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494263">
                    <a:moveTo>
                      <a:pt x="152317" y="9508"/>
                    </a:moveTo>
                    <a:cubicBezTo>
                      <a:pt x="429865" y="8240"/>
                      <a:pt x="329745" y="491097"/>
                      <a:pt x="83881" y="496167"/>
                    </a:cubicBezTo>
                    <a:cubicBezTo>
                      <a:pt x="59802" y="496167"/>
                      <a:pt x="48396" y="464483"/>
                      <a:pt x="64871" y="445473"/>
                    </a:cubicBezTo>
                    <a:cubicBezTo>
                      <a:pt x="92753" y="413789"/>
                      <a:pt x="114297" y="378304"/>
                      <a:pt x="128238" y="339016"/>
                    </a:cubicBezTo>
                    <a:cubicBezTo>
                      <a:pt x="134575" y="322541"/>
                      <a:pt x="124436" y="303531"/>
                      <a:pt x="106693" y="299729"/>
                    </a:cubicBezTo>
                    <a:cubicBezTo>
                      <a:pt x="-37784" y="266778"/>
                      <a:pt x="-20041" y="10775"/>
                      <a:pt x="152317" y="95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/>
              <p:cNvSpPr/>
              <p:nvPr/>
            </p:nvSpPr>
            <p:spPr>
              <a:xfrm>
                <a:off x="8363922" y="1420979"/>
                <a:ext cx="316835" cy="506937"/>
              </a:xfrm>
              <a:custGeom>
                <a:avLst/>
                <a:gdLst>
                  <a:gd name="connsiteX0" fmla="*/ 153277 w 316835"/>
                  <a:gd name="connsiteY0" fmla="*/ 9505 h 506936"/>
                  <a:gd name="connsiteX1" fmla="*/ 97514 w 316835"/>
                  <a:gd name="connsiteY1" fmla="*/ 497431 h 506936"/>
                  <a:gd name="connsiteX2" fmla="*/ 72167 w 316835"/>
                  <a:gd name="connsiteY2" fmla="*/ 439134 h 506936"/>
                  <a:gd name="connsiteX3" fmla="*/ 126663 w 316835"/>
                  <a:gd name="connsiteY3" fmla="*/ 346618 h 506936"/>
                  <a:gd name="connsiteX4" fmla="*/ 102583 w 316835"/>
                  <a:gd name="connsiteY4" fmla="*/ 298459 h 506936"/>
                  <a:gd name="connsiteX5" fmla="*/ 153277 w 316835"/>
                  <a:gd name="connsiteY5" fmla="*/ 9505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506936">
                    <a:moveTo>
                      <a:pt x="153277" y="9505"/>
                    </a:moveTo>
                    <a:cubicBezTo>
                      <a:pt x="399141" y="9505"/>
                      <a:pt x="333239" y="507570"/>
                      <a:pt x="97514" y="497431"/>
                    </a:cubicBezTo>
                    <a:cubicBezTo>
                      <a:pt x="68365" y="496164"/>
                      <a:pt x="53157" y="461946"/>
                      <a:pt x="72167" y="439134"/>
                    </a:cubicBezTo>
                    <a:cubicBezTo>
                      <a:pt x="94979" y="411252"/>
                      <a:pt x="113989" y="379569"/>
                      <a:pt x="126663" y="346618"/>
                    </a:cubicBezTo>
                    <a:cubicBezTo>
                      <a:pt x="134267" y="326340"/>
                      <a:pt x="122861" y="304796"/>
                      <a:pt x="102583" y="298459"/>
                    </a:cubicBezTo>
                    <a:cubicBezTo>
                      <a:pt x="-38092" y="260439"/>
                      <a:pt x="-17814" y="9505"/>
                      <a:pt x="153277" y="95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2943654" y="1995422"/>
            <a:ext cx="630408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Free</a:t>
            </a:r>
          </a:p>
          <a:p>
            <a:pPr algn="ctr"/>
            <a:r>
              <a:rPr lang="en-US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PPT Templates</a:t>
            </a:r>
            <a:endParaRPr lang="ko-KR" altLang="en-US" sz="48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43654" y="3608442"/>
            <a:ext cx="630408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the Sub Title of</a:t>
            </a:r>
          </a:p>
          <a:p>
            <a:pPr algn="ctr"/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Your Presentation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anose="020B0604020202020204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方正舒体" panose="02010601030101010101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6" name="Freeform 87"/>
          <p:cNvSpPr/>
          <p:nvPr/>
        </p:nvSpPr>
        <p:spPr>
          <a:xfrm>
            <a:off x="5145093" y="3901041"/>
            <a:ext cx="1701130" cy="2956959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-1" fmla="*/ 1889034 w 3613059"/>
              <a:gd name="connsiteY0-2" fmla="*/ 6791325 h 6791325"/>
              <a:gd name="connsiteX1-3" fmla="*/ 3613059 w 3613059"/>
              <a:gd name="connsiteY1-4" fmla="*/ 6781800 h 6791325"/>
              <a:gd name="connsiteX2-5" fmla="*/ 2555784 w 3613059"/>
              <a:gd name="connsiteY2-6" fmla="*/ 3819525 h 6791325"/>
              <a:gd name="connsiteX3-7" fmla="*/ 2431959 w 3613059"/>
              <a:gd name="connsiteY3-8" fmla="*/ 3267075 h 6791325"/>
              <a:gd name="connsiteX4-9" fmla="*/ 2793909 w 3613059"/>
              <a:gd name="connsiteY4-10" fmla="*/ 2162175 h 6791325"/>
              <a:gd name="connsiteX5-11" fmla="*/ 3432084 w 3613059"/>
              <a:gd name="connsiteY5-12" fmla="*/ 1247775 h 6791325"/>
              <a:gd name="connsiteX6-13" fmla="*/ 3251109 w 3613059"/>
              <a:gd name="connsiteY6-14" fmla="*/ 1133475 h 6791325"/>
              <a:gd name="connsiteX7-15" fmla="*/ 2584359 w 3613059"/>
              <a:gd name="connsiteY7-16" fmla="*/ 1857375 h 6791325"/>
              <a:gd name="connsiteX8-17" fmla="*/ 2412909 w 3613059"/>
              <a:gd name="connsiteY8-18" fmla="*/ 1752600 h 6791325"/>
              <a:gd name="connsiteX9-19" fmla="*/ 2812959 w 3613059"/>
              <a:gd name="connsiteY9-20" fmla="*/ 390525 h 6791325"/>
              <a:gd name="connsiteX10-21" fmla="*/ 2527209 w 3613059"/>
              <a:gd name="connsiteY10-22" fmla="*/ 295275 h 6791325"/>
              <a:gd name="connsiteX11-23" fmla="*/ 2165259 w 3613059"/>
              <a:gd name="connsiteY11-24" fmla="*/ 1609725 h 6791325"/>
              <a:gd name="connsiteX12-25" fmla="*/ 2012859 w 3613059"/>
              <a:gd name="connsiteY12-26" fmla="*/ 1495425 h 6791325"/>
              <a:gd name="connsiteX13-27" fmla="*/ 2031909 w 3613059"/>
              <a:gd name="connsiteY13-28" fmla="*/ 0 h 6791325"/>
              <a:gd name="connsiteX14-29" fmla="*/ 1831884 w 3613059"/>
              <a:gd name="connsiteY14-30" fmla="*/ 66675 h 6791325"/>
              <a:gd name="connsiteX15-31" fmla="*/ 1765209 w 3613059"/>
              <a:gd name="connsiteY15-32" fmla="*/ 1514475 h 6791325"/>
              <a:gd name="connsiteX16-33" fmla="*/ 1565184 w 3613059"/>
              <a:gd name="connsiteY16-34" fmla="*/ 1504950 h 6791325"/>
              <a:gd name="connsiteX17-35" fmla="*/ 1393734 w 3613059"/>
              <a:gd name="connsiteY17-36" fmla="*/ 123825 h 6791325"/>
              <a:gd name="connsiteX18-37" fmla="*/ 1212759 w 3613059"/>
              <a:gd name="connsiteY18-38" fmla="*/ 123825 h 6791325"/>
              <a:gd name="connsiteX19-39" fmla="*/ 1260384 w 3613059"/>
              <a:gd name="connsiteY19-40" fmla="*/ 1638300 h 6791325"/>
              <a:gd name="connsiteX20-41" fmla="*/ 1098459 w 3613059"/>
              <a:gd name="connsiteY20-42" fmla="*/ 2190750 h 6791325"/>
              <a:gd name="connsiteX21-43" fmla="*/ 841284 w 3613059"/>
              <a:gd name="connsiteY21-44" fmla="*/ 2247900 h 6791325"/>
              <a:gd name="connsiteX22-45" fmla="*/ 126909 w 3613059"/>
              <a:gd name="connsiteY22-46" fmla="*/ 1733550 h 6791325"/>
              <a:gd name="connsiteX23-47" fmla="*/ 41184 w 3613059"/>
              <a:gd name="connsiteY23-48" fmla="*/ 2038350 h 6791325"/>
              <a:gd name="connsiteX24-49" fmla="*/ 650784 w 3613059"/>
              <a:gd name="connsiteY24-50" fmla="*/ 2743200 h 6791325"/>
              <a:gd name="connsiteX25-51" fmla="*/ 1279434 w 3613059"/>
              <a:gd name="connsiteY25-52" fmla="*/ 3476625 h 6791325"/>
              <a:gd name="connsiteX26-53" fmla="*/ 1498509 w 3613059"/>
              <a:gd name="connsiteY26-54" fmla="*/ 4010025 h 6791325"/>
              <a:gd name="connsiteX27-55" fmla="*/ 1889034 w 3613059"/>
              <a:gd name="connsiteY27-56" fmla="*/ 6791325 h 6791325"/>
              <a:gd name="connsiteX0-57" fmla="*/ 1872461 w 3596486"/>
              <a:gd name="connsiteY0-58" fmla="*/ 6791325 h 6791325"/>
              <a:gd name="connsiteX1-59" fmla="*/ 3596486 w 3596486"/>
              <a:gd name="connsiteY1-60" fmla="*/ 6781800 h 6791325"/>
              <a:gd name="connsiteX2-61" fmla="*/ 2539211 w 3596486"/>
              <a:gd name="connsiteY2-62" fmla="*/ 3819525 h 6791325"/>
              <a:gd name="connsiteX3-63" fmla="*/ 2415386 w 3596486"/>
              <a:gd name="connsiteY3-64" fmla="*/ 3267075 h 6791325"/>
              <a:gd name="connsiteX4-65" fmla="*/ 2777336 w 3596486"/>
              <a:gd name="connsiteY4-66" fmla="*/ 2162175 h 6791325"/>
              <a:gd name="connsiteX5-67" fmla="*/ 3415511 w 3596486"/>
              <a:gd name="connsiteY5-68" fmla="*/ 1247775 h 6791325"/>
              <a:gd name="connsiteX6-69" fmla="*/ 3234536 w 3596486"/>
              <a:gd name="connsiteY6-70" fmla="*/ 1133475 h 6791325"/>
              <a:gd name="connsiteX7-71" fmla="*/ 2567786 w 3596486"/>
              <a:gd name="connsiteY7-72" fmla="*/ 1857375 h 6791325"/>
              <a:gd name="connsiteX8-73" fmla="*/ 2396336 w 3596486"/>
              <a:gd name="connsiteY8-74" fmla="*/ 1752600 h 6791325"/>
              <a:gd name="connsiteX9-75" fmla="*/ 2796386 w 3596486"/>
              <a:gd name="connsiteY9-76" fmla="*/ 390525 h 6791325"/>
              <a:gd name="connsiteX10-77" fmla="*/ 2510636 w 3596486"/>
              <a:gd name="connsiteY10-78" fmla="*/ 295275 h 6791325"/>
              <a:gd name="connsiteX11-79" fmla="*/ 2148686 w 3596486"/>
              <a:gd name="connsiteY11-80" fmla="*/ 1609725 h 6791325"/>
              <a:gd name="connsiteX12-81" fmla="*/ 1996286 w 3596486"/>
              <a:gd name="connsiteY12-82" fmla="*/ 1495425 h 6791325"/>
              <a:gd name="connsiteX13-83" fmla="*/ 2015336 w 3596486"/>
              <a:gd name="connsiteY13-84" fmla="*/ 0 h 6791325"/>
              <a:gd name="connsiteX14-85" fmla="*/ 1815311 w 3596486"/>
              <a:gd name="connsiteY14-86" fmla="*/ 66675 h 6791325"/>
              <a:gd name="connsiteX15-87" fmla="*/ 1748636 w 3596486"/>
              <a:gd name="connsiteY15-88" fmla="*/ 1514475 h 6791325"/>
              <a:gd name="connsiteX16-89" fmla="*/ 1548611 w 3596486"/>
              <a:gd name="connsiteY16-90" fmla="*/ 1504950 h 6791325"/>
              <a:gd name="connsiteX17-91" fmla="*/ 1377161 w 3596486"/>
              <a:gd name="connsiteY17-92" fmla="*/ 123825 h 6791325"/>
              <a:gd name="connsiteX18-93" fmla="*/ 1196186 w 3596486"/>
              <a:gd name="connsiteY18-94" fmla="*/ 123825 h 6791325"/>
              <a:gd name="connsiteX19-95" fmla="*/ 1243811 w 3596486"/>
              <a:gd name="connsiteY19-96" fmla="*/ 1638300 h 6791325"/>
              <a:gd name="connsiteX20-97" fmla="*/ 1081886 w 3596486"/>
              <a:gd name="connsiteY20-98" fmla="*/ 2190750 h 6791325"/>
              <a:gd name="connsiteX21-99" fmla="*/ 824711 w 3596486"/>
              <a:gd name="connsiteY21-100" fmla="*/ 2247900 h 6791325"/>
              <a:gd name="connsiteX22-101" fmla="*/ 110336 w 3596486"/>
              <a:gd name="connsiteY22-102" fmla="*/ 1733550 h 6791325"/>
              <a:gd name="connsiteX23-103" fmla="*/ 76998 w 3596486"/>
              <a:gd name="connsiteY23-104" fmla="*/ 2038350 h 6791325"/>
              <a:gd name="connsiteX24-105" fmla="*/ 634211 w 3596486"/>
              <a:gd name="connsiteY24-106" fmla="*/ 2743200 h 6791325"/>
              <a:gd name="connsiteX25-107" fmla="*/ 1262861 w 3596486"/>
              <a:gd name="connsiteY25-108" fmla="*/ 3476625 h 6791325"/>
              <a:gd name="connsiteX26-109" fmla="*/ 1481936 w 3596486"/>
              <a:gd name="connsiteY26-110" fmla="*/ 4010025 h 6791325"/>
              <a:gd name="connsiteX27-111" fmla="*/ 1872461 w 3596486"/>
              <a:gd name="connsiteY27-112" fmla="*/ 6791325 h 6791325"/>
              <a:gd name="connsiteX0-113" fmla="*/ 1969459 w 3693484"/>
              <a:gd name="connsiteY0-114" fmla="*/ 6791325 h 6791325"/>
              <a:gd name="connsiteX1-115" fmla="*/ 3693484 w 3693484"/>
              <a:gd name="connsiteY1-116" fmla="*/ 6781800 h 6791325"/>
              <a:gd name="connsiteX2-117" fmla="*/ 2636209 w 3693484"/>
              <a:gd name="connsiteY2-118" fmla="*/ 3819525 h 6791325"/>
              <a:gd name="connsiteX3-119" fmla="*/ 2512384 w 3693484"/>
              <a:gd name="connsiteY3-120" fmla="*/ 3267075 h 6791325"/>
              <a:gd name="connsiteX4-121" fmla="*/ 2874334 w 3693484"/>
              <a:gd name="connsiteY4-122" fmla="*/ 2162175 h 6791325"/>
              <a:gd name="connsiteX5-123" fmla="*/ 3512509 w 3693484"/>
              <a:gd name="connsiteY5-124" fmla="*/ 1247775 h 6791325"/>
              <a:gd name="connsiteX6-125" fmla="*/ 3331534 w 3693484"/>
              <a:gd name="connsiteY6-126" fmla="*/ 1133475 h 6791325"/>
              <a:gd name="connsiteX7-127" fmla="*/ 2664784 w 3693484"/>
              <a:gd name="connsiteY7-128" fmla="*/ 1857375 h 6791325"/>
              <a:gd name="connsiteX8-129" fmla="*/ 2493334 w 3693484"/>
              <a:gd name="connsiteY8-130" fmla="*/ 1752600 h 6791325"/>
              <a:gd name="connsiteX9-131" fmla="*/ 2893384 w 3693484"/>
              <a:gd name="connsiteY9-132" fmla="*/ 390525 h 6791325"/>
              <a:gd name="connsiteX10-133" fmla="*/ 2607634 w 3693484"/>
              <a:gd name="connsiteY10-134" fmla="*/ 295275 h 6791325"/>
              <a:gd name="connsiteX11-135" fmla="*/ 2245684 w 3693484"/>
              <a:gd name="connsiteY11-136" fmla="*/ 1609725 h 6791325"/>
              <a:gd name="connsiteX12-137" fmla="*/ 2093284 w 3693484"/>
              <a:gd name="connsiteY12-138" fmla="*/ 1495425 h 6791325"/>
              <a:gd name="connsiteX13-139" fmla="*/ 2112334 w 3693484"/>
              <a:gd name="connsiteY13-140" fmla="*/ 0 h 6791325"/>
              <a:gd name="connsiteX14-141" fmla="*/ 1912309 w 3693484"/>
              <a:gd name="connsiteY14-142" fmla="*/ 66675 h 6791325"/>
              <a:gd name="connsiteX15-143" fmla="*/ 1845634 w 3693484"/>
              <a:gd name="connsiteY15-144" fmla="*/ 1514475 h 6791325"/>
              <a:gd name="connsiteX16-145" fmla="*/ 1645609 w 3693484"/>
              <a:gd name="connsiteY16-146" fmla="*/ 1504950 h 6791325"/>
              <a:gd name="connsiteX17-147" fmla="*/ 1474159 w 3693484"/>
              <a:gd name="connsiteY17-148" fmla="*/ 123825 h 6791325"/>
              <a:gd name="connsiteX18-149" fmla="*/ 1293184 w 3693484"/>
              <a:gd name="connsiteY18-150" fmla="*/ 123825 h 6791325"/>
              <a:gd name="connsiteX19-151" fmla="*/ 1340809 w 3693484"/>
              <a:gd name="connsiteY19-152" fmla="*/ 1638300 h 6791325"/>
              <a:gd name="connsiteX20-153" fmla="*/ 1178884 w 3693484"/>
              <a:gd name="connsiteY20-154" fmla="*/ 2190750 h 6791325"/>
              <a:gd name="connsiteX21-155" fmla="*/ 921709 w 3693484"/>
              <a:gd name="connsiteY21-156" fmla="*/ 2247900 h 6791325"/>
              <a:gd name="connsiteX22-157" fmla="*/ 207334 w 3693484"/>
              <a:gd name="connsiteY22-158" fmla="*/ 1733550 h 6791325"/>
              <a:gd name="connsiteX23-159" fmla="*/ 173996 w 3693484"/>
              <a:gd name="connsiteY23-160" fmla="*/ 2038350 h 6791325"/>
              <a:gd name="connsiteX24-161" fmla="*/ 731209 w 3693484"/>
              <a:gd name="connsiteY24-162" fmla="*/ 2743200 h 6791325"/>
              <a:gd name="connsiteX25-163" fmla="*/ 1359859 w 3693484"/>
              <a:gd name="connsiteY25-164" fmla="*/ 3476625 h 6791325"/>
              <a:gd name="connsiteX26-165" fmla="*/ 1578934 w 3693484"/>
              <a:gd name="connsiteY26-166" fmla="*/ 4010025 h 6791325"/>
              <a:gd name="connsiteX27-167" fmla="*/ 1969459 w 3693484"/>
              <a:gd name="connsiteY27-168" fmla="*/ 6791325 h 6791325"/>
              <a:gd name="connsiteX0-169" fmla="*/ 1969459 w 3693484"/>
              <a:gd name="connsiteY0-170" fmla="*/ 6791325 h 6791325"/>
              <a:gd name="connsiteX1-171" fmla="*/ 3693484 w 3693484"/>
              <a:gd name="connsiteY1-172" fmla="*/ 6781800 h 6791325"/>
              <a:gd name="connsiteX2-173" fmla="*/ 2636209 w 3693484"/>
              <a:gd name="connsiteY2-174" fmla="*/ 3819525 h 6791325"/>
              <a:gd name="connsiteX3-175" fmla="*/ 2512384 w 3693484"/>
              <a:gd name="connsiteY3-176" fmla="*/ 3267075 h 6791325"/>
              <a:gd name="connsiteX4-177" fmla="*/ 2874334 w 3693484"/>
              <a:gd name="connsiteY4-178" fmla="*/ 2162175 h 6791325"/>
              <a:gd name="connsiteX5-179" fmla="*/ 3512509 w 3693484"/>
              <a:gd name="connsiteY5-180" fmla="*/ 1247775 h 6791325"/>
              <a:gd name="connsiteX6-181" fmla="*/ 3331534 w 3693484"/>
              <a:gd name="connsiteY6-182" fmla="*/ 1133475 h 6791325"/>
              <a:gd name="connsiteX7-183" fmla="*/ 2664784 w 3693484"/>
              <a:gd name="connsiteY7-184" fmla="*/ 1857375 h 6791325"/>
              <a:gd name="connsiteX8-185" fmla="*/ 2493334 w 3693484"/>
              <a:gd name="connsiteY8-186" fmla="*/ 1752600 h 6791325"/>
              <a:gd name="connsiteX9-187" fmla="*/ 2893384 w 3693484"/>
              <a:gd name="connsiteY9-188" fmla="*/ 390525 h 6791325"/>
              <a:gd name="connsiteX10-189" fmla="*/ 2607634 w 3693484"/>
              <a:gd name="connsiteY10-190" fmla="*/ 295275 h 6791325"/>
              <a:gd name="connsiteX11-191" fmla="*/ 2245684 w 3693484"/>
              <a:gd name="connsiteY11-192" fmla="*/ 1609725 h 6791325"/>
              <a:gd name="connsiteX12-193" fmla="*/ 2093284 w 3693484"/>
              <a:gd name="connsiteY12-194" fmla="*/ 1495425 h 6791325"/>
              <a:gd name="connsiteX13-195" fmla="*/ 2112334 w 3693484"/>
              <a:gd name="connsiteY13-196" fmla="*/ 0 h 6791325"/>
              <a:gd name="connsiteX14-197" fmla="*/ 1912309 w 3693484"/>
              <a:gd name="connsiteY14-198" fmla="*/ 66675 h 6791325"/>
              <a:gd name="connsiteX15-199" fmla="*/ 1845634 w 3693484"/>
              <a:gd name="connsiteY15-200" fmla="*/ 1514475 h 6791325"/>
              <a:gd name="connsiteX16-201" fmla="*/ 1645609 w 3693484"/>
              <a:gd name="connsiteY16-202" fmla="*/ 1504950 h 6791325"/>
              <a:gd name="connsiteX17-203" fmla="*/ 1474159 w 3693484"/>
              <a:gd name="connsiteY17-204" fmla="*/ 123825 h 6791325"/>
              <a:gd name="connsiteX18-205" fmla="*/ 1293184 w 3693484"/>
              <a:gd name="connsiteY18-206" fmla="*/ 123825 h 6791325"/>
              <a:gd name="connsiteX19-207" fmla="*/ 1340809 w 3693484"/>
              <a:gd name="connsiteY19-208" fmla="*/ 1638300 h 6791325"/>
              <a:gd name="connsiteX20-209" fmla="*/ 1178884 w 3693484"/>
              <a:gd name="connsiteY20-210" fmla="*/ 2190750 h 6791325"/>
              <a:gd name="connsiteX21-211" fmla="*/ 921709 w 3693484"/>
              <a:gd name="connsiteY21-212" fmla="*/ 2247900 h 6791325"/>
              <a:gd name="connsiteX22-213" fmla="*/ 207334 w 3693484"/>
              <a:gd name="connsiteY22-214" fmla="*/ 1733550 h 6791325"/>
              <a:gd name="connsiteX23-215" fmla="*/ 173996 w 3693484"/>
              <a:gd name="connsiteY23-216" fmla="*/ 2038350 h 6791325"/>
              <a:gd name="connsiteX24-217" fmla="*/ 731209 w 3693484"/>
              <a:gd name="connsiteY24-218" fmla="*/ 2743200 h 6791325"/>
              <a:gd name="connsiteX25-219" fmla="*/ 1359859 w 3693484"/>
              <a:gd name="connsiteY25-220" fmla="*/ 3476625 h 6791325"/>
              <a:gd name="connsiteX26-221" fmla="*/ 1578934 w 3693484"/>
              <a:gd name="connsiteY26-222" fmla="*/ 4010025 h 6791325"/>
              <a:gd name="connsiteX27-223" fmla="*/ 1969459 w 3693484"/>
              <a:gd name="connsiteY27-224" fmla="*/ 6791325 h 6791325"/>
              <a:gd name="connsiteX0-225" fmla="*/ 1969459 w 3693484"/>
              <a:gd name="connsiteY0-226" fmla="*/ 6791325 h 6791325"/>
              <a:gd name="connsiteX1-227" fmla="*/ 3693484 w 3693484"/>
              <a:gd name="connsiteY1-228" fmla="*/ 6781800 h 6791325"/>
              <a:gd name="connsiteX2-229" fmla="*/ 2636209 w 3693484"/>
              <a:gd name="connsiteY2-230" fmla="*/ 3819525 h 6791325"/>
              <a:gd name="connsiteX3-231" fmla="*/ 2512384 w 3693484"/>
              <a:gd name="connsiteY3-232" fmla="*/ 3267075 h 6791325"/>
              <a:gd name="connsiteX4-233" fmla="*/ 2874334 w 3693484"/>
              <a:gd name="connsiteY4-234" fmla="*/ 2162175 h 6791325"/>
              <a:gd name="connsiteX5-235" fmla="*/ 3512509 w 3693484"/>
              <a:gd name="connsiteY5-236" fmla="*/ 1247775 h 6791325"/>
              <a:gd name="connsiteX6-237" fmla="*/ 3331534 w 3693484"/>
              <a:gd name="connsiteY6-238" fmla="*/ 1133475 h 6791325"/>
              <a:gd name="connsiteX7-239" fmla="*/ 2664784 w 3693484"/>
              <a:gd name="connsiteY7-240" fmla="*/ 1857375 h 6791325"/>
              <a:gd name="connsiteX8-241" fmla="*/ 2493334 w 3693484"/>
              <a:gd name="connsiteY8-242" fmla="*/ 1752600 h 6791325"/>
              <a:gd name="connsiteX9-243" fmla="*/ 2893384 w 3693484"/>
              <a:gd name="connsiteY9-244" fmla="*/ 390525 h 6791325"/>
              <a:gd name="connsiteX10-245" fmla="*/ 2607634 w 3693484"/>
              <a:gd name="connsiteY10-246" fmla="*/ 295275 h 6791325"/>
              <a:gd name="connsiteX11-247" fmla="*/ 2245684 w 3693484"/>
              <a:gd name="connsiteY11-248" fmla="*/ 1609725 h 6791325"/>
              <a:gd name="connsiteX12-249" fmla="*/ 2093284 w 3693484"/>
              <a:gd name="connsiteY12-250" fmla="*/ 1495425 h 6791325"/>
              <a:gd name="connsiteX13-251" fmla="*/ 2112334 w 3693484"/>
              <a:gd name="connsiteY13-252" fmla="*/ 0 h 6791325"/>
              <a:gd name="connsiteX14-253" fmla="*/ 1912309 w 3693484"/>
              <a:gd name="connsiteY14-254" fmla="*/ 66675 h 6791325"/>
              <a:gd name="connsiteX15-255" fmla="*/ 1845634 w 3693484"/>
              <a:gd name="connsiteY15-256" fmla="*/ 1514475 h 6791325"/>
              <a:gd name="connsiteX16-257" fmla="*/ 1645609 w 3693484"/>
              <a:gd name="connsiteY16-258" fmla="*/ 1504950 h 6791325"/>
              <a:gd name="connsiteX17-259" fmla="*/ 1474159 w 3693484"/>
              <a:gd name="connsiteY17-260" fmla="*/ 123825 h 6791325"/>
              <a:gd name="connsiteX18-261" fmla="*/ 1293184 w 3693484"/>
              <a:gd name="connsiteY18-262" fmla="*/ 123825 h 6791325"/>
              <a:gd name="connsiteX19-263" fmla="*/ 1340809 w 3693484"/>
              <a:gd name="connsiteY19-264" fmla="*/ 1638300 h 6791325"/>
              <a:gd name="connsiteX20-265" fmla="*/ 1178884 w 3693484"/>
              <a:gd name="connsiteY20-266" fmla="*/ 2190750 h 6791325"/>
              <a:gd name="connsiteX21-267" fmla="*/ 874084 w 3693484"/>
              <a:gd name="connsiteY21-268" fmla="*/ 2247900 h 6791325"/>
              <a:gd name="connsiteX22-269" fmla="*/ 207334 w 3693484"/>
              <a:gd name="connsiteY22-270" fmla="*/ 1733550 h 6791325"/>
              <a:gd name="connsiteX23-271" fmla="*/ 173996 w 3693484"/>
              <a:gd name="connsiteY23-272" fmla="*/ 2038350 h 6791325"/>
              <a:gd name="connsiteX24-273" fmla="*/ 731209 w 3693484"/>
              <a:gd name="connsiteY24-274" fmla="*/ 2743200 h 6791325"/>
              <a:gd name="connsiteX25-275" fmla="*/ 1359859 w 3693484"/>
              <a:gd name="connsiteY25-276" fmla="*/ 3476625 h 6791325"/>
              <a:gd name="connsiteX26-277" fmla="*/ 1578934 w 3693484"/>
              <a:gd name="connsiteY26-278" fmla="*/ 4010025 h 6791325"/>
              <a:gd name="connsiteX27-279" fmla="*/ 1969459 w 3693484"/>
              <a:gd name="connsiteY27-280" fmla="*/ 6791325 h 6791325"/>
              <a:gd name="connsiteX0-281" fmla="*/ 1969459 w 3693484"/>
              <a:gd name="connsiteY0-282" fmla="*/ 6791325 h 6791325"/>
              <a:gd name="connsiteX1-283" fmla="*/ 3693484 w 3693484"/>
              <a:gd name="connsiteY1-284" fmla="*/ 6781800 h 6791325"/>
              <a:gd name="connsiteX2-285" fmla="*/ 2636209 w 3693484"/>
              <a:gd name="connsiteY2-286" fmla="*/ 3819525 h 6791325"/>
              <a:gd name="connsiteX3-287" fmla="*/ 2512384 w 3693484"/>
              <a:gd name="connsiteY3-288" fmla="*/ 3267075 h 6791325"/>
              <a:gd name="connsiteX4-289" fmla="*/ 2874334 w 3693484"/>
              <a:gd name="connsiteY4-290" fmla="*/ 2162175 h 6791325"/>
              <a:gd name="connsiteX5-291" fmla="*/ 3512509 w 3693484"/>
              <a:gd name="connsiteY5-292" fmla="*/ 1247775 h 6791325"/>
              <a:gd name="connsiteX6-293" fmla="*/ 3331534 w 3693484"/>
              <a:gd name="connsiteY6-294" fmla="*/ 1133475 h 6791325"/>
              <a:gd name="connsiteX7-295" fmla="*/ 2664784 w 3693484"/>
              <a:gd name="connsiteY7-296" fmla="*/ 1857375 h 6791325"/>
              <a:gd name="connsiteX8-297" fmla="*/ 2493334 w 3693484"/>
              <a:gd name="connsiteY8-298" fmla="*/ 1752600 h 6791325"/>
              <a:gd name="connsiteX9-299" fmla="*/ 2893384 w 3693484"/>
              <a:gd name="connsiteY9-300" fmla="*/ 390525 h 6791325"/>
              <a:gd name="connsiteX10-301" fmla="*/ 2607634 w 3693484"/>
              <a:gd name="connsiteY10-302" fmla="*/ 295275 h 6791325"/>
              <a:gd name="connsiteX11-303" fmla="*/ 2245684 w 3693484"/>
              <a:gd name="connsiteY11-304" fmla="*/ 1609725 h 6791325"/>
              <a:gd name="connsiteX12-305" fmla="*/ 2093284 w 3693484"/>
              <a:gd name="connsiteY12-306" fmla="*/ 1495425 h 6791325"/>
              <a:gd name="connsiteX13-307" fmla="*/ 2112334 w 3693484"/>
              <a:gd name="connsiteY13-308" fmla="*/ 0 h 6791325"/>
              <a:gd name="connsiteX14-309" fmla="*/ 1912309 w 3693484"/>
              <a:gd name="connsiteY14-310" fmla="*/ 66675 h 6791325"/>
              <a:gd name="connsiteX15-311" fmla="*/ 1845634 w 3693484"/>
              <a:gd name="connsiteY15-312" fmla="*/ 1514475 h 6791325"/>
              <a:gd name="connsiteX16-313" fmla="*/ 1645609 w 3693484"/>
              <a:gd name="connsiteY16-314" fmla="*/ 1504950 h 6791325"/>
              <a:gd name="connsiteX17-315" fmla="*/ 1474159 w 3693484"/>
              <a:gd name="connsiteY17-316" fmla="*/ 123825 h 6791325"/>
              <a:gd name="connsiteX18-317" fmla="*/ 1293184 w 3693484"/>
              <a:gd name="connsiteY18-318" fmla="*/ 123825 h 6791325"/>
              <a:gd name="connsiteX19-319" fmla="*/ 1340809 w 3693484"/>
              <a:gd name="connsiteY19-320" fmla="*/ 1638300 h 6791325"/>
              <a:gd name="connsiteX20-321" fmla="*/ 1178884 w 3693484"/>
              <a:gd name="connsiteY20-322" fmla="*/ 2190750 h 6791325"/>
              <a:gd name="connsiteX21-323" fmla="*/ 874084 w 3693484"/>
              <a:gd name="connsiteY21-324" fmla="*/ 2247900 h 6791325"/>
              <a:gd name="connsiteX22-325" fmla="*/ 207334 w 3693484"/>
              <a:gd name="connsiteY22-326" fmla="*/ 1733550 h 6791325"/>
              <a:gd name="connsiteX23-327" fmla="*/ 173996 w 3693484"/>
              <a:gd name="connsiteY23-328" fmla="*/ 2038350 h 6791325"/>
              <a:gd name="connsiteX24-329" fmla="*/ 731209 w 3693484"/>
              <a:gd name="connsiteY24-330" fmla="*/ 2743200 h 6791325"/>
              <a:gd name="connsiteX25-331" fmla="*/ 1359859 w 3693484"/>
              <a:gd name="connsiteY25-332" fmla="*/ 3476625 h 6791325"/>
              <a:gd name="connsiteX26-333" fmla="*/ 1578934 w 3693484"/>
              <a:gd name="connsiteY26-334" fmla="*/ 4010025 h 6791325"/>
              <a:gd name="connsiteX27-335" fmla="*/ 1969459 w 3693484"/>
              <a:gd name="connsiteY27-336" fmla="*/ 6791325 h 6791325"/>
              <a:gd name="connsiteX0-337" fmla="*/ 1969459 w 3693484"/>
              <a:gd name="connsiteY0-338" fmla="*/ 6791325 h 6791325"/>
              <a:gd name="connsiteX1-339" fmla="*/ 3693484 w 3693484"/>
              <a:gd name="connsiteY1-340" fmla="*/ 6781800 h 6791325"/>
              <a:gd name="connsiteX2-341" fmla="*/ 2636209 w 3693484"/>
              <a:gd name="connsiteY2-342" fmla="*/ 3819525 h 6791325"/>
              <a:gd name="connsiteX3-343" fmla="*/ 2512384 w 3693484"/>
              <a:gd name="connsiteY3-344" fmla="*/ 3267075 h 6791325"/>
              <a:gd name="connsiteX4-345" fmla="*/ 2874334 w 3693484"/>
              <a:gd name="connsiteY4-346" fmla="*/ 2162175 h 6791325"/>
              <a:gd name="connsiteX5-347" fmla="*/ 3512509 w 3693484"/>
              <a:gd name="connsiteY5-348" fmla="*/ 1247775 h 6791325"/>
              <a:gd name="connsiteX6-349" fmla="*/ 3331534 w 3693484"/>
              <a:gd name="connsiteY6-350" fmla="*/ 1133475 h 6791325"/>
              <a:gd name="connsiteX7-351" fmla="*/ 2664784 w 3693484"/>
              <a:gd name="connsiteY7-352" fmla="*/ 1857375 h 6791325"/>
              <a:gd name="connsiteX8-353" fmla="*/ 2493334 w 3693484"/>
              <a:gd name="connsiteY8-354" fmla="*/ 1752600 h 6791325"/>
              <a:gd name="connsiteX9-355" fmla="*/ 2893384 w 3693484"/>
              <a:gd name="connsiteY9-356" fmla="*/ 390525 h 6791325"/>
              <a:gd name="connsiteX10-357" fmla="*/ 2607634 w 3693484"/>
              <a:gd name="connsiteY10-358" fmla="*/ 295275 h 6791325"/>
              <a:gd name="connsiteX11-359" fmla="*/ 2245684 w 3693484"/>
              <a:gd name="connsiteY11-360" fmla="*/ 1609725 h 6791325"/>
              <a:gd name="connsiteX12-361" fmla="*/ 2093284 w 3693484"/>
              <a:gd name="connsiteY12-362" fmla="*/ 1495425 h 6791325"/>
              <a:gd name="connsiteX13-363" fmla="*/ 2112334 w 3693484"/>
              <a:gd name="connsiteY13-364" fmla="*/ 0 h 6791325"/>
              <a:gd name="connsiteX14-365" fmla="*/ 1912309 w 3693484"/>
              <a:gd name="connsiteY14-366" fmla="*/ 66675 h 6791325"/>
              <a:gd name="connsiteX15-367" fmla="*/ 1845634 w 3693484"/>
              <a:gd name="connsiteY15-368" fmla="*/ 1514475 h 6791325"/>
              <a:gd name="connsiteX16-369" fmla="*/ 1645609 w 3693484"/>
              <a:gd name="connsiteY16-370" fmla="*/ 1504950 h 6791325"/>
              <a:gd name="connsiteX17-371" fmla="*/ 1474159 w 3693484"/>
              <a:gd name="connsiteY17-372" fmla="*/ 123825 h 6791325"/>
              <a:gd name="connsiteX18-373" fmla="*/ 1293184 w 3693484"/>
              <a:gd name="connsiteY18-374" fmla="*/ 123825 h 6791325"/>
              <a:gd name="connsiteX19-375" fmla="*/ 1340809 w 3693484"/>
              <a:gd name="connsiteY19-376" fmla="*/ 1638300 h 6791325"/>
              <a:gd name="connsiteX20-377" fmla="*/ 1178884 w 3693484"/>
              <a:gd name="connsiteY20-378" fmla="*/ 2190750 h 6791325"/>
              <a:gd name="connsiteX21-379" fmla="*/ 902659 w 3693484"/>
              <a:gd name="connsiteY21-380" fmla="*/ 2247900 h 6791325"/>
              <a:gd name="connsiteX22-381" fmla="*/ 207334 w 3693484"/>
              <a:gd name="connsiteY22-382" fmla="*/ 1733550 h 6791325"/>
              <a:gd name="connsiteX23-383" fmla="*/ 173996 w 3693484"/>
              <a:gd name="connsiteY23-384" fmla="*/ 2038350 h 6791325"/>
              <a:gd name="connsiteX24-385" fmla="*/ 731209 w 3693484"/>
              <a:gd name="connsiteY24-386" fmla="*/ 2743200 h 6791325"/>
              <a:gd name="connsiteX25-387" fmla="*/ 1359859 w 3693484"/>
              <a:gd name="connsiteY25-388" fmla="*/ 3476625 h 6791325"/>
              <a:gd name="connsiteX26-389" fmla="*/ 1578934 w 3693484"/>
              <a:gd name="connsiteY26-390" fmla="*/ 4010025 h 6791325"/>
              <a:gd name="connsiteX27-391" fmla="*/ 1969459 w 3693484"/>
              <a:gd name="connsiteY27-392" fmla="*/ 6791325 h 6791325"/>
              <a:gd name="connsiteX0-393" fmla="*/ 1969459 w 3693484"/>
              <a:gd name="connsiteY0-394" fmla="*/ 6791325 h 6791325"/>
              <a:gd name="connsiteX1-395" fmla="*/ 3693484 w 3693484"/>
              <a:gd name="connsiteY1-396" fmla="*/ 6781800 h 6791325"/>
              <a:gd name="connsiteX2-397" fmla="*/ 2636209 w 3693484"/>
              <a:gd name="connsiteY2-398" fmla="*/ 3819525 h 6791325"/>
              <a:gd name="connsiteX3-399" fmla="*/ 2512384 w 3693484"/>
              <a:gd name="connsiteY3-400" fmla="*/ 3267075 h 6791325"/>
              <a:gd name="connsiteX4-401" fmla="*/ 2874334 w 3693484"/>
              <a:gd name="connsiteY4-402" fmla="*/ 2162175 h 6791325"/>
              <a:gd name="connsiteX5-403" fmla="*/ 3512509 w 3693484"/>
              <a:gd name="connsiteY5-404" fmla="*/ 1247775 h 6791325"/>
              <a:gd name="connsiteX6-405" fmla="*/ 3331534 w 3693484"/>
              <a:gd name="connsiteY6-406" fmla="*/ 1133475 h 6791325"/>
              <a:gd name="connsiteX7-407" fmla="*/ 2664784 w 3693484"/>
              <a:gd name="connsiteY7-408" fmla="*/ 1857375 h 6791325"/>
              <a:gd name="connsiteX8-409" fmla="*/ 2493334 w 3693484"/>
              <a:gd name="connsiteY8-410" fmla="*/ 1752600 h 6791325"/>
              <a:gd name="connsiteX9-411" fmla="*/ 2893384 w 3693484"/>
              <a:gd name="connsiteY9-412" fmla="*/ 390525 h 6791325"/>
              <a:gd name="connsiteX10-413" fmla="*/ 2607634 w 3693484"/>
              <a:gd name="connsiteY10-414" fmla="*/ 295275 h 6791325"/>
              <a:gd name="connsiteX11-415" fmla="*/ 2245684 w 3693484"/>
              <a:gd name="connsiteY11-416" fmla="*/ 1609725 h 6791325"/>
              <a:gd name="connsiteX12-417" fmla="*/ 2093284 w 3693484"/>
              <a:gd name="connsiteY12-418" fmla="*/ 1495425 h 6791325"/>
              <a:gd name="connsiteX13-419" fmla="*/ 2112334 w 3693484"/>
              <a:gd name="connsiteY13-420" fmla="*/ 0 h 6791325"/>
              <a:gd name="connsiteX14-421" fmla="*/ 1912309 w 3693484"/>
              <a:gd name="connsiteY14-422" fmla="*/ 66675 h 6791325"/>
              <a:gd name="connsiteX15-423" fmla="*/ 1845634 w 3693484"/>
              <a:gd name="connsiteY15-424" fmla="*/ 1514475 h 6791325"/>
              <a:gd name="connsiteX16-425" fmla="*/ 1645609 w 3693484"/>
              <a:gd name="connsiteY16-426" fmla="*/ 1504950 h 6791325"/>
              <a:gd name="connsiteX17-427" fmla="*/ 1474159 w 3693484"/>
              <a:gd name="connsiteY17-428" fmla="*/ 123825 h 6791325"/>
              <a:gd name="connsiteX18-429" fmla="*/ 1293184 w 3693484"/>
              <a:gd name="connsiteY18-430" fmla="*/ 123825 h 6791325"/>
              <a:gd name="connsiteX19-431" fmla="*/ 1340809 w 3693484"/>
              <a:gd name="connsiteY19-432" fmla="*/ 1638300 h 6791325"/>
              <a:gd name="connsiteX20-433" fmla="*/ 1178884 w 3693484"/>
              <a:gd name="connsiteY20-434" fmla="*/ 2190750 h 6791325"/>
              <a:gd name="connsiteX21-435" fmla="*/ 902659 w 3693484"/>
              <a:gd name="connsiteY21-436" fmla="*/ 2247900 h 6791325"/>
              <a:gd name="connsiteX22-437" fmla="*/ 207334 w 3693484"/>
              <a:gd name="connsiteY22-438" fmla="*/ 1733550 h 6791325"/>
              <a:gd name="connsiteX23-439" fmla="*/ 173996 w 3693484"/>
              <a:gd name="connsiteY23-440" fmla="*/ 2038350 h 6791325"/>
              <a:gd name="connsiteX24-441" fmla="*/ 731209 w 3693484"/>
              <a:gd name="connsiteY24-442" fmla="*/ 2743200 h 6791325"/>
              <a:gd name="connsiteX25-443" fmla="*/ 1359859 w 3693484"/>
              <a:gd name="connsiteY25-444" fmla="*/ 3476625 h 6791325"/>
              <a:gd name="connsiteX26-445" fmla="*/ 1578934 w 3693484"/>
              <a:gd name="connsiteY26-446" fmla="*/ 4010025 h 6791325"/>
              <a:gd name="connsiteX27-447" fmla="*/ 1969459 w 3693484"/>
              <a:gd name="connsiteY27-448" fmla="*/ 6791325 h 6791325"/>
              <a:gd name="connsiteX0-449" fmla="*/ 1969459 w 3693484"/>
              <a:gd name="connsiteY0-450" fmla="*/ 6791325 h 6791325"/>
              <a:gd name="connsiteX1-451" fmla="*/ 3693484 w 3693484"/>
              <a:gd name="connsiteY1-452" fmla="*/ 6781800 h 6791325"/>
              <a:gd name="connsiteX2-453" fmla="*/ 2636209 w 3693484"/>
              <a:gd name="connsiteY2-454" fmla="*/ 3819525 h 6791325"/>
              <a:gd name="connsiteX3-455" fmla="*/ 2512384 w 3693484"/>
              <a:gd name="connsiteY3-456" fmla="*/ 3267075 h 6791325"/>
              <a:gd name="connsiteX4-457" fmla="*/ 2874334 w 3693484"/>
              <a:gd name="connsiteY4-458" fmla="*/ 2162175 h 6791325"/>
              <a:gd name="connsiteX5-459" fmla="*/ 3512509 w 3693484"/>
              <a:gd name="connsiteY5-460" fmla="*/ 1247775 h 6791325"/>
              <a:gd name="connsiteX6-461" fmla="*/ 3331534 w 3693484"/>
              <a:gd name="connsiteY6-462" fmla="*/ 1133475 h 6791325"/>
              <a:gd name="connsiteX7-463" fmla="*/ 2664784 w 3693484"/>
              <a:gd name="connsiteY7-464" fmla="*/ 1857375 h 6791325"/>
              <a:gd name="connsiteX8-465" fmla="*/ 2493334 w 3693484"/>
              <a:gd name="connsiteY8-466" fmla="*/ 1752600 h 6791325"/>
              <a:gd name="connsiteX9-467" fmla="*/ 2893384 w 3693484"/>
              <a:gd name="connsiteY9-468" fmla="*/ 390525 h 6791325"/>
              <a:gd name="connsiteX10-469" fmla="*/ 2607634 w 3693484"/>
              <a:gd name="connsiteY10-470" fmla="*/ 295275 h 6791325"/>
              <a:gd name="connsiteX11-471" fmla="*/ 2245684 w 3693484"/>
              <a:gd name="connsiteY11-472" fmla="*/ 1609725 h 6791325"/>
              <a:gd name="connsiteX12-473" fmla="*/ 2093284 w 3693484"/>
              <a:gd name="connsiteY12-474" fmla="*/ 1495425 h 6791325"/>
              <a:gd name="connsiteX13-475" fmla="*/ 2112334 w 3693484"/>
              <a:gd name="connsiteY13-476" fmla="*/ 0 h 6791325"/>
              <a:gd name="connsiteX14-477" fmla="*/ 1912309 w 3693484"/>
              <a:gd name="connsiteY14-478" fmla="*/ 66675 h 6791325"/>
              <a:gd name="connsiteX15-479" fmla="*/ 1845634 w 3693484"/>
              <a:gd name="connsiteY15-480" fmla="*/ 1514475 h 6791325"/>
              <a:gd name="connsiteX16-481" fmla="*/ 1645609 w 3693484"/>
              <a:gd name="connsiteY16-482" fmla="*/ 1504950 h 6791325"/>
              <a:gd name="connsiteX17-483" fmla="*/ 1474159 w 3693484"/>
              <a:gd name="connsiteY17-484" fmla="*/ 123825 h 6791325"/>
              <a:gd name="connsiteX18-485" fmla="*/ 1293184 w 3693484"/>
              <a:gd name="connsiteY18-486" fmla="*/ 123825 h 6791325"/>
              <a:gd name="connsiteX19-487" fmla="*/ 1340809 w 3693484"/>
              <a:gd name="connsiteY19-488" fmla="*/ 1638300 h 6791325"/>
              <a:gd name="connsiteX20-489" fmla="*/ 902659 w 3693484"/>
              <a:gd name="connsiteY20-490" fmla="*/ 2247900 h 6791325"/>
              <a:gd name="connsiteX21-491" fmla="*/ 207334 w 3693484"/>
              <a:gd name="connsiteY21-492" fmla="*/ 1733550 h 6791325"/>
              <a:gd name="connsiteX22-493" fmla="*/ 173996 w 3693484"/>
              <a:gd name="connsiteY22-494" fmla="*/ 2038350 h 6791325"/>
              <a:gd name="connsiteX23-495" fmla="*/ 731209 w 3693484"/>
              <a:gd name="connsiteY23-496" fmla="*/ 2743200 h 6791325"/>
              <a:gd name="connsiteX24-497" fmla="*/ 1359859 w 3693484"/>
              <a:gd name="connsiteY24-498" fmla="*/ 3476625 h 6791325"/>
              <a:gd name="connsiteX25-499" fmla="*/ 1578934 w 3693484"/>
              <a:gd name="connsiteY25-500" fmla="*/ 4010025 h 6791325"/>
              <a:gd name="connsiteX26-501" fmla="*/ 1969459 w 3693484"/>
              <a:gd name="connsiteY26-502" fmla="*/ 6791325 h 6791325"/>
              <a:gd name="connsiteX0-503" fmla="*/ 1969459 w 3693484"/>
              <a:gd name="connsiteY0-504" fmla="*/ 6791325 h 6791325"/>
              <a:gd name="connsiteX1-505" fmla="*/ 3693484 w 3693484"/>
              <a:gd name="connsiteY1-506" fmla="*/ 6781800 h 6791325"/>
              <a:gd name="connsiteX2-507" fmla="*/ 2636209 w 3693484"/>
              <a:gd name="connsiteY2-508" fmla="*/ 3819525 h 6791325"/>
              <a:gd name="connsiteX3-509" fmla="*/ 2512384 w 3693484"/>
              <a:gd name="connsiteY3-510" fmla="*/ 3267075 h 6791325"/>
              <a:gd name="connsiteX4-511" fmla="*/ 2874334 w 3693484"/>
              <a:gd name="connsiteY4-512" fmla="*/ 2162175 h 6791325"/>
              <a:gd name="connsiteX5-513" fmla="*/ 3512509 w 3693484"/>
              <a:gd name="connsiteY5-514" fmla="*/ 1247775 h 6791325"/>
              <a:gd name="connsiteX6-515" fmla="*/ 3331534 w 3693484"/>
              <a:gd name="connsiteY6-516" fmla="*/ 1133475 h 6791325"/>
              <a:gd name="connsiteX7-517" fmla="*/ 2664784 w 3693484"/>
              <a:gd name="connsiteY7-518" fmla="*/ 1857375 h 6791325"/>
              <a:gd name="connsiteX8-519" fmla="*/ 2493334 w 3693484"/>
              <a:gd name="connsiteY8-520" fmla="*/ 1752600 h 6791325"/>
              <a:gd name="connsiteX9-521" fmla="*/ 2893384 w 3693484"/>
              <a:gd name="connsiteY9-522" fmla="*/ 390525 h 6791325"/>
              <a:gd name="connsiteX10-523" fmla="*/ 2607634 w 3693484"/>
              <a:gd name="connsiteY10-524" fmla="*/ 295275 h 6791325"/>
              <a:gd name="connsiteX11-525" fmla="*/ 2245684 w 3693484"/>
              <a:gd name="connsiteY11-526" fmla="*/ 1609725 h 6791325"/>
              <a:gd name="connsiteX12-527" fmla="*/ 2093284 w 3693484"/>
              <a:gd name="connsiteY12-528" fmla="*/ 1495425 h 6791325"/>
              <a:gd name="connsiteX13-529" fmla="*/ 2112334 w 3693484"/>
              <a:gd name="connsiteY13-530" fmla="*/ 0 h 6791325"/>
              <a:gd name="connsiteX14-531" fmla="*/ 1912309 w 3693484"/>
              <a:gd name="connsiteY14-532" fmla="*/ 66675 h 6791325"/>
              <a:gd name="connsiteX15-533" fmla="*/ 1845634 w 3693484"/>
              <a:gd name="connsiteY15-534" fmla="*/ 1514475 h 6791325"/>
              <a:gd name="connsiteX16-535" fmla="*/ 1645609 w 3693484"/>
              <a:gd name="connsiteY16-536" fmla="*/ 1504950 h 6791325"/>
              <a:gd name="connsiteX17-537" fmla="*/ 1474159 w 3693484"/>
              <a:gd name="connsiteY17-538" fmla="*/ 123825 h 6791325"/>
              <a:gd name="connsiteX18-539" fmla="*/ 1293184 w 3693484"/>
              <a:gd name="connsiteY18-540" fmla="*/ 123825 h 6791325"/>
              <a:gd name="connsiteX19-541" fmla="*/ 1340809 w 3693484"/>
              <a:gd name="connsiteY19-542" fmla="*/ 1638300 h 6791325"/>
              <a:gd name="connsiteX20-543" fmla="*/ 902659 w 3693484"/>
              <a:gd name="connsiteY20-544" fmla="*/ 2247900 h 6791325"/>
              <a:gd name="connsiteX21-545" fmla="*/ 207334 w 3693484"/>
              <a:gd name="connsiteY21-546" fmla="*/ 1733550 h 6791325"/>
              <a:gd name="connsiteX22-547" fmla="*/ 173996 w 3693484"/>
              <a:gd name="connsiteY22-548" fmla="*/ 2038350 h 6791325"/>
              <a:gd name="connsiteX23-549" fmla="*/ 731209 w 3693484"/>
              <a:gd name="connsiteY23-550" fmla="*/ 2743200 h 6791325"/>
              <a:gd name="connsiteX24-551" fmla="*/ 1359859 w 3693484"/>
              <a:gd name="connsiteY24-552" fmla="*/ 3476625 h 6791325"/>
              <a:gd name="connsiteX25-553" fmla="*/ 1578934 w 3693484"/>
              <a:gd name="connsiteY25-554" fmla="*/ 4010025 h 6791325"/>
              <a:gd name="connsiteX26-555" fmla="*/ 1969459 w 3693484"/>
              <a:gd name="connsiteY26-556" fmla="*/ 6791325 h 6791325"/>
              <a:gd name="connsiteX0-557" fmla="*/ 1969459 w 3693484"/>
              <a:gd name="connsiteY0-558" fmla="*/ 6791325 h 6791325"/>
              <a:gd name="connsiteX1-559" fmla="*/ 3693484 w 3693484"/>
              <a:gd name="connsiteY1-560" fmla="*/ 6781800 h 6791325"/>
              <a:gd name="connsiteX2-561" fmla="*/ 2636209 w 3693484"/>
              <a:gd name="connsiteY2-562" fmla="*/ 3819525 h 6791325"/>
              <a:gd name="connsiteX3-563" fmla="*/ 2512384 w 3693484"/>
              <a:gd name="connsiteY3-564" fmla="*/ 3267075 h 6791325"/>
              <a:gd name="connsiteX4-565" fmla="*/ 2874334 w 3693484"/>
              <a:gd name="connsiteY4-566" fmla="*/ 2162175 h 6791325"/>
              <a:gd name="connsiteX5-567" fmla="*/ 3512509 w 3693484"/>
              <a:gd name="connsiteY5-568" fmla="*/ 1247775 h 6791325"/>
              <a:gd name="connsiteX6-569" fmla="*/ 3331534 w 3693484"/>
              <a:gd name="connsiteY6-570" fmla="*/ 1133475 h 6791325"/>
              <a:gd name="connsiteX7-571" fmla="*/ 2664784 w 3693484"/>
              <a:gd name="connsiteY7-572" fmla="*/ 1857375 h 6791325"/>
              <a:gd name="connsiteX8-573" fmla="*/ 2493334 w 3693484"/>
              <a:gd name="connsiteY8-574" fmla="*/ 1752600 h 6791325"/>
              <a:gd name="connsiteX9-575" fmla="*/ 2893384 w 3693484"/>
              <a:gd name="connsiteY9-576" fmla="*/ 390525 h 6791325"/>
              <a:gd name="connsiteX10-577" fmla="*/ 2607634 w 3693484"/>
              <a:gd name="connsiteY10-578" fmla="*/ 295275 h 6791325"/>
              <a:gd name="connsiteX11-579" fmla="*/ 2245684 w 3693484"/>
              <a:gd name="connsiteY11-580" fmla="*/ 1609725 h 6791325"/>
              <a:gd name="connsiteX12-581" fmla="*/ 2093284 w 3693484"/>
              <a:gd name="connsiteY12-582" fmla="*/ 1495425 h 6791325"/>
              <a:gd name="connsiteX13-583" fmla="*/ 2112334 w 3693484"/>
              <a:gd name="connsiteY13-584" fmla="*/ 0 h 6791325"/>
              <a:gd name="connsiteX14-585" fmla="*/ 1912309 w 3693484"/>
              <a:gd name="connsiteY14-586" fmla="*/ 66675 h 6791325"/>
              <a:gd name="connsiteX15-587" fmla="*/ 1845634 w 3693484"/>
              <a:gd name="connsiteY15-588" fmla="*/ 1514475 h 6791325"/>
              <a:gd name="connsiteX16-589" fmla="*/ 1645609 w 3693484"/>
              <a:gd name="connsiteY16-590" fmla="*/ 1504950 h 6791325"/>
              <a:gd name="connsiteX17-591" fmla="*/ 1474159 w 3693484"/>
              <a:gd name="connsiteY17-592" fmla="*/ 123825 h 6791325"/>
              <a:gd name="connsiteX18-593" fmla="*/ 1293184 w 3693484"/>
              <a:gd name="connsiteY18-594" fmla="*/ 123825 h 6791325"/>
              <a:gd name="connsiteX19-595" fmla="*/ 1340809 w 3693484"/>
              <a:gd name="connsiteY19-596" fmla="*/ 1638300 h 6791325"/>
              <a:gd name="connsiteX20-597" fmla="*/ 902659 w 3693484"/>
              <a:gd name="connsiteY20-598" fmla="*/ 2247900 h 6791325"/>
              <a:gd name="connsiteX21-599" fmla="*/ 207334 w 3693484"/>
              <a:gd name="connsiteY21-600" fmla="*/ 1733550 h 6791325"/>
              <a:gd name="connsiteX22-601" fmla="*/ 173996 w 3693484"/>
              <a:gd name="connsiteY22-602" fmla="*/ 2038350 h 6791325"/>
              <a:gd name="connsiteX23-603" fmla="*/ 731209 w 3693484"/>
              <a:gd name="connsiteY23-604" fmla="*/ 2743200 h 6791325"/>
              <a:gd name="connsiteX24-605" fmla="*/ 1359859 w 3693484"/>
              <a:gd name="connsiteY24-606" fmla="*/ 3476625 h 6791325"/>
              <a:gd name="connsiteX25-607" fmla="*/ 1578934 w 3693484"/>
              <a:gd name="connsiteY25-608" fmla="*/ 4010025 h 6791325"/>
              <a:gd name="connsiteX26-609" fmla="*/ 1969459 w 3693484"/>
              <a:gd name="connsiteY26-610" fmla="*/ 6791325 h 6791325"/>
              <a:gd name="connsiteX0-611" fmla="*/ 1969459 w 3693484"/>
              <a:gd name="connsiteY0-612" fmla="*/ 6791325 h 6791325"/>
              <a:gd name="connsiteX1-613" fmla="*/ 3693484 w 3693484"/>
              <a:gd name="connsiteY1-614" fmla="*/ 6781800 h 6791325"/>
              <a:gd name="connsiteX2-615" fmla="*/ 2636209 w 3693484"/>
              <a:gd name="connsiteY2-616" fmla="*/ 3819525 h 6791325"/>
              <a:gd name="connsiteX3-617" fmla="*/ 2512384 w 3693484"/>
              <a:gd name="connsiteY3-618" fmla="*/ 3267075 h 6791325"/>
              <a:gd name="connsiteX4-619" fmla="*/ 2874334 w 3693484"/>
              <a:gd name="connsiteY4-620" fmla="*/ 2162175 h 6791325"/>
              <a:gd name="connsiteX5-621" fmla="*/ 3512509 w 3693484"/>
              <a:gd name="connsiteY5-622" fmla="*/ 1247775 h 6791325"/>
              <a:gd name="connsiteX6-623" fmla="*/ 3331534 w 3693484"/>
              <a:gd name="connsiteY6-624" fmla="*/ 1133475 h 6791325"/>
              <a:gd name="connsiteX7-625" fmla="*/ 2664784 w 3693484"/>
              <a:gd name="connsiteY7-626" fmla="*/ 1857375 h 6791325"/>
              <a:gd name="connsiteX8-627" fmla="*/ 2493334 w 3693484"/>
              <a:gd name="connsiteY8-628" fmla="*/ 1752600 h 6791325"/>
              <a:gd name="connsiteX9-629" fmla="*/ 2893384 w 3693484"/>
              <a:gd name="connsiteY9-630" fmla="*/ 390525 h 6791325"/>
              <a:gd name="connsiteX10-631" fmla="*/ 2607634 w 3693484"/>
              <a:gd name="connsiteY10-632" fmla="*/ 295275 h 6791325"/>
              <a:gd name="connsiteX11-633" fmla="*/ 2245684 w 3693484"/>
              <a:gd name="connsiteY11-634" fmla="*/ 1609725 h 6791325"/>
              <a:gd name="connsiteX12-635" fmla="*/ 2093284 w 3693484"/>
              <a:gd name="connsiteY12-636" fmla="*/ 1495425 h 6791325"/>
              <a:gd name="connsiteX13-637" fmla="*/ 2112334 w 3693484"/>
              <a:gd name="connsiteY13-638" fmla="*/ 0 h 6791325"/>
              <a:gd name="connsiteX14-639" fmla="*/ 1912309 w 3693484"/>
              <a:gd name="connsiteY14-640" fmla="*/ 66675 h 6791325"/>
              <a:gd name="connsiteX15-641" fmla="*/ 1845634 w 3693484"/>
              <a:gd name="connsiteY15-642" fmla="*/ 1514475 h 6791325"/>
              <a:gd name="connsiteX16-643" fmla="*/ 1645609 w 3693484"/>
              <a:gd name="connsiteY16-644" fmla="*/ 1504950 h 6791325"/>
              <a:gd name="connsiteX17-645" fmla="*/ 1474159 w 3693484"/>
              <a:gd name="connsiteY17-646" fmla="*/ 123825 h 6791325"/>
              <a:gd name="connsiteX18-647" fmla="*/ 1293184 w 3693484"/>
              <a:gd name="connsiteY18-648" fmla="*/ 123825 h 6791325"/>
              <a:gd name="connsiteX19-649" fmla="*/ 1340809 w 3693484"/>
              <a:gd name="connsiteY19-650" fmla="*/ 1638300 h 6791325"/>
              <a:gd name="connsiteX20-651" fmla="*/ 1274133 w 3693484"/>
              <a:gd name="connsiteY20-652" fmla="*/ 1924050 h 6791325"/>
              <a:gd name="connsiteX21-653" fmla="*/ 902659 w 3693484"/>
              <a:gd name="connsiteY21-654" fmla="*/ 2247900 h 6791325"/>
              <a:gd name="connsiteX22-655" fmla="*/ 207334 w 3693484"/>
              <a:gd name="connsiteY22-656" fmla="*/ 1733550 h 6791325"/>
              <a:gd name="connsiteX23-657" fmla="*/ 173996 w 3693484"/>
              <a:gd name="connsiteY23-658" fmla="*/ 2038350 h 6791325"/>
              <a:gd name="connsiteX24-659" fmla="*/ 731209 w 3693484"/>
              <a:gd name="connsiteY24-660" fmla="*/ 2743200 h 6791325"/>
              <a:gd name="connsiteX25-661" fmla="*/ 1359859 w 3693484"/>
              <a:gd name="connsiteY25-662" fmla="*/ 3476625 h 6791325"/>
              <a:gd name="connsiteX26-663" fmla="*/ 1578934 w 3693484"/>
              <a:gd name="connsiteY26-664" fmla="*/ 4010025 h 6791325"/>
              <a:gd name="connsiteX27-665" fmla="*/ 1969459 w 3693484"/>
              <a:gd name="connsiteY27-666" fmla="*/ 6791325 h 6791325"/>
              <a:gd name="connsiteX0-667" fmla="*/ 1969459 w 3693484"/>
              <a:gd name="connsiteY0-668" fmla="*/ 6791325 h 6791325"/>
              <a:gd name="connsiteX1-669" fmla="*/ 3693484 w 3693484"/>
              <a:gd name="connsiteY1-670" fmla="*/ 6781800 h 6791325"/>
              <a:gd name="connsiteX2-671" fmla="*/ 2636209 w 3693484"/>
              <a:gd name="connsiteY2-672" fmla="*/ 3819525 h 6791325"/>
              <a:gd name="connsiteX3-673" fmla="*/ 2512384 w 3693484"/>
              <a:gd name="connsiteY3-674" fmla="*/ 3267075 h 6791325"/>
              <a:gd name="connsiteX4-675" fmla="*/ 2874334 w 3693484"/>
              <a:gd name="connsiteY4-676" fmla="*/ 2162175 h 6791325"/>
              <a:gd name="connsiteX5-677" fmla="*/ 3512509 w 3693484"/>
              <a:gd name="connsiteY5-678" fmla="*/ 1247775 h 6791325"/>
              <a:gd name="connsiteX6-679" fmla="*/ 3331534 w 3693484"/>
              <a:gd name="connsiteY6-680" fmla="*/ 1133475 h 6791325"/>
              <a:gd name="connsiteX7-681" fmla="*/ 2664784 w 3693484"/>
              <a:gd name="connsiteY7-682" fmla="*/ 1857375 h 6791325"/>
              <a:gd name="connsiteX8-683" fmla="*/ 2493334 w 3693484"/>
              <a:gd name="connsiteY8-684" fmla="*/ 1752600 h 6791325"/>
              <a:gd name="connsiteX9-685" fmla="*/ 2893384 w 3693484"/>
              <a:gd name="connsiteY9-686" fmla="*/ 390525 h 6791325"/>
              <a:gd name="connsiteX10-687" fmla="*/ 2607634 w 3693484"/>
              <a:gd name="connsiteY10-688" fmla="*/ 295275 h 6791325"/>
              <a:gd name="connsiteX11-689" fmla="*/ 2245684 w 3693484"/>
              <a:gd name="connsiteY11-690" fmla="*/ 1609725 h 6791325"/>
              <a:gd name="connsiteX12-691" fmla="*/ 2093284 w 3693484"/>
              <a:gd name="connsiteY12-692" fmla="*/ 1495425 h 6791325"/>
              <a:gd name="connsiteX13-693" fmla="*/ 2112334 w 3693484"/>
              <a:gd name="connsiteY13-694" fmla="*/ 0 h 6791325"/>
              <a:gd name="connsiteX14-695" fmla="*/ 1912309 w 3693484"/>
              <a:gd name="connsiteY14-696" fmla="*/ 66675 h 6791325"/>
              <a:gd name="connsiteX15-697" fmla="*/ 1845634 w 3693484"/>
              <a:gd name="connsiteY15-698" fmla="*/ 1514475 h 6791325"/>
              <a:gd name="connsiteX16-699" fmla="*/ 1645609 w 3693484"/>
              <a:gd name="connsiteY16-700" fmla="*/ 1504950 h 6791325"/>
              <a:gd name="connsiteX17-701" fmla="*/ 1474159 w 3693484"/>
              <a:gd name="connsiteY17-702" fmla="*/ 123825 h 6791325"/>
              <a:gd name="connsiteX18-703" fmla="*/ 1293184 w 3693484"/>
              <a:gd name="connsiteY18-704" fmla="*/ 123825 h 6791325"/>
              <a:gd name="connsiteX19-705" fmla="*/ 1340809 w 3693484"/>
              <a:gd name="connsiteY19-706" fmla="*/ 1638300 h 6791325"/>
              <a:gd name="connsiteX20-707" fmla="*/ 1274133 w 3693484"/>
              <a:gd name="connsiteY20-708" fmla="*/ 1924050 h 6791325"/>
              <a:gd name="connsiteX21-709" fmla="*/ 902659 w 3693484"/>
              <a:gd name="connsiteY21-710" fmla="*/ 2247900 h 6791325"/>
              <a:gd name="connsiteX22-711" fmla="*/ 207334 w 3693484"/>
              <a:gd name="connsiteY22-712" fmla="*/ 1733550 h 6791325"/>
              <a:gd name="connsiteX23-713" fmla="*/ 173996 w 3693484"/>
              <a:gd name="connsiteY23-714" fmla="*/ 2038350 h 6791325"/>
              <a:gd name="connsiteX24-715" fmla="*/ 731209 w 3693484"/>
              <a:gd name="connsiteY24-716" fmla="*/ 2743200 h 6791325"/>
              <a:gd name="connsiteX25-717" fmla="*/ 1359859 w 3693484"/>
              <a:gd name="connsiteY25-718" fmla="*/ 3476625 h 6791325"/>
              <a:gd name="connsiteX26-719" fmla="*/ 1578934 w 3693484"/>
              <a:gd name="connsiteY26-720" fmla="*/ 4010025 h 6791325"/>
              <a:gd name="connsiteX27-721" fmla="*/ 1969459 w 3693484"/>
              <a:gd name="connsiteY27-722" fmla="*/ 6791325 h 6791325"/>
              <a:gd name="connsiteX0-723" fmla="*/ 1969459 w 3693484"/>
              <a:gd name="connsiteY0-724" fmla="*/ 6791325 h 6791325"/>
              <a:gd name="connsiteX1-725" fmla="*/ 3693484 w 3693484"/>
              <a:gd name="connsiteY1-726" fmla="*/ 6781800 h 6791325"/>
              <a:gd name="connsiteX2-727" fmla="*/ 2636209 w 3693484"/>
              <a:gd name="connsiteY2-728" fmla="*/ 3819525 h 6791325"/>
              <a:gd name="connsiteX3-729" fmla="*/ 2512384 w 3693484"/>
              <a:gd name="connsiteY3-730" fmla="*/ 3267075 h 6791325"/>
              <a:gd name="connsiteX4-731" fmla="*/ 2874334 w 3693484"/>
              <a:gd name="connsiteY4-732" fmla="*/ 2162175 h 6791325"/>
              <a:gd name="connsiteX5-733" fmla="*/ 3512509 w 3693484"/>
              <a:gd name="connsiteY5-734" fmla="*/ 1247775 h 6791325"/>
              <a:gd name="connsiteX6-735" fmla="*/ 3331534 w 3693484"/>
              <a:gd name="connsiteY6-736" fmla="*/ 1133475 h 6791325"/>
              <a:gd name="connsiteX7-737" fmla="*/ 2664784 w 3693484"/>
              <a:gd name="connsiteY7-738" fmla="*/ 1857375 h 6791325"/>
              <a:gd name="connsiteX8-739" fmla="*/ 2493334 w 3693484"/>
              <a:gd name="connsiteY8-740" fmla="*/ 1752600 h 6791325"/>
              <a:gd name="connsiteX9-741" fmla="*/ 2893384 w 3693484"/>
              <a:gd name="connsiteY9-742" fmla="*/ 390525 h 6791325"/>
              <a:gd name="connsiteX10-743" fmla="*/ 2607634 w 3693484"/>
              <a:gd name="connsiteY10-744" fmla="*/ 295275 h 6791325"/>
              <a:gd name="connsiteX11-745" fmla="*/ 2245684 w 3693484"/>
              <a:gd name="connsiteY11-746" fmla="*/ 1609725 h 6791325"/>
              <a:gd name="connsiteX12-747" fmla="*/ 2093284 w 3693484"/>
              <a:gd name="connsiteY12-748" fmla="*/ 1495425 h 6791325"/>
              <a:gd name="connsiteX13-749" fmla="*/ 2112334 w 3693484"/>
              <a:gd name="connsiteY13-750" fmla="*/ 0 h 6791325"/>
              <a:gd name="connsiteX14-751" fmla="*/ 1912309 w 3693484"/>
              <a:gd name="connsiteY14-752" fmla="*/ 66675 h 6791325"/>
              <a:gd name="connsiteX15-753" fmla="*/ 1845634 w 3693484"/>
              <a:gd name="connsiteY15-754" fmla="*/ 1514475 h 6791325"/>
              <a:gd name="connsiteX16-755" fmla="*/ 1645609 w 3693484"/>
              <a:gd name="connsiteY16-756" fmla="*/ 1504950 h 6791325"/>
              <a:gd name="connsiteX17-757" fmla="*/ 1474159 w 3693484"/>
              <a:gd name="connsiteY17-758" fmla="*/ 123825 h 6791325"/>
              <a:gd name="connsiteX18-759" fmla="*/ 1293184 w 3693484"/>
              <a:gd name="connsiteY18-760" fmla="*/ 123825 h 6791325"/>
              <a:gd name="connsiteX19-761" fmla="*/ 1340809 w 3693484"/>
              <a:gd name="connsiteY19-762" fmla="*/ 1638300 h 6791325"/>
              <a:gd name="connsiteX20-763" fmla="*/ 1259846 w 3693484"/>
              <a:gd name="connsiteY20-764" fmla="*/ 1971675 h 6791325"/>
              <a:gd name="connsiteX21-765" fmla="*/ 902659 w 3693484"/>
              <a:gd name="connsiteY21-766" fmla="*/ 2247900 h 6791325"/>
              <a:gd name="connsiteX22-767" fmla="*/ 207334 w 3693484"/>
              <a:gd name="connsiteY22-768" fmla="*/ 1733550 h 6791325"/>
              <a:gd name="connsiteX23-769" fmla="*/ 173996 w 3693484"/>
              <a:gd name="connsiteY23-770" fmla="*/ 2038350 h 6791325"/>
              <a:gd name="connsiteX24-771" fmla="*/ 731209 w 3693484"/>
              <a:gd name="connsiteY24-772" fmla="*/ 2743200 h 6791325"/>
              <a:gd name="connsiteX25-773" fmla="*/ 1359859 w 3693484"/>
              <a:gd name="connsiteY25-774" fmla="*/ 3476625 h 6791325"/>
              <a:gd name="connsiteX26-775" fmla="*/ 1578934 w 3693484"/>
              <a:gd name="connsiteY26-776" fmla="*/ 4010025 h 6791325"/>
              <a:gd name="connsiteX27-777" fmla="*/ 1969459 w 3693484"/>
              <a:gd name="connsiteY27-778" fmla="*/ 6791325 h 6791325"/>
              <a:gd name="connsiteX0-779" fmla="*/ 1969459 w 3693484"/>
              <a:gd name="connsiteY0-780" fmla="*/ 6791325 h 6791325"/>
              <a:gd name="connsiteX1-781" fmla="*/ 3693484 w 3693484"/>
              <a:gd name="connsiteY1-782" fmla="*/ 6781800 h 6791325"/>
              <a:gd name="connsiteX2-783" fmla="*/ 2636209 w 3693484"/>
              <a:gd name="connsiteY2-784" fmla="*/ 3819525 h 6791325"/>
              <a:gd name="connsiteX3-785" fmla="*/ 2512384 w 3693484"/>
              <a:gd name="connsiteY3-786" fmla="*/ 3267075 h 6791325"/>
              <a:gd name="connsiteX4-787" fmla="*/ 2874334 w 3693484"/>
              <a:gd name="connsiteY4-788" fmla="*/ 2162175 h 6791325"/>
              <a:gd name="connsiteX5-789" fmla="*/ 3512509 w 3693484"/>
              <a:gd name="connsiteY5-790" fmla="*/ 1247775 h 6791325"/>
              <a:gd name="connsiteX6-791" fmla="*/ 3331534 w 3693484"/>
              <a:gd name="connsiteY6-792" fmla="*/ 1133475 h 6791325"/>
              <a:gd name="connsiteX7-793" fmla="*/ 2664784 w 3693484"/>
              <a:gd name="connsiteY7-794" fmla="*/ 1857375 h 6791325"/>
              <a:gd name="connsiteX8-795" fmla="*/ 2493334 w 3693484"/>
              <a:gd name="connsiteY8-796" fmla="*/ 1752600 h 6791325"/>
              <a:gd name="connsiteX9-797" fmla="*/ 2893384 w 3693484"/>
              <a:gd name="connsiteY9-798" fmla="*/ 390525 h 6791325"/>
              <a:gd name="connsiteX10-799" fmla="*/ 2607634 w 3693484"/>
              <a:gd name="connsiteY10-800" fmla="*/ 295275 h 6791325"/>
              <a:gd name="connsiteX11-801" fmla="*/ 2245684 w 3693484"/>
              <a:gd name="connsiteY11-802" fmla="*/ 1609725 h 6791325"/>
              <a:gd name="connsiteX12-803" fmla="*/ 2093284 w 3693484"/>
              <a:gd name="connsiteY12-804" fmla="*/ 1495425 h 6791325"/>
              <a:gd name="connsiteX13-805" fmla="*/ 2112334 w 3693484"/>
              <a:gd name="connsiteY13-806" fmla="*/ 0 h 6791325"/>
              <a:gd name="connsiteX14-807" fmla="*/ 1912309 w 3693484"/>
              <a:gd name="connsiteY14-808" fmla="*/ 66675 h 6791325"/>
              <a:gd name="connsiteX15-809" fmla="*/ 1845634 w 3693484"/>
              <a:gd name="connsiteY15-810" fmla="*/ 1514475 h 6791325"/>
              <a:gd name="connsiteX16-811" fmla="*/ 1645609 w 3693484"/>
              <a:gd name="connsiteY16-812" fmla="*/ 1504950 h 6791325"/>
              <a:gd name="connsiteX17-813" fmla="*/ 1474159 w 3693484"/>
              <a:gd name="connsiteY17-814" fmla="*/ 123825 h 6791325"/>
              <a:gd name="connsiteX18-815" fmla="*/ 1293184 w 3693484"/>
              <a:gd name="connsiteY18-816" fmla="*/ 123825 h 6791325"/>
              <a:gd name="connsiteX19-817" fmla="*/ 1340809 w 3693484"/>
              <a:gd name="connsiteY19-818" fmla="*/ 1638300 h 6791325"/>
              <a:gd name="connsiteX20-819" fmla="*/ 1259846 w 3693484"/>
              <a:gd name="connsiteY20-820" fmla="*/ 1971675 h 6791325"/>
              <a:gd name="connsiteX21-821" fmla="*/ 902659 w 3693484"/>
              <a:gd name="connsiteY21-822" fmla="*/ 2247900 h 6791325"/>
              <a:gd name="connsiteX22-823" fmla="*/ 207334 w 3693484"/>
              <a:gd name="connsiteY22-824" fmla="*/ 1733550 h 6791325"/>
              <a:gd name="connsiteX23-825" fmla="*/ 173996 w 3693484"/>
              <a:gd name="connsiteY23-826" fmla="*/ 2038350 h 6791325"/>
              <a:gd name="connsiteX24-827" fmla="*/ 731209 w 3693484"/>
              <a:gd name="connsiteY24-828" fmla="*/ 2743200 h 6791325"/>
              <a:gd name="connsiteX25-829" fmla="*/ 1359859 w 3693484"/>
              <a:gd name="connsiteY25-830" fmla="*/ 3476625 h 6791325"/>
              <a:gd name="connsiteX26-831" fmla="*/ 1578934 w 3693484"/>
              <a:gd name="connsiteY26-832" fmla="*/ 4010025 h 6791325"/>
              <a:gd name="connsiteX27-833" fmla="*/ 1969459 w 3693484"/>
              <a:gd name="connsiteY27-834" fmla="*/ 6791325 h 6791325"/>
              <a:gd name="connsiteX0-835" fmla="*/ 1969459 w 3693484"/>
              <a:gd name="connsiteY0-836" fmla="*/ 6791325 h 6791325"/>
              <a:gd name="connsiteX1-837" fmla="*/ 3693484 w 3693484"/>
              <a:gd name="connsiteY1-838" fmla="*/ 6781800 h 6791325"/>
              <a:gd name="connsiteX2-839" fmla="*/ 2636209 w 3693484"/>
              <a:gd name="connsiteY2-840" fmla="*/ 3819525 h 6791325"/>
              <a:gd name="connsiteX3-841" fmla="*/ 2512384 w 3693484"/>
              <a:gd name="connsiteY3-842" fmla="*/ 3267075 h 6791325"/>
              <a:gd name="connsiteX4-843" fmla="*/ 2874334 w 3693484"/>
              <a:gd name="connsiteY4-844" fmla="*/ 2162175 h 6791325"/>
              <a:gd name="connsiteX5-845" fmla="*/ 3512509 w 3693484"/>
              <a:gd name="connsiteY5-846" fmla="*/ 1247775 h 6791325"/>
              <a:gd name="connsiteX6-847" fmla="*/ 3331534 w 3693484"/>
              <a:gd name="connsiteY6-848" fmla="*/ 1133475 h 6791325"/>
              <a:gd name="connsiteX7-849" fmla="*/ 2664784 w 3693484"/>
              <a:gd name="connsiteY7-850" fmla="*/ 1857375 h 6791325"/>
              <a:gd name="connsiteX8-851" fmla="*/ 2493334 w 3693484"/>
              <a:gd name="connsiteY8-852" fmla="*/ 1752600 h 6791325"/>
              <a:gd name="connsiteX9-853" fmla="*/ 2893384 w 3693484"/>
              <a:gd name="connsiteY9-854" fmla="*/ 390525 h 6791325"/>
              <a:gd name="connsiteX10-855" fmla="*/ 2607634 w 3693484"/>
              <a:gd name="connsiteY10-856" fmla="*/ 295275 h 6791325"/>
              <a:gd name="connsiteX11-857" fmla="*/ 2245684 w 3693484"/>
              <a:gd name="connsiteY11-858" fmla="*/ 1609725 h 6791325"/>
              <a:gd name="connsiteX12-859" fmla="*/ 2093284 w 3693484"/>
              <a:gd name="connsiteY12-860" fmla="*/ 1495425 h 6791325"/>
              <a:gd name="connsiteX13-861" fmla="*/ 2112334 w 3693484"/>
              <a:gd name="connsiteY13-862" fmla="*/ 0 h 6791325"/>
              <a:gd name="connsiteX14-863" fmla="*/ 1912309 w 3693484"/>
              <a:gd name="connsiteY14-864" fmla="*/ 66675 h 6791325"/>
              <a:gd name="connsiteX15-865" fmla="*/ 1845634 w 3693484"/>
              <a:gd name="connsiteY15-866" fmla="*/ 1514475 h 6791325"/>
              <a:gd name="connsiteX16-867" fmla="*/ 1645609 w 3693484"/>
              <a:gd name="connsiteY16-868" fmla="*/ 1504950 h 6791325"/>
              <a:gd name="connsiteX17-869" fmla="*/ 1474159 w 3693484"/>
              <a:gd name="connsiteY17-870" fmla="*/ 123825 h 6791325"/>
              <a:gd name="connsiteX18-871" fmla="*/ 1293184 w 3693484"/>
              <a:gd name="connsiteY18-872" fmla="*/ 123825 h 6791325"/>
              <a:gd name="connsiteX19-873" fmla="*/ 1340809 w 3693484"/>
              <a:gd name="connsiteY19-874" fmla="*/ 1638300 h 6791325"/>
              <a:gd name="connsiteX20-875" fmla="*/ 1259846 w 3693484"/>
              <a:gd name="connsiteY20-876" fmla="*/ 1971675 h 6791325"/>
              <a:gd name="connsiteX21-877" fmla="*/ 902659 w 3693484"/>
              <a:gd name="connsiteY21-878" fmla="*/ 2247900 h 6791325"/>
              <a:gd name="connsiteX22-879" fmla="*/ 207334 w 3693484"/>
              <a:gd name="connsiteY22-880" fmla="*/ 1733550 h 6791325"/>
              <a:gd name="connsiteX23-881" fmla="*/ 173996 w 3693484"/>
              <a:gd name="connsiteY23-882" fmla="*/ 2038350 h 6791325"/>
              <a:gd name="connsiteX24-883" fmla="*/ 731209 w 3693484"/>
              <a:gd name="connsiteY24-884" fmla="*/ 2743200 h 6791325"/>
              <a:gd name="connsiteX25-885" fmla="*/ 1359859 w 3693484"/>
              <a:gd name="connsiteY25-886" fmla="*/ 3476625 h 6791325"/>
              <a:gd name="connsiteX26-887" fmla="*/ 1578934 w 3693484"/>
              <a:gd name="connsiteY26-888" fmla="*/ 4010025 h 6791325"/>
              <a:gd name="connsiteX27-889" fmla="*/ 1969459 w 3693484"/>
              <a:gd name="connsiteY27-890" fmla="*/ 6791325 h 6791325"/>
              <a:gd name="connsiteX0-891" fmla="*/ 1969459 w 3693484"/>
              <a:gd name="connsiteY0-892" fmla="*/ 6791325 h 6791325"/>
              <a:gd name="connsiteX1-893" fmla="*/ 3693484 w 3693484"/>
              <a:gd name="connsiteY1-894" fmla="*/ 6781800 h 6791325"/>
              <a:gd name="connsiteX2-895" fmla="*/ 2636209 w 3693484"/>
              <a:gd name="connsiteY2-896" fmla="*/ 3819525 h 6791325"/>
              <a:gd name="connsiteX3-897" fmla="*/ 2512384 w 3693484"/>
              <a:gd name="connsiteY3-898" fmla="*/ 3267075 h 6791325"/>
              <a:gd name="connsiteX4-899" fmla="*/ 2874334 w 3693484"/>
              <a:gd name="connsiteY4-900" fmla="*/ 2162175 h 6791325"/>
              <a:gd name="connsiteX5-901" fmla="*/ 3512509 w 3693484"/>
              <a:gd name="connsiteY5-902" fmla="*/ 1247775 h 6791325"/>
              <a:gd name="connsiteX6-903" fmla="*/ 3331534 w 3693484"/>
              <a:gd name="connsiteY6-904" fmla="*/ 1133475 h 6791325"/>
              <a:gd name="connsiteX7-905" fmla="*/ 2664784 w 3693484"/>
              <a:gd name="connsiteY7-906" fmla="*/ 1857375 h 6791325"/>
              <a:gd name="connsiteX8-907" fmla="*/ 2493334 w 3693484"/>
              <a:gd name="connsiteY8-908" fmla="*/ 1752600 h 6791325"/>
              <a:gd name="connsiteX9-909" fmla="*/ 2893384 w 3693484"/>
              <a:gd name="connsiteY9-910" fmla="*/ 390525 h 6791325"/>
              <a:gd name="connsiteX10-911" fmla="*/ 2607634 w 3693484"/>
              <a:gd name="connsiteY10-912" fmla="*/ 295275 h 6791325"/>
              <a:gd name="connsiteX11-913" fmla="*/ 2245684 w 3693484"/>
              <a:gd name="connsiteY11-914" fmla="*/ 1609725 h 6791325"/>
              <a:gd name="connsiteX12-915" fmla="*/ 2093284 w 3693484"/>
              <a:gd name="connsiteY12-916" fmla="*/ 1495425 h 6791325"/>
              <a:gd name="connsiteX13-917" fmla="*/ 2112334 w 3693484"/>
              <a:gd name="connsiteY13-918" fmla="*/ 0 h 6791325"/>
              <a:gd name="connsiteX14-919" fmla="*/ 1912309 w 3693484"/>
              <a:gd name="connsiteY14-920" fmla="*/ 66675 h 6791325"/>
              <a:gd name="connsiteX15-921" fmla="*/ 1845634 w 3693484"/>
              <a:gd name="connsiteY15-922" fmla="*/ 1514475 h 6791325"/>
              <a:gd name="connsiteX16-923" fmla="*/ 1645609 w 3693484"/>
              <a:gd name="connsiteY16-924" fmla="*/ 1504950 h 6791325"/>
              <a:gd name="connsiteX17-925" fmla="*/ 1474159 w 3693484"/>
              <a:gd name="connsiteY17-926" fmla="*/ 123825 h 6791325"/>
              <a:gd name="connsiteX18-927" fmla="*/ 1293184 w 3693484"/>
              <a:gd name="connsiteY18-928" fmla="*/ 123825 h 6791325"/>
              <a:gd name="connsiteX19-929" fmla="*/ 1340809 w 3693484"/>
              <a:gd name="connsiteY19-930" fmla="*/ 1638300 h 6791325"/>
              <a:gd name="connsiteX20-931" fmla="*/ 1259846 w 3693484"/>
              <a:gd name="connsiteY20-932" fmla="*/ 1971675 h 6791325"/>
              <a:gd name="connsiteX21-933" fmla="*/ 902659 w 3693484"/>
              <a:gd name="connsiteY21-934" fmla="*/ 2247900 h 6791325"/>
              <a:gd name="connsiteX22-935" fmla="*/ 207334 w 3693484"/>
              <a:gd name="connsiteY22-936" fmla="*/ 1733550 h 6791325"/>
              <a:gd name="connsiteX23-937" fmla="*/ 173996 w 3693484"/>
              <a:gd name="connsiteY23-938" fmla="*/ 2038350 h 6791325"/>
              <a:gd name="connsiteX24-939" fmla="*/ 731209 w 3693484"/>
              <a:gd name="connsiteY24-940" fmla="*/ 2743200 h 6791325"/>
              <a:gd name="connsiteX25-941" fmla="*/ 1359859 w 3693484"/>
              <a:gd name="connsiteY25-942" fmla="*/ 3476625 h 6791325"/>
              <a:gd name="connsiteX26-943" fmla="*/ 1578934 w 3693484"/>
              <a:gd name="connsiteY26-944" fmla="*/ 4010025 h 6791325"/>
              <a:gd name="connsiteX27-945" fmla="*/ 1969459 w 3693484"/>
              <a:gd name="connsiteY27-946" fmla="*/ 6791325 h 6791325"/>
              <a:gd name="connsiteX0-947" fmla="*/ 1969459 w 3693484"/>
              <a:gd name="connsiteY0-948" fmla="*/ 6791325 h 6791325"/>
              <a:gd name="connsiteX1-949" fmla="*/ 3693484 w 3693484"/>
              <a:gd name="connsiteY1-950" fmla="*/ 6781800 h 6791325"/>
              <a:gd name="connsiteX2-951" fmla="*/ 2636209 w 3693484"/>
              <a:gd name="connsiteY2-952" fmla="*/ 3819525 h 6791325"/>
              <a:gd name="connsiteX3-953" fmla="*/ 2512384 w 3693484"/>
              <a:gd name="connsiteY3-954" fmla="*/ 3267075 h 6791325"/>
              <a:gd name="connsiteX4-955" fmla="*/ 2874334 w 3693484"/>
              <a:gd name="connsiteY4-956" fmla="*/ 2162175 h 6791325"/>
              <a:gd name="connsiteX5-957" fmla="*/ 3512509 w 3693484"/>
              <a:gd name="connsiteY5-958" fmla="*/ 1247775 h 6791325"/>
              <a:gd name="connsiteX6-959" fmla="*/ 3331534 w 3693484"/>
              <a:gd name="connsiteY6-960" fmla="*/ 1133475 h 6791325"/>
              <a:gd name="connsiteX7-961" fmla="*/ 2664784 w 3693484"/>
              <a:gd name="connsiteY7-962" fmla="*/ 1857375 h 6791325"/>
              <a:gd name="connsiteX8-963" fmla="*/ 2493334 w 3693484"/>
              <a:gd name="connsiteY8-964" fmla="*/ 1752600 h 6791325"/>
              <a:gd name="connsiteX9-965" fmla="*/ 2893384 w 3693484"/>
              <a:gd name="connsiteY9-966" fmla="*/ 390525 h 6791325"/>
              <a:gd name="connsiteX10-967" fmla="*/ 2607634 w 3693484"/>
              <a:gd name="connsiteY10-968" fmla="*/ 295275 h 6791325"/>
              <a:gd name="connsiteX11-969" fmla="*/ 2245684 w 3693484"/>
              <a:gd name="connsiteY11-970" fmla="*/ 1609725 h 6791325"/>
              <a:gd name="connsiteX12-971" fmla="*/ 2093284 w 3693484"/>
              <a:gd name="connsiteY12-972" fmla="*/ 1495425 h 6791325"/>
              <a:gd name="connsiteX13-973" fmla="*/ 2112334 w 3693484"/>
              <a:gd name="connsiteY13-974" fmla="*/ 0 h 6791325"/>
              <a:gd name="connsiteX14-975" fmla="*/ 1912309 w 3693484"/>
              <a:gd name="connsiteY14-976" fmla="*/ 66675 h 6791325"/>
              <a:gd name="connsiteX15-977" fmla="*/ 1845634 w 3693484"/>
              <a:gd name="connsiteY15-978" fmla="*/ 1514475 h 6791325"/>
              <a:gd name="connsiteX16-979" fmla="*/ 1645609 w 3693484"/>
              <a:gd name="connsiteY16-980" fmla="*/ 1504950 h 6791325"/>
              <a:gd name="connsiteX17-981" fmla="*/ 1474159 w 3693484"/>
              <a:gd name="connsiteY17-982" fmla="*/ 123825 h 6791325"/>
              <a:gd name="connsiteX18-983" fmla="*/ 1293184 w 3693484"/>
              <a:gd name="connsiteY18-984" fmla="*/ 123825 h 6791325"/>
              <a:gd name="connsiteX19-985" fmla="*/ 1340809 w 3693484"/>
              <a:gd name="connsiteY19-986" fmla="*/ 1638300 h 6791325"/>
              <a:gd name="connsiteX20-987" fmla="*/ 1259846 w 3693484"/>
              <a:gd name="connsiteY20-988" fmla="*/ 1971675 h 6791325"/>
              <a:gd name="connsiteX21-989" fmla="*/ 902659 w 3693484"/>
              <a:gd name="connsiteY21-990" fmla="*/ 2247900 h 6791325"/>
              <a:gd name="connsiteX22-991" fmla="*/ 207334 w 3693484"/>
              <a:gd name="connsiteY22-992" fmla="*/ 1733550 h 6791325"/>
              <a:gd name="connsiteX23-993" fmla="*/ 173996 w 3693484"/>
              <a:gd name="connsiteY23-994" fmla="*/ 2038350 h 6791325"/>
              <a:gd name="connsiteX24-995" fmla="*/ 731209 w 3693484"/>
              <a:gd name="connsiteY24-996" fmla="*/ 2743200 h 6791325"/>
              <a:gd name="connsiteX25-997" fmla="*/ 1359859 w 3693484"/>
              <a:gd name="connsiteY25-998" fmla="*/ 3476625 h 6791325"/>
              <a:gd name="connsiteX26-999" fmla="*/ 1578934 w 3693484"/>
              <a:gd name="connsiteY26-1000" fmla="*/ 4010025 h 6791325"/>
              <a:gd name="connsiteX27-1001" fmla="*/ 1969459 w 3693484"/>
              <a:gd name="connsiteY27-1002" fmla="*/ 6791325 h 6791325"/>
              <a:gd name="connsiteX0-1003" fmla="*/ 1969459 w 3693484"/>
              <a:gd name="connsiteY0-1004" fmla="*/ 6791325 h 6791325"/>
              <a:gd name="connsiteX1-1005" fmla="*/ 3693484 w 3693484"/>
              <a:gd name="connsiteY1-1006" fmla="*/ 6781800 h 6791325"/>
              <a:gd name="connsiteX2-1007" fmla="*/ 2636209 w 3693484"/>
              <a:gd name="connsiteY2-1008" fmla="*/ 3819525 h 6791325"/>
              <a:gd name="connsiteX3-1009" fmla="*/ 2512384 w 3693484"/>
              <a:gd name="connsiteY3-1010" fmla="*/ 3267075 h 6791325"/>
              <a:gd name="connsiteX4-1011" fmla="*/ 2874334 w 3693484"/>
              <a:gd name="connsiteY4-1012" fmla="*/ 2162175 h 6791325"/>
              <a:gd name="connsiteX5-1013" fmla="*/ 3512509 w 3693484"/>
              <a:gd name="connsiteY5-1014" fmla="*/ 1247775 h 6791325"/>
              <a:gd name="connsiteX6-1015" fmla="*/ 3331534 w 3693484"/>
              <a:gd name="connsiteY6-1016" fmla="*/ 1133475 h 6791325"/>
              <a:gd name="connsiteX7-1017" fmla="*/ 2664784 w 3693484"/>
              <a:gd name="connsiteY7-1018" fmla="*/ 1857375 h 6791325"/>
              <a:gd name="connsiteX8-1019" fmla="*/ 2493334 w 3693484"/>
              <a:gd name="connsiteY8-1020" fmla="*/ 1752600 h 6791325"/>
              <a:gd name="connsiteX9-1021" fmla="*/ 2893384 w 3693484"/>
              <a:gd name="connsiteY9-1022" fmla="*/ 390525 h 6791325"/>
              <a:gd name="connsiteX10-1023" fmla="*/ 2607634 w 3693484"/>
              <a:gd name="connsiteY10-1024" fmla="*/ 295275 h 6791325"/>
              <a:gd name="connsiteX11-1025" fmla="*/ 2245684 w 3693484"/>
              <a:gd name="connsiteY11-1026" fmla="*/ 1609725 h 6791325"/>
              <a:gd name="connsiteX12-1027" fmla="*/ 2093284 w 3693484"/>
              <a:gd name="connsiteY12-1028" fmla="*/ 1495425 h 6791325"/>
              <a:gd name="connsiteX13-1029" fmla="*/ 2112334 w 3693484"/>
              <a:gd name="connsiteY13-1030" fmla="*/ 0 h 6791325"/>
              <a:gd name="connsiteX14-1031" fmla="*/ 1912309 w 3693484"/>
              <a:gd name="connsiteY14-1032" fmla="*/ 66675 h 6791325"/>
              <a:gd name="connsiteX15-1033" fmla="*/ 1845634 w 3693484"/>
              <a:gd name="connsiteY15-1034" fmla="*/ 1514475 h 6791325"/>
              <a:gd name="connsiteX16-1035" fmla="*/ 1645609 w 3693484"/>
              <a:gd name="connsiteY16-1036" fmla="*/ 1504950 h 6791325"/>
              <a:gd name="connsiteX17-1037" fmla="*/ 1474159 w 3693484"/>
              <a:gd name="connsiteY17-1038" fmla="*/ 123825 h 6791325"/>
              <a:gd name="connsiteX18-1039" fmla="*/ 1293184 w 3693484"/>
              <a:gd name="connsiteY18-1040" fmla="*/ 123825 h 6791325"/>
              <a:gd name="connsiteX19-1041" fmla="*/ 1312234 w 3693484"/>
              <a:gd name="connsiteY19-1042" fmla="*/ 1581150 h 6791325"/>
              <a:gd name="connsiteX20-1043" fmla="*/ 1259846 w 3693484"/>
              <a:gd name="connsiteY20-1044" fmla="*/ 1971675 h 6791325"/>
              <a:gd name="connsiteX21-1045" fmla="*/ 902659 w 3693484"/>
              <a:gd name="connsiteY21-1046" fmla="*/ 2247900 h 6791325"/>
              <a:gd name="connsiteX22-1047" fmla="*/ 207334 w 3693484"/>
              <a:gd name="connsiteY22-1048" fmla="*/ 1733550 h 6791325"/>
              <a:gd name="connsiteX23-1049" fmla="*/ 173996 w 3693484"/>
              <a:gd name="connsiteY23-1050" fmla="*/ 2038350 h 6791325"/>
              <a:gd name="connsiteX24-1051" fmla="*/ 731209 w 3693484"/>
              <a:gd name="connsiteY24-1052" fmla="*/ 2743200 h 6791325"/>
              <a:gd name="connsiteX25-1053" fmla="*/ 1359859 w 3693484"/>
              <a:gd name="connsiteY25-1054" fmla="*/ 3476625 h 6791325"/>
              <a:gd name="connsiteX26-1055" fmla="*/ 1578934 w 3693484"/>
              <a:gd name="connsiteY26-1056" fmla="*/ 4010025 h 6791325"/>
              <a:gd name="connsiteX27-1057" fmla="*/ 1969459 w 3693484"/>
              <a:gd name="connsiteY27-1058" fmla="*/ 6791325 h 6791325"/>
              <a:gd name="connsiteX0-1059" fmla="*/ 1969459 w 3693484"/>
              <a:gd name="connsiteY0-1060" fmla="*/ 6791325 h 6791325"/>
              <a:gd name="connsiteX1-1061" fmla="*/ 3693484 w 3693484"/>
              <a:gd name="connsiteY1-1062" fmla="*/ 6781800 h 6791325"/>
              <a:gd name="connsiteX2-1063" fmla="*/ 2636209 w 3693484"/>
              <a:gd name="connsiteY2-1064" fmla="*/ 3819525 h 6791325"/>
              <a:gd name="connsiteX3-1065" fmla="*/ 2512384 w 3693484"/>
              <a:gd name="connsiteY3-1066" fmla="*/ 3267075 h 6791325"/>
              <a:gd name="connsiteX4-1067" fmla="*/ 2874334 w 3693484"/>
              <a:gd name="connsiteY4-1068" fmla="*/ 2162175 h 6791325"/>
              <a:gd name="connsiteX5-1069" fmla="*/ 3512509 w 3693484"/>
              <a:gd name="connsiteY5-1070" fmla="*/ 1247775 h 6791325"/>
              <a:gd name="connsiteX6-1071" fmla="*/ 3331534 w 3693484"/>
              <a:gd name="connsiteY6-1072" fmla="*/ 1133475 h 6791325"/>
              <a:gd name="connsiteX7-1073" fmla="*/ 2664784 w 3693484"/>
              <a:gd name="connsiteY7-1074" fmla="*/ 1857375 h 6791325"/>
              <a:gd name="connsiteX8-1075" fmla="*/ 2493334 w 3693484"/>
              <a:gd name="connsiteY8-1076" fmla="*/ 1752600 h 6791325"/>
              <a:gd name="connsiteX9-1077" fmla="*/ 2893384 w 3693484"/>
              <a:gd name="connsiteY9-1078" fmla="*/ 390525 h 6791325"/>
              <a:gd name="connsiteX10-1079" fmla="*/ 2607634 w 3693484"/>
              <a:gd name="connsiteY10-1080" fmla="*/ 295275 h 6791325"/>
              <a:gd name="connsiteX11-1081" fmla="*/ 2245684 w 3693484"/>
              <a:gd name="connsiteY11-1082" fmla="*/ 1609725 h 6791325"/>
              <a:gd name="connsiteX12-1083" fmla="*/ 2093284 w 3693484"/>
              <a:gd name="connsiteY12-1084" fmla="*/ 1495425 h 6791325"/>
              <a:gd name="connsiteX13-1085" fmla="*/ 2112334 w 3693484"/>
              <a:gd name="connsiteY13-1086" fmla="*/ 0 h 6791325"/>
              <a:gd name="connsiteX14-1087" fmla="*/ 1912309 w 3693484"/>
              <a:gd name="connsiteY14-1088" fmla="*/ 66675 h 6791325"/>
              <a:gd name="connsiteX15-1089" fmla="*/ 1845634 w 3693484"/>
              <a:gd name="connsiteY15-1090" fmla="*/ 1514475 h 6791325"/>
              <a:gd name="connsiteX16-1091" fmla="*/ 1645609 w 3693484"/>
              <a:gd name="connsiteY16-1092" fmla="*/ 1504950 h 6791325"/>
              <a:gd name="connsiteX17-1093" fmla="*/ 1474159 w 3693484"/>
              <a:gd name="connsiteY17-1094" fmla="*/ 123825 h 6791325"/>
              <a:gd name="connsiteX18-1095" fmla="*/ 1293184 w 3693484"/>
              <a:gd name="connsiteY18-1096" fmla="*/ 123825 h 6791325"/>
              <a:gd name="connsiteX19-1097" fmla="*/ 1312234 w 3693484"/>
              <a:gd name="connsiteY19-1098" fmla="*/ 1581150 h 6791325"/>
              <a:gd name="connsiteX20-1099" fmla="*/ 1259846 w 3693484"/>
              <a:gd name="connsiteY20-1100" fmla="*/ 1971675 h 6791325"/>
              <a:gd name="connsiteX21-1101" fmla="*/ 902659 w 3693484"/>
              <a:gd name="connsiteY21-1102" fmla="*/ 2247900 h 6791325"/>
              <a:gd name="connsiteX22-1103" fmla="*/ 207334 w 3693484"/>
              <a:gd name="connsiteY22-1104" fmla="*/ 1733550 h 6791325"/>
              <a:gd name="connsiteX23-1105" fmla="*/ 173996 w 3693484"/>
              <a:gd name="connsiteY23-1106" fmla="*/ 2038350 h 6791325"/>
              <a:gd name="connsiteX24-1107" fmla="*/ 731209 w 3693484"/>
              <a:gd name="connsiteY24-1108" fmla="*/ 2743200 h 6791325"/>
              <a:gd name="connsiteX25-1109" fmla="*/ 1359859 w 3693484"/>
              <a:gd name="connsiteY25-1110" fmla="*/ 3476625 h 6791325"/>
              <a:gd name="connsiteX26-1111" fmla="*/ 1578934 w 3693484"/>
              <a:gd name="connsiteY26-1112" fmla="*/ 4010025 h 6791325"/>
              <a:gd name="connsiteX27-1113" fmla="*/ 1969459 w 3693484"/>
              <a:gd name="connsiteY27-1114" fmla="*/ 6791325 h 6791325"/>
              <a:gd name="connsiteX0-1115" fmla="*/ 1969459 w 3693484"/>
              <a:gd name="connsiteY0-1116" fmla="*/ 6791325 h 6791325"/>
              <a:gd name="connsiteX1-1117" fmla="*/ 3693484 w 3693484"/>
              <a:gd name="connsiteY1-1118" fmla="*/ 6781800 h 6791325"/>
              <a:gd name="connsiteX2-1119" fmla="*/ 2636209 w 3693484"/>
              <a:gd name="connsiteY2-1120" fmla="*/ 3819525 h 6791325"/>
              <a:gd name="connsiteX3-1121" fmla="*/ 2512384 w 3693484"/>
              <a:gd name="connsiteY3-1122" fmla="*/ 3267075 h 6791325"/>
              <a:gd name="connsiteX4-1123" fmla="*/ 2874334 w 3693484"/>
              <a:gd name="connsiteY4-1124" fmla="*/ 2162175 h 6791325"/>
              <a:gd name="connsiteX5-1125" fmla="*/ 3512509 w 3693484"/>
              <a:gd name="connsiteY5-1126" fmla="*/ 1247775 h 6791325"/>
              <a:gd name="connsiteX6-1127" fmla="*/ 3331534 w 3693484"/>
              <a:gd name="connsiteY6-1128" fmla="*/ 1133475 h 6791325"/>
              <a:gd name="connsiteX7-1129" fmla="*/ 2664784 w 3693484"/>
              <a:gd name="connsiteY7-1130" fmla="*/ 1857375 h 6791325"/>
              <a:gd name="connsiteX8-1131" fmla="*/ 2493334 w 3693484"/>
              <a:gd name="connsiteY8-1132" fmla="*/ 1752600 h 6791325"/>
              <a:gd name="connsiteX9-1133" fmla="*/ 2893384 w 3693484"/>
              <a:gd name="connsiteY9-1134" fmla="*/ 390525 h 6791325"/>
              <a:gd name="connsiteX10-1135" fmla="*/ 2607634 w 3693484"/>
              <a:gd name="connsiteY10-1136" fmla="*/ 295275 h 6791325"/>
              <a:gd name="connsiteX11-1137" fmla="*/ 2245684 w 3693484"/>
              <a:gd name="connsiteY11-1138" fmla="*/ 1609725 h 6791325"/>
              <a:gd name="connsiteX12-1139" fmla="*/ 2093284 w 3693484"/>
              <a:gd name="connsiteY12-1140" fmla="*/ 1495425 h 6791325"/>
              <a:gd name="connsiteX13-1141" fmla="*/ 2112334 w 3693484"/>
              <a:gd name="connsiteY13-1142" fmla="*/ 0 h 6791325"/>
              <a:gd name="connsiteX14-1143" fmla="*/ 1912309 w 3693484"/>
              <a:gd name="connsiteY14-1144" fmla="*/ 66675 h 6791325"/>
              <a:gd name="connsiteX15-1145" fmla="*/ 1845634 w 3693484"/>
              <a:gd name="connsiteY15-1146" fmla="*/ 1514475 h 6791325"/>
              <a:gd name="connsiteX16-1147" fmla="*/ 1645609 w 3693484"/>
              <a:gd name="connsiteY16-1148" fmla="*/ 1504950 h 6791325"/>
              <a:gd name="connsiteX17-1149" fmla="*/ 1474159 w 3693484"/>
              <a:gd name="connsiteY17-1150" fmla="*/ 123825 h 6791325"/>
              <a:gd name="connsiteX18-1151" fmla="*/ 1293184 w 3693484"/>
              <a:gd name="connsiteY18-1152" fmla="*/ 123825 h 6791325"/>
              <a:gd name="connsiteX19-1153" fmla="*/ 1312234 w 3693484"/>
              <a:gd name="connsiteY19-1154" fmla="*/ 1581150 h 6791325"/>
              <a:gd name="connsiteX20-1155" fmla="*/ 1259846 w 3693484"/>
              <a:gd name="connsiteY20-1156" fmla="*/ 1971675 h 6791325"/>
              <a:gd name="connsiteX21-1157" fmla="*/ 902659 w 3693484"/>
              <a:gd name="connsiteY21-1158" fmla="*/ 2247900 h 6791325"/>
              <a:gd name="connsiteX22-1159" fmla="*/ 207334 w 3693484"/>
              <a:gd name="connsiteY22-1160" fmla="*/ 1733550 h 6791325"/>
              <a:gd name="connsiteX23-1161" fmla="*/ 173996 w 3693484"/>
              <a:gd name="connsiteY23-1162" fmla="*/ 2038350 h 6791325"/>
              <a:gd name="connsiteX24-1163" fmla="*/ 731209 w 3693484"/>
              <a:gd name="connsiteY24-1164" fmla="*/ 2743200 h 6791325"/>
              <a:gd name="connsiteX25-1165" fmla="*/ 1359859 w 3693484"/>
              <a:gd name="connsiteY25-1166" fmla="*/ 3476625 h 6791325"/>
              <a:gd name="connsiteX26-1167" fmla="*/ 1578934 w 3693484"/>
              <a:gd name="connsiteY26-1168" fmla="*/ 4010025 h 6791325"/>
              <a:gd name="connsiteX27-1169" fmla="*/ 1969459 w 3693484"/>
              <a:gd name="connsiteY27-1170" fmla="*/ 6791325 h 6791325"/>
              <a:gd name="connsiteX0-1171" fmla="*/ 1969459 w 3693484"/>
              <a:gd name="connsiteY0-1172" fmla="*/ 6791325 h 6791325"/>
              <a:gd name="connsiteX1-1173" fmla="*/ 3693484 w 3693484"/>
              <a:gd name="connsiteY1-1174" fmla="*/ 6781800 h 6791325"/>
              <a:gd name="connsiteX2-1175" fmla="*/ 2636209 w 3693484"/>
              <a:gd name="connsiteY2-1176" fmla="*/ 3819525 h 6791325"/>
              <a:gd name="connsiteX3-1177" fmla="*/ 2512384 w 3693484"/>
              <a:gd name="connsiteY3-1178" fmla="*/ 3267075 h 6791325"/>
              <a:gd name="connsiteX4-1179" fmla="*/ 2874334 w 3693484"/>
              <a:gd name="connsiteY4-1180" fmla="*/ 2162175 h 6791325"/>
              <a:gd name="connsiteX5-1181" fmla="*/ 3512509 w 3693484"/>
              <a:gd name="connsiteY5-1182" fmla="*/ 1247775 h 6791325"/>
              <a:gd name="connsiteX6-1183" fmla="*/ 3331534 w 3693484"/>
              <a:gd name="connsiteY6-1184" fmla="*/ 1133475 h 6791325"/>
              <a:gd name="connsiteX7-1185" fmla="*/ 2664784 w 3693484"/>
              <a:gd name="connsiteY7-1186" fmla="*/ 1857375 h 6791325"/>
              <a:gd name="connsiteX8-1187" fmla="*/ 2493334 w 3693484"/>
              <a:gd name="connsiteY8-1188" fmla="*/ 1752600 h 6791325"/>
              <a:gd name="connsiteX9-1189" fmla="*/ 2893384 w 3693484"/>
              <a:gd name="connsiteY9-1190" fmla="*/ 390525 h 6791325"/>
              <a:gd name="connsiteX10-1191" fmla="*/ 2607634 w 3693484"/>
              <a:gd name="connsiteY10-1192" fmla="*/ 295275 h 6791325"/>
              <a:gd name="connsiteX11-1193" fmla="*/ 2245684 w 3693484"/>
              <a:gd name="connsiteY11-1194" fmla="*/ 1609725 h 6791325"/>
              <a:gd name="connsiteX12-1195" fmla="*/ 2093284 w 3693484"/>
              <a:gd name="connsiteY12-1196" fmla="*/ 1495425 h 6791325"/>
              <a:gd name="connsiteX13-1197" fmla="*/ 2112334 w 3693484"/>
              <a:gd name="connsiteY13-1198" fmla="*/ 0 h 6791325"/>
              <a:gd name="connsiteX14-1199" fmla="*/ 1912309 w 3693484"/>
              <a:gd name="connsiteY14-1200" fmla="*/ 66675 h 6791325"/>
              <a:gd name="connsiteX15-1201" fmla="*/ 1845634 w 3693484"/>
              <a:gd name="connsiteY15-1202" fmla="*/ 1514475 h 6791325"/>
              <a:gd name="connsiteX16-1203" fmla="*/ 1645609 w 3693484"/>
              <a:gd name="connsiteY16-1204" fmla="*/ 1504950 h 6791325"/>
              <a:gd name="connsiteX17-1205" fmla="*/ 1474159 w 3693484"/>
              <a:gd name="connsiteY17-1206" fmla="*/ 123825 h 6791325"/>
              <a:gd name="connsiteX18-1207" fmla="*/ 1293184 w 3693484"/>
              <a:gd name="connsiteY18-1208" fmla="*/ 123825 h 6791325"/>
              <a:gd name="connsiteX19-1209" fmla="*/ 1312234 w 3693484"/>
              <a:gd name="connsiteY19-1210" fmla="*/ 1581150 h 6791325"/>
              <a:gd name="connsiteX20-1211" fmla="*/ 1259846 w 3693484"/>
              <a:gd name="connsiteY20-1212" fmla="*/ 1971675 h 6791325"/>
              <a:gd name="connsiteX21-1213" fmla="*/ 902659 w 3693484"/>
              <a:gd name="connsiteY21-1214" fmla="*/ 2247900 h 6791325"/>
              <a:gd name="connsiteX22-1215" fmla="*/ 207334 w 3693484"/>
              <a:gd name="connsiteY22-1216" fmla="*/ 1733550 h 6791325"/>
              <a:gd name="connsiteX23-1217" fmla="*/ 173996 w 3693484"/>
              <a:gd name="connsiteY23-1218" fmla="*/ 2038350 h 6791325"/>
              <a:gd name="connsiteX24-1219" fmla="*/ 731209 w 3693484"/>
              <a:gd name="connsiteY24-1220" fmla="*/ 2743200 h 6791325"/>
              <a:gd name="connsiteX25-1221" fmla="*/ 1359859 w 3693484"/>
              <a:gd name="connsiteY25-1222" fmla="*/ 3476625 h 6791325"/>
              <a:gd name="connsiteX26-1223" fmla="*/ 1578934 w 3693484"/>
              <a:gd name="connsiteY26-1224" fmla="*/ 4010025 h 6791325"/>
              <a:gd name="connsiteX27-1225" fmla="*/ 1969459 w 3693484"/>
              <a:gd name="connsiteY27-1226" fmla="*/ 6791325 h 6791325"/>
              <a:gd name="connsiteX0-1227" fmla="*/ 1969459 w 3693484"/>
              <a:gd name="connsiteY0-1228" fmla="*/ 6791325 h 6791325"/>
              <a:gd name="connsiteX1-1229" fmla="*/ 3693484 w 3693484"/>
              <a:gd name="connsiteY1-1230" fmla="*/ 6781800 h 6791325"/>
              <a:gd name="connsiteX2-1231" fmla="*/ 2636209 w 3693484"/>
              <a:gd name="connsiteY2-1232" fmla="*/ 3819525 h 6791325"/>
              <a:gd name="connsiteX3-1233" fmla="*/ 2512384 w 3693484"/>
              <a:gd name="connsiteY3-1234" fmla="*/ 3267075 h 6791325"/>
              <a:gd name="connsiteX4-1235" fmla="*/ 2874334 w 3693484"/>
              <a:gd name="connsiteY4-1236" fmla="*/ 2162175 h 6791325"/>
              <a:gd name="connsiteX5-1237" fmla="*/ 3512509 w 3693484"/>
              <a:gd name="connsiteY5-1238" fmla="*/ 1247775 h 6791325"/>
              <a:gd name="connsiteX6-1239" fmla="*/ 3331534 w 3693484"/>
              <a:gd name="connsiteY6-1240" fmla="*/ 1133475 h 6791325"/>
              <a:gd name="connsiteX7-1241" fmla="*/ 2664784 w 3693484"/>
              <a:gd name="connsiteY7-1242" fmla="*/ 1857375 h 6791325"/>
              <a:gd name="connsiteX8-1243" fmla="*/ 2493334 w 3693484"/>
              <a:gd name="connsiteY8-1244" fmla="*/ 1752600 h 6791325"/>
              <a:gd name="connsiteX9-1245" fmla="*/ 2893384 w 3693484"/>
              <a:gd name="connsiteY9-1246" fmla="*/ 390525 h 6791325"/>
              <a:gd name="connsiteX10-1247" fmla="*/ 2607634 w 3693484"/>
              <a:gd name="connsiteY10-1248" fmla="*/ 295275 h 6791325"/>
              <a:gd name="connsiteX11-1249" fmla="*/ 2245684 w 3693484"/>
              <a:gd name="connsiteY11-1250" fmla="*/ 1609725 h 6791325"/>
              <a:gd name="connsiteX12-1251" fmla="*/ 2093284 w 3693484"/>
              <a:gd name="connsiteY12-1252" fmla="*/ 1495425 h 6791325"/>
              <a:gd name="connsiteX13-1253" fmla="*/ 2112334 w 3693484"/>
              <a:gd name="connsiteY13-1254" fmla="*/ 0 h 6791325"/>
              <a:gd name="connsiteX14-1255" fmla="*/ 1912309 w 3693484"/>
              <a:gd name="connsiteY14-1256" fmla="*/ 66675 h 6791325"/>
              <a:gd name="connsiteX15-1257" fmla="*/ 1845634 w 3693484"/>
              <a:gd name="connsiteY15-1258" fmla="*/ 1514475 h 6791325"/>
              <a:gd name="connsiteX16-1259" fmla="*/ 1645609 w 3693484"/>
              <a:gd name="connsiteY16-1260" fmla="*/ 1504950 h 6791325"/>
              <a:gd name="connsiteX17-1261" fmla="*/ 1474159 w 3693484"/>
              <a:gd name="connsiteY17-1262" fmla="*/ 123825 h 6791325"/>
              <a:gd name="connsiteX18-1263" fmla="*/ 1293184 w 3693484"/>
              <a:gd name="connsiteY18-1264" fmla="*/ 123825 h 6791325"/>
              <a:gd name="connsiteX19-1265" fmla="*/ 1312234 w 3693484"/>
              <a:gd name="connsiteY19-1266" fmla="*/ 1581150 h 6791325"/>
              <a:gd name="connsiteX20-1267" fmla="*/ 1259846 w 3693484"/>
              <a:gd name="connsiteY20-1268" fmla="*/ 1971675 h 6791325"/>
              <a:gd name="connsiteX21-1269" fmla="*/ 902659 w 3693484"/>
              <a:gd name="connsiteY21-1270" fmla="*/ 2247900 h 6791325"/>
              <a:gd name="connsiteX22-1271" fmla="*/ 207334 w 3693484"/>
              <a:gd name="connsiteY22-1272" fmla="*/ 1733550 h 6791325"/>
              <a:gd name="connsiteX23-1273" fmla="*/ 173996 w 3693484"/>
              <a:gd name="connsiteY23-1274" fmla="*/ 2038350 h 6791325"/>
              <a:gd name="connsiteX24-1275" fmla="*/ 731209 w 3693484"/>
              <a:gd name="connsiteY24-1276" fmla="*/ 2743200 h 6791325"/>
              <a:gd name="connsiteX25-1277" fmla="*/ 1359859 w 3693484"/>
              <a:gd name="connsiteY25-1278" fmla="*/ 3476625 h 6791325"/>
              <a:gd name="connsiteX26-1279" fmla="*/ 1578934 w 3693484"/>
              <a:gd name="connsiteY26-1280" fmla="*/ 4010025 h 6791325"/>
              <a:gd name="connsiteX27-1281" fmla="*/ 1969459 w 3693484"/>
              <a:gd name="connsiteY27-1282" fmla="*/ 6791325 h 6791325"/>
              <a:gd name="connsiteX0-1283" fmla="*/ 1969459 w 3693484"/>
              <a:gd name="connsiteY0-1284" fmla="*/ 6791325 h 6791325"/>
              <a:gd name="connsiteX1-1285" fmla="*/ 3693484 w 3693484"/>
              <a:gd name="connsiteY1-1286" fmla="*/ 6781800 h 6791325"/>
              <a:gd name="connsiteX2-1287" fmla="*/ 2636209 w 3693484"/>
              <a:gd name="connsiteY2-1288" fmla="*/ 3819525 h 6791325"/>
              <a:gd name="connsiteX3-1289" fmla="*/ 2512384 w 3693484"/>
              <a:gd name="connsiteY3-1290" fmla="*/ 3267075 h 6791325"/>
              <a:gd name="connsiteX4-1291" fmla="*/ 2874334 w 3693484"/>
              <a:gd name="connsiteY4-1292" fmla="*/ 2162175 h 6791325"/>
              <a:gd name="connsiteX5-1293" fmla="*/ 3512509 w 3693484"/>
              <a:gd name="connsiteY5-1294" fmla="*/ 1247775 h 6791325"/>
              <a:gd name="connsiteX6-1295" fmla="*/ 3331534 w 3693484"/>
              <a:gd name="connsiteY6-1296" fmla="*/ 1133475 h 6791325"/>
              <a:gd name="connsiteX7-1297" fmla="*/ 2664784 w 3693484"/>
              <a:gd name="connsiteY7-1298" fmla="*/ 1857375 h 6791325"/>
              <a:gd name="connsiteX8-1299" fmla="*/ 2493334 w 3693484"/>
              <a:gd name="connsiteY8-1300" fmla="*/ 1752600 h 6791325"/>
              <a:gd name="connsiteX9-1301" fmla="*/ 2893384 w 3693484"/>
              <a:gd name="connsiteY9-1302" fmla="*/ 390525 h 6791325"/>
              <a:gd name="connsiteX10-1303" fmla="*/ 2607634 w 3693484"/>
              <a:gd name="connsiteY10-1304" fmla="*/ 295275 h 6791325"/>
              <a:gd name="connsiteX11-1305" fmla="*/ 2245684 w 3693484"/>
              <a:gd name="connsiteY11-1306" fmla="*/ 1609725 h 6791325"/>
              <a:gd name="connsiteX12-1307" fmla="*/ 2093284 w 3693484"/>
              <a:gd name="connsiteY12-1308" fmla="*/ 1495425 h 6791325"/>
              <a:gd name="connsiteX13-1309" fmla="*/ 2112334 w 3693484"/>
              <a:gd name="connsiteY13-1310" fmla="*/ 0 h 6791325"/>
              <a:gd name="connsiteX14-1311" fmla="*/ 1912309 w 3693484"/>
              <a:gd name="connsiteY14-1312" fmla="*/ 66675 h 6791325"/>
              <a:gd name="connsiteX15-1313" fmla="*/ 1845634 w 3693484"/>
              <a:gd name="connsiteY15-1314" fmla="*/ 1514475 h 6791325"/>
              <a:gd name="connsiteX16-1315" fmla="*/ 1645609 w 3693484"/>
              <a:gd name="connsiteY16-1316" fmla="*/ 1504950 h 6791325"/>
              <a:gd name="connsiteX17-1317" fmla="*/ 1588459 w 3693484"/>
              <a:gd name="connsiteY17-1318" fmla="*/ 400050 h 6791325"/>
              <a:gd name="connsiteX18-1319" fmla="*/ 1293184 w 3693484"/>
              <a:gd name="connsiteY18-1320" fmla="*/ 123825 h 6791325"/>
              <a:gd name="connsiteX19-1321" fmla="*/ 1312234 w 3693484"/>
              <a:gd name="connsiteY19-1322" fmla="*/ 1581150 h 6791325"/>
              <a:gd name="connsiteX20-1323" fmla="*/ 1259846 w 3693484"/>
              <a:gd name="connsiteY20-1324" fmla="*/ 1971675 h 6791325"/>
              <a:gd name="connsiteX21-1325" fmla="*/ 902659 w 3693484"/>
              <a:gd name="connsiteY21-1326" fmla="*/ 2247900 h 6791325"/>
              <a:gd name="connsiteX22-1327" fmla="*/ 207334 w 3693484"/>
              <a:gd name="connsiteY22-1328" fmla="*/ 1733550 h 6791325"/>
              <a:gd name="connsiteX23-1329" fmla="*/ 173996 w 3693484"/>
              <a:gd name="connsiteY23-1330" fmla="*/ 2038350 h 6791325"/>
              <a:gd name="connsiteX24-1331" fmla="*/ 731209 w 3693484"/>
              <a:gd name="connsiteY24-1332" fmla="*/ 2743200 h 6791325"/>
              <a:gd name="connsiteX25-1333" fmla="*/ 1359859 w 3693484"/>
              <a:gd name="connsiteY25-1334" fmla="*/ 3476625 h 6791325"/>
              <a:gd name="connsiteX26-1335" fmla="*/ 1578934 w 3693484"/>
              <a:gd name="connsiteY26-1336" fmla="*/ 4010025 h 6791325"/>
              <a:gd name="connsiteX27-1337" fmla="*/ 1969459 w 3693484"/>
              <a:gd name="connsiteY27-1338" fmla="*/ 6791325 h 6791325"/>
              <a:gd name="connsiteX0-1339" fmla="*/ 1969459 w 3693484"/>
              <a:gd name="connsiteY0-1340" fmla="*/ 6791325 h 6791325"/>
              <a:gd name="connsiteX1-1341" fmla="*/ 3693484 w 3693484"/>
              <a:gd name="connsiteY1-1342" fmla="*/ 6781800 h 6791325"/>
              <a:gd name="connsiteX2-1343" fmla="*/ 2636209 w 3693484"/>
              <a:gd name="connsiteY2-1344" fmla="*/ 3819525 h 6791325"/>
              <a:gd name="connsiteX3-1345" fmla="*/ 2512384 w 3693484"/>
              <a:gd name="connsiteY3-1346" fmla="*/ 3267075 h 6791325"/>
              <a:gd name="connsiteX4-1347" fmla="*/ 2874334 w 3693484"/>
              <a:gd name="connsiteY4-1348" fmla="*/ 2162175 h 6791325"/>
              <a:gd name="connsiteX5-1349" fmla="*/ 3512509 w 3693484"/>
              <a:gd name="connsiteY5-1350" fmla="*/ 1247775 h 6791325"/>
              <a:gd name="connsiteX6-1351" fmla="*/ 3331534 w 3693484"/>
              <a:gd name="connsiteY6-1352" fmla="*/ 1133475 h 6791325"/>
              <a:gd name="connsiteX7-1353" fmla="*/ 2664784 w 3693484"/>
              <a:gd name="connsiteY7-1354" fmla="*/ 1857375 h 6791325"/>
              <a:gd name="connsiteX8-1355" fmla="*/ 2493334 w 3693484"/>
              <a:gd name="connsiteY8-1356" fmla="*/ 1752600 h 6791325"/>
              <a:gd name="connsiteX9-1357" fmla="*/ 2893384 w 3693484"/>
              <a:gd name="connsiteY9-1358" fmla="*/ 390525 h 6791325"/>
              <a:gd name="connsiteX10-1359" fmla="*/ 2607634 w 3693484"/>
              <a:gd name="connsiteY10-1360" fmla="*/ 295275 h 6791325"/>
              <a:gd name="connsiteX11-1361" fmla="*/ 2245684 w 3693484"/>
              <a:gd name="connsiteY11-1362" fmla="*/ 1609725 h 6791325"/>
              <a:gd name="connsiteX12-1363" fmla="*/ 2093284 w 3693484"/>
              <a:gd name="connsiteY12-1364" fmla="*/ 1495425 h 6791325"/>
              <a:gd name="connsiteX13-1365" fmla="*/ 2112334 w 3693484"/>
              <a:gd name="connsiteY13-1366" fmla="*/ 0 h 6791325"/>
              <a:gd name="connsiteX14-1367" fmla="*/ 1912309 w 3693484"/>
              <a:gd name="connsiteY14-1368" fmla="*/ 66675 h 6791325"/>
              <a:gd name="connsiteX15-1369" fmla="*/ 1845634 w 3693484"/>
              <a:gd name="connsiteY15-1370" fmla="*/ 1514475 h 6791325"/>
              <a:gd name="connsiteX16-1371" fmla="*/ 1645609 w 3693484"/>
              <a:gd name="connsiteY16-1372" fmla="*/ 1504950 h 6791325"/>
              <a:gd name="connsiteX17-1373" fmla="*/ 1588459 w 3693484"/>
              <a:gd name="connsiteY17-1374" fmla="*/ 400050 h 6791325"/>
              <a:gd name="connsiteX18-1375" fmla="*/ 1307472 w 3693484"/>
              <a:gd name="connsiteY18-1376" fmla="*/ 314325 h 6791325"/>
              <a:gd name="connsiteX19-1377" fmla="*/ 1312234 w 3693484"/>
              <a:gd name="connsiteY19-1378" fmla="*/ 1581150 h 6791325"/>
              <a:gd name="connsiteX20-1379" fmla="*/ 1259846 w 3693484"/>
              <a:gd name="connsiteY20-1380" fmla="*/ 1971675 h 6791325"/>
              <a:gd name="connsiteX21-1381" fmla="*/ 902659 w 3693484"/>
              <a:gd name="connsiteY21-1382" fmla="*/ 2247900 h 6791325"/>
              <a:gd name="connsiteX22-1383" fmla="*/ 207334 w 3693484"/>
              <a:gd name="connsiteY22-1384" fmla="*/ 1733550 h 6791325"/>
              <a:gd name="connsiteX23-1385" fmla="*/ 173996 w 3693484"/>
              <a:gd name="connsiteY23-1386" fmla="*/ 2038350 h 6791325"/>
              <a:gd name="connsiteX24-1387" fmla="*/ 731209 w 3693484"/>
              <a:gd name="connsiteY24-1388" fmla="*/ 2743200 h 6791325"/>
              <a:gd name="connsiteX25-1389" fmla="*/ 1359859 w 3693484"/>
              <a:gd name="connsiteY25-1390" fmla="*/ 3476625 h 6791325"/>
              <a:gd name="connsiteX26-1391" fmla="*/ 1578934 w 3693484"/>
              <a:gd name="connsiteY26-1392" fmla="*/ 4010025 h 6791325"/>
              <a:gd name="connsiteX27-1393" fmla="*/ 1969459 w 3693484"/>
              <a:gd name="connsiteY27-1394" fmla="*/ 6791325 h 6791325"/>
              <a:gd name="connsiteX0-1395" fmla="*/ 1969459 w 3693484"/>
              <a:gd name="connsiteY0-1396" fmla="*/ 6791325 h 6791325"/>
              <a:gd name="connsiteX1-1397" fmla="*/ 3693484 w 3693484"/>
              <a:gd name="connsiteY1-1398" fmla="*/ 6781800 h 6791325"/>
              <a:gd name="connsiteX2-1399" fmla="*/ 2636209 w 3693484"/>
              <a:gd name="connsiteY2-1400" fmla="*/ 3819525 h 6791325"/>
              <a:gd name="connsiteX3-1401" fmla="*/ 2512384 w 3693484"/>
              <a:gd name="connsiteY3-1402" fmla="*/ 3267075 h 6791325"/>
              <a:gd name="connsiteX4-1403" fmla="*/ 2874334 w 3693484"/>
              <a:gd name="connsiteY4-1404" fmla="*/ 2162175 h 6791325"/>
              <a:gd name="connsiteX5-1405" fmla="*/ 3512509 w 3693484"/>
              <a:gd name="connsiteY5-1406" fmla="*/ 1247775 h 6791325"/>
              <a:gd name="connsiteX6-1407" fmla="*/ 3331534 w 3693484"/>
              <a:gd name="connsiteY6-1408" fmla="*/ 1133475 h 6791325"/>
              <a:gd name="connsiteX7-1409" fmla="*/ 2664784 w 3693484"/>
              <a:gd name="connsiteY7-1410" fmla="*/ 1857375 h 6791325"/>
              <a:gd name="connsiteX8-1411" fmla="*/ 2493334 w 3693484"/>
              <a:gd name="connsiteY8-1412" fmla="*/ 1752600 h 6791325"/>
              <a:gd name="connsiteX9-1413" fmla="*/ 2893384 w 3693484"/>
              <a:gd name="connsiteY9-1414" fmla="*/ 390525 h 6791325"/>
              <a:gd name="connsiteX10-1415" fmla="*/ 2607634 w 3693484"/>
              <a:gd name="connsiteY10-1416" fmla="*/ 295275 h 6791325"/>
              <a:gd name="connsiteX11-1417" fmla="*/ 2245684 w 3693484"/>
              <a:gd name="connsiteY11-1418" fmla="*/ 1609725 h 6791325"/>
              <a:gd name="connsiteX12-1419" fmla="*/ 2093284 w 3693484"/>
              <a:gd name="connsiteY12-1420" fmla="*/ 1495425 h 6791325"/>
              <a:gd name="connsiteX13-1421" fmla="*/ 2112334 w 3693484"/>
              <a:gd name="connsiteY13-1422" fmla="*/ 0 h 6791325"/>
              <a:gd name="connsiteX14-1423" fmla="*/ 1912309 w 3693484"/>
              <a:gd name="connsiteY14-1424" fmla="*/ 66675 h 6791325"/>
              <a:gd name="connsiteX15-1425" fmla="*/ 1845634 w 3693484"/>
              <a:gd name="connsiteY15-1426" fmla="*/ 1514475 h 6791325"/>
              <a:gd name="connsiteX16-1427" fmla="*/ 1645609 w 3693484"/>
              <a:gd name="connsiteY16-1428" fmla="*/ 1504950 h 6791325"/>
              <a:gd name="connsiteX17-1429" fmla="*/ 1588459 w 3693484"/>
              <a:gd name="connsiteY17-1430" fmla="*/ 400050 h 6791325"/>
              <a:gd name="connsiteX18-1431" fmla="*/ 1307472 w 3693484"/>
              <a:gd name="connsiteY18-1432" fmla="*/ 314325 h 6791325"/>
              <a:gd name="connsiteX19-1433" fmla="*/ 1312234 w 3693484"/>
              <a:gd name="connsiteY19-1434" fmla="*/ 1581150 h 6791325"/>
              <a:gd name="connsiteX20-1435" fmla="*/ 1259846 w 3693484"/>
              <a:gd name="connsiteY20-1436" fmla="*/ 1971675 h 6791325"/>
              <a:gd name="connsiteX21-1437" fmla="*/ 902659 w 3693484"/>
              <a:gd name="connsiteY21-1438" fmla="*/ 2247900 h 6791325"/>
              <a:gd name="connsiteX22-1439" fmla="*/ 207334 w 3693484"/>
              <a:gd name="connsiteY22-1440" fmla="*/ 1733550 h 6791325"/>
              <a:gd name="connsiteX23-1441" fmla="*/ 173996 w 3693484"/>
              <a:gd name="connsiteY23-1442" fmla="*/ 2038350 h 6791325"/>
              <a:gd name="connsiteX24-1443" fmla="*/ 731209 w 3693484"/>
              <a:gd name="connsiteY24-1444" fmla="*/ 2743200 h 6791325"/>
              <a:gd name="connsiteX25-1445" fmla="*/ 1359859 w 3693484"/>
              <a:gd name="connsiteY25-1446" fmla="*/ 3476625 h 6791325"/>
              <a:gd name="connsiteX26-1447" fmla="*/ 1578934 w 3693484"/>
              <a:gd name="connsiteY26-1448" fmla="*/ 4010025 h 6791325"/>
              <a:gd name="connsiteX27-1449" fmla="*/ 1969459 w 3693484"/>
              <a:gd name="connsiteY27-1450" fmla="*/ 6791325 h 6791325"/>
              <a:gd name="connsiteX0-1451" fmla="*/ 1969459 w 3693484"/>
              <a:gd name="connsiteY0-1452" fmla="*/ 6791325 h 6791325"/>
              <a:gd name="connsiteX1-1453" fmla="*/ 3693484 w 3693484"/>
              <a:gd name="connsiteY1-1454" fmla="*/ 6781800 h 6791325"/>
              <a:gd name="connsiteX2-1455" fmla="*/ 2636209 w 3693484"/>
              <a:gd name="connsiteY2-1456" fmla="*/ 3819525 h 6791325"/>
              <a:gd name="connsiteX3-1457" fmla="*/ 2512384 w 3693484"/>
              <a:gd name="connsiteY3-1458" fmla="*/ 3267075 h 6791325"/>
              <a:gd name="connsiteX4-1459" fmla="*/ 2874334 w 3693484"/>
              <a:gd name="connsiteY4-1460" fmla="*/ 2162175 h 6791325"/>
              <a:gd name="connsiteX5-1461" fmla="*/ 3512509 w 3693484"/>
              <a:gd name="connsiteY5-1462" fmla="*/ 1247775 h 6791325"/>
              <a:gd name="connsiteX6-1463" fmla="*/ 3331534 w 3693484"/>
              <a:gd name="connsiteY6-1464" fmla="*/ 1133475 h 6791325"/>
              <a:gd name="connsiteX7-1465" fmla="*/ 2664784 w 3693484"/>
              <a:gd name="connsiteY7-1466" fmla="*/ 1857375 h 6791325"/>
              <a:gd name="connsiteX8-1467" fmla="*/ 2493334 w 3693484"/>
              <a:gd name="connsiteY8-1468" fmla="*/ 1752600 h 6791325"/>
              <a:gd name="connsiteX9-1469" fmla="*/ 2893384 w 3693484"/>
              <a:gd name="connsiteY9-1470" fmla="*/ 390525 h 6791325"/>
              <a:gd name="connsiteX10-1471" fmla="*/ 2607634 w 3693484"/>
              <a:gd name="connsiteY10-1472" fmla="*/ 295275 h 6791325"/>
              <a:gd name="connsiteX11-1473" fmla="*/ 2245684 w 3693484"/>
              <a:gd name="connsiteY11-1474" fmla="*/ 1609725 h 6791325"/>
              <a:gd name="connsiteX12-1475" fmla="*/ 2093284 w 3693484"/>
              <a:gd name="connsiteY12-1476" fmla="*/ 1495425 h 6791325"/>
              <a:gd name="connsiteX13-1477" fmla="*/ 2112334 w 3693484"/>
              <a:gd name="connsiteY13-1478" fmla="*/ 0 h 6791325"/>
              <a:gd name="connsiteX14-1479" fmla="*/ 1912309 w 3693484"/>
              <a:gd name="connsiteY14-1480" fmla="*/ 66675 h 6791325"/>
              <a:gd name="connsiteX15-1481" fmla="*/ 1845634 w 3693484"/>
              <a:gd name="connsiteY15-1482" fmla="*/ 1514475 h 6791325"/>
              <a:gd name="connsiteX16-1483" fmla="*/ 1645609 w 3693484"/>
              <a:gd name="connsiteY16-1484" fmla="*/ 1504950 h 6791325"/>
              <a:gd name="connsiteX17-1485" fmla="*/ 1593221 w 3693484"/>
              <a:gd name="connsiteY17-1486" fmla="*/ 323850 h 6791325"/>
              <a:gd name="connsiteX18-1487" fmla="*/ 1307472 w 3693484"/>
              <a:gd name="connsiteY18-1488" fmla="*/ 314325 h 6791325"/>
              <a:gd name="connsiteX19-1489" fmla="*/ 1312234 w 3693484"/>
              <a:gd name="connsiteY19-1490" fmla="*/ 1581150 h 6791325"/>
              <a:gd name="connsiteX20-1491" fmla="*/ 1259846 w 3693484"/>
              <a:gd name="connsiteY20-1492" fmla="*/ 1971675 h 6791325"/>
              <a:gd name="connsiteX21-1493" fmla="*/ 902659 w 3693484"/>
              <a:gd name="connsiteY21-1494" fmla="*/ 2247900 h 6791325"/>
              <a:gd name="connsiteX22-1495" fmla="*/ 207334 w 3693484"/>
              <a:gd name="connsiteY22-1496" fmla="*/ 1733550 h 6791325"/>
              <a:gd name="connsiteX23-1497" fmla="*/ 173996 w 3693484"/>
              <a:gd name="connsiteY23-1498" fmla="*/ 2038350 h 6791325"/>
              <a:gd name="connsiteX24-1499" fmla="*/ 731209 w 3693484"/>
              <a:gd name="connsiteY24-1500" fmla="*/ 2743200 h 6791325"/>
              <a:gd name="connsiteX25-1501" fmla="*/ 1359859 w 3693484"/>
              <a:gd name="connsiteY25-1502" fmla="*/ 3476625 h 6791325"/>
              <a:gd name="connsiteX26-1503" fmla="*/ 1578934 w 3693484"/>
              <a:gd name="connsiteY26-1504" fmla="*/ 4010025 h 6791325"/>
              <a:gd name="connsiteX27-1505" fmla="*/ 1969459 w 3693484"/>
              <a:gd name="connsiteY27-1506" fmla="*/ 6791325 h 6791325"/>
              <a:gd name="connsiteX0-1507" fmla="*/ 1969459 w 3693484"/>
              <a:gd name="connsiteY0-1508" fmla="*/ 6791325 h 6791325"/>
              <a:gd name="connsiteX1-1509" fmla="*/ 3693484 w 3693484"/>
              <a:gd name="connsiteY1-1510" fmla="*/ 6781800 h 6791325"/>
              <a:gd name="connsiteX2-1511" fmla="*/ 2636209 w 3693484"/>
              <a:gd name="connsiteY2-1512" fmla="*/ 3819525 h 6791325"/>
              <a:gd name="connsiteX3-1513" fmla="*/ 2512384 w 3693484"/>
              <a:gd name="connsiteY3-1514" fmla="*/ 3267075 h 6791325"/>
              <a:gd name="connsiteX4-1515" fmla="*/ 2874334 w 3693484"/>
              <a:gd name="connsiteY4-1516" fmla="*/ 2162175 h 6791325"/>
              <a:gd name="connsiteX5-1517" fmla="*/ 3512509 w 3693484"/>
              <a:gd name="connsiteY5-1518" fmla="*/ 1247775 h 6791325"/>
              <a:gd name="connsiteX6-1519" fmla="*/ 3331534 w 3693484"/>
              <a:gd name="connsiteY6-1520" fmla="*/ 1133475 h 6791325"/>
              <a:gd name="connsiteX7-1521" fmla="*/ 2664784 w 3693484"/>
              <a:gd name="connsiteY7-1522" fmla="*/ 1857375 h 6791325"/>
              <a:gd name="connsiteX8-1523" fmla="*/ 2493334 w 3693484"/>
              <a:gd name="connsiteY8-1524" fmla="*/ 1752600 h 6791325"/>
              <a:gd name="connsiteX9-1525" fmla="*/ 2893384 w 3693484"/>
              <a:gd name="connsiteY9-1526" fmla="*/ 390525 h 6791325"/>
              <a:gd name="connsiteX10-1527" fmla="*/ 2607634 w 3693484"/>
              <a:gd name="connsiteY10-1528" fmla="*/ 295275 h 6791325"/>
              <a:gd name="connsiteX11-1529" fmla="*/ 2245684 w 3693484"/>
              <a:gd name="connsiteY11-1530" fmla="*/ 1609725 h 6791325"/>
              <a:gd name="connsiteX12-1531" fmla="*/ 2093284 w 3693484"/>
              <a:gd name="connsiteY12-1532" fmla="*/ 1495425 h 6791325"/>
              <a:gd name="connsiteX13-1533" fmla="*/ 2112334 w 3693484"/>
              <a:gd name="connsiteY13-1534" fmla="*/ 0 h 6791325"/>
              <a:gd name="connsiteX14-1535" fmla="*/ 1912309 w 3693484"/>
              <a:gd name="connsiteY14-1536" fmla="*/ 66675 h 6791325"/>
              <a:gd name="connsiteX15-1537" fmla="*/ 1845634 w 3693484"/>
              <a:gd name="connsiteY15-1538" fmla="*/ 1514475 h 6791325"/>
              <a:gd name="connsiteX16-1539" fmla="*/ 1645609 w 3693484"/>
              <a:gd name="connsiteY16-1540" fmla="*/ 1504950 h 6791325"/>
              <a:gd name="connsiteX17-1541" fmla="*/ 1593221 w 3693484"/>
              <a:gd name="connsiteY17-1542" fmla="*/ 323850 h 6791325"/>
              <a:gd name="connsiteX18-1543" fmla="*/ 1307472 w 3693484"/>
              <a:gd name="connsiteY18-1544" fmla="*/ 314325 h 6791325"/>
              <a:gd name="connsiteX19-1545" fmla="*/ 1312234 w 3693484"/>
              <a:gd name="connsiteY19-1546" fmla="*/ 1581150 h 6791325"/>
              <a:gd name="connsiteX20-1547" fmla="*/ 1259846 w 3693484"/>
              <a:gd name="connsiteY20-1548" fmla="*/ 1971675 h 6791325"/>
              <a:gd name="connsiteX21-1549" fmla="*/ 902659 w 3693484"/>
              <a:gd name="connsiteY21-1550" fmla="*/ 2247900 h 6791325"/>
              <a:gd name="connsiteX22-1551" fmla="*/ 207334 w 3693484"/>
              <a:gd name="connsiteY22-1552" fmla="*/ 1733550 h 6791325"/>
              <a:gd name="connsiteX23-1553" fmla="*/ 173996 w 3693484"/>
              <a:gd name="connsiteY23-1554" fmla="*/ 2038350 h 6791325"/>
              <a:gd name="connsiteX24-1555" fmla="*/ 731209 w 3693484"/>
              <a:gd name="connsiteY24-1556" fmla="*/ 2743200 h 6791325"/>
              <a:gd name="connsiteX25-1557" fmla="*/ 1359859 w 3693484"/>
              <a:gd name="connsiteY25-1558" fmla="*/ 3476625 h 6791325"/>
              <a:gd name="connsiteX26-1559" fmla="*/ 1578934 w 3693484"/>
              <a:gd name="connsiteY26-1560" fmla="*/ 4010025 h 6791325"/>
              <a:gd name="connsiteX27-1561" fmla="*/ 1969459 w 3693484"/>
              <a:gd name="connsiteY27-1562" fmla="*/ 6791325 h 6791325"/>
              <a:gd name="connsiteX0-1563" fmla="*/ 1969459 w 3693484"/>
              <a:gd name="connsiteY0-1564" fmla="*/ 6791325 h 6791325"/>
              <a:gd name="connsiteX1-1565" fmla="*/ 3693484 w 3693484"/>
              <a:gd name="connsiteY1-1566" fmla="*/ 6781800 h 6791325"/>
              <a:gd name="connsiteX2-1567" fmla="*/ 2636209 w 3693484"/>
              <a:gd name="connsiteY2-1568" fmla="*/ 3819525 h 6791325"/>
              <a:gd name="connsiteX3-1569" fmla="*/ 2512384 w 3693484"/>
              <a:gd name="connsiteY3-1570" fmla="*/ 3267075 h 6791325"/>
              <a:gd name="connsiteX4-1571" fmla="*/ 2874334 w 3693484"/>
              <a:gd name="connsiteY4-1572" fmla="*/ 2162175 h 6791325"/>
              <a:gd name="connsiteX5-1573" fmla="*/ 3512509 w 3693484"/>
              <a:gd name="connsiteY5-1574" fmla="*/ 1247775 h 6791325"/>
              <a:gd name="connsiteX6-1575" fmla="*/ 3331534 w 3693484"/>
              <a:gd name="connsiteY6-1576" fmla="*/ 1133475 h 6791325"/>
              <a:gd name="connsiteX7-1577" fmla="*/ 2664784 w 3693484"/>
              <a:gd name="connsiteY7-1578" fmla="*/ 1857375 h 6791325"/>
              <a:gd name="connsiteX8-1579" fmla="*/ 2493334 w 3693484"/>
              <a:gd name="connsiteY8-1580" fmla="*/ 1752600 h 6791325"/>
              <a:gd name="connsiteX9-1581" fmla="*/ 2893384 w 3693484"/>
              <a:gd name="connsiteY9-1582" fmla="*/ 390525 h 6791325"/>
              <a:gd name="connsiteX10-1583" fmla="*/ 2607634 w 3693484"/>
              <a:gd name="connsiteY10-1584" fmla="*/ 295275 h 6791325"/>
              <a:gd name="connsiteX11-1585" fmla="*/ 2245684 w 3693484"/>
              <a:gd name="connsiteY11-1586" fmla="*/ 1609725 h 6791325"/>
              <a:gd name="connsiteX12-1587" fmla="*/ 2093284 w 3693484"/>
              <a:gd name="connsiteY12-1588" fmla="*/ 1495425 h 6791325"/>
              <a:gd name="connsiteX13-1589" fmla="*/ 2112334 w 3693484"/>
              <a:gd name="connsiteY13-1590" fmla="*/ 0 h 6791325"/>
              <a:gd name="connsiteX14-1591" fmla="*/ 1912309 w 3693484"/>
              <a:gd name="connsiteY14-1592" fmla="*/ 66675 h 6791325"/>
              <a:gd name="connsiteX15-1593" fmla="*/ 1845634 w 3693484"/>
              <a:gd name="connsiteY15-1594" fmla="*/ 1514475 h 6791325"/>
              <a:gd name="connsiteX16-1595" fmla="*/ 1645609 w 3693484"/>
              <a:gd name="connsiteY16-1596" fmla="*/ 1504950 h 6791325"/>
              <a:gd name="connsiteX17-1597" fmla="*/ 1593221 w 3693484"/>
              <a:gd name="connsiteY17-1598" fmla="*/ 323850 h 6791325"/>
              <a:gd name="connsiteX18-1599" fmla="*/ 1307472 w 3693484"/>
              <a:gd name="connsiteY18-1600" fmla="*/ 314325 h 6791325"/>
              <a:gd name="connsiteX19-1601" fmla="*/ 1312234 w 3693484"/>
              <a:gd name="connsiteY19-1602" fmla="*/ 1581150 h 6791325"/>
              <a:gd name="connsiteX20-1603" fmla="*/ 1259846 w 3693484"/>
              <a:gd name="connsiteY20-1604" fmla="*/ 1971675 h 6791325"/>
              <a:gd name="connsiteX21-1605" fmla="*/ 902659 w 3693484"/>
              <a:gd name="connsiteY21-1606" fmla="*/ 2247900 h 6791325"/>
              <a:gd name="connsiteX22-1607" fmla="*/ 207334 w 3693484"/>
              <a:gd name="connsiteY22-1608" fmla="*/ 1733550 h 6791325"/>
              <a:gd name="connsiteX23-1609" fmla="*/ 173996 w 3693484"/>
              <a:gd name="connsiteY23-1610" fmla="*/ 2038350 h 6791325"/>
              <a:gd name="connsiteX24-1611" fmla="*/ 731209 w 3693484"/>
              <a:gd name="connsiteY24-1612" fmla="*/ 2743200 h 6791325"/>
              <a:gd name="connsiteX25-1613" fmla="*/ 1359859 w 3693484"/>
              <a:gd name="connsiteY25-1614" fmla="*/ 3476625 h 6791325"/>
              <a:gd name="connsiteX26-1615" fmla="*/ 1578934 w 3693484"/>
              <a:gd name="connsiteY26-1616" fmla="*/ 4010025 h 6791325"/>
              <a:gd name="connsiteX27-1617" fmla="*/ 1969459 w 3693484"/>
              <a:gd name="connsiteY27-1618" fmla="*/ 6791325 h 6791325"/>
              <a:gd name="connsiteX0-1619" fmla="*/ 1969459 w 3693484"/>
              <a:gd name="connsiteY0-1620" fmla="*/ 6791325 h 6791325"/>
              <a:gd name="connsiteX1-1621" fmla="*/ 3693484 w 3693484"/>
              <a:gd name="connsiteY1-1622" fmla="*/ 6781800 h 6791325"/>
              <a:gd name="connsiteX2-1623" fmla="*/ 2636209 w 3693484"/>
              <a:gd name="connsiteY2-1624" fmla="*/ 3819525 h 6791325"/>
              <a:gd name="connsiteX3-1625" fmla="*/ 2512384 w 3693484"/>
              <a:gd name="connsiteY3-1626" fmla="*/ 3267075 h 6791325"/>
              <a:gd name="connsiteX4-1627" fmla="*/ 2874334 w 3693484"/>
              <a:gd name="connsiteY4-1628" fmla="*/ 2162175 h 6791325"/>
              <a:gd name="connsiteX5-1629" fmla="*/ 3512509 w 3693484"/>
              <a:gd name="connsiteY5-1630" fmla="*/ 1247775 h 6791325"/>
              <a:gd name="connsiteX6-1631" fmla="*/ 3331534 w 3693484"/>
              <a:gd name="connsiteY6-1632" fmla="*/ 1133475 h 6791325"/>
              <a:gd name="connsiteX7-1633" fmla="*/ 2664784 w 3693484"/>
              <a:gd name="connsiteY7-1634" fmla="*/ 1857375 h 6791325"/>
              <a:gd name="connsiteX8-1635" fmla="*/ 2493334 w 3693484"/>
              <a:gd name="connsiteY8-1636" fmla="*/ 1752600 h 6791325"/>
              <a:gd name="connsiteX9-1637" fmla="*/ 2893384 w 3693484"/>
              <a:gd name="connsiteY9-1638" fmla="*/ 390525 h 6791325"/>
              <a:gd name="connsiteX10-1639" fmla="*/ 2607634 w 3693484"/>
              <a:gd name="connsiteY10-1640" fmla="*/ 295275 h 6791325"/>
              <a:gd name="connsiteX11-1641" fmla="*/ 2245684 w 3693484"/>
              <a:gd name="connsiteY11-1642" fmla="*/ 1609725 h 6791325"/>
              <a:gd name="connsiteX12-1643" fmla="*/ 2093284 w 3693484"/>
              <a:gd name="connsiteY12-1644" fmla="*/ 1495425 h 6791325"/>
              <a:gd name="connsiteX13-1645" fmla="*/ 2112334 w 3693484"/>
              <a:gd name="connsiteY13-1646" fmla="*/ 0 h 6791325"/>
              <a:gd name="connsiteX14-1647" fmla="*/ 1912309 w 3693484"/>
              <a:gd name="connsiteY14-1648" fmla="*/ 66675 h 6791325"/>
              <a:gd name="connsiteX15-1649" fmla="*/ 1845634 w 3693484"/>
              <a:gd name="connsiteY15-1650" fmla="*/ 1514475 h 6791325"/>
              <a:gd name="connsiteX16-1651" fmla="*/ 1717047 w 3693484"/>
              <a:gd name="connsiteY16-1652" fmla="*/ 1547812 h 6791325"/>
              <a:gd name="connsiteX17-1653" fmla="*/ 1593221 w 3693484"/>
              <a:gd name="connsiteY17-1654" fmla="*/ 323850 h 6791325"/>
              <a:gd name="connsiteX18-1655" fmla="*/ 1307472 w 3693484"/>
              <a:gd name="connsiteY18-1656" fmla="*/ 314325 h 6791325"/>
              <a:gd name="connsiteX19-1657" fmla="*/ 1312234 w 3693484"/>
              <a:gd name="connsiteY19-1658" fmla="*/ 1581150 h 6791325"/>
              <a:gd name="connsiteX20-1659" fmla="*/ 1259846 w 3693484"/>
              <a:gd name="connsiteY20-1660" fmla="*/ 1971675 h 6791325"/>
              <a:gd name="connsiteX21-1661" fmla="*/ 902659 w 3693484"/>
              <a:gd name="connsiteY21-1662" fmla="*/ 2247900 h 6791325"/>
              <a:gd name="connsiteX22-1663" fmla="*/ 207334 w 3693484"/>
              <a:gd name="connsiteY22-1664" fmla="*/ 1733550 h 6791325"/>
              <a:gd name="connsiteX23-1665" fmla="*/ 173996 w 3693484"/>
              <a:gd name="connsiteY23-1666" fmla="*/ 2038350 h 6791325"/>
              <a:gd name="connsiteX24-1667" fmla="*/ 731209 w 3693484"/>
              <a:gd name="connsiteY24-1668" fmla="*/ 2743200 h 6791325"/>
              <a:gd name="connsiteX25-1669" fmla="*/ 1359859 w 3693484"/>
              <a:gd name="connsiteY25-1670" fmla="*/ 3476625 h 6791325"/>
              <a:gd name="connsiteX26-1671" fmla="*/ 1578934 w 3693484"/>
              <a:gd name="connsiteY26-1672" fmla="*/ 4010025 h 6791325"/>
              <a:gd name="connsiteX27-1673" fmla="*/ 1969459 w 3693484"/>
              <a:gd name="connsiteY27-1674" fmla="*/ 6791325 h 6791325"/>
              <a:gd name="connsiteX0-1675" fmla="*/ 1969459 w 3693484"/>
              <a:gd name="connsiteY0-1676" fmla="*/ 6791325 h 6791325"/>
              <a:gd name="connsiteX1-1677" fmla="*/ 3693484 w 3693484"/>
              <a:gd name="connsiteY1-1678" fmla="*/ 6781800 h 6791325"/>
              <a:gd name="connsiteX2-1679" fmla="*/ 2636209 w 3693484"/>
              <a:gd name="connsiteY2-1680" fmla="*/ 3819525 h 6791325"/>
              <a:gd name="connsiteX3-1681" fmla="*/ 2512384 w 3693484"/>
              <a:gd name="connsiteY3-1682" fmla="*/ 3267075 h 6791325"/>
              <a:gd name="connsiteX4-1683" fmla="*/ 2874334 w 3693484"/>
              <a:gd name="connsiteY4-1684" fmla="*/ 2162175 h 6791325"/>
              <a:gd name="connsiteX5-1685" fmla="*/ 3512509 w 3693484"/>
              <a:gd name="connsiteY5-1686" fmla="*/ 1247775 h 6791325"/>
              <a:gd name="connsiteX6-1687" fmla="*/ 3331534 w 3693484"/>
              <a:gd name="connsiteY6-1688" fmla="*/ 1133475 h 6791325"/>
              <a:gd name="connsiteX7-1689" fmla="*/ 2664784 w 3693484"/>
              <a:gd name="connsiteY7-1690" fmla="*/ 1857375 h 6791325"/>
              <a:gd name="connsiteX8-1691" fmla="*/ 2493334 w 3693484"/>
              <a:gd name="connsiteY8-1692" fmla="*/ 1752600 h 6791325"/>
              <a:gd name="connsiteX9-1693" fmla="*/ 2893384 w 3693484"/>
              <a:gd name="connsiteY9-1694" fmla="*/ 390525 h 6791325"/>
              <a:gd name="connsiteX10-1695" fmla="*/ 2607634 w 3693484"/>
              <a:gd name="connsiteY10-1696" fmla="*/ 295275 h 6791325"/>
              <a:gd name="connsiteX11-1697" fmla="*/ 2245684 w 3693484"/>
              <a:gd name="connsiteY11-1698" fmla="*/ 1609725 h 6791325"/>
              <a:gd name="connsiteX12-1699" fmla="*/ 2093284 w 3693484"/>
              <a:gd name="connsiteY12-1700" fmla="*/ 1495425 h 6791325"/>
              <a:gd name="connsiteX13-1701" fmla="*/ 2112334 w 3693484"/>
              <a:gd name="connsiteY13-1702" fmla="*/ 0 h 6791325"/>
              <a:gd name="connsiteX14-1703" fmla="*/ 1912309 w 3693484"/>
              <a:gd name="connsiteY14-1704" fmla="*/ 66675 h 6791325"/>
              <a:gd name="connsiteX15-1705" fmla="*/ 1845634 w 3693484"/>
              <a:gd name="connsiteY15-1706" fmla="*/ 1514475 h 6791325"/>
              <a:gd name="connsiteX16-1707" fmla="*/ 1717047 w 3693484"/>
              <a:gd name="connsiteY16-1708" fmla="*/ 1547812 h 6791325"/>
              <a:gd name="connsiteX17-1709" fmla="*/ 1593221 w 3693484"/>
              <a:gd name="connsiteY17-1710" fmla="*/ 323850 h 6791325"/>
              <a:gd name="connsiteX18-1711" fmla="*/ 1307472 w 3693484"/>
              <a:gd name="connsiteY18-1712" fmla="*/ 314325 h 6791325"/>
              <a:gd name="connsiteX19-1713" fmla="*/ 1312234 w 3693484"/>
              <a:gd name="connsiteY19-1714" fmla="*/ 1581150 h 6791325"/>
              <a:gd name="connsiteX20-1715" fmla="*/ 1259846 w 3693484"/>
              <a:gd name="connsiteY20-1716" fmla="*/ 1971675 h 6791325"/>
              <a:gd name="connsiteX21-1717" fmla="*/ 902659 w 3693484"/>
              <a:gd name="connsiteY21-1718" fmla="*/ 2247900 h 6791325"/>
              <a:gd name="connsiteX22-1719" fmla="*/ 207334 w 3693484"/>
              <a:gd name="connsiteY22-1720" fmla="*/ 1733550 h 6791325"/>
              <a:gd name="connsiteX23-1721" fmla="*/ 173996 w 3693484"/>
              <a:gd name="connsiteY23-1722" fmla="*/ 2038350 h 6791325"/>
              <a:gd name="connsiteX24-1723" fmla="*/ 731209 w 3693484"/>
              <a:gd name="connsiteY24-1724" fmla="*/ 2743200 h 6791325"/>
              <a:gd name="connsiteX25-1725" fmla="*/ 1359859 w 3693484"/>
              <a:gd name="connsiteY25-1726" fmla="*/ 3476625 h 6791325"/>
              <a:gd name="connsiteX26-1727" fmla="*/ 1578934 w 3693484"/>
              <a:gd name="connsiteY26-1728" fmla="*/ 4010025 h 6791325"/>
              <a:gd name="connsiteX27-1729" fmla="*/ 1969459 w 3693484"/>
              <a:gd name="connsiteY27-1730" fmla="*/ 6791325 h 6791325"/>
              <a:gd name="connsiteX0-1731" fmla="*/ 1969459 w 3693484"/>
              <a:gd name="connsiteY0-1732" fmla="*/ 6791325 h 6791325"/>
              <a:gd name="connsiteX1-1733" fmla="*/ 3693484 w 3693484"/>
              <a:gd name="connsiteY1-1734" fmla="*/ 6781800 h 6791325"/>
              <a:gd name="connsiteX2-1735" fmla="*/ 2636209 w 3693484"/>
              <a:gd name="connsiteY2-1736" fmla="*/ 3819525 h 6791325"/>
              <a:gd name="connsiteX3-1737" fmla="*/ 2512384 w 3693484"/>
              <a:gd name="connsiteY3-1738" fmla="*/ 3267075 h 6791325"/>
              <a:gd name="connsiteX4-1739" fmla="*/ 2874334 w 3693484"/>
              <a:gd name="connsiteY4-1740" fmla="*/ 2162175 h 6791325"/>
              <a:gd name="connsiteX5-1741" fmla="*/ 3512509 w 3693484"/>
              <a:gd name="connsiteY5-1742" fmla="*/ 1247775 h 6791325"/>
              <a:gd name="connsiteX6-1743" fmla="*/ 3331534 w 3693484"/>
              <a:gd name="connsiteY6-1744" fmla="*/ 1133475 h 6791325"/>
              <a:gd name="connsiteX7-1745" fmla="*/ 2664784 w 3693484"/>
              <a:gd name="connsiteY7-1746" fmla="*/ 1857375 h 6791325"/>
              <a:gd name="connsiteX8-1747" fmla="*/ 2493334 w 3693484"/>
              <a:gd name="connsiteY8-1748" fmla="*/ 1752600 h 6791325"/>
              <a:gd name="connsiteX9-1749" fmla="*/ 2893384 w 3693484"/>
              <a:gd name="connsiteY9-1750" fmla="*/ 390525 h 6791325"/>
              <a:gd name="connsiteX10-1751" fmla="*/ 2607634 w 3693484"/>
              <a:gd name="connsiteY10-1752" fmla="*/ 295275 h 6791325"/>
              <a:gd name="connsiteX11-1753" fmla="*/ 2245684 w 3693484"/>
              <a:gd name="connsiteY11-1754" fmla="*/ 1609725 h 6791325"/>
              <a:gd name="connsiteX12-1755" fmla="*/ 2093284 w 3693484"/>
              <a:gd name="connsiteY12-1756" fmla="*/ 1495425 h 6791325"/>
              <a:gd name="connsiteX13-1757" fmla="*/ 2112334 w 3693484"/>
              <a:gd name="connsiteY13-1758" fmla="*/ 0 h 6791325"/>
              <a:gd name="connsiteX14-1759" fmla="*/ 1912309 w 3693484"/>
              <a:gd name="connsiteY14-1760" fmla="*/ 66675 h 6791325"/>
              <a:gd name="connsiteX15-1761" fmla="*/ 1845634 w 3693484"/>
              <a:gd name="connsiteY15-1762" fmla="*/ 1514475 h 6791325"/>
              <a:gd name="connsiteX16-1763" fmla="*/ 1688472 w 3693484"/>
              <a:gd name="connsiteY16-1764" fmla="*/ 1543049 h 6791325"/>
              <a:gd name="connsiteX17-1765" fmla="*/ 1593221 w 3693484"/>
              <a:gd name="connsiteY17-1766" fmla="*/ 323850 h 6791325"/>
              <a:gd name="connsiteX18-1767" fmla="*/ 1307472 w 3693484"/>
              <a:gd name="connsiteY18-1768" fmla="*/ 314325 h 6791325"/>
              <a:gd name="connsiteX19-1769" fmla="*/ 1312234 w 3693484"/>
              <a:gd name="connsiteY19-1770" fmla="*/ 1581150 h 6791325"/>
              <a:gd name="connsiteX20-1771" fmla="*/ 1259846 w 3693484"/>
              <a:gd name="connsiteY20-1772" fmla="*/ 1971675 h 6791325"/>
              <a:gd name="connsiteX21-1773" fmla="*/ 902659 w 3693484"/>
              <a:gd name="connsiteY21-1774" fmla="*/ 2247900 h 6791325"/>
              <a:gd name="connsiteX22-1775" fmla="*/ 207334 w 3693484"/>
              <a:gd name="connsiteY22-1776" fmla="*/ 1733550 h 6791325"/>
              <a:gd name="connsiteX23-1777" fmla="*/ 173996 w 3693484"/>
              <a:gd name="connsiteY23-1778" fmla="*/ 2038350 h 6791325"/>
              <a:gd name="connsiteX24-1779" fmla="*/ 731209 w 3693484"/>
              <a:gd name="connsiteY24-1780" fmla="*/ 2743200 h 6791325"/>
              <a:gd name="connsiteX25-1781" fmla="*/ 1359859 w 3693484"/>
              <a:gd name="connsiteY25-1782" fmla="*/ 3476625 h 6791325"/>
              <a:gd name="connsiteX26-1783" fmla="*/ 1578934 w 3693484"/>
              <a:gd name="connsiteY26-1784" fmla="*/ 4010025 h 6791325"/>
              <a:gd name="connsiteX27-1785" fmla="*/ 1969459 w 3693484"/>
              <a:gd name="connsiteY27-1786" fmla="*/ 6791325 h 6791325"/>
              <a:gd name="connsiteX0-1787" fmla="*/ 1969459 w 3693484"/>
              <a:gd name="connsiteY0-1788" fmla="*/ 6791325 h 6791325"/>
              <a:gd name="connsiteX1-1789" fmla="*/ 3693484 w 3693484"/>
              <a:gd name="connsiteY1-1790" fmla="*/ 6781800 h 6791325"/>
              <a:gd name="connsiteX2-1791" fmla="*/ 2636209 w 3693484"/>
              <a:gd name="connsiteY2-1792" fmla="*/ 3819525 h 6791325"/>
              <a:gd name="connsiteX3-1793" fmla="*/ 2512384 w 3693484"/>
              <a:gd name="connsiteY3-1794" fmla="*/ 3267075 h 6791325"/>
              <a:gd name="connsiteX4-1795" fmla="*/ 2874334 w 3693484"/>
              <a:gd name="connsiteY4-1796" fmla="*/ 2162175 h 6791325"/>
              <a:gd name="connsiteX5-1797" fmla="*/ 3512509 w 3693484"/>
              <a:gd name="connsiteY5-1798" fmla="*/ 1247775 h 6791325"/>
              <a:gd name="connsiteX6-1799" fmla="*/ 3331534 w 3693484"/>
              <a:gd name="connsiteY6-1800" fmla="*/ 1133475 h 6791325"/>
              <a:gd name="connsiteX7-1801" fmla="*/ 2664784 w 3693484"/>
              <a:gd name="connsiteY7-1802" fmla="*/ 1857375 h 6791325"/>
              <a:gd name="connsiteX8-1803" fmla="*/ 2493334 w 3693484"/>
              <a:gd name="connsiteY8-1804" fmla="*/ 1752600 h 6791325"/>
              <a:gd name="connsiteX9-1805" fmla="*/ 2893384 w 3693484"/>
              <a:gd name="connsiteY9-1806" fmla="*/ 390525 h 6791325"/>
              <a:gd name="connsiteX10-1807" fmla="*/ 2607634 w 3693484"/>
              <a:gd name="connsiteY10-1808" fmla="*/ 295275 h 6791325"/>
              <a:gd name="connsiteX11-1809" fmla="*/ 2245684 w 3693484"/>
              <a:gd name="connsiteY11-1810" fmla="*/ 1609725 h 6791325"/>
              <a:gd name="connsiteX12-1811" fmla="*/ 2093284 w 3693484"/>
              <a:gd name="connsiteY12-1812" fmla="*/ 1495425 h 6791325"/>
              <a:gd name="connsiteX13-1813" fmla="*/ 2112334 w 3693484"/>
              <a:gd name="connsiteY13-1814" fmla="*/ 0 h 6791325"/>
              <a:gd name="connsiteX14-1815" fmla="*/ 1912309 w 3693484"/>
              <a:gd name="connsiteY14-1816" fmla="*/ 66675 h 6791325"/>
              <a:gd name="connsiteX15-1817" fmla="*/ 1845634 w 3693484"/>
              <a:gd name="connsiteY15-1818" fmla="*/ 1514475 h 6791325"/>
              <a:gd name="connsiteX16-1819" fmla="*/ 1688472 w 3693484"/>
              <a:gd name="connsiteY16-1820" fmla="*/ 1543049 h 6791325"/>
              <a:gd name="connsiteX17-1821" fmla="*/ 1593221 w 3693484"/>
              <a:gd name="connsiteY17-1822" fmla="*/ 323850 h 6791325"/>
              <a:gd name="connsiteX18-1823" fmla="*/ 1307472 w 3693484"/>
              <a:gd name="connsiteY18-1824" fmla="*/ 314325 h 6791325"/>
              <a:gd name="connsiteX19-1825" fmla="*/ 1312234 w 3693484"/>
              <a:gd name="connsiteY19-1826" fmla="*/ 1581150 h 6791325"/>
              <a:gd name="connsiteX20-1827" fmla="*/ 1259846 w 3693484"/>
              <a:gd name="connsiteY20-1828" fmla="*/ 1971675 h 6791325"/>
              <a:gd name="connsiteX21-1829" fmla="*/ 902659 w 3693484"/>
              <a:gd name="connsiteY21-1830" fmla="*/ 2247900 h 6791325"/>
              <a:gd name="connsiteX22-1831" fmla="*/ 207334 w 3693484"/>
              <a:gd name="connsiteY22-1832" fmla="*/ 1733550 h 6791325"/>
              <a:gd name="connsiteX23-1833" fmla="*/ 173996 w 3693484"/>
              <a:gd name="connsiteY23-1834" fmla="*/ 2038350 h 6791325"/>
              <a:gd name="connsiteX24-1835" fmla="*/ 731209 w 3693484"/>
              <a:gd name="connsiteY24-1836" fmla="*/ 2743200 h 6791325"/>
              <a:gd name="connsiteX25-1837" fmla="*/ 1359859 w 3693484"/>
              <a:gd name="connsiteY25-1838" fmla="*/ 3476625 h 6791325"/>
              <a:gd name="connsiteX26-1839" fmla="*/ 1578934 w 3693484"/>
              <a:gd name="connsiteY26-1840" fmla="*/ 4010025 h 6791325"/>
              <a:gd name="connsiteX27-1841" fmla="*/ 1969459 w 3693484"/>
              <a:gd name="connsiteY27-1842" fmla="*/ 6791325 h 6791325"/>
              <a:gd name="connsiteX0-1843" fmla="*/ 1969459 w 3693484"/>
              <a:gd name="connsiteY0-1844" fmla="*/ 6791325 h 6791325"/>
              <a:gd name="connsiteX1-1845" fmla="*/ 3693484 w 3693484"/>
              <a:gd name="connsiteY1-1846" fmla="*/ 6781800 h 6791325"/>
              <a:gd name="connsiteX2-1847" fmla="*/ 2636209 w 3693484"/>
              <a:gd name="connsiteY2-1848" fmla="*/ 3819525 h 6791325"/>
              <a:gd name="connsiteX3-1849" fmla="*/ 2512384 w 3693484"/>
              <a:gd name="connsiteY3-1850" fmla="*/ 3267075 h 6791325"/>
              <a:gd name="connsiteX4-1851" fmla="*/ 2874334 w 3693484"/>
              <a:gd name="connsiteY4-1852" fmla="*/ 2162175 h 6791325"/>
              <a:gd name="connsiteX5-1853" fmla="*/ 3512509 w 3693484"/>
              <a:gd name="connsiteY5-1854" fmla="*/ 1247775 h 6791325"/>
              <a:gd name="connsiteX6-1855" fmla="*/ 3331534 w 3693484"/>
              <a:gd name="connsiteY6-1856" fmla="*/ 1133475 h 6791325"/>
              <a:gd name="connsiteX7-1857" fmla="*/ 2664784 w 3693484"/>
              <a:gd name="connsiteY7-1858" fmla="*/ 1857375 h 6791325"/>
              <a:gd name="connsiteX8-1859" fmla="*/ 2493334 w 3693484"/>
              <a:gd name="connsiteY8-1860" fmla="*/ 1752600 h 6791325"/>
              <a:gd name="connsiteX9-1861" fmla="*/ 2893384 w 3693484"/>
              <a:gd name="connsiteY9-1862" fmla="*/ 390525 h 6791325"/>
              <a:gd name="connsiteX10-1863" fmla="*/ 2607634 w 3693484"/>
              <a:gd name="connsiteY10-1864" fmla="*/ 295275 h 6791325"/>
              <a:gd name="connsiteX11-1865" fmla="*/ 2245684 w 3693484"/>
              <a:gd name="connsiteY11-1866" fmla="*/ 1609725 h 6791325"/>
              <a:gd name="connsiteX12-1867" fmla="*/ 2093284 w 3693484"/>
              <a:gd name="connsiteY12-1868" fmla="*/ 1495425 h 6791325"/>
              <a:gd name="connsiteX13-1869" fmla="*/ 2112334 w 3693484"/>
              <a:gd name="connsiteY13-1870" fmla="*/ 0 h 6791325"/>
              <a:gd name="connsiteX14-1871" fmla="*/ 1912309 w 3693484"/>
              <a:gd name="connsiteY14-1872" fmla="*/ 66675 h 6791325"/>
              <a:gd name="connsiteX15-1873" fmla="*/ 1845634 w 3693484"/>
              <a:gd name="connsiteY15-1874" fmla="*/ 1514475 h 6791325"/>
              <a:gd name="connsiteX16-1875" fmla="*/ 1688472 w 3693484"/>
              <a:gd name="connsiteY16-1876" fmla="*/ 1543049 h 6791325"/>
              <a:gd name="connsiteX17-1877" fmla="*/ 1593221 w 3693484"/>
              <a:gd name="connsiteY17-1878" fmla="*/ 323850 h 6791325"/>
              <a:gd name="connsiteX18-1879" fmla="*/ 1307472 w 3693484"/>
              <a:gd name="connsiteY18-1880" fmla="*/ 314325 h 6791325"/>
              <a:gd name="connsiteX19-1881" fmla="*/ 1312234 w 3693484"/>
              <a:gd name="connsiteY19-1882" fmla="*/ 1581150 h 6791325"/>
              <a:gd name="connsiteX20-1883" fmla="*/ 1259846 w 3693484"/>
              <a:gd name="connsiteY20-1884" fmla="*/ 1971675 h 6791325"/>
              <a:gd name="connsiteX21-1885" fmla="*/ 902659 w 3693484"/>
              <a:gd name="connsiteY21-1886" fmla="*/ 2247900 h 6791325"/>
              <a:gd name="connsiteX22-1887" fmla="*/ 207334 w 3693484"/>
              <a:gd name="connsiteY22-1888" fmla="*/ 1733550 h 6791325"/>
              <a:gd name="connsiteX23-1889" fmla="*/ 173996 w 3693484"/>
              <a:gd name="connsiteY23-1890" fmla="*/ 2038350 h 6791325"/>
              <a:gd name="connsiteX24-1891" fmla="*/ 731209 w 3693484"/>
              <a:gd name="connsiteY24-1892" fmla="*/ 2743200 h 6791325"/>
              <a:gd name="connsiteX25-1893" fmla="*/ 1359859 w 3693484"/>
              <a:gd name="connsiteY25-1894" fmla="*/ 3476625 h 6791325"/>
              <a:gd name="connsiteX26-1895" fmla="*/ 1578934 w 3693484"/>
              <a:gd name="connsiteY26-1896" fmla="*/ 4010025 h 6791325"/>
              <a:gd name="connsiteX27-1897" fmla="*/ 1969459 w 3693484"/>
              <a:gd name="connsiteY27-1898" fmla="*/ 6791325 h 6791325"/>
              <a:gd name="connsiteX0-1899" fmla="*/ 1969459 w 3693484"/>
              <a:gd name="connsiteY0-1900" fmla="*/ 6791325 h 6791325"/>
              <a:gd name="connsiteX1-1901" fmla="*/ 3693484 w 3693484"/>
              <a:gd name="connsiteY1-1902" fmla="*/ 6781800 h 6791325"/>
              <a:gd name="connsiteX2-1903" fmla="*/ 2636209 w 3693484"/>
              <a:gd name="connsiteY2-1904" fmla="*/ 3819525 h 6791325"/>
              <a:gd name="connsiteX3-1905" fmla="*/ 2512384 w 3693484"/>
              <a:gd name="connsiteY3-1906" fmla="*/ 3267075 h 6791325"/>
              <a:gd name="connsiteX4-1907" fmla="*/ 2874334 w 3693484"/>
              <a:gd name="connsiteY4-1908" fmla="*/ 2162175 h 6791325"/>
              <a:gd name="connsiteX5-1909" fmla="*/ 3512509 w 3693484"/>
              <a:gd name="connsiteY5-1910" fmla="*/ 1247775 h 6791325"/>
              <a:gd name="connsiteX6-1911" fmla="*/ 3331534 w 3693484"/>
              <a:gd name="connsiteY6-1912" fmla="*/ 1133475 h 6791325"/>
              <a:gd name="connsiteX7-1913" fmla="*/ 2664784 w 3693484"/>
              <a:gd name="connsiteY7-1914" fmla="*/ 1857375 h 6791325"/>
              <a:gd name="connsiteX8-1915" fmla="*/ 2493334 w 3693484"/>
              <a:gd name="connsiteY8-1916" fmla="*/ 1752600 h 6791325"/>
              <a:gd name="connsiteX9-1917" fmla="*/ 2893384 w 3693484"/>
              <a:gd name="connsiteY9-1918" fmla="*/ 390525 h 6791325"/>
              <a:gd name="connsiteX10-1919" fmla="*/ 2607634 w 3693484"/>
              <a:gd name="connsiteY10-1920" fmla="*/ 295275 h 6791325"/>
              <a:gd name="connsiteX11-1921" fmla="*/ 2245684 w 3693484"/>
              <a:gd name="connsiteY11-1922" fmla="*/ 1609725 h 6791325"/>
              <a:gd name="connsiteX12-1923" fmla="*/ 2093284 w 3693484"/>
              <a:gd name="connsiteY12-1924" fmla="*/ 1495425 h 6791325"/>
              <a:gd name="connsiteX13-1925" fmla="*/ 2112334 w 3693484"/>
              <a:gd name="connsiteY13-1926" fmla="*/ 0 h 6791325"/>
              <a:gd name="connsiteX14-1927" fmla="*/ 1912309 w 3693484"/>
              <a:gd name="connsiteY14-1928" fmla="*/ 66675 h 6791325"/>
              <a:gd name="connsiteX15-1929" fmla="*/ 1845634 w 3693484"/>
              <a:gd name="connsiteY15-1930" fmla="*/ 1514475 h 6791325"/>
              <a:gd name="connsiteX16-1931" fmla="*/ 1688472 w 3693484"/>
              <a:gd name="connsiteY16-1932" fmla="*/ 1543049 h 6791325"/>
              <a:gd name="connsiteX17-1933" fmla="*/ 1593221 w 3693484"/>
              <a:gd name="connsiteY17-1934" fmla="*/ 323850 h 6791325"/>
              <a:gd name="connsiteX18-1935" fmla="*/ 1307472 w 3693484"/>
              <a:gd name="connsiteY18-1936" fmla="*/ 314325 h 6791325"/>
              <a:gd name="connsiteX19-1937" fmla="*/ 1312234 w 3693484"/>
              <a:gd name="connsiteY19-1938" fmla="*/ 1581150 h 6791325"/>
              <a:gd name="connsiteX20-1939" fmla="*/ 1259846 w 3693484"/>
              <a:gd name="connsiteY20-1940" fmla="*/ 1971675 h 6791325"/>
              <a:gd name="connsiteX21-1941" fmla="*/ 902659 w 3693484"/>
              <a:gd name="connsiteY21-1942" fmla="*/ 2247900 h 6791325"/>
              <a:gd name="connsiteX22-1943" fmla="*/ 207334 w 3693484"/>
              <a:gd name="connsiteY22-1944" fmla="*/ 1733550 h 6791325"/>
              <a:gd name="connsiteX23-1945" fmla="*/ 173996 w 3693484"/>
              <a:gd name="connsiteY23-1946" fmla="*/ 2038350 h 6791325"/>
              <a:gd name="connsiteX24-1947" fmla="*/ 731209 w 3693484"/>
              <a:gd name="connsiteY24-1948" fmla="*/ 2743200 h 6791325"/>
              <a:gd name="connsiteX25-1949" fmla="*/ 1359859 w 3693484"/>
              <a:gd name="connsiteY25-1950" fmla="*/ 3476625 h 6791325"/>
              <a:gd name="connsiteX26-1951" fmla="*/ 1578934 w 3693484"/>
              <a:gd name="connsiteY26-1952" fmla="*/ 4010025 h 6791325"/>
              <a:gd name="connsiteX27-1953" fmla="*/ 1969459 w 3693484"/>
              <a:gd name="connsiteY27-1954" fmla="*/ 6791325 h 6791325"/>
              <a:gd name="connsiteX0-1955" fmla="*/ 1969459 w 3693484"/>
              <a:gd name="connsiteY0-1956" fmla="*/ 6791325 h 6791325"/>
              <a:gd name="connsiteX1-1957" fmla="*/ 3693484 w 3693484"/>
              <a:gd name="connsiteY1-1958" fmla="*/ 6781800 h 6791325"/>
              <a:gd name="connsiteX2-1959" fmla="*/ 2636209 w 3693484"/>
              <a:gd name="connsiteY2-1960" fmla="*/ 3819525 h 6791325"/>
              <a:gd name="connsiteX3-1961" fmla="*/ 2512384 w 3693484"/>
              <a:gd name="connsiteY3-1962" fmla="*/ 3267075 h 6791325"/>
              <a:gd name="connsiteX4-1963" fmla="*/ 2874334 w 3693484"/>
              <a:gd name="connsiteY4-1964" fmla="*/ 2162175 h 6791325"/>
              <a:gd name="connsiteX5-1965" fmla="*/ 3512509 w 3693484"/>
              <a:gd name="connsiteY5-1966" fmla="*/ 1247775 h 6791325"/>
              <a:gd name="connsiteX6-1967" fmla="*/ 3331534 w 3693484"/>
              <a:gd name="connsiteY6-1968" fmla="*/ 1133475 h 6791325"/>
              <a:gd name="connsiteX7-1969" fmla="*/ 2664784 w 3693484"/>
              <a:gd name="connsiteY7-1970" fmla="*/ 1857375 h 6791325"/>
              <a:gd name="connsiteX8-1971" fmla="*/ 2493334 w 3693484"/>
              <a:gd name="connsiteY8-1972" fmla="*/ 1752600 h 6791325"/>
              <a:gd name="connsiteX9-1973" fmla="*/ 2893384 w 3693484"/>
              <a:gd name="connsiteY9-1974" fmla="*/ 390525 h 6791325"/>
              <a:gd name="connsiteX10-1975" fmla="*/ 2607634 w 3693484"/>
              <a:gd name="connsiteY10-1976" fmla="*/ 295275 h 6791325"/>
              <a:gd name="connsiteX11-1977" fmla="*/ 2245684 w 3693484"/>
              <a:gd name="connsiteY11-1978" fmla="*/ 1609725 h 6791325"/>
              <a:gd name="connsiteX12-1979" fmla="*/ 2093284 w 3693484"/>
              <a:gd name="connsiteY12-1980" fmla="*/ 1495425 h 6791325"/>
              <a:gd name="connsiteX13-1981" fmla="*/ 2112334 w 3693484"/>
              <a:gd name="connsiteY13-1982" fmla="*/ 0 h 6791325"/>
              <a:gd name="connsiteX14-1983" fmla="*/ 1912309 w 3693484"/>
              <a:gd name="connsiteY14-1984" fmla="*/ 66675 h 6791325"/>
              <a:gd name="connsiteX15-1985" fmla="*/ 1798009 w 3693484"/>
              <a:gd name="connsiteY15-1986" fmla="*/ 1514475 h 6791325"/>
              <a:gd name="connsiteX16-1987" fmla="*/ 1688472 w 3693484"/>
              <a:gd name="connsiteY16-1988" fmla="*/ 1543049 h 6791325"/>
              <a:gd name="connsiteX17-1989" fmla="*/ 1593221 w 3693484"/>
              <a:gd name="connsiteY17-1990" fmla="*/ 323850 h 6791325"/>
              <a:gd name="connsiteX18-1991" fmla="*/ 1307472 w 3693484"/>
              <a:gd name="connsiteY18-1992" fmla="*/ 314325 h 6791325"/>
              <a:gd name="connsiteX19-1993" fmla="*/ 1312234 w 3693484"/>
              <a:gd name="connsiteY19-1994" fmla="*/ 1581150 h 6791325"/>
              <a:gd name="connsiteX20-1995" fmla="*/ 1259846 w 3693484"/>
              <a:gd name="connsiteY20-1996" fmla="*/ 1971675 h 6791325"/>
              <a:gd name="connsiteX21-1997" fmla="*/ 902659 w 3693484"/>
              <a:gd name="connsiteY21-1998" fmla="*/ 2247900 h 6791325"/>
              <a:gd name="connsiteX22-1999" fmla="*/ 207334 w 3693484"/>
              <a:gd name="connsiteY22-2000" fmla="*/ 1733550 h 6791325"/>
              <a:gd name="connsiteX23-2001" fmla="*/ 173996 w 3693484"/>
              <a:gd name="connsiteY23-2002" fmla="*/ 2038350 h 6791325"/>
              <a:gd name="connsiteX24-2003" fmla="*/ 731209 w 3693484"/>
              <a:gd name="connsiteY24-2004" fmla="*/ 2743200 h 6791325"/>
              <a:gd name="connsiteX25-2005" fmla="*/ 1359859 w 3693484"/>
              <a:gd name="connsiteY25-2006" fmla="*/ 3476625 h 6791325"/>
              <a:gd name="connsiteX26-2007" fmla="*/ 1578934 w 3693484"/>
              <a:gd name="connsiteY26-2008" fmla="*/ 4010025 h 6791325"/>
              <a:gd name="connsiteX27-2009" fmla="*/ 1969459 w 3693484"/>
              <a:gd name="connsiteY27-2010" fmla="*/ 6791325 h 6791325"/>
              <a:gd name="connsiteX0-2011" fmla="*/ 1969459 w 3693484"/>
              <a:gd name="connsiteY0-2012" fmla="*/ 6791325 h 6791325"/>
              <a:gd name="connsiteX1-2013" fmla="*/ 3693484 w 3693484"/>
              <a:gd name="connsiteY1-2014" fmla="*/ 6781800 h 6791325"/>
              <a:gd name="connsiteX2-2015" fmla="*/ 2636209 w 3693484"/>
              <a:gd name="connsiteY2-2016" fmla="*/ 3819525 h 6791325"/>
              <a:gd name="connsiteX3-2017" fmla="*/ 2512384 w 3693484"/>
              <a:gd name="connsiteY3-2018" fmla="*/ 3267075 h 6791325"/>
              <a:gd name="connsiteX4-2019" fmla="*/ 2874334 w 3693484"/>
              <a:gd name="connsiteY4-2020" fmla="*/ 2162175 h 6791325"/>
              <a:gd name="connsiteX5-2021" fmla="*/ 3512509 w 3693484"/>
              <a:gd name="connsiteY5-2022" fmla="*/ 1247775 h 6791325"/>
              <a:gd name="connsiteX6-2023" fmla="*/ 3331534 w 3693484"/>
              <a:gd name="connsiteY6-2024" fmla="*/ 1133475 h 6791325"/>
              <a:gd name="connsiteX7-2025" fmla="*/ 2664784 w 3693484"/>
              <a:gd name="connsiteY7-2026" fmla="*/ 1857375 h 6791325"/>
              <a:gd name="connsiteX8-2027" fmla="*/ 2493334 w 3693484"/>
              <a:gd name="connsiteY8-2028" fmla="*/ 1752600 h 6791325"/>
              <a:gd name="connsiteX9-2029" fmla="*/ 2893384 w 3693484"/>
              <a:gd name="connsiteY9-2030" fmla="*/ 390525 h 6791325"/>
              <a:gd name="connsiteX10-2031" fmla="*/ 2607634 w 3693484"/>
              <a:gd name="connsiteY10-2032" fmla="*/ 295275 h 6791325"/>
              <a:gd name="connsiteX11-2033" fmla="*/ 2245684 w 3693484"/>
              <a:gd name="connsiteY11-2034" fmla="*/ 1609725 h 6791325"/>
              <a:gd name="connsiteX12-2035" fmla="*/ 2093284 w 3693484"/>
              <a:gd name="connsiteY12-2036" fmla="*/ 1495425 h 6791325"/>
              <a:gd name="connsiteX13-2037" fmla="*/ 2112334 w 3693484"/>
              <a:gd name="connsiteY13-2038" fmla="*/ 0 h 6791325"/>
              <a:gd name="connsiteX14-2039" fmla="*/ 1912309 w 3693484"/>
              <a:gd name="connsiteY14-2040" fmla="*/ 66675 h 6791325"/>
              <a:gd name="connsiteX15-2041" fmla="*/ 1798009 w 3693484"/>
              <a:gd name="connsiteY15-2042" fmla="*/ 1514475 h 6791325"/>
              <a:gd name="connsiteX16-2043" fmla="*/ 1688472 w 3693484"/>
              <a:gd name="connsiteY16-2044" fmla="*/ 1543049 h 6791325"/>
              <a:gd name="connsiteX17-2045" fmla="*/ 1593221 w 3693484"/>
              <a:gd name="connsiteY17-2046" fmla="*/ 323850 h 6791325"/>
              <a:gd name="connsiteX18-2047" fmla="*/ 1307472 w 3693484"/>
              <a:gd name="connsiteY18-2048" fmla="*/ 314325 h 6791325"/>
              <a:gd name="connsiteX19-2049" fmla="*/ 1312234 w 3693484"/>
              <a:gd name="connsiteY19-2050" fmla="*/ 1581150 h 6791325"/>
              <a:gd name="connsiteX20-2051" fmla="*/ 1259846 w 3693484"/>
              <a:gd name="connsiteY20-2052" fmla="*/ 1971675 h 6791325"/>
              <a:gd name="connsiteX21-2053" fmla="*/ 902659 w 3693484"/>
              <a:gd name="connsiteY21-2054" fmla="*/ 2247900 h 6791325"/>
              <a:gd name="connsiteX22-2055" fmla="*/ 207334 w 3693484"/>
              <a:gd name="connsiteY22-2056" fmla="*/ 1733550 h 6791325"/>
              <a:gd name="connsiteX23-2057" fmla="*/ 173996 w 3693484"/>
              <a:gd name="connsiteY23-2058" fmla="*/ 2038350 h 6791325"/>
              <a:gd name="connsiteX24-2059" fmla="*/ 731209 w 3693484"/>
              <a:gd name="connsiteY24-2060" fmla="*/ 2743200 h 6791325"/>
              <a:gd name="connsiteX25-2061" fmla="*/ 1359859 w 3693484"/>
              <a:gd name="connsiteY25-2062" fmla="*/ 3476625 h 6791325"/>
              <a:gd name="connsiteX26-2063" fmla="*/ 1578934 w 3693484"/>
              <a:gd name="connsiteY26-2064" fmla="*/ 4010025 h 6791325"/>
              <a:gd name="connsiteX27-2065" fmla="*/ 1969459 w 3693484"/>
              <a:gd name="connsiteY27-2066" fmla="*/ 6791325 h 6791325"/>
              <a:gd name="connsiteX0-2067" fmla="*/ 1969459 w 3693484"/>
              <a:gd name="connsiteY0-2068" fmla="*/ 6791325 h 6791325"/>
              <a:gd name="connsiteX1-2069" fmla="*/ 3693484 w 3693484"/>
              <a:gd name="connsiteY1-2070" fmla="*/ 6781800 h 6791325"/>
              <a:gd name="connsiteX2-2071" fmla="*/ 2636209 w 3693484"/>
              <a:gd name="connsiteY2-2072" fmla="*/ 3819525 h 6791325"/>
              <a:gd name="connsiteX3-2073" fmla="*/ 2512384 w 3693484"/>
              <a:gd name="connsiteY3-2074" fmla="*/ 3267075 h 6791325"/>
              <a:gd name="connsiteX4-2075" fmla="*/ 2874334 w 3693484"/>
              <a:gd name="connsiteY4-2076" fmla="*/ 2162175 h 6791325"/>
              <a:gd name="connsiteX5-2077" fmla="*/ 3512509 w 3693484"/>
              <a:gd name="connsiteY5-2078" fmla="*/ 1247775 h 6791325"/>
              <a:gd name="connsiteX6-2079" fmla="*/ 3331534 w 3693484"/>
              <a:gd name="connsiteY6-2080" fmla="*/ 1133475 h 6791325"/>
              <a:gd name="connsiteX7-2081" fmla="*/ 2664784 w 3693484"/>
              <a:gd name="connsiteY7-2082" fmla="*/ 1857375 h 6791325"/>
              <a:gd name="connsiteX8-2083" fmla="*/ 2493334 w 3693484"/>
              <a:gd name="connsiteY8-2084" fmla="*/ 1752600 h 6791325"/>
              <a:gd name="connsiteX9-2085" fmla="*/ 2893384 w 3693484"/>
              <a:gd name="connsiteY9-2086" fmla="*/ 390525 h 6791325"/>
              <a:gd name="connsiteX10-2087" fmla="*/ 2607634 w 3693484"/>
              <a:gd name="connsiteY10-2088" fmla="*/ 295275 h 6791325"/>
              <a:gd name="connsiteX11-2089" fmla="*/ 2245684 w 3693484"/>
              <a:gd name="connsiteY11-2090" fmla="*/ 1609725 h 6791325"/>
              <a:gd name="connsiteX12-2091" fmla="*/ 2093284 w 3693484"/>
              <a:gd name="connsiteY12-2092" fmla="*/ 1495425 h 6791325"/>
              <a:gd name="connsiteX13-2093" fmla="*/ 2112334 w 3693484"/>
              <a:gd name="connsiteY13-2094" fmla="*/ 0 h 6791325"/>
              <a:gd name="connsiteX14-2095" fmla="*/ 1912309 w 3693484"/>
              <a:gd name="connsiteY14-2096" fmla="*/ 66675 h 6791325"/>
              <a:gd name="connsiteX15-2097" fmla="*/ 1798009 w 3693484"/>
              <a:gd name="connsiteY15-2098" fmla="*/ 1514475 h 6791325"/>
              <a:gd name="connsiteX16-2099" fmla="*/ 1688472 w 3693484"/>
              <a:gd name="connsiteY16-2100" fmla="*/ 1543049 h 6791325"/>
              <a:gd name="connsiteX17-2101" fmla="*/ 1593221 w 3693484"/>
              <a:gd name="connsiteY17-2102" fmla="*/ 323850 h 6791325"/>
              <a:gd name="connsiteX18-2103" fmla="*/ 1307472 w 3693484"/>
              <a:gd name="connsiteY18-2104" fmla="*/ 314325 h 6791325"/>
              <a:gd name="connsiteX19-2105" fmla="*/ 1312234 w 3693484"/>
              <a:gd name="connsiteY19-2106" fmla="*/ 1581150 h 6791325"/>
              <a:gd name="connsiteX20-2107" fmla="*/ 1259846 w 3693484"/>
              <a:gd name="connsiteY20-2108" fmla="*/ 1971675 h 6791325"/>
              <a:gd name="connsiteX21-2109" fmla="*/ 902659 w 3693484"/>
              <a:gd name="connsiteY21-2110" fmla="*/ 2247900 h 6791325"/>
              <a:gd name="connsiteX22-2111" fmla="*/ 207334 w 3693484"/>
              <a:gd name="connsiteY22-2112" fmla="*/ 1733550 h 6791325"/>
              <a:gd name="connsiteX23-2113" fmla="*/ 173996 w 3693484"/>
              <a:gd name="connsiteY23-2114" fmla="*/ 2038350 h 6791325"/>
              <a:gd name="connsiteX24-2115" fmla="*/ 731209 w 3693484"/>
              <a:gd name="connsiteY24-2116" fmla="*/ 2743200 h 6791325"/>
              <a:gd name="connsiteX25-2117" fmla="*/ 1359859 w 3693484"/>
              <a:gd name="connsiteY25-2118" fmla="*/ 3476625 h 6791325"/>
              <a:gd name="connsiteX26-2119" fmla="*/ 1578934 w 3693484"/>
              <a:gd name="connsiteY26-2120" fmla="*/ 4010025 h 6791325"/>
              <a:gd name="connsiteX27-2121" fmla="*/ 1969459 w 3693484"/>
              <a:gd name="connsiteY27-2122" fmla="*/ 6791325 h 6791325"/>
              <a:gd name="connsiteX0-2123" fmla="*/ 1969459 w 3693484"/>
              <a:gd name="connsiteY0-2124" fmla="*/ 6791325 h 6791325"/>
              <a:gd name="connsiteX1-2125" fmla="*/ 3693484 w 3693484"/>
              <a:gd name="connsiteY1-2126" fmla="*/ 6781800 h 6791325"/>
              <a:gd name="connsiteX2-2127" fmla="*/ 2636209 w 3693484"/>
              <a:gd name="connsiteY2-2128" fmla="*/ 3819525 h 6791325"/>
              <a:gd name="connsiteX3-2129" fmla="*/ 2512384 w 3693484"/>
              <a:gd name="connsiteY3-2130" fmla="*/ 3267075 h 6791325"/>
              <a:gd name="connsiteX4-2131" fmla="*/ 2874334 w 3693484"/>
              <a:gd name="connsiteY4-2132" fmla="*/ 2162175 h 6791325"/>
              <a:gd name="connsiteX5-2133" fmla="*/ 3512509 w 3693484"/>
              <a:gd name="connsiteY5-2134" fmla="*/ 1247775 h 6791325"/>
              <a:gd name="connsiteX6-2135" fmla="*/ 3331534 w 3693484"/>
              <a:gd name="connsiteY6-2136" fmla="*/ 1133475 h 6791325"/>
              <a:gd name="connsiteX7-2137" fmla="*/ 2664784 w 3693484"/>
              <a:gd name="connsiteY7-2138" fmla="*/ 1857375 h 6791325"/>
              <a:gd name="connsiteX8-2139" fmla="*/ 2493334 w 3693484"/>
              <a:gd name="connsiteY8-2140" fmla="*/ 1752600 h 6791325"/>
              <a:gd name="connsiteX9-2141" fmla="*/ 2893384 w 3693484"/>
              <a:gd name="connsiteY9-2142" fmla="*/ 390525 h 6791325"/>
              <a:gd name="connsiteX10-2143" fmla="*/ 2607634 w 3693484"/>
              <a:gd name="connsiteY10-2144" fmla="*/ 295275 h 6791325"/>
              <a:gd name="connsiteX11-2145" fmla="*/ 2245684 w 3693484"/>
              <a:gd name="connsiteY11-2146" fmla="*/ 1609725 h 6791325"/>
              <a:gd name="connsiteX12-2147" fmla="*/ 2093284 w 3693484"/>
              <a:gd name="connsiteY12-2148" fmla="*/ 1495425 h 6791325"/>
              <a:gd name="connsiteX13-2149" fmla="*/ 2112334 w 3693484"/>
              <a:gd name="connsiteY13-2150" fmla="*/ 0 h 6791325"/>
              <a:gd name="connsiteX14-2151" fmla="*/ 1912309 w 3693484"/>
              <a:gd name="connsiteY14-2152" fmla="*/ 66675 h 6791325"/>
              <a:gd name="connsiteX15-2153" fmla="*/ 1798009 w 3693484"/>
              <a:gd name="connsiteY15-2154" fmla="*/ 1514475 h 6791325"/>
              <a:gd name="connsiteX16-2155" fmla="*/ 1674184 w 3693484"/>
              <a:gd name="connsiteY16-2156" fmla="*/ 1504949 h 6791325"/>
              <a:gd name="connsiteX17-2157" fmla="*/ 1593221 w 3693484"/>
              <a:gd name="connsiteY17-2158" fmla="*/ 323850 h 6791325"/>
              <a:gd name="connsiteX18-2159" fmla="*/ 1307472 w 3693484"/>
              <a:gd name="connsiteY18-2160" fmla="*/ 314325 h 6791325"/>
              <a:gd name="connsiteX19-2161" fmla="*/ 1312234 w 3693484"/>
              <a:gd name="connsiteY19-2162" fmla="*/ 1581150 h 6791325"/>
              <a:gd name="connsiteX20-2163" fmla="*/ 1259846 w 3693484"/>
              <a:gd name="connsiteY20-2164" fmla="*/ 1971675 h 6791325"/>
              <a:gd name="connsiteX21-2165" fmla="*/ 902659 w 3693484"/>
              <a:gd name="connsiteY21-2166" fmla="*/ 2247900 h 6791325"/>
              <a:gd name="connsiteX22-2167" fmla="*/ 207334 w 3693484"/>
              <a:gd name="connsiteY22-2168" fmla="*/ 1733550 h 6791325"/>
              <a:gd name="connsiteX23-2169" fmla="*/ 173996 w 3693484"/>
              <a:gd name="connsiteY23-2170" fmla="*/ 2038350 h 6791325"/>
              <a:gd name="connsiteX24-2171" fmla="*/ 731209 w 3693484"/>
              <a:gd name="connsiteY24-2172" fmla="*/ 2743200 h 6791325"/>
              <a:gd name="connsiteX25-2173" fmla="*/ 1359859 w 3693484"/>
              <a:gd name="connsiteY25-2174" fmla="*/ 3476625 h 6791325"/>
              <a:gd name="connsiteX26-2175" fmla="*/ 1578934 w 3693484"/>
              <a:gd name="connsiteY26-2176" fmla="*/ 4010025 h 6791325"/>
              <a:gd name="connsiteX27-2177" fmla="*/ 1969459 w 3693484"/>
              <a:gd name="connsiteY27-2178" fmla="*/ 6791325 h 6791325"/>
              <a:gd name="connsiteX0-2179" fmla="*/ 1969459 w 3693484"/>
              <a:gd name="connsiteY0-2180" fmla="*/ 6791325 h 6791325"/>
              <a:gd name="connsiteX1-2181" fmla="*/ 3693484 w 3693484"/>
              <a:gd name="connsiteY1-2182" fmla="*/ 6781800 h 6791325"/>
              <a:gd name="connsiteX2-2183" fmla="*/ 2636209 w 3693484"/>
              <a:gd name="connsiteY2-2184" fmla="*/ 3819525 h 6791325"/>
              <a:gd name="connsiteX3-2185" fmla="*/ 2512384 w 3693484"/>
              <a:gd name="connsiteY3-2186" fmla="*/ 3267075 h 6791325"/>
              <a:gd name="connsiteX4-2187" fmla="*/ 2874334 w 3693484"/>
              <a:gd name="connsiteY4-2188" fmla="*/ 2162175 h 6791325"/>
              <a:gd name="connsiteX5-2189" fmla="*/ 3512509 w 3693484"/>
              <a:gd name="connsiteY5-2190" fmla="*/ 1247775 h 6791325"/>
              <a:gd name="connsiteX6-2191" fmla="*/ 3331534 w 3693484"/>
              <a:gd name="connsiteY6-2192" fmla="*/ 1133475 h 6791325"/>
              <a:gd name="connsiteX7-2193" fmla="*/ 2664784 w 3693484"/>
              <a:gd name="connsiteY7-2194" fmla="*/ 1857375 h 6791325"/>
              <a:gd name="connsiteX8-2195" fmla="*/ 2493334 w 3693484"/>
              <a:gd name="connsiteY8-2196" fmla="*/ 1752600 h 6791325"/>
              <a:gd name="connsiteX9-2197" fmla="*/ 2893384 w 3693484"/>
              <a:gd name="connsiteY9-2198" fmla="*/ 390525 h 6791325"/>
              <a:gd name="connsiteX10-2199" fmla="*/ 2607634 w 3693484"/>
              <a:gd name="connsiteY10-2200" fmla="*/ 295275 h 6791325"/>
              <a:gd name="connsiteX11-2201" fmla="*/ 2245684 w 3693484"/>
              <a:gd name="connsiteY11-2202" fmla="*/ 1609725 h 6791325"/>
              <a:gd name="connsiteX12-2203" fmla="*/ 2093284 w 3693484"/>
              <a:gd name="connsiteY12-2204" fmla="*/ 1495425 h 6791325"/>
              <a:gd name="connsiteX13-2205" fmla="*/ 2112334 w 3693484"/>
              <a:gd name="connsiteY13-2206" fmla="*/ 0 h 6791325"/>
              <a:gd name="connsiteX14-2207" fmla="*/ 1912309 w 3693484"/>
              <a:gd name="connsiteY14-2208" fmla="*/ 66675 h 6791325"/>
              <a:gd name="connsiteX15-2209" fmla="*/ 1798009 w 3693484"/>
              <a:gd name="connsiteY15-2210" fmla="*/ 1500188 h 6791325"/>
              <a:gd name="connsiteX16-2211" fmla="*/ 1674184 w 3693484"/>
              <a:gd name="connsiteY16-2212" fmla="*/ 1504949 h 6791325"/>
              <a:gd name="connsiteX17-2213" fmla="*/ 1593221 w 3693484"/>
              <a:gd name="connsiteY17-2214" fmla="*/ 323850 h 6791325"/>
              <a:gd name="connsiteX18-2215" fmla="*/ 1307472 w 3693484"/>
              <a:gd name="connsiteY18-2216" fmla="*/ 314325 h 6791325"/>
              <a:gd name="connsiteX19-2217" fmla="*/ 1312234 w 3693484"/>
              <a:gd name="connsiteY19-2218" fmla="*/ 1581150 h 6791325"/>
              <a:gd name="connsiteX20-2219" fmla="*/ 1259846 w 3693484"/>
              <a:gd name="connsiteY20-2220" fmla="*/ 1971675 h 6791325"/>
              <a:gd name="connsiteX21-2221" fmla="*/ 902659 w 3693484"/>
              <a:gd name="connsiteY21-2222" fmla="*/ 2247900 h 6791325"/>
              <a:gd name="connsiteX22-2223" fmla="*/ 207334 w 3693484"/>
              <a:gd name="connsiteY22-2224" fmla="*/ 1733550 h 6791325"/>
              <a:gd name="connsiteX23-2225" fmla="*/ 173996 w 3693484"/>
              <a:gd name="connsiteY23-2226" fmla="*/ 2038350 h 6791325"/>
              <a:gd name="connsiteX24-2227" fmla="*/ 731209 w 3693484"/>
              <a:gd name="connsiteY24-2228" fmla="*/ 2743200 h 6791325"/>
              <a:gd name="connsiteX25-2229" fmla="*/ 1359859 w 3693484"/>
              <a:gd name="connsiteY25-2230" fmla="*/ 3476625 h 6791325"/>
              <a:gd name="connsiteX26-2231" fmla="*/ 1578934 w 3693484"/>
              <a:gd name="connsiteY26-2232" fmla="*/ 4010025 h 6791325"/>
              <a:gd name="connsiteX27-2233" fmla="*/ 1969459 w 3693484"/>
              <a:gd name="connsiteY27-2234" fmla="*/ 6791325 h 6791325"/>
              <a:gd name="connsiteX0-2235" fmla="*/ 1969459 w 3693484"/>
              <a:gd name="connsiteY0-2236" fmla="*/ 6791325 h 6791325"/>
              <a:gd name="connsiteX1-2237" fmla="*/ 3693484 w 3693484"/>
              <a:gd name="connsiteY1-2238" fmla="*/ 6781800 h 6791325"/>
              <a:gd name="connsiteX2-2239" fmla="*/ 2636209 w 3693484"/>
              <a:gd name="connsiteY2-2240" fmla="*/ 3819525 h 6791325"/>
              <a:gd name="connsiteX3-2241" fmla="*/ 2512384 w 3693484"/>
              <a:gd name="connsiteY3-2242" fmla="*/ 3267075 h 6791325"/>
              <a:gd name="connsiteX4-2243" fmla="*/ 2874334 w 3693484"/>
              <a:gd name="connsiteY4-2244" fmla="*/ 2162175 h 6791325"/>
              <a:gd name="connsiteX5-2245" fmla="*/ 3512509 w 3693484"/>
              <a:gd name="connsiteY5-2246" fmla="*/ 1247775 h 6791325"/>
              <a:gd name="connsiteX6-2247" fmla="*/ 3331534 w 3693484"/>
              <a:gd name="connsiteY6-2248" fmla="*/ 1133475 h 6791325"/>
              <a:gd name="connsiteX7-2249" fmla="*/ 2664784 w 3693484"/>
              <a:gd name="connsiteY7-2250" fmla="*/ 1857375 h 6791325"/>
              <a:gd name="connsiteX8-2251" fmla="*/ 2493334 w 3693484"/>
              <a:gd name="connsiteY8-2252" fmla="*/ 1752600 h 6791325"/>
              <a:gd name="connsiteX9-2253" fmla="*/ 2893384 w 3693484"/>
              <a:gd name="connsiteY9-2254" fmla="*/ 390525 h 6791325"/>
              <a:gd name="connsiteX10-2255" fmla="*/ 2607634 w 3693484"/>
              <a:gd name="connsiteY10-2256" fmla="*/ 295275 h 6791325"/>
              <a:gd name="connsiteX11-2257" fmla="*/ 2245684 w 3693484"/>
              <a:gd name="connsiteY11-2258" fmla="*/ 1609725 h 6791325"/>
              <a:gd name="connsiteX12-2259" fmla="*/ 2093284 w 3693484"/>
              <a:gd name="connsiteY12-2260" fmla="*/ 1495425 h 6791325"/>
              <a:gd name="connsiteX13-2261" fmla="*/ 2112334 w 3693484"/>
              <a:gd name="connsiteY13-2262" fmla="*/ 0 h 6791325"/>
              <a:gd name="connsiteX14-2263" fmla="*/ 1912309 w 3693484"/>
              <a:gd name="connsiteY14-2264" fmla="*/ 66675 h 6791325"/>
              <a:gd name="connsiteX15-2265" fmla="*/ 1798009 w 3693484"/>
              <a:gd name="connsiteY15-2266" fmla="*/ 1500188 h 6791325"/>
              <a:gd name="connsiteX16-2267" fmla="*/ 1674184 w 3693484"/>
              <a:gd name="connsiteY16-2268" fmla="*/ 1504949 h 6791325"/>
              <a:gd name="connsiteX17-2269" fmla="*/ 1593221 w 3693484"/>
              <a:gd name="connsiteY17-2270" fmla="*/ 323850 h 6791325"/>
              <a:gd name="connsiteX18-2271" fmla="*/ 1307472 w 3693484"/>
              <a:gd name="connsiteY18-2272" fmla="*/ 314325 h 6791325"/>
              <a:gd name="connsiteX19-2273" fmla="*/ 1312234 w 3693484"/>
              <a:gd name="connsiteY19-2274" fmla="*/ 1581150 h 6791325"/>
              <a:gd name="connsiteX20-2275" fmla="*/ 1259846 w 3693484"/>
              <a:gd name="connsiteY20-2276" fmla="*/ 1971675 h 6791325"/>
              <a:gd name="connsiteX21-2277" fmla="*/ 902659 w 3693484"/>
              <a:gd name="connsiteY21-2278" fmla="*/ 2247900 h 6791325"/>
              <a:gd name="connsiteX22-2279" fmla="*/ 207334 w 3693484"/>
              <a:gd name="connsiteY22-2280" fmla="*/ 1733550 h 6791325"/>
              <a:gd name="connsiteX23-2281" fmla="*/ 173996 w 3693484"/>
              <a:gd name="connsiteY23-2282" fmla="*/ 2038350 h 6791325"/>
              <a:gd name="connsiteX24-2283" fmla="*/ 731209 w 3693484"/>
              <a:gd name="connsiteY24-2284" fmla="*/ 2743200 h 6791325"/>
              <a:gd name="connsiteX25-2285" fmla="*/ 1359859 w 3693484"/>
              <a:gd name="connsiteY25-2286" fmla="*/ 3476625 h 6791325"/>
              <a:gd name="connsiteX26-2287" fmla="*/ 1578934 w 3693484"/>
              <a:gd name="connsiteY26-2288" fmla="*/ 4010025 h 6791325"/>
              <a:gd name="connsiteX27-2289" fmla="*/ 1969459 w 3693484"/>
              <a:gd name="connsiteY27-2290" fmla="*/ 6791325 h 6791325"/>
              <a:gd name="connsiteX0-2291" fmla="*/ 1969459 w 3693484"/>
              <a:gd name="connsiteY0-2292" fmla="*/ 6791325 h 6791325"/>
              <a:gd name="connsiteX1-2293" fmla="*/ 3693484 w 3693484"/>
              <a:gd name="connsiteY1-2294" fmla="*/ 6781800 h 6791325"/>
              <a:gd name="connsiteX2-2295" fmla="*/ 2636209 w 3693484"/>
              <a:gd name="connsiteY2-2296" fmla="*/ 3819525 h 6791325"/>
              <a:gd name="connsiteX3-2297" fmla="*/ 2512384 w 3693484"/>
              <a:gd name="connsiteY3-2298" fmla="*/ 3267075 h 6791325"/>
              <a:gd name="connsiteX4-2299" fmla="*/ 2874334 w 3693484"/>
              <a:gd name="connsiteY4-2300" fmla="*/ 2162175 h 6791325"/>
              <a:gd name="connsiteX5-2301" fmla="*/ 3512509 w 3693484"/>
              <a:gd name="connsiteY5-2302" fmla="*/ 1247775 h 6791325"/>
              <a:gd name="connsiteX6-2303" fmla="*/ 3331534 w 3693484"/>
              <a:gd name="connsiteY6-2304" fmla="*/ 1133475 h 6791325"/>
              <a:gd name="connsiteX7-2305" fmla="*/ 2664784 w 3693484"/>
              <a:gd name="connsiteY7-2306" fmla="*/ 1857375 h 6791325"/>
              <a:gd name="connsiteX8-2307" fmla="*/ 2493334 w 3693484"/>
              <a:gd name="connsiteY8-2308" fmla="*/ 1752600 h 6791325"/>
              <a:gd name="connsiteX9-2309" fmla="*/ 2893384 w 3693484"/>
              <a:gd name="connsiteY9-2310" fmla="*/ 390525 h 6791325"/>
              <a:gd name="connsiteX10-2311" fmla="*/ 2607634 w 3693484"/>
              <a:gd name="connsiteY10-2312" fmla="*/ 295275 h 6791325"/>
              <a:gd name="connsiteX11-2313" fmla="*/ 2245684 w 3693484"/>
              <a:gd name="connsiteY11-2314" fmla="*/ 1609725 h 6791325"/>
              <a:gd name="connsiteX12-2315" fmla="*/ 2093284 w 3693484"/>
              <a:gd name="connsiteY12-2316" fmla="*/ 1495425 h 6791325"/>
              <a:gd name="connsiteX13-2317" fmla="*/ 2112334 w 3693484"/>
              <a:gd name="connsiteY13-2318" fmla="*/ 0 h 6791325"/>
              <a:gd name="connsiteX14-2319" fmla="*/ 1912309 w 3693484"/>
              <a:gd name="connsiteY14-2320" fmla="*/ 66675 h 6791325"/>
              <a:gd name="connsiteX15-2321" fmla="*/ 1798009 w 3693484"/>
              <a:gd name="connsiteY15-2322" fmla="*/ 1500188 h 6791325"/>
              <a:gd name="connsiteX16-2323" fmla="*/ 1674184 w 3693484"/>
              <a:gd name="connsiteY16-2324" fmla="*/ 1504949 h 6791325"/>
              <a:gd name="connsiteX17-2325" fmla="*/ 1593221 w 3693484"/>
              <a:gd name="connsiteY17-2326" fmla="*/ 323850 h 6791325"/>
              <a:gd name="connsiteX18-2327" fmla="*/ 1307472 w 3693484"/>
              <a:gd name="connsiteY18-2328" fmla="*/ 314325 h 6791325"/>
              <a:gd name="connsiteX19-2329" fmla="*/ 1312234 w 3693484"/>
              <a:gd name="connsiteY19-2330" fmla="*/ 1581150 h 6791325"/>
              <a:gd name="connsiteX20-2331" fmla="*/ 1259846 w 3693484"/>
              <a:gd name="connsiteY20-2332" fmla="*/ 1971675 h 6791325"/>
              <a:gd name="connsiteX21-2333" fmla="*/ 902659 w 3693484"/>
              <a:gd name="connsiteY21-2334" fmla="*/ 2247900 h 6791325"/>
              <a:gd name="connsiteX22-2335" fmla="*/ 207334 w 3693484"/>
              <a:gd name="connsiteY22-2336" fmla="*/ 1733550 h 6791325"/>
              <a:gd name="connsiteX23-2337" fmla="*/ 173996 w 3693484"/>
              <a:gd name="connsiteY23-2338" fmla="*/ 2038350 h 6791325"/>
              <a:gd name="connsiteX24-2339" fmla="*/ 731209 w 3693484"/>
              <a:gd name="connsiteY24-2340" fmla="*/ 2743200 h 6791325"/>
              <a:gd name="connsiteX25-2341" fmla="*/ 1359859 w 3693484"/>
              <a:gd name="connsiteY25-2342" fmla="*/ 3476625 h 6791325"/>
              <a:gd name="connsiteX26-2343" fmla="*/ 1578934 w 3693484"/>
              <a:gd name="connsiteY26-2344" fmla="*/ 4010025 h 6791325"/>
              <a:gd name="connsiteX27-2345" fmla="*/ 1969459 w 3693484"/>
              <a:gd name="connsiteY27-2346" fmla="*/ 6791325 h 6791325"/>
              <a:gd name="connsiteX0-2347" fmla="*/ 1969459 w 3693484"/>
              <a:gd name="connsiteY0-2348" fmla="*/ 6791325 h 6791325"/>
              <a:gd name="connsiteX1-2349" fmla="*/ 3693484 w 3693484"/>
              <a:gd name="connsiteY1-2350" fmla="*/ 6781800 h 6791325"/>
              <a:gd name="connsiteX2-2351" fmla="*/ 2636209 w 3693484"/>
              <a:gd name="connsiteY2-2352" fmla="*/ 3819525 h 6791325"/>
              <a:gd name="connsiteX3-2353" fmla="*/ 2512384 w 3693484"/>
              <a:gd name="connsiteY3-2354" fmla="*/ 3267075 h 6791325"/>
              <a:gd name="connsiteX4-2355" fmla="*/ 2874334 w 3693484"/>
              <a:gd name="connsiteY4-2356" fmla="*/ 2162175 h 6791325"/>
              <a:gd name="connsiteX5-2357" fmla="*/ 3512509 w 3693484"/>
              <a:gd name="connsiteY5-2358" fmla="*/ 1247775 h 6791325"/>
              <a:gd name="connsiteX6-2359" fmla="*/ 3331534 w 3693484"/>
              <a:gd name="connsiteY6-2360" fmla="*/ 1133475 h 6791325"/>
              <a:gd name="connsiteX7-2361" fmla="*/ 2664784 w 3693484"/>
              <a:gd name="connsiteY7-2362" fmla="*/ 1857375 h 6791325"/>
              <a:gd name="connsiteX8-2363" fmla="*/ 2493334 w 3693484"/>
              <a:gd name="connsiteY8-2364" fmla="*/ 1752600 h 6791325"/>
              <a:gd name="connsiteX9-2365" fmla="*/ 2893384 w 3693484"/>
              <a:gd name="connsiteY9-2366" fmla="*/ 390525 h 6791325"/>
              <a:gd name="connsiteX10-2367" fmla="*/ 2607634 w 3693484"/>
              <a:gd name="connsiteY10-2368" fmla="*/ 295275 h 6791325"/>
              <a:gd name="connsiteX11-2369" fmla="*/ 2245684 w 3693484"/>
              <a:gd name="connsiteY11-2370" fmla="*/ 1609725 h 6791325"/>
              <a:gd name="connsiteX12-2371" fmla="*/ 2093284 w 3693484"/>
              <a:gd name="connsiteY12-2372" fmla="*/ 1495425 h 6791325"/>
              <a:gd name="connsiteX13-2373" fmla="*/ 2112334 w 3693484"/>
              <a:gd name="connsiteY13-2374" fmla="*/ 0 h 6791325"/>
              <a:gd name="connsiteX14-2375" fmla="*/ 1912309 w 3693484"/>
              <a:gd name="connsiteY14-2376" fmla="*/ 66675 h 6791325"/>
              <a:gd name="connsiteX15-2377" fmla="*/ 1798009 w 3693484"/>
              <a:gd name="connsiteY15-2378" fmla="*/ 1500188 h 6791325"/>
              <a:gd name="connsiteX16-2379" fmla="*/ 1674184 w 3693484"/>
              <a:gd name="connsiteY16-2380" fmla="*/ 1504949 h 6791325"/>
              <a:gd name="connsiteX17-2381" fmla="*/ 1593221 w 3693484"/>
              <a:gd name="connsiteY17-2382" fmla="*/ 323850 h 6791325"/>
              <a:gd name="connsiteX18-2383" fmla="*/ 1307472 w 3693484"/>
              <a:gd name="connsiteY18-2384" fmla="*/ 314325 h 6791325"/>
              <a:gd name="connsiteX19-2385" fmla="*/ 1312234 w 3693484"/>
              <a:gd name="connsiteY19-2386" fmla="*/ 1581150 h 6791325"/>
              <a:gd name="connsiteX20-2387" fmla="*/ 1259846 w 3693484"/>
              <a:gd name="connsiteY20-2388" fmla="*/ 1971675 h 6791325"/>
              <a:gd name="connsiteX21-2389" fmla="*/ 902659 w 3693484"/>
              <a:gd name="connsiteY21-2390" fmla="*/ 2247900 h 6791325"/>
              <a:gd name="connsiteX22-2391" fmla="*/ 207334 w 3693484"/>
              <a:gd name="connsiteY22-2392" fmla="*/ 1733550 h 6791325"/>
              <a:gd name="connsiteX23-2393" fmla="*/ 173996 w 3693484"/>
              <a:gd name="connsiteY23-2394" fmla="*/ 2038350 h 6791325"/>
              <a:gd name="connsiteX24-2395" fmla="*/ 731209 w 3693484"/>
              <a:gd name="connsiteY24-2396" fmla="*/ 2743200 h 6791325"/>
              <a:gd name="connsiteX25-2397" fmla="*/ 1359859 w 3693484"/>
              <a:gd name="connsiteY25-2398" fmla="*/ 3476625 h 6791325"/>
              <a:gd name="connsiteX26-2399" fmla="*/ 1578934 w 3693484"/>
              <a:gd name="connsiteY26-2400" fmla="*/ 4010025 h 6791325"/>
              <a:gd name="connsiteX27-2401" fmla="*/ 1969459 w 3693484"/>
              <a:gd name="connsiteY27-2402" fmla="*/ 6791325 h 6791325"/>
              <a:gd name="connsiteX0-2403" fmla="*/ 1969459 w 3693484"/>
              <a:gd name="connsiteY0-2404" fmla="*/ 6791325 h 6791325"/>
              <a:gd name="connsiteX1-2405" fmla="*/ 3693484 w 3693484"/>
              <a:gd name="connsiteY1-2406" fmla="*/ 6781800 h 6791325"/>
              <a:gd name="connsiteX2-2407" fmla="*/ 2636209 w 3693484"/>
              <a:gd name="connsiteY2-2408" fmla="*/ 3819525 h 6791325"/>
              <a:gd name="connsiteX3-2409" fmla="*/ 2512384 w 3693484"/>
              <a:gd name="connsiteY3-2410" fmla="*/ 3267075 h 6791325"/>
              <a:gd name="connsiteX4-2411" fmla="*/ 2874334 w 3693484"/>
              <a:gd name="connsiteY4-2412" fmla="*/ 2162175 h 6791325"/>
              <a:gd name="connsiteX5-2413" fmla="*/ 3512509 w 3693484"/>
              <a:gd name="connsiteY5-2414" fmla="*/ 1247775 h 6791325"/>
              <a:gd name="connsiteX6-2415" fmla="*/ 3331534 w 3693484"/>
              <a:gd name="connsiteY6-2416" fmla="*/ 1133475 h 6791325"/>
              <a:gd name="connsiteX7-2417" fmla="*/ 2664784 w 3693484"/>
              <a:gd name="connsiteY7-2418" fmla="*/ 1857375 h 6791325"/>
              <a:gd name="connsiteX8-2419" fmla="*/ 2493334 w 3693484"/>
              <a:gd name="connsiteY8-2420" fmla="*/ 1752600 h 6791325"/>
              <a:gd name="connsiteX9-2421" fmla="*/ 2893384 w 3693484"/>
              <a:gd name="connsiteY9-2422" fmla="*/ 390525 h 6791325"/>
              <a:gd name="connsiteX10-2423" fmla="*/ 2607634 w 3693484"/>
              <a:gd name="connsiteY10-2424" fmla="*/ 295275 h 6791325"/>
              <a:gd name="connsiteX11-2425" fmla="*/ 2245684 w 3693484"/>
              <a:gd name="connsiteY11-2426" fmla="*/ 1609725 h 6791325"/>
              <a:gd name="connsiteX12-2427" fmla="*/ 2093284 w 3693484"/>
              <a:gd name="connsiteY12-2428" fmla="*/ 1495425 h 6791325"/>
              <a:gd name="connsiteX13-2429" fmla="*/ 2112334 w 3693484"/>
              <a:gd name="connsiteY13-2430" fmla="*/ 0 h 6791325"/>
              <a:gd name="connsiteX14-2431" fmla="*/ 1912309 w 3693484"/>
              <a:gd name="connsiteY14-2432" fmla="*/ 66675 h 6791325"/>
              <a:gd name="connsiteX15-2433" fmla="*/ 1798009 w 3693484"/>
              <a:gd name="connsiteY15-2434" fmla="*/ 1500188 h 6791325"/>
              <a:gd name="connsiteX16-2435" fmla="*/ 1674184 w 3693484"/>
              <a:gd name="connsiteY16-2436" fmla="*/ 1504949 h 6791325"/>
              <a:gd name="connsiteX17-2437" fmla="*/ 1593221 w 3693484"/>
              <a:gd name="connsiteY17-2438" fmla="*/ 323850 h 6791325"/>
              <a:gd name="connsiteX18-2439" fmla="*/ 1307472 w 3693484"/>
              <a:gd name="connsiteY18-2440" fmla="*/ 314325 h 6791325"/>
              <a:gd name="connsiteX19-2441" fmla="*/ 1312234 w 3693484"/>
              <a:gd name="connsiteY19-2442" fmla="*/ 1581150 h 6791325"/>
              <a:gd name="connsiteX20-2443" fmla="*/ 1259846 w 3693484"/>
              <a:gd name="connsiteY20-2444" fmla="*/ 1971675 h 6791325"/>
              <a:gd name="connsiteX21-2445" fmla="*/ 902659 w 3693484"/>
              <a:gd name="connsiteY21-2446" fmla="*/ 2247900 h 6791325"/>
              <a:gd name="connsiteX22-2447" fmla="*/ 207334 w 3693484"/>
              <a:gd name="connsiteY22-2448" fmla="*/ 1733550 h 6791325"/>
              <a:gd name="connsiteX23-2449" fmla="*/ 173996 w 3693484"/>
              <a:gd name="connsiteY23-2450" fmla="*/ 2038350 h 6791325"/>
              <a:gd name="connsiteX24-2451" fmla="*/ 731209 w 3693484"/>
              <a:gd name="connsiteY24-2452" fmla="*/ 2743200 h 6791325"/>
              <a:gd name="connsiteX25-2453" fmla="*/ 1359859 w 3693484"/>
              <a:gd name="connsiteY25-2454" fmla="*/ 3476625 h 6791325"/>
              <a:gd name="connsiteX26-2455" fmla="*/ 1578934 w 3693484"/>
              <a:gd name="connsiteY26-2456" fmla="*/ 4010025 h 6791325"/>
              <a:gd name="connsiteX27-2457" fmla="*/ 1969459 w 3693484"/>
              <a:gd name="connsiteY27-2458" fmla="*/ 6791325 h 6791325"/>
              <a:gd name="connsiteX0-2459" fmla="*/ 1969459 w 3693484"/>
              <a:gd name="connsiteY0-2460" fmla="*/ 6791325 h 6791325"/>
              <a:gd name="connsiteX1-2461" fmla="*/ 3693484 w 3693484"/>
              <a:gd name="connsiteY1-2462" fmla="*/ 6781800 h 6791325"/>
              <a:gd name="connsiteX2-2463" fmla="*/ 2636209 w 3693484"/>
              <a:gd name="connsiteY2-2464" fmla="*/ 3819525 h 6791325"/>
              <a:gd name="connsiteX3-2465" fmla="*/ 2512384 w 3693484"/>
              <a:gd name="connsiteY3-2466" fmla="*/ 3267075 h 6791325"/>
              <a:gd name="connsiteX4-2467" fmla="*/ 2874334 w 3693484"/>
              <a:gd name="connsiteY4-2468" fmla="*/ 2162175 h 6791325"/>
              <a:gd name="connsiteX5-2469" fmla="*/ 3512509 w 3693484"/>
              <a:gd name="connsiteY5-2470" fmla="*/ 1247775 h 6791325"/>
              <a:gd name="connsiteX6-2471" fmla="*/ 3331534 w 3693484"/>
              <a:gd name="connsiteY6-2472" fmla="*/ 1133475 h 6791325"/>
              <a:gd name="connsiteX7-2473" fmla="*/ 2664784 w 3693484"/>
              <a:gd name="connsiteY7-2474" fmla="*/ 1857375 h 6791325"/>
              <a:gd name="connsiteX8-2475" fmla="*/ 2493334 w 3693484"/>
              <a:gd name="connsiteY8-2476" fmla="*/ 1752600 h 6791325"/>
              <a:gd name="connsiteX9-2477" fmla="*/ 2893384 w 3693484"/>
              <a:gd name="connsiteY9-2478" fmla="*/ 390525 h 6791325"/>
              <a:gd name="connsiteX10-2479" fmla="*/ 2607634 w 3693484"/>
              <a:gd name="connsiteY10-2480" fmla="*/ 295275 h 6791325"/>
              <a:gd name="connsiteX11-2481" fmla="*/ 2245684 w 3693484"/>
              <a:gd name="connsiteY11-2482" fmla="*/ 1609725 h 6791325"/>
              <a:gd name="connsiteX12-2483" fmla="*/ 2093284 w 3693484"/>
              <a:gd name="connsiteY12-2484" fmla="*/ 1495425 h 6791325"/>
              <a:gd name="connsiteX13-2485" fmla="*/ 2112334 w 3693484"/>
              <a:gd name="connsiteY13-2486" fmla="*/ 0 h 6791325"/>
              <a:gd name="connsiteX14-2487" fmla="*/ 1912309 w 3693484"/>
              <a:gd name="connsiteY14-2488" fmla="*/ 66675 h 6791325"/>
              <a:gd name="connsiteX15-2489" fmla="*/ 1798009 w 3693484"/>
              <a:gd name="connsiteY15-2490" fmla="*/ 1500188 h 6791325"/>
              <a:gd name="connsiteX16-2491" fmla="*/ 1674184 w 3693484"/>
              <a:gd name="connsiteY16-2492" fmla="*/ 1504949 h 6791325"/>
              <a:gd name="connsiteX17-2493" fmla="*/ 1593221 w 3693484"/>
              <a:gd name="connsiteY17-2494" fmla="*/ 323850 h 6791325"/>
              <a:gd name="connsiteX18-2495" fmla="*/ 1307472 w 3693484"/>
              <a:gd name="connsiteY18-2496" fmla="*/ 314325 h 6791325"/>
              <a:gd name="connsiteX19-2497" fmla="*/ 1312234 w 3693484"/>
              <a:gd name="connsiteY19-2498" fmla="*/ 1581150 h 6791325"/>
              <a:gd name="connsiteX20-2499" fmla="*/ 1259846 w 3693484"/>
              <a:gd name="connsiteY20-2500" fmla="*/ 1971675 h 6791325"/>
              <a:gd name="connsiteX21-2501" fmla="*/ 902659 w 3693484"/>
              <a:gd name="connsiteY21-2502" fmla="*/ 2247900 h 6791325"/>
              <a:gd name="connsiteX22-2503" fmla="*/ 207334 w 3693484"/>
              <a:gd name="connsiteY22-2504" fmla="*/ 1733550 h 6791325"/>
              <a:gd name="connsiteX23-2505" fmla="*/ 173996 w 3693484"/>
              <a:gd name="connsiteY23-2506" fmla="*/ 2038350 h 6791325"/>
              <a:gd name="connsiteX24-2507" fmla="*/ 731209 w 3693484"/>
              <a:gd name="connsiteY24-2508" fmla="*/ 2743200 h 6791325"/>
              <a:gd name="connsiteX25-2509" fmla="*/ 1359859 w 3693484"/>
              <a:gd name="connsiteY25-2510" fmla="*/ 3476625 h 6791325"/>
              <a:gd name="connsiteX26-2511" fmla="*/ 1578934 w 3693484"/>
              <a:gd name="connsiteY26-2512" fmla="*/ 4010025 h 6791325"/>
              <a:gd name="connsiteX27-2513" fmla="*/ 1969459 w 3693484"/>
              <a:gd name="connsiteY27-2514" fmla="*/ 6791325 h 6791325"/>
              <a:gd name="connsiteX0-2515" fmla="*/ 1969459 w 3693484"/>
              <a:gd name="connsiteY0-2516" fmla="*/ 6791325 h 6791325"/>
              <a:gd name="connsiteX1-2517" fmla="*/ 3693484 w 3693484"/>
              <a:gd name="connsiteY1-2518" fmla="*/ 6781800 h 6791325"/>
              <a:gd name="connsiteX2-2519" fmla="*/ 2636209 w 3693484"/>
              <a:gd name="connsiteY2-2520" fmla="*/ 3819525 h 6791325"/>
              <a:gd name="connsiteX3-2521" fmla="*/ 2512384 w 3693484"/>
              <a:gd name="connsiteY3-2522" fmla="*/ 3267075 h 6791325"/>
              <a:gd name="connsiteX4-2523" fmla="*/ 2874334 w 3693484"/>
              <a:gd name="connsiteY4-2524" fmla="*/ 2162175 h 6791325"/>
              <a:gd name="connsiteX5-2525" fmla="*/ 3512509 w 3693484"/>
              <a:gd name="connsiteY5-2526" fmla="*/ 1247775 h 6791325"/>
              <a:gd name="connsiteX6-2527" fmla="*/ 3331534 w 3693484"/>
              <a:gd name="connsiteY6-2528" fmla="*/ 1133475 h 6791325"/>
              <a:gd name="connsiteX7-2529" fmla="*/ 2664784 w 3693484"/>
              <a:gd name="connsiteY7-2530" fmla="*/ 1857375 h 6791325"/>
              <a:gd name="connsiteX8-2531" fmla="*/ 2493334 w 3693484"/>
              <a:gd name="connsiteY8-2532" fmla="*/ 1752600 h 6791325"/>
              <a:gd name="connsiteX9-2533" fmla="*/ 2893384 w 3693484"/>
              <a:gd name="connsiteY9-2534" fmla="*/ 390525 h 6791325"/>
              <a:gd name="connsiteX10-2535" fmla="*/ 2607634 w 3693484"/>
              <a:gd name="connsiteY10-2536" fmla="*/ 295275 h 6791325"/>
              <a:gd name="connsiteX11-2537" fmla="*/ 2245684 w 3693484"/>
              <a:gd name="connsiteY11-2538" fmla="*/ 1609725 h 6791325"/>
              <a:gd name="connsiteX12-2539" fmla="*/ 2093284 w 3693484"/>
              <a:gd name="connsiteY12-2540" fmla="*/ 1495425 h 6791325"/>
              <a:gd name="connsiteX13-2541" fmla="*/ 2112334 w 3693484"/>
              <a:gd name="connsiteY13-2542" fmla="*/ 0 h 6791325"/>
              <a:gd name="connsiteX14-2543" fmla="*/ 1878971 w 3693484"/>
              <a:gd name="connsiteY14-2544" fmla="*/ 109538 h 6791325"/>
              <a:gd name="connsiteX15-2545" fmla="*/ 1798009 w 3693484"/>
              <a:gd name="connsiteY15-2546" fmla="*/ 1500188 h 6791325"/>
              <a:gd name="connsiteX16-2547" fmla="*/ 1674184 w 3693484"/>
              <a:gd name="connsiteY16-2548" fmla="*/ 1504949 h 6791325"/>
              <a:gd name="connsiteX17-2549" fmla="*/ 1593221 w 3693484"/>
              <a:gd name="connsiteY17-2550" fmla="*/ 323850 h 6791325"/>
              <a:gd name="connsiteX18-2551" fmla="*/ 1307472 w 3693484"/>
              <a:gd name="connsiteY18-2552" fmla="*/ 314325 h 6791325"/>
              <a:gd name="connsiteX19-2553" fmla="*/ 1312234 w 3693484"/>
              <a:gd name="connsiteY19-2554" fmla="*/ 1581150 h 6791325"/>
              <a:gd name="connsiteX20-2555" fmla="*/ 1259846 w 3693484"/>
              <a:gd name="connsiteY20-2556" fmla="*/ 1971675 h 6791325"/>
              <a:gd name="connsiteX21-2557" fmla="*/ 902659 w 3693484"/>
              <a:gd name="connsiteY21-2558" fmla="*/ 2247900 h 6791325"/>
              <a:gd name="connsiteX22-2559" fmla="*/ 207334 w 3693484"/>
              <a:gd name="connsiteY22-2560" fmla="*/ 1733550 h 6791325"/>
              <a:gd name="connsiteX23-2561" fmla="*/ 173996 w 3693484"/>
              <a:gd name="connsiteY23-2562" fmla="*/ 2038350 h 6791325"/>
              <a:gd name="connsiteX24-2563" fmla="*/ 731209 w 3693484"/>
              <a:gd name="connsiteY24-2564" fmla="*/ 2743200 h 6791325"/>
              <a:gd name="connsiteX25-2565" fmla="*/ 1359859 w 3693484"/>
              <a:gd name="connsiteY25-2566" fmla="*/ 3476625 h 6791325"/>
              <a:gd name="connsiteX26-2567" fmla="*/ 1578934 w 3693484"/>
              <a:gd name="connsiteY26-2568" fmla="*/ 4010025 h 6791325"/>
              <a:gd name="connsiteX27-2569" fmla="*/ 1969459 w 3693484"/>
              <a:gd name="connsiteY27-2570" fmla="*/ 6791325 h 6791325"/>
              <a:gd name="connsiteX0-2571" fmla="*/ 1969459 w 3693484"/>
              <a:gd name="connsiteY0-2572" fmla="*/ 6791325 h 6791325"/>
              <a:gd name="connsiteX1-2573" fmla="*/ 3693484 w 3693484"/>
              <a:gd name="connsiteY1-2574" fmla="*/ 6781800 h 6791325"/>
              <a:gd name="connsiteX2-2575" fmla="*/ 2636209 w 3693484"/>
              <a:gd name="connsiteY2-2576" fmla="*/ 3819525 h 6791325"/>
              <a:gd name="connsiteX3-2577" fmla="*/ 2512384 w 3693484"/>
              <a:gd name="connsiteY3-2578" fmla="*/ 3267075 h 6791325"/>
              <a:gd name="connsiteX4-2579" fmla="*/ 2874334 w 3693484"/>
              <a:gd name="connsiteY4-2580" fmla="*/ 2162175 h 6791325"/>
              <a:gd name="connsiteX5-2581" fmla="*/ 3512509 w 3693484"/>
              <a:gd name="connsiteY5-2582" fmla="*/ 1247775 h 6791325"/>
              <a:gd name="connsiteX6-2583" fmla="*/ 3331534 w 3693484"/>
              <a:gd name="connsiteY6-2584" fmla="*/ 1133475 h 6791325"/>
              <a:gd name="connsiteX7-2585" fmla="*/ 2664784 w 3693484"/>
              <a:gd name="connsiteY7-2586" fmla="*/ 1857375 h 6791325"/>
              <a:gd name="connsiteX8-2587" fmla="*/ 2493334 w 3693484"/>
              <a:gd name="connsiteY8-2588" fmla="*/ 1752600 h 6791325"/>
              <a:gd name="connsiteX9-2589" fmla="*/ 2893384 w 3693484"/>
              <a:gd name="connsiteY9-2590" fmla="*/ 390525 h 6791325"/>
              <a:gd name="connsiteX10-2591" fmla="*/ 2607634 w 3693484"/>
              <a:gd name="connsiteY10-2592" fmla="*/ 295275 h 6791325"/>
              <a:gd name="connsiteX11-2593" fmla="*/ 2245684 w 3693484"/>
              <a:gd name="connsiteY11-2594" fmla="*/ 1609725 h 6791325"/>
              <a:gd name="connsiteX12-2595" fmla="*/ 2093284 w 3693484"/>
              <a:gd name="connsiteY12-2596" fmla="*/ 1495425 h 6791325"/>
              <a:gd name="connsiteX13-2597" fmla="*/ 2112334 w 3693484"/>
              <a:gd name="connsiteY13-2598" fmla="*/ 0 h 6791325"/>
              <a:gd name="connsiteX14-2599" fmla="*/ 1878971 w 3693484"/>
              <a:gd name="connsiteY14-2600" fmla="*/ 109538 h 6791325"/>
              <a:gd name="connsiteX15-2601" fmla="*/ 1798009 w 3693484"/>
              <a:gd name="connsiteY15-2602" fmla="*/ 1500188 h 6791325"/>
              <a:gd name="connsiteX16-2603" fmla="*/ 1674184 w 3693484"/>
              <a:gd name="connsiteY16-2604" fmla="*/ 1504949 h 6791325"/>
              <a:gd name="connsiteX17-2605" fmla="*/ 1593221 w 3693484"/>
              <a:gd name="connsiteY17-2606" fmla="*/ 323850 h 6791325"/>
              <a:gd name="connsiteX18-2607" fmla="*/ 1307472 w 3693484"/>
              <a:gd name="connsiteY18-2608" fmla="*/ 314325 h 6791325"/>
              <a:gd name="connsiteX19-2609" fmla="*/ 1312234 w 3693484"/>
              <a:gd name="connsiteY19-2610" fmla="*/ 1581150 h 6791325"/>
              <a:gd name="connsiteX20-2611" fmla="*/ 1259846 w 3693484"/>
              <a:gd name="connsiteY20-2612" fmla="*/ 1971675 h 6791325"/>
              <a:gd name="connsiteX21-2613" fmla="*/ 902659 w 3693484"/>
              <a:gd name="connsiteY21-2614" fmla="*/ 2247900 h 6791325"/>
              <a:gd name="connsiteX22-2615" fmla="*/ 207334 w 3693484"/>
              <a:gd name="connsiteY22-2616" fmla="*/ 1733550 h 6791325"/>
              <a:gd name="connsiteX23-2617" fmla="*/ 173996 w 3693484"/>
              <a:gd name="connsiteY23-2618" fmla="*/ 2038350 h 6791325"/>
              <a:gd name="connsiteX24-2619" fmla="*/ 731209 w 3693484"/>
              <a:gd name="connsiteY24-2620" fmla="*/ 2743200 h 6791325"/>
              <a:gd name="connsiteX25-2621" fmla="*/ 1359859 w 3693484"/>
              <a:gd name="connsiteY25-2622" fmla="*/ 3476625 h 6791325"/>
              <a:gd name="connsiteX26-2623" fmla="*/ 1578934 w 3693484"/>
              <a:gd name="connsiteY26-2624" fmla="*/ 4010025 h 6791325"/>
              <a:gd name="connsiteX27-2625" fmla="*/ 1969459 w 3693484"/>
              <a:gd name="connsiteY27-2626" fmla="*/ 6791325 h 6791325"/>
              <a:gd name="connsiteX0-2627" fmla="*/ 1969459 w 3693484"/>
              <a:gd name="connsiteY0-2628" fmla="*/ 6691313 h 6691313"/>
              <a:gd name="connsiteX1-2629" fmla="*/ 3693484 w 3693484"/>
              <a:gd name="connsiteY1-2630" fmla="*/ 6681788 h 6691313"/>
              <a:gd name="connsiteX2-2631" fmla="*/ 2636209 w 3693484"/>
              <a:gd name="connsiteY2-2632" fmla="*/ 3719513 h 6691313"/>
              <a:gd name="connsiteX3-2633" fmla="*/ 2512384 w 3693484"/>
              <a:gd name="connsiteY3-2634" fmla="*/ 3167063 h 6691313"/>
              <a:gd name="connsiteX4-2635" fmla="*/ 2874334 w 3693484"/>
              <a:gd name="connsiteY4-2636" fmla="*/ 2062163 h 6691313"/>
              <a:gd name="connsiteX5-2637" fmla="*/ 3512509 w 3693484"/>
              <a:gd name="connsiteY5-2638" fmla="*/ 1147763 h 6691313"/>
              <a:gd name="connsiteX6-2639" fmla="*/ 3331534 w 3693484"/>
              <a:gd name="connsiteY6-2640" fmla="*/ 1033463 h 6691313"/>
              <a:gd name="connsiteX7-2641" fmla="*/ 2664784 w 3693484"/>
              <a:gd name="connsiteY7-2642" fmla="*/ 1757363 h 6691313"/>
              <a:gd name="connsiteX8-2643" fmla="*/ 2493334 w 3693484"/>
              <a:gd name="connsiteY8-2644" fmla="*/ 1652588 h 6691313"/>
              <a:gd name="connsiteX9-2645" fmla="*/ 2893384 w 3693484"/>
              <a:gd name="connsiteY9-2646" fmla="*/ 290513 h 6691313"/>
              <a:gd name="connsiteX10-2647" fmla="*/ 2607634 w 3693484"/>
              <a:gd name="connsiteY10-2648" fmla="*/ 195263 h 6691313"/>
              <a:gd name="connsiteX11-2649" fmla="*/ 2245684 w 3693484"/>
              <a:gd name="connsiteY11-2650" fmla="*/ 1509713 h 6691313"/>
              <a:gd name="connsiteX12-2651" fmla="*/ 2093284 w 3693484"/>
              <a:gd name="connsiteY12-2652" fmla="*/ 1395413 h 6691313"/>
              <a:gd name="connsiteX13-2653" fmla="*/ 2179009 w 3693484"/>
              <a:gd name="connsiteY13-2654" fmla="*/ 0 h 6691313"/>
              <a:gd name="connsiteX14-2655" fmla="*/ 1878971 w 3693484"/>
              <a:gd name="connsiteY14-2656" fmla="*/ 9526 h 6691313"/>
              <a:gd name="connsiteX15-2657" fmla="*/ 1798009 w 3693484"/>
              <a:gd name="connsiteY15-2658" fmla="*/ 1400176 h 6691313"/>
              <a:gd name="connsiteX16-2659" fmla="*/ 1674184 w 3693484"/>
              <a:gd name="connsiteY16-2660" fmla="*/ 1404937 h 6691313"/>
              <a:gd name="connsiteX17-2661" fmla="*/ 1593221 w 3693484"/>
              <a:gd name="connsiteY17-2662" fmla="*/ 223838 h 6691313"/>
              <a:gd name="connsiteX18-2663" fmla="*/ 1307472 w 3693484"/>
              <a:gd name="connsiteY18-2664" fmla="*/ 214313 h 6691313"/>
              <a:gd name="connsiteX19-2665" fmla="*/ 1312234 w 3693484"/>
              <a:gd name="connsiteY19-2666" fmla="*/ 1481138 h 6691313"/>
              <a:gd name="connsiteX20-2667" fmla="*/ 1259846 w 3693484"/>
              <a:gd name="connsiteY20-2668" fmla="*/ 1871663 h 6691313"/>
              <a:gd name="connsiteX21-2669" fmla="*/ 902659 w 3693484"/>
              <a:gd name="connsiteY21-2670" fmla="*/ 2147888 h 6691313"/>
              <a:gd name="connsiteX22-2671" fmla="*/ 207334 w 3693484"/>
              <a:gd name="connsiteY22-2672" fmla="*/ 1633538 h 6691313"/>
              <a:gd name="connsiteX23-2673" fmla="*/ 173996 w 3693484"/>
              <a:gd name="connsiteY23-2674" fmla="*/ 1938338 h 6691313"/>
              <a:gd name="connsiteX24-2675" fmla="*/ 731209 w 3693484"/>
              <a:gd name="connsiteY24-2676" fmla="*/ 2643188 h 6691313"/>
              <a:gd name="connsiteX25-2677" fmla="*/ 1359859 w 3693484"/>
              <a:gd name="connsiteY25-2678" fmla="*/ 3376613 h 6691313"/>
              <a:gd name="connsiteX26-2679" fmla="*/ 1578934 w 3693484"/>
              <a:gd name="connsiteY26-2680" fmla="*/ 3910013 h 6691313"/>
              <a:gd name="connsiteX27-2681" fmla="*/ 1969459 w 3693484"/>
              <a:gd name="connsiteY27-2682" fmla="*/ 6691313 h 6691313"/>
              <a:gd name="connsiteX0-2683" fmla="*/ 1969459 w 3693484"/>
              <a:gd name="connsiteY0-2684" fmla="*/ 6691313 h 6691313"/>
              <a:gd name="connsiteX1-2685" fmla="*/ 3693484 w 3693484"/>
              <a:gd name="connsiteY1-2686" fmla="*/ 6681788 h 6691313"/>
              <a:gd name="connsiteX2-2687" fmla="*/ 2636209 w 3693484"/>
              <a:gd name="connsiteY2-2688" fmla="*/ 3719513 h 6691313"/>
              <a:gd name="connsiteX3-2689" fmla="*/ 2512384 w 3693484"/>
              <a:gd name="connsiteY3-2690" fmla="*/ 3167063 h 6691313"/>
              <a:gd name="connsiteX4-2691" fmla="*/ 2874334 w 3693484"/>
              <a:gd name="connsiteY4-2692" fmla="*/ 2062163 h 6691313"/>
              <a:gd name="connsiteX5-2693" fmla="*/ 3512509 w 3693484"/>
              <a:gd name="connsiteY5-2694" fmla="*/ 1147763 h 6691313"/>
              <a:gd name="connsiteX6-2695" fmla="*/ 3331534 w 3693484"/>
              <a:gd name="connsiteY6-2696" fmla="*/ 1033463 h 6691313"/>
              <a:gd name="connsiteX7-2697" fmla="*/ 2664784 w 3693484"/>
              <a:gd name="connsiteY7-2698" fmla="*/ 1757363 h 6691313"/>
              <a:gd name="connsiteX8-2699" fmla="*/ 2493334 w 3693484"/>
              <a:gd name="connsiteY8-2700" fmla="*/ 1652588 h 6691313"/>
              <a:gd name="connsiteX9-2701" fmla="*/ 2893384 w 3693484"/>
              <a:gd name="connsiteY9-2702" fmla="*/ 290513 h 6691313"/>
              <a:gd name="connsiteX10-2703" fmla="*/ 2607634 w 3693484"/>
              <a:gd name="connsiteY10-2704" fmla="*/ 195263 h 6691313"/>
              <a:gd name="connsiteX11-2705" fmla="*/ 2245684 w 3693484"/>
              <a:gd name="connsiteY11-2706" fmla="*/ 1509713 h 6691313"/>
              <a:gd name="connsiteX12-2707" fmla="*/ 2093284 w 3693484"/>
              <a:gd name="connsiteY12-2708" fmla="*/ 1395413 h 6691313"/>
              <a:gd name="connsiteX13-2709" fmla="*/ 2179009 w 3693484"/>
              <a:gd name="connsiteY13-2710" fmla="*/ 0 h 6691313"/>
              <a:gd name="connsiteX14-2711" fmla="*/ 1878971 w 3693484"/>
              <a:gd name="connsiteY14-2712" fmla="*/ 9526 h 6691313"/>
              <a:gd name="connsiteX15-2713" fmla="*/ 1798009 w 3693484"/>
              <a:gd name="connsiteY15-2714" fmla="*/ 1400176 h 6691313"/>
              <a:gd name="connsiteX16-2715" fmla="*/ 1674184 w 3693484"/>
              <a:gd name="connsiteY16-2716" fmla="*/ 1404937 h 6691313"/>
              <a:gd name="connsiteX17-2717" fmla="*/ 1593221 w 3693484"/>
              <a:gd name="connsiteY17-2718" fmla="*/ 223838 h 6691313"/>
              <a:gd name="connsiteX18-2719" fmla="*/ 1307472 w 3693484"/>
              <a:gd name="connsiteY18-2720" fmla="*/ 214313 h 6691313"/>
              <a:gd name="connsiteX19-2721" fmla="*/ 1312234 w 3693484"/>
              <a:gd name="connsiteY19-2722" fmla="*/ 1481138 h 6691313"/>
              <a:gd name="connsiteX20-2723" fmla="*/ 1259846 w 3693484"/>
              <a:gd name="connsiteY20-2724" fmla="*/ 1871663 h 6691313"/>
              <a:gd name="connsiteX21-2725" fmla="*/ 902659 w 3693484"/>
              <a:gd name="connsiteY21-2726" fmla="*/ 2147888 h 6691313"/>
              <a:gd name="connsiteX22-2727" fmla="*/ 207334 w 3693484"/>
              <a:gd name="connsiteY22-2728" fmla="*/ 1633538 h 6691313"/>
              <a:gd name="connsiteX23-2729" fmla="*/ 173996 w 3693484"/>
              <a:gd name="connsiteY23-2730" fmla="*/ 1938338 h 6691313"/>
              <a:gd name="connsiteX24-2731" fmla="*/ 731209 w 3693484"/>
              <a:gd name="connsiteY24-2732" fmla="*/ 2643188 h 6691313"/>
              <a:gd name="connsiteX25-2733" fmla="*/ 1359859 w 3693484"/>
              <a:gd name="connsiteY25-2734" fmla="*/ 3376613 h 6691313"/>
              <a:gd name="connsiteX26-2735" fmla="*/ 1578934 w 3693484"/>
              <a:gd name="connsiteY26-2736" fmla="*/ 3910013 h 6691313"/>
              <a:gd name="connsiteX27-2737" fmla="*/ 1969459 w 3693484"/>
              <a:gd name="connsiteY27-2738" fmla="*/ 6691313 h 6691313"/>
              <a:gd name="connsiteX0-2739" fmla="*/ 1969459 w 3693484"/>
              <a:gd name="connsiteY0-2740" fmla="*/ 6691313 h 6691313"/>
              <a:gd name="connsiteX1-2741" fmla="*/ 3693484 w 3693484"/>
              <a:gd name="connsiteY1-2742" fmla="*/ 6681788 h 6691313"/>
              <a:gd name="connsiteX2-2743" fmla="*/ 2636209 w 3693484"/>
              <a:gd name="connsiteY2-2744" fmla="*/ 3719513 h 6691313"/>
              <a:gd name="connsiteX3-2745" fmla="*/ 2512384 w 3693484"/>
              <a:gd name="connsiteY3-2746" fmla="*/ 3167063 h 6691313"/>
              <a:gd name="connsiteX4-2747" fmla="*/ 2874334 w 3693484"/>
              <a:gd name="connsiteY4-2748" fmla="*/ 2062163 h 6691313"/>
              <a:gd name="connsiteX5-2749" fmla="*/ 3512509 w 3693484"/>
              <a:gd name="connsiteY5-2750" fmla="*/ 1147763 h 6691313"/>
              <a:gd name="connsiteX6-2751" fmla="*/ 3331534 w 3693484"/>
              <a:gd name="connsiteY6-2752" fmla="*/ 1033463 h 6691313"/>
              <a:gd name="connsiteX7-2753" fmla="*/ 2664784 w 3693484"/>
              <a:gd name="connsiteY7-2754" fmla="*/ 1757363 h 6691313"/>
              <a:gd name="connsiteX8-2755" fmla="*/ 2493334 w 3693484"/>
              <a:gd name="connsiteY8-2756" fmla="*/ 1652588 h 6691313"/>
              <a:gd name="connsiteX9-2757" fmla="*/ 2893384 w 3693484"/>
              <a:gd name="connsiteY9-2758" fmla="*/ 290513 h 6691313"/>
              <a:gd name="connsiteX10-2759" fmla="*/ 2607634 w 3693484"/>
              <a:gd name="connsiteY10-2760" fmla="*/ 195263 h 6691313"/>
              <a:gd name="connsiteX11-2761" fmla="*/ 2245684 w 3693484"/>
              <a:gd name="connsiteY11-2762" fmla="*/ 1509713 h 6691313"/>
              <a:gd name="connsiteX12-2763" fmla="*/ 2131384 w 3693484"/>
              <a:gd name="connsiteY12-2764" fmla="*/ 1443038 h 6691313"/>
              <a:gd name="connsiteX13-2765" fmla="*/ 2179009 w 3693484"/>
              <a:gd name="connsiteY13-2766" fmla="*/ 0 h 6691313"/>
              <a:gd name="connsiteX14-2767" fmla="*/ 1878971 w 3693484"/>
              <a:gd name="connsiteY14-2768" fmla="*/ 9526 h 6691313"/>
              <a:gd name="connsiteX15-2769" fmla="*/ 1798009 w 3693484"/>
              <a:gd name="connsiteY15-2770" fmla="*/ 1400176 h 6691313"/>
              <a:gd name="connsiteX16-2771" fmla="*/ 1674184 w 3693484"/>
              <a:gd name="connsiteY16-2772" fmla="*/ 1404937 h 6691313"/>
              <a:gd name="connsiteX17-2773" fmla="*/ 1593221 w 3693484"/>
              <a:gd name="connsiteY17-2774" fmla="*/ 223838 h 6691313"/>
              <a:gd name="connsiteX18-2775" fmla="*/ 1307472 w 3693484"/>
              <a:gd name="connsiteY18-2776" fmla="*/ 214313 h 6691313"/>
              <a:gd name="connsiteX19-2777" fmla="*/ 1312234 w 3693484"/>
              <a:gd name="connsiteY19-2778" fmla="*/ 1481138 h 6691313"/>
              <a:gd name="connsiteX20-2779" fmla="*/ 1259846 w 3693484"/>
              <a:gd name="connsiteY20-2780" fmla="*/ 1871663 h 6691313"/>
              <a:gd name="connsiteX21-2781" fmla="*/ 902659 w 3693484"/>
              <a:gd name="connsiteY21-2782" fmla="*/ 2147888 h 6691313"/>
              <a:gd name="connsiteX22-2783" fmla="*/ 207334 w 3693484"/>
              <a:gd name="connsiteY22-2784" fmla="*/ 1633538 h 6691313"/>
              <a:gd name="connsiteX23-2785" fmla="*/ 173996 w 3693484"/>
              <a:gd name="connsiteY23-2786" fmla="*/ 1938338 h 6691313"/>
              <a:gd name="connsiteX24-2787" fmla="*/ 731209 w 3693484"/>
              <a:gd name="connsiteY24-2788" fmla="*/ 2643188 h 6691313"/>
              <a:gd name="connsiteX25-2789" fmla="*/ 1359859 w 3693484"/>
              <a:gd name="connsiteY25-2790" fmla="*/ 3376613 h 6691313"/>
              <a:gd name="connsiteX26-2791" fmla="*/ 1578934 w 3693484"/>
              <a:gd name="connsiteY26-2792" fmla="*/ 3910013 h 6691313"/>
              <a:gd name="connsiteX27-2793" fmla="*/ 1969459 w 3693484"/>
              <a:gd name="connsiteY27-2794" fmla="*/ 6691313 h 6691313"/>
              <a:gd name="connsiteX0-2795" fmla="*/ 1969459 w 3693484"/>
              <a:gd name="connsiteY0-2796" fmla="*/ 6691313 h 6691313"/>
              <a:gd name="connsiteX1-2797" fmla="*/ 3693484 w 3693484"/>
              <a:gd name="connsiteY1-2798" fmla="*/ 6681788 h 6691313"/>
              <a:gd name="connsiteX2-2799" fmla="*/ 2636209 w 3693484"/>
              <a:gd name="connsiteY2-2800" fmla="*/ 3719513 h 6691313"/>
              <a:gd name="connsiteX3-2801" fmla="*/ 2512384 w 3693484"/>
              <a:gd name="connsiteY3-2802" fmla="*/ 3167063 h 6691313"/>
              <a:gd name="connsiteX4-2803" fmla="*/ 2874334 w 3693484"/>
              <a:gd name="connsiteY4-2804" fmla="*/ 2062163 h 6691313"/>
              <a:gd name="connsiteX5-2805" fmla="*/ 3512509 w 3693484"/>
              <a:gd name="connsiteY5-2806" fmla="*/ 1147763 h 6691313"/>
              <a:gd name="connsiteX6-2807" fmla="*/ 3331534 w 3693484"/>
              <a:gd name="connsiteY6-2808" fmla="*/ 1033463 h 6691313"/>
              <a:gd name="connsiteX7-2809" fmla="*/ 2664784 w 3693484"/>
              <a:gd name="connsiteY7-2810" fmla="*/ 1757363 h 6691313"/>
              <a:gd name="connsiteX8-2811" fmla="*/ 2493334 w 3693484"/>
              <a:gd name="connsiteY8-2812" fmla="*/ 1652588 h 6691313"/>
              <a:gd name="connsiteX9-2813" fmla="*/ 2893384 w 3693484"/>
              <a:gd name="connsiteY9-2814" fmla="*/ 290513 h 6691313"/>
              <a:gd name="connsiteX10-2815" fmla="*/ 2607634 w 3693484"/>
              <a:gd name="connsiteY10-2816" fmla="*/ 195263 h 6691313"/>
              <a:gd name="connsiteX11-2817" fmla="*/ 2245684 w 3693484"/>
              <a:gd name="connsiteY11-2818" fmla="*/ 1509713 h 6691313"/>
              <a:gd name="connsiteX12-2819" fmla="*/ 2131384 w 3693484"/>
              <a:gd name="connsiteY12-2820" fmla="*/ 1443038 h 6691313"/>
              <a:gd name="connsiteX13-2821" fmla="*/ 2179009 w 3693484"/>
              <a:gd name="connsiteY13-2822" fmla="*/ 0 h 6691313"/>
              <a:gd name="connsiteX14-2823" fmla="*/ 1878971 w 3693484"/>
              <a:gd name="connsiteY14-2824" fmla="*/ 9526 h 6691313"/>
              <a:gd name="connsiteX15-2825" fmla="*/ 1798009 w 3693484"/>
              <a:gd name="connsiteY15-2826" fmla="*/ 1400176 h 6691313"/>
              <a:gd name="connsiteX16-2827" fmla="*/ 1674184 w 3693484"/>
              <a:gd name="connsiteY16-2828" fmla="*/ 1404937 h 6691313"/>
              <a:gd name="connsiteX17-2829" fmla="*/ 1593221 w 3693484"/>
              <a:gd name="connsiteY17-2830" fmla="*/ 223838 h 6691313"/>
              <a:gd name="connsiteX18-2831" fmla="*/ 1307472 w 3693484"/>
              <a:gd name="connsiteY18-2832" fmla="*/ 214313 h 6691313"/>
              <a:gd name="connsiteX19-2833" fmla="*/ 1312234 w 3693484"/>
              <a:gd name="connsiteY19-2834" fmla="*/ 1481138 h 6691313"/>
              <a:gd name="connsiteX20-2835" fmla="*/ 1259846 w 3693484"/>
              <a:gd name="connsiteY20-2836" fmla="*/ 1871663 h 6691313"/>
              <a:gd name="connsiteX21-2837" fmla="*/ 902659 w 3693484"/>
              <a:gd name="connsiteY21-2838" fmla="*/ 2147888 h 6691313"/>
              <a:gd name="connsiteX22-2839" fmla="*/ 207334 w 3693484"/>
              <a:gd name="connsiteY22-2840" fmla="*/ 1633538 h 6691313"/>
              <a:gd name="connsiteX23-2841" fmla="*/ 173996 w 3693484"/>
              <a:gd name="connsiteY23-2842" fmla="*/ 1938338 h 6691313"/>
              <a:gd name="connsiteX24-2843" fmla="*/ 731209 w 3693484"/>
              <a:gd name="connsiteY24-2844" fmla="*/ 2643188 h 6691313"/>
              <a:gd name="connsiteX25-2845" fmla="*/ 1359859 w 3693484"/>
              <a:gd name="connsiteY25-2846" fmla="*/ 3376613 h 6691313"/>
              <a:gd name="connsiteX26-2847" fmla="*/ 1578934 w 3693484"/>
              <a:gd name="connsiteY26-2848" fmla="*/ 3910013 h 6691313"/>
              <a:gd name="connsiteX27-2849" fmla="*/ 1969459 w 3693484"/>
              <a:gd name="connsiteY27-2850" fmla="*/ 6691313 h 6691313"/>
              <a:gd name="connsiteX0-2851" fmla="*/ 1969459 w 3693484"/>
              <a:gd name="connsiteY0-2852" fmla="*/ 6691313 h 6691313"/>
              <a:gd name="connsiteX1-2853" fmla="*/ 3693484 w 3693484"/>
              <a:gd name="connsiteY1-2854" fmla="*/ 6681788 h 6691313"/>
              <a:gd name="connsiteX2-2855" fmla="*/ 2636209 w 3693484"/>
              <a:gd name="connsiteY2-2856" fmla="*/ 3719513 h 6691313"/>
              <a:gd name="connsiteX3-2857" fmla="*/ 2512384 w 3693484"/>
              <a:gd name="connsiteY3-2858" fmla="*/ 3167063 h 6691313"/>
              <a:gd name="connsiteX4-2859" fmla="*/ 2874334 w 3693484"/>
              <a:gd name="connsiteY4-2860" fmla="*/ 2062163 h 6691313"/>
              <a:gd name="connsiteX5-2861" fmla="*/ 3512509 w 3693484"/>
              <a:gd name="connsiteY5-2862" fmla="*/ 1147763 h 6691313"/>
              <a:gd name="connsiteX6-2863" fmla="*/ 3331534 w 3693484"/>
              <a:gd name="connsiteY6-2864" fmla="*/ 1033463 h 6691313"/>
              <a:gd name="connsiteX7-2865" fmla="*/ 2664784 w 3693484"/>
              <a:gd name="connsiteY7-2866" fmla="*/ 1757363 h 6691313"/>
              <a:gd name="connsiteX8-2867" fmla="*/ 2493334 w 3693484"/>
              <a:gd name="connsiteY8-2868" fmla="*/ 1652588 h 6691313"/>
              <a:gd name="connsiteX9-2869" fmla="*/ 2893384 w 3693484"/>
              <a:gd name="connsiteY9-2870" fmla="*/ 290513 h 6691313"/>
              <a:gd name="connsiteX10-2871" fmla="*/ 2607634 w 3693484"/>
              <a:gd name="connsiteY10-2872" fmla="*/ 195263 h 6691313"/>
              <a:gd name="connsiteX11-2873" fmla="*/ 2245684 w 3693484"/>
              <a:gd name="connsiteY11-2874" fmla="*/ 1509713 h 6691313"/>
              <a:gd name="connsiteX12-2875" fmla="*/ 2131384 w 3693484"/>
              <a:gd name="connsiteY12-2876" fmla="*/ 1443038 h 6691313"/>
              <a:gd name="connsiteX13-2877" fmla="*/ 2193297 w 3693484"/>
              <a:gd name="connsiteY13-2878" fmla="*/ 0 h 6691313"/>
              <a:gd name="connsiteX14-2879" fmla="*/ 1878971 w 3693484"/>
              <a:gd name="connsiteY14-2880" fmla="*/ 9526 h 6691313"/>
              <a:gd name="connsiteX15-2881" fmla="*/ 1798009 w 3693484"/>
              <a:gd name="connsiteY15-2882" fmla="*/ 1400176 h 6691313"/>
              <a:gd name="connsiteX16-2883" fmla="*/ 1674184 w 3693484"/>
              <a:gd name="connsiteY16-2884" fmla="*/ 1404937 h 6691313"/>
              <a:gd name="connsiteX17-2885" fmla="*/ 1593221 w 3693484"/>
              <a:gd name="connsiteY17-2886" fmla="*/ 223838 h 6691313"/>
              <a:gd name="connsiteX18-2887" fmla="*/ 1307472 w 3693484"/>
              <a:gd name="connsiteY18-2888" fmla="*/ 214313 h 6691313"/>
              <a:gd name="connsiteX19-2889" fmla="*/ 1312234 w 3693484"/>
              <a:gd name="connsiteY19-2890" fmla="*/ 1481138 h 6691313"/>
              <a:gd name="connsiteX20-2891" fmla="*/ 1259846 w 3693484"/>
              <a:gd name="connsiteY20-2892" fmla="*/ 1871663 h 6691313"/>
              <a:gd name="connsiteX21-2893" fmla="*/ 902659 w 3693484"/>
              <a:gd name="connsiteY21-2894" fmla="*/ 2147888 h 6691313"/>
              <a:gd name="connsiteX22-2895" fmla="*/ 207334 w 3693484"/>
              <a:gd name="connsiteY22-2896" fmla="*/ 1633538 h 6691313"/>
              <a:gd name="connsiteX23-2897" fmla="*/ 173996 w 3693484"/>
              <a:gd name="connsiteY23-2898" fmla="*/ 1938338 h 6691313"/>
              <a:gd name="connsiteX24-2899" fmla="*/ 731209 w 3693484"/>
              <a:gd name="connsiteY24-2900" fmla="*/ 2643188 h 6691313"/>
              <a:gd name="connsiteX25-2901" fmla="*/ 1359859 w 3693484"/>
              <a:gd name="connsiteY25-2902" fmla="*/ 3376613 h 6691313"/>
              <a:gd name="connsiteX26-2903" fmla="*/ 1578934 w 3693484"/>
              <a:gd name="connsiteY26-2904" fmla="*/ 3910013 h 6691313"/>
              <a:gd name="connsiteX27-2905" fmla="*/ 1969459 w 3693484"/>
              <a:gd name="connsiteY27-2906" fmla="*/ 6691313 h 6691313"/>
              <a:gd name="connsiteX0-2907" fmla="*/ 1969459 w 3693484"/>
              <a:gd name="connsiteY0-2908" fmla="*/ 6814105 h 6814105"/>
              <a:gd name="connsiteX1-2909" fmla="*/ 3693484 w 3693484"/>
              <a:gd name="connsiteY1-2910" fmla="*/ 6804580 h 6814105"/>
              <a:gd name="connsiteX2-2911" fmla="*/ 2636209 w 3693484"/>
              <a:gd name="connsiteY2-2912" fmla="*/ 3842305 h 6814105"/>
              <a:gd name="connsiteX3-2913" fmla="*/ 2512384 w 3693484"/>
              <a:gd name="connsiteY3-2914" fmla="*/ 3289855 h 6814105"/>
              <a:gd name="connsiteX4-2915" fmla="*/ 2874334 w 3693484"/>
              <a:gd name="connsiteY4-2916" fmla="*/ 2184955 h 6814105"/>
              <a:gd name="connsiteX5-2917" fmla="*/ 3512509 w 3693484"/>
              <a:gd name="connsiteY5-2918" fmla="*/ 1270555 h 6814105"/>
              <a:gd name="connsiteX6-2919" fmla="*/ 3331534 w 3693484"/>
              <a:gd name="connsiteY6-2920" fmla="*/ 1156255 h 6814105"/>
              <a:gd name="connsiteX7-2921" fmla="*/ 2664784 w 3693484"/>
              <a:gd name="connsiteY7-2922" fmla="*/ 1880155 h 6814105"/>
              <a:gd name="connsiteX8-2923" fmla="*/ 2493334 w 3693484"/>
              <a:gd name="connsiteY8-2924" fmla="*/ 1775380 h 6814105"/>
              <a:gd name="connsiteX9-2925" fmla="*/ 2893384 w 3693484"/>
              <a:gd name="connsiteY9-2926" fmla="*/ 413305 h 6814105"/>
              <a:gd name="connsiteX10-2927" fmla="*/ 2607634 w 3693484"/>
              <a:gd name="connsiteY10-2928" fmla="*/ 318055 h 6814105"/>
              <a:gd name="connsiteX11-2929" fmla="*/ 2245684 w 3693484"/>
              <a:gd name="connsiteY11-2930" fmla="*/ 1632505 h 6814105"/>
              <a:gd name="connsiteX12-2931" fmla="*/ 2131384 w 3693484"/>
              <a:gd name="connsiteY12-2932" fmla="*/ 1565830 h 6814105"/>
              <a:gd name="connsiteX13-2933" fmla="*/ 2193297 w 3693484"/>
              <a:gd name="connsiteY13-2934" fmla="*/ 122792 h 6814105"/>
              <a:gd name="connsiteX14-2935" fmla="*/ 1878971 w 3693484"/>
              <a:gd name="connsiteY14-2936" fmla="*/ 132318 h 6814105"/>
              <a:gd name="connsiteX15-2937" fmla="*/ 1798009 w 3693484"/>
              <a:gd name="connsiteY15-2938" fmla="*/ 1522968 h 6814105"/>
              <a:gd name="connsiteX16-2939" fmla="*/ 1674184 w 3693484"/>
              <a:gd name="connsiteY16-2940" fmla="*/ 1527729 h 6814105"/>
              <a:gd name="connsiteX17-2941" fmla="*/ 1593221 w 3693484"/>
              <a:gd name="connsiteY17-2942" fmla="*/ 346630 h 6814105"/>
              <a:gd name="connsiteX18-2943" fmla="*/ 1307472 w 3693484"/>
              <a:gd name="connsiteY18-2944" fmla="*/ 337105 h 6814105"/>
              <a:gd name="connsiteX19-2945" fmla="*/ 1312234 w 3693484"/>
              <a:gd name="connsiteY19-2946" fmla="*/ 1603930 h 6814105"/>
              <a:gd name="connsiteX20-2947" fmla="*/ 1259846 w 3693484"/>
              <a:gd name="connsiteY20-2948" fmla="*/ 1994455 h 6814105"/>
              <a:gd name="connsiteX21-2949" fmla="*/ 902659 w 3693484"/>
              <a:gd name="connsiteY21-2950" fmla="*/ 2270680 h 6814105"/>
              <a:gd name="connsiteX22-2951" fmla="*/ 207334 w 3693484"/>
              <a:gd name="connsiteY22-2952" fmla="*/ 1756330 h 6814105"/>
              <a:gd name="connsiteX23-2953" fmla="*/ 173996 w 3693484"/>
              <a:gd name="connsiteY23-2954" fmla="*/ 2061130 h 6814105"/>
              <a:gd name="connsiteX24-2955" fmla="*/ 731209 w 3693484"/>
              <a:gd name="connsiteY24-2956" fmla="*/ 2765980 h 6814105"/>
              <a:gd name="connsiteX25-2957" fmla="*/ 1359859 w 3693484"/>
              <a:gd name="connsiteY25-2958" fmla="*/ 3499405 h 6814105"/>
              <a:gd name="connsiteX26-2959" fmla="*/ 1578934 w 3693484"/>
              <a:gd name="connsiteY26-2960" fmla="*/ 4032805 h 6814105"/>
              <a:gd name="connsiteX27-2961" fmla="*/ 1969459 w 3693484"/>
              <a:gd name="connsiteY27-2962" fmla="*/ 6814105 h 6814105"/>
              <a:gd name="connsiteX0-2963" fmla="*/ 1969459 w 3693484"/>
              <a:gd name="connsiteY0-2964" fmla="*/ 6845510 h 6845510"/>
              <a:gd name="connsiteX1-2965" fmla="*/ 3693484 w 3693484"/>
              <a:gd name="connsiteY1-2966" fmla="*/ 6835985 h 6845510"/>
              <a:gd name="connsiteX2-2967" fmla="*/ 2636209 w 3693484"/>
              <a:gd name="connsiteY2-2968" fmla="*/ 3873710 h 6845510"/>
              <a:gd name="connsiteX3-2969" fmla="*/ 2512384 w 3693484"/>
              <a:gd name="connsiteY3-2970" fmla="*/ 3321260 h 6845510"/>
              <a:gd name="connsiteX4-2971" fmla="*/ 2874334 w 3693484"/>
              <a:gd name="connsiteY4-2972" fmla="*/ 2216360 h 6845510"/>
              <a:gd name="connsiteX5-2973" fmla="*/ 3512509 w 3693484"/>
              <a:gd name="connsiteY5-2974" fmla="*/ 1301960 h 6845510"/>
              <a:gd name="connsiteX6-2975" fmla="*/ 3331534 w 3693484"/>
              <a:gd name="connsiteY6-2976" fmla="*/ 1187660 h 6845510"/>
              <a:gd name="connsiteX7-2977" fmla="*/ 2664784 w 3693484"/>
              <a:gd name="connsiteY7-2978" fmla="*/ 1911560 h 6845510"/>
              <a:gd name="connsiteX8-2979" fmla="*/ 2493334 w 3693484"/>
              <a:gd name="connsiteY8-2980" fmla="*/ 1806785 h 6845510"/>
              <a:gd name="connsiteX9-2981" fmla="*/ 2893384 w 3693484"/>
              <a:gd name="connsiteY9-2982" fmla="*/ 444710 h 6845510"/>
              <a:gd name="connsiteX10-2983" fmla="*/ 2607634 w 3693484"/>
              <a:gd name="connsiteY10-2984" fmla="*/ 349460 h 6845510"/>
              <a:gd name="connsiteX11-2985" fmla="*/ 2245684 w 3693484"/>
              <a:gd name="connsiteY11-2986" fmla="*/ 1663910 h 6845510"/>
              <a:gd name="connsiteX12-2987" fmla="*/ 2131384 w 3693484"/>
              <a:gd name="connsiteY12-2988" fmla="*/ 1597235 h 6845510"/>
              <a:gd name="connsiteX13-2989" fmla="*/ 2193297 w 3693484"/>
              <a:gd name="connsiteY13-2990" fmla="*/ 154197 h 6845510"/>
              <a:gd name="connsiteX14-2991" fmla="*/ 1878971 w 3693484"/>
              <a:gd name="connsiteY14-2992" fmla="*/ 163723 h 6845510"/>
              <a:gd name="connsiteX15-2993" fmla="*/ 1798009 w 3693484"/>
              <a:gd name="connsiteY15-2994" fmla="*/ 1554373 h 6845510"/>
              <a:gd name="connsiteX16-2995" fmla="*/ 1674184 w 3693484"/>
              <a:gd name="connsiteY16-2996" fmla="*/ 1559134 h 6845510"/>
              <a:gd name="connsiteX17-2997" fmla="*/ 1593221 w 3693484"/>
              <a:gd name="connsiteY17-2998" fmla="*/ 378035 h 6845510"/>
              <a:gd name="connsiteX18-2999" fmla="*/ 1307472 w 3693484"/>
              <a:gd name="connsiteY18-3000" fmla="*/ 368510 h 6845510"/>
              <a:gd name="connsiteX19-3001" fmla="*/ 1312234 w 3693484"/>
              <a:gd name="connsiteY19-3002" fmla="*/ 1635335 h 6845510"/>
              <a:gd name="connsiteX20-3003" fmla="*/ 1259846 w 3693484"/>
              <a:gd name="connsiteY20-3004" fmla="*/ 2025860 h 6845510"/>
              <a:gd name="connsiteX21-3005" fmla="*/ 902659 w 3693484"/>
              <a:gd name="connsiteY21-3006" fmla="*/ 2302085 h 6845510"/>
              <a:gd name="connsiteX22-3007" fmla="*/ 207334 w 3693484"/>
              <a:gd name="connsiteY22-3008" fmla="*/ 1787735 h 6845510"/>
              <a:gd name="connsiteX23-3009" fmla="*/ 173996 w 3693484"/>
              <a:gd name="connsiteY23-3010" fmla="*/ 2092535 h 6845510"/>
              <a:gd name="connsiteX24-3011" fmla="*/ 731209 w 3693484"/>
              <a:gd name="connsiteY24-3012" fmla="*/ 2797385 h 6845510"/>
              <a:gd name="connsiteX25-3013" fmla="*/ 1359859 w 3693484"/>
              <a:gd name="connsiteY25-3014" fmla="*/ 3530810 h 6845510"/>
              <a:gd name="connsiteX26-3015" fmla="*/ 1578934 w 3693484"/>
              <a:gd name="connsiteY26-3016" fmla="*/ 4064210 h 6845510"/>
              <a:gd name="connsiteX27-3017" fmla="*/ 1969459 w 3693484"/>
              <a:gd name="connsiteY27-3018" fmla="*/ 6845510 h 6845510"/>
              <a:gd name="connsiteX0-3019" fmla="*/ 1969459 w 3693484"/>
              <a:gd name="connsiteY0-3020" fmla="*/ 6845510 h 6845510"/>
              <a:gd name="connsiteX1-3021" fmla="*/ 3693484 w 3693484"/>
              <a:gd name="connsiteY1-3022" fmla="*/ 6835985 h 6845510"/>
              <a:gd name="connsiteX2-3023" fmla="*/ 2636209 w 3693484"/>
              <a:gd name="connsiteY2-3024" fmla="*/ 3873710 h 6845510"/>
              <a:gd name="connsiteX3-3025" fmla="*/ 2512384 w 3693484"/>
              <a:gd name="connsiteY3-3026" fmla="*/ 3321260 h 6845510"/>
              <a:gd name="connsiteX4-3027" fmla="*/ 2874334 w 3693484"/>
              <a:gd name="connsiteY4-3028" fmla="*/ 2216360 h 6845510"/>
              <a:gd name="connsiteX5-3029" fmla="*/ 3512509 w 3693484"/>
              <a:gd name="connsiteY5-3030" fmla="*/ 1301960 h 6845510"/>
              <a:gd name="connsiteX6-3031" fmla="*/ 3331534 w 3693484"/>
              <a:gd name="connsiteY6-3032" fmla="*/ 1187660 h 6845510"/>
              <a:gd name="connsiteX7-3033" fmla="*/ 2664784 w 3693484"/>
              <a:gd name="connsiteY7-3034" fmla="*/ 1911560 h 6845510"/>
              <a:gd name="connsiteX8-3035" fmla="*/ 2493334 w 3693484"/>
              <a:gd name="connsiteY8-3036" fmla="*/ 1806785 h 6845510"/>
              <a:gd name="connsiteX9-3037" fmla="*/ 2893384 w 3693484"/>
              <a:gd name="connsiteY9-3038" fmla="*/ 444710 h 6845510"/>
              <a:gd name="connsiteX10-3039" fmla="*/ 2607634 w 3693484"/>
              <a:gd name="connsiteY10-3040" fmla="*/ 349460 h 6845510"/>
              <a:gd name="connsiteX11-3041" fmla="*/ 2207584 w 3693484"/>
              <a:gd name="connsiteY11-3042" fmla="*/ 1659147 h 6845510"/>
              <a:gd name="connsiteX12-3043" fmla="*/ 2131384 w 3693484"/>
              <a:gd name="connsiteY12-3044" fmla="*/ 1597235 h 6845510"/>
              <a:gd name="connsiteX13-3045" fmla="*/ 2193297 w 3693484"/>
              <a:gd name="connsiteY13-3046" fmla="*/ 154197 h 6845510"/>
              <a:gd name="connsiteX14-3047" fmla="*/ 1878971 w 3693484"/>
              <a:gd name="connsiteY14-3048" fmla="*/ 163723 h 6845510"/>
              <a:gd name="connsiteX15-3049" fmla="*/ 1798009 w 3693484"/>
              <a:gd name="connsiteY15-3050" fmla="*/ 1554373 h 6845510"/>
              <a:gd name="connsiteX16-3051" fmla="*/ 1674184 w 3693484"/>
              <a:gd name="connsiteY16-3052" fmla="*/ 1559134 h 6845510"/>
              <a:gd name="connsiteX17-3053" fmla="*/ 1593221 w 3693484"/>
              <a:gd name="connsiteY17-3054" fmla="*/ 378035 h 6845510"/>
              <a:gd name="connsiteX18-3055" fmla="*/ 1307472 w 3693484"/>
              <a:gd name="connsiteY18-3056" fmla="*/ 368510 h 6845510"/>
              <a:gd name="connsiteX19-3057" fmla="*/ 1312234 w 3693484"/>
              <a:gd name="connsiteY19-3058" fmla="*/ 1635335 h 6845510"/>
              <a:gd name="connsiteX20-3059" fmla="*/ 1259846 w 3693484"/>
              <a:gd name="connsiteY20-3060" fmla="*/ 2025860 h 6845510"/>
              <a:gd name="connsiteX21-3061" fmla="*/ 902659 w 3693484"/>
              <a:gd name="connsiteY21-3062" fmla="*/ 2302085 h 6845510"/>
              <a:gd name="connsiteX22-3063" fmla="*/ 207334 w 3693484"/>
              <a:gd name="connsiteY22-3064" fmla="*/ 1787735 h 6845510"/>
              <a:gd name="connsiteX23-3065" fmla="*/ 173996 w 3693484"/>
              <a:gd name="connsiteY23-3066" fmla="*/ 2092535 h 6845510"/>
              <a:gd name="connsiteX24-3067" fmla="*/ 731209 w 3693484"/>
              <a:gd name="connsiteY24-3068" fmla="*/ 2797385 h 6845510"/>
              <a:gd name="connsiteX25-3069" fmla="*/ 1359859 w 3693484"/>
              <a:gd name="connsiteY25-3070" fmla="*/ 3530810 h 6845510"/>
              <a:gd name="connsiteX26-3071" fmla="*/ 1578934 w 3693484"/>
              <a:gd name="connsiteY26-3072" fmla="*/ 4064210 h 6845510"/>
              <a:gd name="connsiteX27-3073" fmla="*/ 1969459 w 3693484"/>
              <a:gd name="connsiteY27-3074" fmla="*/ 6845510 h 6845510"/>
              <a:gd name="connsiteX0-3075" fmla="*/ 1969459 w 3693484"/>
              <a:gd name="connsiteY0-3076" fmla="*/ 6845510 h 6845510"/>
              <a:gd name="connsiteX1-3077" fmla="*/ 3693484 w 3693484"/>
              <a:gd name="connsiteY1-3078" fmla="*/ 6835985 h 6845510"/>
              <a:gd name="connsiteX2-3079" fmla="*/ 2636209 w 3693484"/>
              <a:gd name="connsiteY2-3080" fmla="*/ 3873710 h 6845510"/>
              <a:gd name="connsiteX3-3081" fmla="*/ 2512384 w 3693484"/>
              <a:gd name="connsiteY3-3082" fmla="*/ 3321260 h 6845510"/>
              <a:gd name="connsiteX4-3083" fmla="*/ 2874334 w 3693484"/>
              <a:gd name="connsiteY4-3084" fmla="*/ 2216360 h 6845510"/>
              <a:gd name="connsiteX5-3085" fmla="*/ 3512509 w 3693484"/>
              <a:gd name="connsiteY5-3086" fmla="*/ 1301960 h 6845510"/>
              <a:gd name="connsiteX6-3087" fmla="*/ 3331534 w 3693484"/>
              <a:gd name="connsiteY6-3088" fmla="*/ 1187660 h 6845510"/>
              <a:gd name="connsiteX7-3089" fmla="*/ 2664784 w 3693484"/>
              <a:gd name="connsiteY7-3090" fmla="*/ 1911560 h 6845510"/>
              <a:gd name="connsiteX8-3091" fmla="*/ 2493334 w 3693484"/>
              <a:gd name="connsiteY8-3092" fmla="*/ 1806785 h 6845510"/>
              <a:gd name="connsiteX9-3093" fmla="*/ 2893384 w 3693484"/>
              <a:gd name="connsiteY9-3094" fmla="*/ 444710 h 6845510"/>
              <a:gd name="connsiteX10-3095" fmla="*/ 2607634 w 3693484"/>
              <a:gd name="connsiteY10-3096" fmla="*/ 349460 h 6845510"/>
              <a:gd name="connsiteX11-3097" fmla="*/ 2207584 w 3693484"/>
              <a:gd name="connsiteY11-3098" fmla="*/ 1659147 h 6845510"/>
              <a:gd name="connsiteX12-3099" fmla="*/ 2131384 w 3693484"/>
              <a:gd name="connsiteY12-3100" fmla="*/ 1597235 h 6845510"/>
              <a:gd name="connsiteX13-3101" fmla="*/ 2193297 w 3693484"/>
              <a:gd name="connsiteY13-3102" fmla="*/ 154197 h 6845510"/>
              <a:gd name="connsiteX14-3103" fmla="*/ 1878971 w 3693484"/>
              <a:gd name="connsiteY14-3104" fmla="*/ 163723 h 6845510"/>
              <a:gd name="connsiteX15-3105" fmla="*/ 1798009 w 3693484"/>
              <a:gd name="connsiteY15-3106" fmla="*/ 1554373 h 6845510"/>
              <a:gd name="connsiteX16-3107" fmla="*/ 1674184 w 3693484"/>
              <a:gd name="connsiteY16-3108" fmla="*/ 1559134 h 6845510"/>
              <a:gd name="connsiteX17-3109" fmla="*/ 1593221 w 3693484"/>
              <a:gd name="connsiteY17-3110" fmla="*/ 378035 h 6845510"/>
              <a:gd name="connsiteX18-3111" fmla="*/ 1307472 w 3693484"/>
              <a:gd name="connsiteY18-3112" fmla="*/ 368510 h 6845510"/>
              <a:gd name="connsiteX19-3113" fmla="*/ 1312234 w 3693484"/>
              <a:gd name="connsiteY19-3114" fmla="*/ 1635335 h 6845510"/>
              <a:gd name="connsiteX20-3115" fmla="*/ 1259846 w 3693484"/>
              <a:gd name="connsiteY20-3116" fmla="*/ 2025860 h 6845510"/>
              <a:gd name="connsiteX21-3117" fmla="*/ 902659 w 3693484"/>
              <a:gd name="connsiteY21-3118" fmla="*/ 2302085 h 6845510"/>
              <a:gd name="connsiteX22-3119" fmla="*/ 207334 w 3693484"/>
              <a:gd name="connsiteY22-3120" fmla="*/ 1787735 h 6845510"/>
              <a:gd name="connsiteX23-3121" fmla="*/ 173996 w 3693484"/>
              <a:gd name="connsiteY23-3122" fmla="*/ 2092535 h 6845510"/>
              <a:gd name="connsiteX24-3123" fmla="*/ 731209 w 3693484"/>
              <a:gd name="connsiteY24-3124" fmla="*/ 2797385 h 6845510"/>
              <a:gd name="connsiteX25-3125" fmla="*/ 1359859 w 3693484"/>
              <a:gd name="connsiteY25-3126" fmla="*/ 3530810 h 6845510"/>
              <a:gd name="connsiteX26-3127" fmla="*/ 1578934 w 3693484"/>
              <a:gd name="connsiteY26-3128" fmla="*/ 4064210 h 6845510"/>
              <a:gd name="connsiteX27-3129" fmla="*/ 1969459 w 3693484"/>
              <a:gd name="connsiteY27-3130" fmla="*/ 6845510 h 6845510"/>
              <a:gd name="connsiteX0-3131" fmla="*/ 1969459 w 3693484"/>
              <a:gd name="connsiteY0-3132" fmla="*/ 6845510 h 6845510"/>
              <a:gd name="connsiteX1-3133" fmla="*/ 3693484 w 3693484"/>
              <a:gd name="connsiteY1-3134" fmla="*/ 6835985 h 6845510"/>
              <a:gd name="connsiteX2-3135" fmla="*/ 2636209 w 3693484"/>
              <a:gd name="connsiteY2-3136" fmla="*/ 3873710 h 6845510"/>
              <a:gd name="connsiteX3-3137" fmla="*/ 2512384 w 3693484"/>
              <a:gd name="connsiteY3-3138" fmla="*/ 3321260 h 6845510"/>
              <a:gd name="connsiteX4-3139" fmla="*/ 2874334 w 3693484"/>
              <a:gd name="connsiteY4-3140" fmla="*/ 2216360 h 6845510"/>
              <a:gd name="connsiteX5-3141" fmla="*/ 3512509 w 3693484"/>
              <a:gd name="connsiteY5-3142" fmla="*/ 1301960 h 6845510"/>
              <a:gd name="connsiteX6-3143" fmla="*/ 3331534 w 3693484"/>
              <a:gd name="connsiteY6-3144" fmla="*/ 1187660 h 6845510"/>
              <a:gd name="connsiteX7-3145" fmla="*/ 2664784 w 3693484"/>
              <a:gd name="connsiteY7-3146" fmla="*/ 1911560 h 6845510"/>
              <a:gd name="connsiteX8-3147" fmla="*/ 2493334 w 3693484"/>
              <a:gd name="connsiteY8-3148" fmla="*/ 1806785 h 6845510"/>
              <a:gd name="connsiteX9-3149" fmla="*/ 2893384 w 3693484"/>
              <a:gd name="connsiteY9-3150" fmla="*/ 444710 h 6845510"/>
              <a:gd name="connsiteX10-3151" fmla="*/ 2607634 w 3693484"/>
              <a:gd name="connsiteY10-3152" fmla="*/ 349460 h 6845510"/>
              <a:gd name="connsiteX11-3153" fmla="*/ 2207584 w 3693484"/>
              <a:gd name="connsiteY11-3154" fmla="*/ 1659147 h 6845510"/>
              <a:gd name="connsiteX12-3155" fmla="*/ 2131384 w 3693484"/>
              <a:gd name="connsiteY12-3156" fmla="*/ 1597235 h 6845510"/>
              <a:gd name="connsiteX13-3157" fmla="*/ 2193297 w 3693484"/>
              <a:gd name="connsiteY13-3158" fmla="*/ 154197 h 6845510"/>
              <a:gd name="connsiteX14-3159" fmla="*/ 1878971 w 3693484"/>
              <a:gd name="connsiteY14-3160" fmla="*/ 163723 h 6845510"/>
              <a:gd name="connsiteX15-3161" fmla="*/ 1798009 w 3693484"/>
              <a:gd name="connsiteY15-3162" fmla="*/ 1554373 h 6845510"/>
              <a:gd name="connsiteX16-3163" fmla="*/ 1674184 w 3693484"/>
              <a:gd name="connsiteY16-3164" fmla="*/ 1559134 h 6845510"/>
              <a:gd name="connsiteX17-3165" fmla="*/ 1593221 w 3693484"/>
              <a:gd name="connsiteY17-3166" fmla="*/ 378035 h 6845510"/>
              <a:gd name="connsiteX18-3167" fmla="*/ 1307472 w 3693484"/>
              <a:gd name="connsiteY18-3168" fmla="*/ 368510 h 6845510"/>
              <a:gd name="connsiteX19-3169" fmla="*/ 1312234 w 3693484"/>
              <a:gd name="connsiteY19-3170" fmla="*/ 1635335 h 6845510"/>
              <a:gd name="connsiteX20-3171" fmla="*/ 1259846 w 3693484"/>
              <a:gd name="connsiteY20-3172" fmla="*/ 2025860 h 6845510"/>
              <a:gd name="connsiteX21-3173" fmla="*/ 902659 w 3693484"/>
              <a:gd name="connsiteY21-3174" fmla="*/ 2302085 h 6845510"/>
              <a:gd name="connsiteX22-3175" fmla="*/ 207334 w 3693484"/>
              <a:gd name="connsiteY22-3176" fmla="*/ 1787735 h 6845510"/>
              <a:gd name="connsiteX23-3177" fmla="*/ 173996 w 3693484"/>
              <a:gd name="connsiteY23-3178" fmla="*/ 2092535 h 6845510"/>
              <a:gd name="connsiteX24-3179" fmla="*/ 731209 w 3693484"/>
              <a:gd name="connsiteY24-3180" fmla="*/ 2797385 h 6845510"/>
              <a:gd name="connsiteX25-3181" fmla="*/ 1359859 w 3693484"/>
              <a:gd name="connsiteY25-3182" fmla="*/ 3530810 h 6845510"/>
              <a:gd name="connsiteX26-3183" fmla="*/ 1578934 w 3693484"/>
              <a:gd name="connsiteY26-3184" fmla="*/ 4064210 h 6845510"/>
              <a:gd name="connsiteX27-3185" fmla="*/ 1969459 w 3693484"/>
              <a:gd name="connsiteY27-3186" fmla="*/ 6845510 h 6845510"/>
              <a:gd name="connsiteX0-3187" fmla="*/ 1969459 w 3693484"/>
              <a:gd name="connsiteY0-3188" fmla="*/ 6845510 h 6845510"/>
              <a:gd name="connsiteX1-3189" fmla="*/ 3693484 w 3693484"/>
              <a:gd name="connsiteY1-3190" fmla="*/ 6835985 h 6845510"/>
              <a:gd name="connsiteX2-3191" fmla="*/ 2636209 w 3693484"/>
              <a:gd name="connsiteY2-3192" fmla="*/ 3873710 h 6845510"/>
              <a:gd name="connsiteX3-3193" fmla="*/ 2512384 w 3693484"/>
              <a:gd name="connsiteY3-3194" fmla="*/ 3321260 h 6845510"/>
              <a:gd name="connsiteX4-3195" fmla="*/ 2874334 w 3693484"/>
              <a:gd name="connsiteY4-3196" fmla="*/ 2216360 h 6845510"/>
              <a:gd name="connsiteX5-3197" fmla="*/ 3512509 w 3693484"/>
              <a:gd name="connsiteY5-3198" fmla="*/ 1301960 h 6845510"/>
              <a:gd name="connsiteX6-3199" fmla="*/ 3331534 w 3693484"/>
              <a:gd name="connsiteY6-3200" fmla="*/ 1187660 h 6845510"/>
              <a:gd name="connsiteX7-3201" fmla="*/ 2664784 w 3693484"/>
              <a:gd name="connsiteY7-3202" fmla="*/ 1911560 h 6845510"/>
              <a:gd name="connsiteX8-3203" fmla="*/ 2493334 w 3693484"/>
              <a:gd name="connsiteY8-3204" fmla="*/ 1806785 h 6845510"/>
              <a:gd name="connsiteX9-3205" fmla="*/ 2893384 w 3693484"/>
              <a:gd name="connsiteY9-3206" fmla="*/ 444710 h 6845510"/>
              <a:gd name="connsiteX10-3207" fmla="*/ 2621922 w 3693484"/>
              <a:gd name="connsiteY10-3208" fmla="*/ 401847 h 6845510"/>
              <a:gd name="connsiteX11-3209" fmla="*/ 2207584 w 3693484"/>
              <a:gd name="connsiteY11-3210" fmla="*/ 1659147 h 6845510"/>
              <a:gd name="connsiteX12-3211" fmla="*/ 2131384 w 3693484"/>
              <a:gd name="connsiteY12-3212" fmla="*/ 1597235 h 6845510"/>
              <a:gd name="connsiteX13-3213" fmla="*/ 2193297 w 3693484"/>
              <a:gd name="connsiteY13-3214" fmla="*/ 154197 h 6845510"/>
              <a:gd name="connsiteX14-3215" fmla="*/ 1878971 w 3693484"/>
              <a:gd name="connsiteY14-3216" fmla="*/ 163723 h 6845510"/>
              <a:gd name="connsiteX15-3217" fmla="*/ 1798009 w 3693484"/>
              <a:gd name="connsiteY15-3218" fmla="*/ 1554373 h 6845510"/>
              <a:gd name="connsiteX16-3219" fmla="*/ 1674184 w 3693484"/>
              <a:gd name="connsiteY16-3220" fmla="*/ 1559134 h 6845510"/>
              <a:gd name="connsiteX17-3221" fmla="*/ 1593221 w 3693484"/>
              <a:gd name="connsiteY17-3222" fmla="*/ 378035 h 6845510"/>
              <a:gd name="connsiteX18-3223" fmla="*/ 1307472 w 3693484"/>
              <a:gd name="connsiteY18-3224" fmla="*/ 368510 h 6845510"/>
              <a:gd name="connsiteX19-3225" fmla="*/ 1312234 w 3693484"/>
              <a:gd name="connsiteY19-3226" fmla="*/ 1635335 h 6845510"/>
              <a:gd name="connsiteX20-3227" fmla="*/ 1259846 w 3693484"/>
              <a:gd name="connsiteY20-3228" fmla="*/ 2025860 h 6845510"/>
              <a:gd name="connsiteX21-3229" fmla="*/ 902659 w 3693484"/>
              <a:gd name="connsiteY21-3230" fmla="*/ 2302085 h 6845510"/>
              <a:gd name="connsiteX22-3231" fmla="*/ 207334 w 3693484"/>
              <a:gd name="connsiteY22-3232" fmla="*/ 1787735 h 6845510"/>
              <a:gd name="connsiteX23-3233" fmla="*/ 173996 w 3693484"/>
              <a:gd name="connsiteY23-3234" fmla="*/ 2092535 h 6845510"/>
              <a:gd name="connsiteX24-3235" fmla="*/ 731209 w 3693484"/>
              <a:gd name="connsiteY24-3236" fmla="*/ 2797385 h 6845510"/>
              <a:gd name="connsiteX25-3237" fmla="*/ 1359859 w 3693484"/>
              <a:gd name="connsiteY25-3238" fmla="*/ 3530810 h 6845510"/>
              <a:gd name="connsiteX26-3239" fmla="*/ 1578934 w 3693484"/>
              <a:gd name="connsiteY26-3240" fmla="*/ 4064210 h 6845510"/>
              <a:gd name="connsiteX27-3241" fmla="*/ 1969459 w 3693484"/>
              <a:gd name="connsiteY27-3242" fmla="*/ 6845510 h 6845510"/>
              <a:gd name="connsiteX0-3243" fmla="*/ 1969459 w 3693484"/>
              <a:gd name="connsiteY0-3244" fmla="*/ 6845510 h 6845510"/>
              <a:gd name="connsiteX1-3245" fmla="*/ 3693484 w 3693484"/>
              <a:gd name="connsiteY1-3246" fmla="*/ 6835985 h 6845510"/>
              <a:gd name="connsiteX2-3247" fmla="*/ 2636209 w 3693484"/>
              <a:gd name="connsiteY2-3248" fmla="*/ 3873710 h 6845510"/>
              <a:gd name="connsiteX3-3249" fmla="*/ 2512384 w 3693484"/>
              <a:gd name="connsiteY3-3250" fmla="*/ 3321260 h 6845510"/>
              <a:gd name="connsiteX4-3251" fmla="*/ 2874334 w 3693484"/>
              <a:gd name="connsiteY4-3252" fmla="*/ 2216360 h 6845510"/>
              <a:gd name="connsiteX5-3253" fmla="*/ 3512509 w 3693484"/>
              <a:gd name="connsiteY5-3254" fmla="*/ 1301960 h 6845510"/>
              <a:gd name="connsiteX6-3255" fmla="*/ 3331534 w 3693484"/>
              <a:gd name="connsiteY6-3256" fmla="*/ 1187660 h 6845510"/>
              <a:gd name="connsiteX7-3257" fmla="*/ 2664784 w 3693484"/>
              <a:gd name="connsiteY7-3258" fmla="*/ 1911560 h 6845510"/>
              <a:gd name="connsiteX8-3259" fmla="*/ 2493334 w 3693484"/>
              <a:gd name="connsiteY8-3260" fmla="*/ 1806785 h 6845510"/>
              <a:gd name="connsiteX9-3261" fmla="*/ 2893384 w 3693484"/>
              <a:gd name="connsiteY9-3262" fmla="*/ 444710 h 6845510"/>
              <a:gd name="connsiteX10-3263" fmla="*/ 2598109 w 3693484"/>
              <a:gd name="connsiteY10-3264" fmla="*/ 397084 h 6845510"/>
              <a:gd name="connsiteX11-3265" fmla="*/ 2207584 w 3693484"/>
              <a:gd name="connsiteY11-3266" fmla="*/ 1659147 h 6845510"/>
              <a:gd name="connsiteX12-3267" fmla="*/ 2131384 w 3693484"/>
              <a:gd name="connsiteY12-3268" fmla="*/ 1597235 h 6845510"/>
              <a:gd name="connsiteX13-3269" fmla="*/ 2193297 w 3693484"/>
              <a:gd name="connsiteY13-3270" fmla="*/ 154197 h 6845510"/>
              <a:gd name="connsiteX14-3271" fmla="*/ 1878971 w 3693484"/>
              <a:gd name="connsiteY14-3272" fmla="*/ 163723 h 6845510"/>
              <a:gd name="connsiteX15-3273" fmla="*/ 1798009 w 3693484"/>
              <a:gd name="connsiteY15-3274" fmla="*/ 1554373 h 6845510"/>
              <a:gd name="connsiteX16-3275" fmla="*/ 1674184 w 3693484"/>
              <a:gd name="connsiteY16-3276" fmla="*/ 1559134 h 6845510"/>
              <a:gd name="connsiteX17-3277" fmla="*/ 1593221 w 3693484"/>
              <a:gd name="connsiteY17-3278" fmla="*/ 378035 h 6845510"/>
              <a:gd name="connsiteX18-3279" fmla="*/ 1307472 w 3693484"/>
              <a:gd name="connsiteY18-3280" fmla="*/ 368510 h 6845510"/>
              <a:gd name="connsiteX19-3281" fmla="*/ 1312234 w 3693484"/>
              <a:gd name="connsiteY19-3282" fmla="*/ 1635335 h 6845510"/>
              <a:gd name="connsiteX20-3283" fmla="*/ 1259846 w 3693484"/>
              <a:gd name="connsiteY20-3284" fmla="*/ 2025860 h 6845510"/>
              <a:gd name="connsiteX21-3285" fmla="*/ 902659 w 3693484"/>
              <a:gd name="connsiteY21-3286" fmla="*/ 2302085 h 6845510"/>
              <a:gd name="connsiteX22-3287" fmla="*/ 207334 w 3693484"/>
              <a:gd name="connsiteY22-3288" fmla="*/ 1787735 h 6845510"/>
              <a:gd name="connsiteX23-3289" fmla="*/ 173996 w 3693484"/>
              <a:gd name="connsiteY23-3290" fmla="*/ 2092535 h 6845510"/>
              <a:gd name="connsiteX24-3291" fmla="*/ 731209 w 3693484"/>
              <a:gd name="connsiteY24-3292" fmla="*/ 2797385 h 6845510"/>
              <a:gd name="connsiteX25-3293" fmla="*/ 1359859 w 3693484"/>
              <a:gd name="connsiteY25-3294" fmla="*/ 3530810 h 6845510"/>
              <a:gd name="connsiteX26-3295" fmla="*/ 1578934 w 3693484"/>
              <a:gd name="connsiteY26-3296" fmla="*/ 4064210 h 6845510"/>
              <a:gd name="connsiteX27-3297" fmla="*/ 1969459 w 3693484"/>
              <a:gd name="connsiteY27-3298" fmla="*/ 6845510 h 6845510"/>
              <a:gd name="connsiteX0-3299" fmla="*/ 1969459 w 3693484"/>
              <a:gd name="connsiteY0-3300" fmla="*/ 6845510 h 6845510"/>
              <a:gd name="connsiteX1-3301" fmla="*/ 3693484 w 3693484"/>
              <a:gd name="connsiteY1-3302" fmla="*/ 6835985 h 6845510"/>
              <a:gd name="connsiteX2-3303" fmla="*/ 2636209 w 3693484"/>
              <a:gd name="connsiteY2-3304" fmla="*/ 3873710 h 6845510"/>
              <a:gd name="connsiteX3-3305" fmla="*/ 2512384 w 3693484"/>
              <a:gd name="connsiteY3-3306" fmla="*/ 3321260 h 6845510"/>
              <a:gd name="connsiteX4-3307" fmla="*/ 2874334 w 3693484"/>
              <a:gd name="connsiteY4-3308" fmla="*/ 2216360 h 6845510"/>
              <a:gd name="connsiteX5-3309" fmla="*/ 3512509 w 3693484"/>
              <a:gd name="connsiteY5-3310" fmla="*/ 1301960 h 6845510"/>
              <a:gd name="connsiteX6-3311" fmla="*/ 3331534 w 3693484"/>
              <a:gd name="connsiteY6-3312" fmla="*/ 1187660 h 6845510"/>
              <a:gd name="connsiteX7-3313" fmla="*/ 2664784 w 3693484"/>
              <a:gd name="connsiteY7-3314" fmla="*/ 1911560 h 6845510"/>
              <a:gd name="connsiteX8-3315" fmla="*/ 2493334 w 3693484"/>
              <a:gd name="connsiteY8-3316" fmla="*/ 1806785 h 6845510"/>
              <a:gd name="connsiteX9-3317" fmla="*/ 2893384 w 3693484"/>
              <a:gd name="connsiteY9-3318" fmla="*/ 444710 h 6845510"/>
              <a:gd name="connsiteX10-3319" fmla="*/ 2598109 w 3693484"/>
              <a:gd name="connsiteY10-3320" fmla="*/ 397084 h 6845510"/>
              <a:gd name="connsiteX11-3321" fmla="*/ 2207584 w 3693484"/>
              <a:gd name="connsiteY11-3322" fmla="*/ 1659147 h 6845510"/>
              <a:gd name="connsiteX12-3323" fmla="*/ 2131384 w 3693484"/>
              <a:gd name="connsiteY12-3324" fmla="*/ 1597235 h 6845510"/>
              <a:gd name="connsiteX13-3325" fmla="*/ 2193297 w 3693484"/>
              <a:gd name="connsiteY13-3326" fmla="*/ 154197 h 6845510"/>
              <a:gd name="connsiteX14-3327" fmla="*/ 1878971 w 3693484"/>
              <a:gd name="connsiteY14-3328" fmla="*/ 163723 h 6845510"/>
              <a:gd name="connsiteX15-3329" fmla="*/ 1798009 w 3693484"/>
              <a:gd name="connsiteY15-3330" fmla="*/ 1554373 h 6845510"/>
              <a:gd name="connsiteX16-3331" fmla="*/ 1674184 w 3693484"/>
              <a:gd name="connsiteY16-3332" fmla="*/ 1559134 h 6845510"/>
              <a:gd name="connsiteX17-3333" fmla="*/ 1593221 w 3693484"/>
              <a:gd name="connsiteY17-3334" fmla="*/ 378035 h 6845510"/>
              <a:gd name="connsiteX18-3335" fmla="*/ 1307472 w 3693484"/>
              <a:gd name="connsiteY18-3336" fmla="*/ 368510 h 6845510"/>
              <a:gd name="connsiteX19-3337" fmla="*/ 1312234 w 3693484"/>
              <a:gd name="connsiteY19-3338" fmla="*/ 1635335 h 6845510"/>
              <a:gd name="connsiteX20-3339" fmla="*/ 1259846 w 3693484"/>
              <a:gd name="connsiteY20-3340" fmla="*/ 2025860 h 6845510"/>
              <a:gd name="connsiteX21-3341" fmla="*/ 902659 w 3693484"/>
              <a:gd name="connsiteY21-3342" fmla="*/ 2302085 h 6845510"/>
              <a:gd name="connsiteX22-3343" fmla="*/ 207334 w 3693484"/>
              <a:gd name="connsiteY22-3344" fmla="*/ 1787735 h 6845510"/>
              <a:gd name="connsiteX23-3345" fmla="*/ 173996 w 3693484"/>
              <a:gd name="connsiteY23-3346" fmla="*/ 2092535 h 6845510"/>
              <a:gd name="connsiteX24-3347" fmla="*/ 731209 w 3693484"/>
              <a:gd name="connsiteY24-3348" fmla="*/ 2797385 h 6845510"/>
              <a:gd name="connsiteX25-3349" fmla="*/ 1359859 w 3693484"/>
              <a:gd name="connsiteY25-3350" fmla="*/ 3530810 h 6845510"/>
              <a:gd name="connsiteX26-3351" fmla="*/ 1578934 w 3693484"/>
              <a:gd name="connsiteY26-3352" fmla="*/ 4064210 h 6845510"/>
              <a:gd name="connsiteX27-3353" fmla="*/ 1969459 w 3693484"/>
              <a:gd name="connsiteY27-3354" fmla="*/ 6845510 h 6845510"/>
              <a:gd name="connsiteX0-3355" fmla="*/ 1969459 w 3693484"/>
              <a:gd name="connsiteY0-3356" fmla="*/ 6845510 h 6845510"/>
              <a:gd name="connsiteX1-3357" fmla="*/ 3693484 w 3693484"/>
              <a:gd name="connsiteY1-3358" fmla="*/ 6835985 h 6845510"/>
              <a:gd name="connsiteX2-3359" fmla="*/ 2636209 w 3693484"/>
              <a:gd name="connsiteY2-3360" fmla="*/ 3873710 h 6845510"/>
              <a:gd name="connsiteX3-3361" fmla="*/ 2512384 w 3693484"/>
              <a:gd name="connsiteY3-3362" fmla="*/ 3321260 h 6845510"/>
              <a:gd name="connsiteX4-3363" fmla="*/ 2874334 w 3693484"/>
              <a:gd name="connsiteY4-3364" fmla="*/ 2216360 h 6845510"/>
              <a:gd name="connsiteX5-3365" fmla="*/ 3512509 w 3693484"/>
              <a:gd name="connsiteY5-3366" fmla="*/ 1301960 h 6845510"/>
              <a:gd name="connsiteX6-3367" fmla="*/ 3331534 w 3693484"/>
              <a:gd name="connsiteY6-3368" fmla="*/ 1187660 h 6845510"/>
              <a:gd name="connsiteX7-3369" fmla="*/ 2664784 w 3693484"/>
              <a:gd name="connsiteY7-3370" fmla="*/ 1911560 h 6845510"/>
              <a:gd name="connsiteX8-3371" fmla="*/ 2493334 w 3693484"/>
              <a:gd name="connsiteY8-3372" fmla="*/ 1806785 h 6845510"/>
              <a:gd name="connsiteX9-3373" fmla="*/ 2874334 w 3693484"/>
              <a:gd name="connsiteY9-3374" fmla="*/ 563772 h 6845510"/>
              <a:gd name="connsiteX10-3375" fmla="*/ 2598109 w 3693484"/>
              <a:gd name="connsiteY10-3376" fmla="*/ 397084 h 6845510"/>
              <a:gd name="connsiteX11-3377" fmla="*/ 2207584 w 3693484"/>
              <a:gd name="connsiteY11-3378" fmla="*/ 1659147 h 6845510"/>
              <a:gd name="connsiteX12-3379" fmla="*/ 2131384 w 3693484"/>
              <a:gd name="connsiteY12-3380" fmla="*/ 1597235 h 6845510"/>
              <a:gd name="connsiteX13-3381" fmla="*/ 2193297 w 3693484"/>
              <a:gd name="connsiteY13-3382" fmla="*/ 154197 h 6845510"/>
              <a:gd name="connsiteX14-3383" fmla="*/ 1878971 w 3693484"/>
              <a:gd name="connsiteY14-3384" fmla="*/ 163723 h 6845510"/>
              <a:gd name="connsiteX15-3385" fmla="*/ 1798009 w 3693484"/>
              <a:gd name="connsiteY15-3386" fmla="*/ 1554373 h 6845510"/>
              <a:gd name="connsiteX16-3387" fmla="*/ 1674184 w 3693484"/>
              <a:gd name="connsiteY16-3388" fmla="*/ 1559134 h 6845510"/>
              <a:gd name="connsiteX17-3389" fmla="*/ 1593221 w 3693484"/>
              <a:gd name="connsiteY17-3390" fmla="*/ 378035 h 6845510"/>
              <a:gd name="connsiteX18-3391" fmla="*/ 1307472 w 3693484"/>
              <a:gd name="connsiteY18-3392" fmla="*/ 368510 h 6845510"/>
              <a:gd name="connsiteX19-3393" fmla="*/ 1312234 w 3693484"/>
              <a:gd name="connsiteY19-3394" fmla="*/ 1635335 h 6845510"/>
              <a:gd name="connsiteX20-3395" fmla="*/ 1259846 w 3693484"/>
              <a:gd name="connsiteY20-3396" fmla="*/ 2025860 h 6845510"/>
              <a:gd name="connsiteX21-3397" fmla="*/ 902659 w 3693484"/>
              <a:gd name="connsiteY21-3398" fmla="*/ 2302085 h 6845510"/>
              <a:gd name="connsiteX22-3399" fmla="*/ 207334 w 3693484"/>
              <a:gd name="connsiteY22-3400" fmla="*/ 1787735 h 6845510"/>
              <a:gd name="connsiteX23-3401" fmla="*/ 173996 w 3693484"/>
              <a:gd name="connsiteY23-3402" fmla="*/ 2092535 h 6845510"/>
              <a:gd name="connsiteX24-3403" fmla="*/ 731209 w 3693484"/>
              <a:gd name="connsiteY24-3404" fmla="*/ 2797385 h 6845510"/>
              <a:gd name="connsiteX25-3405" fmla="*/ 1359859 w 3693484"/>
              <a:gd name="connsiteY25-3406" fmla="*/ 3530810 h 6845510"/>
              <a:gd name="connsiteX26-3407" fmla="*/ 1578934 w 3693484"/>
              <a:gd name="connsiteY26-3408" fmla="*/ 4064210 h 6845510"/>
              <a:gd name="connsiteX27-3409" fmla="*/ 1969459 w 3693484"/>
              <a:gd name="connsiteY27-3410" fmla="*/ 6845510 h 6845510"/>
              <a:gd name="connsiteX0-3411" fmla="*/ 1969459 w 3693484"/>
              <a:gd name="connsiteY0-3412" fmla="*/ 6845510 h 6845510"/>
              <a:gd name="connsiteX1-3413" fmla="*/ 3693484 w 3693484"/>
              <a:gd name="connsiteY1-3414" fmla="*/ 6835985 h 6845510"/>
              <a:gd name="connsiteX2-3415" fmla="*/ 2636209 w 3693484"/>
              <a:gd name="connsiteY2-3416" fmla="*/ 3873710 h 6845510"/>
              <a:gd name="connsiteX3-3417" fmla="*/ 2512384 w 3693484"/>
              <a:gd name="connsiteY3-3418" fmla="*/ 3321260 h 6845510"/>
              <a:gd name="connsiteX4-3419" fmla="*/ 2874334 w 3693484"/>
              <a:gd name="connsiteY4-3420" fmla="*/ 2216360 h 6845510"/>
              <a:gd name="connsiteX5-3421" fmla="*/ 3512509 w 3693484"/>
              <a:gd name="connsiteY5-3422" fmla="*/ 1301960 h 6845510"/>
              <a:gd name="connsiteX6-3423" fmla="*/ 3331534 w 3693484"/>
              <a:gd name="connsiteY6-3424" fmla="*/ 1187660 h 6845510"/>
              <a:gd name="connsiteX7-3425" fmla="*/ 2664784 w 3693484"/>
              <a:gd name="connsiteY7-3426" fmla="*/ 1911560 h 6845510"/>
              <a:gd name="connsiteX8-3427" fmla="*/ 2493334 w 3693484"/>
              <a:gd name="connsiteY8-3428" fmla="*/ 1806785 h 6845510"/>
              <a:gd name="connsiteX9-3429" fmla="*/ 2874334 w 3693484"/>
              <a:gd name="connsiteY9-3430" fmla="*/ 563772 h 6845510"/>
              <a:gd name="connsiteX10-3431" fmla="*/ 2598109 w 3693484"/>
              <a:gd name="connsiteY10-3432" fmla="*/ 397084 h 6845510"/>
              <a:gd name="connsiteX11-3433" fmla="*/ 2207584 w 3693484"/>
              <a:gd name="connsiteY11-3434" fmla="*/ 1659147 h 6845510"/>
              <a:gd name="connsiteX12-3435" fmla="*/ 2131384 w 3693484"/>
              <a:gd name="connsiteY12-3436" fmla="*/ 1597235 h 6845510"/>
              <a:gd name="connsiteX13-3437" fmla="*/ 2193297 w 3693484"/>
              <a:gd name="connsiteY13-3438" fmla="*/ 154197 h 6845510"/>
              <a:gd name="connsiteX14-3439" fmla="*/ 1878971 w 3693484"/>
              <a:gd name="connsiteY14-3440" fmla="*/ 163723 h 6845510"/>
              <a:gd name="connsiteX15-3441" fmla="*/ 1798009 w 3693484"/>
              <a:gd name="connsiteY15-3442" fmla="*/ 1554373 h 6845510"/>
              <a:gd name="connsiteX16-3443" fmla="*/ 1674184 w 3693484"/>
              <a:gd name="connsiteY16-3444" fmla="*/ 1559134 h 6845510"/>
              <a:gd name="connsiteX17-3445" fmla="*/ 1593221 w 3693484"/>
              <a:gd name="connsiteY17-3446" fmla="*/ 378035 h 6845510"/>
              <a:gd name="connsiteX18-3447" fmla="*/ 1307472 w 3693484"/>
              <a:gd name="connsiteY18-3448" fmla="*/ 368510 h 6845510"/>
              <a:gd name="connsiteX19-3449" fmla="*/ 1312234 w 3693484"/>
              <a:gd name="connsiteY19-3450" fmla="*/ 1635335 h 6845510"/>
              <a:gd name="connsiteX20-3451" fmla="*/ 1259846 w 3693484"/>
              <a:gd name="connsiteY20-3452" fmla="*/ 2025860 h 6845510"/>
              <a:gd name="connsiteX21-3453" fmla="*/ 902659 w 3693484"/>
              <a:gd name="connsiteY21-3454" fmla="*/ 2302085 h 6845510"/>
              <a:gd name="connsiteX22-3455" fmla="*/ 207334 w 3693484"/>
              <a:gd name="connsiteY22-3456" fmla="*/ 1787735 h 6845510"/>
              <a:gd name="connsiteX23-3457" fmla="*/ 173996 w 3693484"/>
              <a:gd name="connsiteY23-3458" fmla="*/ 2092535 h 6845510"/>
              <a:gd name="connsiteX24-3459" fmla="*/ 731209 w 3693484"/>
              <a:gd name="connsiteY24-3460" fmla="*/ 2797385 h 6845510"/>
              <a:gd name="connsiteX25-3461" fmla="*/ 1359859 w 3693484"/>
              <a:gd name="connsiteY25-3462" fmla="*/ 3530810 h 6845510"/>
              <a:gd name="connsiteX26-3463" fmla="*/ 1578934 w 3693484"/>
              <a:gd name="connsiteY26-3464" fmla="*/ 4064210 h 6845510"/>
              <a:gd name="connsiteX27-3465" fmla="*/ 1969459 w 3693484"/>
              <a:gd name="connsiteY27-3466" fmla="*/ 6845510 h 6845510"/>
              <a:gd name="connsiteX0-3467" fmla="*/ 1969459 w 3693484"/>
              <a:gd name="connsiteY0-3468" fmla="*/ 6845510 h 6845510"/>
              <a:gd name="connsiteX1-3469" fmla="*/ 3693484 w 3693484"/>
              <a:gd name="connsiteY1-3470" fmla="*/ 6835985 h 6845510"/>
              <a:gd name="connsiteX2-3471" fmla="*/ 2636209 w 3693484"/>
              <a:gd name="connsiteY2-3472" fmla="*/ 3873710 h 6845510"/>
              <a:gd name="connsiteX3-3473" fmla="*/ 2512384 w 3693484"/>
              <a:gd name="connsiteY3-3474" fmla="*/ 3321260 h 6845510"/>
              <a:gd name="connsiteX4-3475" fmla="*/ 2874334 w 3693484"/>
              <a:gd name="connsiteY4-3476" fmla="*/ 2216360 h 6845510"/>
              <a:gd name="connsiteX5-3477" fmla="*/ 3512509 w 3693484"/>
              <a:gd name="connsiteY5-3478" fmla="*/ 1301960 h 6845510"/>
              <a:gd name="connsiteX6-3479" fmla="*/ 3331534 w 3693484"/>
              <a:gd name="connsiteY6-3480" fmla="*/ 1187660 h 6845510"/>
              <a:gd name="connsiteX7-3481" fmla="*/ 2664784 w 3693484"/>
              <a:gd name="connsiteY7-3482" fmla="*/ 1911560 h 6845510"/>
              <a:gd name="connsiteX8-3483" fmla="*/ 2493334 w 3693484"/>
              <a:gd name="connsiteY8-3484" fmla="*/ 1806785 h 6845510"/>
              <a:gd name="connsiteX9-3485" fmla="*/ 2874334 w 3693484"/>
              <a:gd name="connsiteY9-3486" fmla="*/ 563772 h 6845510"/>
              <a:gd name="connsiteX10-3487" fmla="*/ 2598109 w 3693484"/>
              <a:gd name="connsiteY10-3488" fmla="*/ 397084 h 6845510"/>
              <a:gd name="connsiteX11-3489" fmla="*/ 2207584 w 3693484"/>
              <a:gd name="connsiteY11-3490" fmla="*/ 1659147 h 6845510"/>
              <a:gd name="connsiteX12-3491" fmla="*/ 2131384 w 3693484"/>
              <a:gd name="connsiteY12-3492" fmla="*/ 1597235 h 6845510"/>
              <a:gd name="connsiteX13-3493" fmla="*/ 2193297 w 3693484"/>
              <a:gd name="connsiteY13-3494" fmla="*/ 154197 h 6845510"/>
              <a:gd name="connsiteX14-3495" fmla="*/ 1878971 w 3693484"/>
              <a:gd name="connsiteY14-3496" fmla="*/ 163723 h 6845510"/>
              <a:gd name="connsiteX15-3497" fmla="*/ 1798009 w 3693484"/>
              <a:gd name="connsiteY15-3498" fmla="*/ 1554373 h 6845510"/>
              <a:gd name="connsiteX16-3499" fmla="*/ 1674184 w 3693484"/>
              <a:gd name="connsiteY16-3500" fmla="*/ 1559134 h 6845510"/>
              <a:gd name="connsiteX17-3501" fmla="*/ 1593221 w 3693484"/>
              <a:gd name="connsiteY17-3502" fmla="*/ 378035 h 6845510"/>
              <a:gd name="connsiteX18-3503" fmla="*/ 1307472 w 3693484"/>
              <a:gd name="connsiteY18-3504" fmla="*/ 368510 h 6845510"/>
              <a:gd name="connsiteX19-3505" fmla="*/ 1312234 w 3693484"/>
              <a:gd name="connsiteY19-3506" fmla="*/ 1635335 h 6845510"/>
              <a:gd name="connsiteX20-3507" fmla="*/ 1259846 w 3693484"/>
              <a:gd name="connsiteY20-3508" fmla="*/ 2025860 h 6845510"/>
              <a:gd name="connsiteX21-3509" fmla="*/ 902659 w 3693484"/>
              <a:gd name="connsiteY21-3510" fmla="*/ 2302085 h 6845510"/>
              <a:gd name="connsiteX22-3511" fmla="*/ 207334 w 3693484"/>
              <a:gd name="connsiteY22-3512" fmla="*/ 1787735 h 6845510"/>
              <a:gd name="connsiteX23-3513" fmla="*/ 173996 w 3693484"/>
              <a:gd name="connsiteY23-3514" fmla="*/ 2092535 h 6845510"/>
              <a:gd name="connsiteX24-3515" fmla="*/ 731209 w 3693484"/>
              <a:gd name="connsiteY24-3516" fmla="*/ 2797385 h 6845510"/>
              <a:gd name="connsiteX25-3517" fmla="*/ 1359859 w 3693484"/>
              <a:gd name="connsiteY25-3518" fmla="*/ 3530810 h 6845510"/>
              <a:gd name="connsiteX26-3519" fmla="*/ 1578934 w 3693484"/>
              <a:gd name="connsiteY26-3520" fmla="*/ 4064210 h 6845510"/>
              <a:gd name="connsiteX27-3521" fmla="*/ 1969459 w 3693484"/>
              <a:gd name="connsiteY27-3522" fmla="*/ 6845510 h 6845510"/>
              <a:gd name="connsiteX0-3523" fmla="*/ 1969459 w 3693484"/>
              <a:gd name="connsiteY0-3524" fmla="*/ 6845510 h 6845510"/>
              <a:gd name="connsiteX1-3525" fmla="*/ 3693484 w 3693484"/>
              <a:gd name="connsiteY1-3526" fmla="*/ 6835985 h 6845510"/>
              <a:gd name="connsiteX2-3527" fmla="*/ 2636209 w 3693484"/>
              <a:gd name="connsiteY2-3528" fmla="*/ 3873710 h 6845510"/>
              <a:gd name="connsiteX3-3529" fmla="*/ 2512384 w 3693484"/>
              <a:gd name="connsiteY3-3530" fmla="*/ 3321260 h 6845510"/>
              <a:gd name="connsiteX4-3531" fmla="*/ 2874334 w 3693484"/>
              <a:gd name="connsiteY4-3532" fmla="*/ 2216360 h 6845510"/>
              <a:gd name="connsiteX5-3533" fmla="*/ 3512509 w 3693484"/>
              <a:gd name="connsiteY5-3534" fmla="*/ 1301960 h 6845510"/>
              <a:gd name="connsiteX6-3535" fmla="*/ 3331534 w 3693484"/>
              <a:gd name="connsiteY6-3536" fmla="*/ 1187660 h 6845510"/>
              <a:gd name="connsiteX7-3537" fmla="*/ 2664784 w 3693484"/>
              <a:gd name="connsiteY7-3538" fmla="*/ 1911560 h 6845510"/>
              <a:gd name="connsiteX8-3539" fmla="*/ 2521909 w 3693484"/>
              <a:gd name="connsiteY8-3540" fmla="*/ 1792497 h 6845510"/>
              <a:gd name="connsiteX9-3541" fmla="*/ 2874334 w 3693484"/>
              <a:gd name="connsiteY9-3542" fmla="*/ 563772 h 6845510"/>
              <a:gd name="connsiteX10-3543" fmla="*/ 2598109 w 3693484"/>
              <a:gd name="connsiteY10-3544" fmla="*/ 397084 h 6845510"/>
              <a:gd name="connsiteX11-3545" fmla="*/ 2207584 w 3693484"/>
              <a:gd name="connsiteY11-3546" fmla="*/ 1659147 h 6845510"/>
              <a:gd name="connsiteX12-3547" fmla="*/ 2131384 w 3693484"/>
              <a:gd name="connsiteY12-3548" fmla="*/ 1597235 h 6845510"/>
              <a:gd name="connsiteX13-3549" fmla="*/ 2193297 w 3693484"/>
              <a:gd name="connsiteY13-3550" fmla="*/ 154197 h 6845510"/>
              <a:gd name="connsiteX14-3551" fmla="*/ 1878971 w 3693484"/>
              <a:gd name="connsiteY14-3552" fmla="*/ 163723 h 6845510"/>
              <a:gd name="connsiteX15-3553" fmla="*/ 1798009 w 3693484"/>
              <a:gd name="connsiteY15-3554" fmla="*/ 1554373 h 6845510"/>
              <a:gd name="connsiteX16-3555" fmla="*/ 1674184 w 3693484"/>
              <a:gd name="connsiteY16-3556" fmla="*/ 1559134 h 6845510"/>
              <a:gd name="connsiteX17-3557" fmla="*/ 1593221 w 3693484"/>
              <a:gd name="connsiteY17-3558" fmla="*/ 378035 h 6845510"/>
              <a:gd name="connsiteX18-3559" fmla="*/ 1307472 w 3693484"/>
              <a:gd name="connsiteY18-3560" fmla="*/ 368510 h 6845510"/>
              <a:gd name="connsiteX19-3561" fmla="*/ 1312234 w 3693484"/>
              <a:gd name="connsiteY19-3562" fmla="*/ 1635335 h 6845510"/>
              <a:gd name="connsiteX20-3563" fmla="*/ 1259846 w 3693484"/>
              <a:gd name="connsiteY20-3564" fmla="*/ 2025860 h 6845510"/>
              <a:gd name="connsiteX21-3565" fmla="*/ 902659 w 3693484"/>
              <a:gd name="connsiteY21-3566" fmla="*/ 2302085 h 6845510"/>
              <a:gd name="connsiteX22-3567" fmla="*/ 207334 w 3693484"/>
              <a:gd name="connsiteY22-3568" fmla="*/ 1787735 h 6845510"/>
              <a:gd name="connsiteX23-3569" fmla="*/ 173996 w 3693484"/>
              <a:gd name="connsiteY23-3570" fmla="*/ 2092535 h 6845510"/>
              <a:gd name="connsiteX24-3571" fmla="*/ 731209 w 3693484"/>
              <a:gd name="connsiteY24-3572" fmla="*/ 2797385 h 6845510"/>
              <a:gd name="connsiteX25-3573" fmla="*/ 1359859 w 3693484"/>
              <a:gd name="connsiteY25-3574" fmla="*/ 3530810 h 6845510"/>
              <a:gd name="connsiteX26-3575" fmla="*/ 1578934 w 3693484"/>
              <a:gd name="connsiteY26-3576" fmla="*/ 4064210 h 6845510"/>
              <a:gd name="connsiteX27-3577" fmla="*/ 1969459 w 3693484"/>
              <a:gd name="connsiteY27-3578" fmla="*/ 6845510 h 6845510"/>
              <a:gd name="connsiteX0-3579" fmla="*/ 1969459 w 3693484"/>
              <a:gd name="connsiteY0-3580" fmla="*/ 6845510 h 6845510"/>
              <a:gd name="connsiteX1-3581" fmla="*/ 3693484 w 3693484"/>
              <a:gd name="connsiteY1-3582" fmla="*/ 6835985 h 6845510"/>
              <a:gd name="connsiteX2-3583" fmla="*/ 2636209 w 3693484"/>
              <a:gd name="connsiteY2-3584" fmla="*/ 3873710 h 6845510"/>
              <a:gd name="connsiteX3-3585" fmla="*/ 2512384 w 3693484"/>
              <a:gd name="connsiteY3-3586" fmla="*/ 3321260 h 6845510"/>
              <a:gd name="connsiteX4-3587" fmla="*/ 2874334 w 3693484"/>
              <a:gd name="connsiteY4-3588" fmla="*/ 2216360 h 6845510"/>
              <a:gd name="connsiteX5-3589" fmla="*/ 3512509 w 3693484"/>
              <a:gd name="connsiteY5-3590" fmla="*/ 1301960 h 6845510"/>
              <a:gd name="connsiteX6-3591" fmla="*/ 3331534 w 3693484"/>
              <a:gd name="connsiteY6-3592" fmla="*/ 1187660 h 6845510"/>
              <a:gd name="connsiteX7-3593" fmla="*/ 2664784 w 3693484"/>
              <a:gd name="connsiteY7-3594" fmla="*/ 1911560 h 6845510"/>
              <a:gd name="connsiteX8-3595" fmla="*/ 2521909 w 3693484"/>
              <a:gd name="connsiteY8-3596" fmla="*/ 1792497 h 6845510"/>
              <a:gd name="connsiteX9-3597" fmla="*/ 2874334 w 3693484"/>
              <a:gd name="connsiteY9-3598" fmla="*/ 563772 h 6845510"/>
              <a:gd name="connsiteX10-3599" fmla="*/ 2598109 w 3693484"/>
              <a:gd name="connsiteY10-3600" fmla="*/ 397084 h 6845510"/>
              <a:gd name="connsiteX11-3601" fmla="*/ 2207584 w 3693484"/>
              <a:gd name="connsiteY11-3602" fmla="*/ 1659147 h 6845510"/>
              <a:gd name="connsiteX12-3603" fmla="*/ 2131384 w 3693484"/>
              <a:gd name="connsiteY12-3604" fmla="*/ 1597235 h 6845510"/>
              <a:gd name="connsiteX13-3605" fmla="*/ 2193297 w 3693484"/>
              <a:gd name="connsiteY13-3606" fmla="*/ 154197 h 6845510"/>
              <a:gd name="connsiteX14-3607" fmla="*/ 1878971 w 3693484"/>
              <a:gd name="connsiteY14-3608" fmla="*/ 163723 h 6845510"/>
              <a:gd name="connsiteX15-3609" fmla="*/ 1798009 w 3693484"/>
              <a:gd name="connsiteY15-3610" fmla="*/ 1554373 h 6845510"/>
              <a:gd name="connsiteX16-3611" fmla="*/ 1674184 w 3693484"/>
              <a:gd name="connsiteY16-3612" fmla="*/ 1559134 h 6845510"/>
              <a:gd name="connsiteX17-3613" fmla="*/ 1593221 w 3693484"/>
              <a:gd name="connsiteY17-3614" fmla="*/ 378035 h 6845510"/>
              <a:gd name="connsiteX18-3615" fmla="*/ 1307472 w 3693484"/>
              <a:gd name="connsiteY18-3616" fmla="*/ 368510 h 6845510"/>
              <a:gd name="connsiteX19-3617" fmla="*/ 1312234 w 3693484"/>
              <a:gd name="connsiteY19-3618" fmla="*/ 1635335 h 6845510"/>
              <a:gd name="connsiteX20-3619" fmla="*/ 1259846 w 3693484"/>
              <a:gd name="connsiteY20-3620" fmla="*/ 2025860 h 6845510"/>
              <a:gd name="connsiteX21-3621" fmla="*/ 902659 w 3693484"/>
              <a:gd name="connsiteY21-3622" fmla="*/ 2302085 h 6845510"/>
              <a:gd name="connsiteX22-3623" fmla="*/ 207334 w 3693484"/>
              <a:gd name="connsiteY22-3624" fmla="*/ 1787735 h 6845510"/>
              <a:gd name="connsiteX23-3625" fmla="*/ 173996 w 3693484"/>
              <a:gd name="connsiteY23-3626" fmla="*/ 2092535 h 6845510"/>
              <a:gd name="connsiteX24-3627" fmla="*/ 731209 w 3693484"/>
              <a:gd name="connsiteY24-3628" fmla="*/ 2797385 h 6845510"/>
              <a:gd name="connsiteX25-3629" fmla="*/ 1359859 w 3693484"/>
              <a:gd name="connsiteY25-3630" fmla="*/ 3530810 h 6845510"/>
              <a:gd name="connsiteX26-3631" fmla="*/ 1578934 w 3693484"/>
              <a:gd name="connsiteY26-3632" fmla="*/ 4064210 h 6845510"/>
              <a:gd name="connsiteX27-3633" fmla="*/ 1969459 w 3693484"/>
              <a:gd name="connsiteY27-3634" fmla="*/ 6845510 h 6845510"/>
              <a:gd name="connsiteX0-3635" fmla="*/ 1969459 w 3693484"/>
              <a:gd name="connsiteY0-3636" fmla="*/ 6845510 h 6845510"/>
              <a:gd name="connsiteX1-3637" fmla="*/ 3693484 w 3693484"/>
              <a:gd name="connsiteY1-3638" fmla="*/ 6835985 h 6845510"/>
              <a:gd name="connsiteX2-3639" fmla="*/ 2636209 w 3693484"/>
              <a:gd name="connsiteY2-3640" fmla="*/ 3873710 h 6845510"/>
              <a:gd name="connsiteX3-3641" fmla="*/ 2512384 w 3693484"/>
              <a:gd name="connsiteY3-3642" fmla="*/ 3321260 h 6845510"/>
              <a:gd name="connsiteX4-3643" fmla="*/ 2874334 w 3693484"/>
              <a:gd name="connsiteY4-3644" fmla="*/ 2216360 h 6845510"/>
              <a:gd name="connsiteX5-3645" fmla="*/ 3512509 w 3693484"/>
              <a:gd name="connsiteY5-3646" fmla="*/ 1301960 h 6845510"/>
              <a:gd name="connsiteX6-3647" fmla="*/ 3331534 w 3693484"/>
              <a:gd name="connsiteY6-3648" fmla="*/ 1187660 h 6845510"/>
              <a:gd name="connsiteX7-3649" fmla="*/ 2598109 w 3693484"/>
              <a:gd name="connsiteY7-3650" fmla="*/ 1849647 h 6845510"/>
              <a:gd name="connsiteX8-3651" fmla="*/ 2521909 w 3693484"/>
              <a:gd name="connsiteY8-3652" fmla="*/ 1792497 h 6845510"/>
              <a:gd name="connsiteX9-3653" fmla="*/ 2874334 w 3693484"/>
              <a:gd name="connsiteY9-3654" fmla="*/ 563772 h 6845510"/>
              <a:gd name="connsiteX10-3655" fmla="*/ 2598109 w 3693484"/>
              <a:gd name="connsiteY10-3656" fmla="*/ 397084 h 6845510"/>
              <a:gd name="connsiteX11-3657" fmla="*/ 2207584 w 3693484"/>
              <a:gd name="connsiteY11-3658" fmla="*/ 1659147 h 6845510"/>
              <a:gd name="connsiteX12-3659" fmla="*/ 2131384 w 3693484"/>
              <a:gd name="connsiteY12-3660" fmla="*/ 1597235 h 6845510"/>
              <a:gd name="connsiteX13-3661" fmla="*/ 2193297 w 3693484"/>
              <a:gd name="connsiteY13-3662" fmla="*/ 154197 h 6845510"/>
              <a:gd name="connsiteX14-3663" fmla="*/ 1878971 w 3693484"/>
              <a:gd name="connsiteY14-3664" fmla="*/ 163723 h 6845510"/>
              <a:gd name="connsiteX15-3665" fmla="*/ 1798009 w 3693484"/>
              <a:gd name="connsiteY15-3666" fmla="*/ 1554373 h 6845510"/>
              <a:gd name="connsiteX16-3667" fmla="*/ 1674184 w 3693484"/>
              <a:gd name="connsiteY16-3668" fmla="*/ 1559134 h 6845510"/>
              <a:gd name="connsiteX17-3669" fmla="*/ 1593221 w 3693484"/>
              <a:gd name="connsiteY17-3670" fmla="*/ 378035 h 6845510"/>
              <a:gd name="connsiteX18-3671" fmla="*/ 1307472 w 3693484"/>
              <a:gd name="connsiteY18-3672" fmla="*/ 368510 h 6845510"/>
              <a:gd name="connsiteX19-3673" fmla="*/ 1312234 w 3693484"/>
              <a:gd name="connsiteY19-3674" fmla="*/ 1635335 h 6845510"/>
              <a:gd name="connsiteX20-3675" fmla="*/ 1259846 w 3693484"/>
              <a:gd name="connsiteY20-3676" fmla="*/ 2025860 h 6845510"/>
              <a:gd name="connsiteX21-3677" fmla="*/ 902659 w 3693484"/>
              <a:gd name="connsiteY21-3678" fmla="*/ 2302085 h 6845510"/>
              <a:gd name="connsiteX22-3679" fmla="*/ 207334 w 3693484"/>
              <a:gd name="connsiteY22-3680" fmla="*/ 1787735 h 6845510"/>
              <a:gd name="connsiteX23-3681" fmla="*/ 173996 w 3693484"/>
              <a:gd name="connsiteY23-3682" fmla="*/ 2092535 h 6845510"/>
              <a:gd name="connsiteX24-3683" fmla="*/ 731209 w 3693484"/>
              <a:gd name="connsiteY24-3684" fmla="*/ 2797385 h 6845510"/>
              <a:gd name="connsiteX25-3685" fmla="*/ 1359859 w 3693484"/>
              <a:gd name="connsiteY25-3686" fmla="*/ 3530810 h 6845510"/>
              <a:gd name="connsiteX26-3687" fmla="*/ 1578934 w 3693484"/>
              <a:gd name="connsiteY26-3688" fmla="*/ 4064210 h 6845510"/>
              <a:gd name="connsiteX27-3689" fmla="*/ 1969459 w 3693484"/>
              <a:gd name="connsiteY27-3690" fmla="*/ 6845510 h 6845510"/>
              <a:gd name="connsiteX0-3691" fmla="*/ 1969459 w 3693484"/>
              <a:gd name="connsiteY0-3692" fmla="*/ 6845510 h 6845510"/>
              <a:gd name="connsiteX1-3693" fmla="*/ 3693484 w 3693484"/>
              <a:gd name="connsiteY1-3694" fmla="*/ 6835985 h 6845510"/>
              <a:gd name="connsiteX2-3695" fmla="*/ 2636209 w 3693484"/>
              <a:gd name="connsiteY2-3696" fmla="*/ 3873710 h 6845510"/>
              <a:gd name="connsiteX3-3697" fmla="*/ 2512384 w 3693484"/>
              <a:gd name="connsiteY3-3698" fmla="*/ 3321260 h 6845510"/>
              <a:gd name="connsiteX4-3699" fmla="*/ 2874334 w 3693484"/>
              <a:gd name="connsiteY4-3700" fmla="*/ 2216360 h 6845510"/>
              <a:gd name="connsiteX5-3701" fmla="*/ 3512509 w 3693484"/>
              <a:gd name="connsiteY5-3702" fmla="*/ 1301960 h 6845510"/>
              <a:gd name="connsiteX6-3703" fmla="*/ 3331534 w 3693484"/>
              <a:gd name="connsiteY6-3704" fmla="*/ 1187660 h 6845510"/>
              <a:gd name="connsiteX7-3705" fmla="*/ 2607634 w 3693484"/>
              <a:gd name="connsiteY7-3706" fmla="*/ 1925847 h 6845510"/>
              <a:gd name="connsiteX8-3707" fmla="*/ 2521909 w 3693484"/>
              <a:gd name="connsiteY8-3708" fmla="*/ 1792497 h 6845510"/>
              <a:gd name="connsiteX9-3709" fmla="*/ 2874334 w 3693484"/>
              <a:gd name="connsiteY9-3710" fmla="*/ 563772 h 6845510"/>
              <a:gd name="connsiteX10-3711" fmla="*/ 2598109 w 3693484"/>
              <a:gd name="connsiteY10-3712" fmla="*/ 397084 h 6845510"/>
              <a:gd name="connsiteX11-3713" fmla="*/ 2207584 w 3693484"/>
              <a:gd name="connsiteY11-3714" fmla="*/ 1659147 h 6845510"/>
              <a:gd name="connsiteX12-3715" fmla="*/ 2131384 w 3693484"/>
              <a:gd name="connsiteY12-3716" fmla="*/ 1597235 h 6845510"/>
              <a:gd name="connsiteX13-3717" fmla="*/ 2193297 w 3693484"/>
              <a:gd name="connsiteY13-3718" fmla="*/ 154197 h 6845510"/>
              <a:gd name="connsiteX14-3719" fmla="*/ 1878971 w 3693484"/>
              <a:gd name="connsiteY14-3720" fmla="*/ 163723 h 6845510"/>
              <a:gd name="connsiteX15-3721" fmla="*/ 1798009 w 3693484"/>
              <a:gd name="connsiteY15-3722" fmla="*/ 1554373 h 6845510"/>
              <a:gd name="connsiteX16-3723" fmla="*/ 1674184 w 3693484"/>
              <a:gd name="connsiteY16-3724" fmla="*/ 1559134 h 6845510"/>
              <a:gd name="connsiteX17-3725" fmla="*/ 1593221 w 3693484"/>
              <a:gd name="connsiteY17-3726" fmla="*/ 378035 h 6845510"/>
              <a:gd name="connsiteX18-3727" fmla="*/ 1307472 w 3693484"/>
              <a:gd name="connsiteY18-3728" fmla="*/ 368510 h 6845510"/>
              <a:gd name="connsiteX19-3729" fmla="*/ 1312234 w 3693484"/>
              <a:gd name="connsiteY19-3730" fmla="*/ 1635335 h 6845510"/>
              <a:gd name="connsiteX20-3731" fmla="*/ 1259846 w 3693484"/>
              <a:gd name="connsiteY20-3732" fmla="*/ 2025860 h 6845510"/>
              <a:gd name="connsiteX21-3733" fmla="*/ 902659 w 3693484"/>
              <a:gd name="connsiteY21-3734" fmla="*/ 2302085 h 6845510"/>
              <a:gd name="connsiteX22-3735" fmla="*/ 207334 w 3693484"/>
              <a:gd name="connsiteY22-3736" fmla="*/ 1787735 h 6845510"/>
              <a:gd name="connsiteX23-3737" fmla="*/ 173996 w 3693484"/>
              <a:gd name="connsiteY23-3738" fmla="*/ 2092535 h 6845510"/>
              <a:gd name="connsiteX24-3739" fmla="*/ 731209 w 3693484"/>
              <a:gd name="connsiteY24-3740" fmla="*/ 2797385 h 6845510"/>
              <a:gd name="connsiteX25-3741" fmla="*/ 1359859 w 3693484"/>
              <a:gd name="connsiteY25-3742" fmla="*/ 3530810 h 6845510"/>
              <a:gd name="connsiteX26-3743" fmla="*/ 1578934 w 3693484"/>
              <a:gd name="connsiteY26-3744" fmla="*/ 4064210 h 6845510"/>
              <a:gd name="connsiteX27-3745" fmla="*/ 1969459 w 3693484"/>
              <a:gd name="connsiteY27-3746" fmla="*/ 6845510 h 6845510"/>
              <a:gd name="connsiteX0-3747" fmla="*/ 1969459 w 3693484"/>
              <a:gd name="connsiteY0-3748" fmla="*/ 6845510 h 6845510"/>
              <a:gd name="connsiteX1-3749" fmla="*/ 3693484 w 3693484"/>
              <a:gd name="connsiteY1-3750" fmla="*/ 6835985 h 6845510"/>
              <a:gd name="connsiteX2-3751" fmla="*/ 2636209 w 3693484"/>
              <a:gd name="connsiteY2-3752" fmla="*/ 3873710 h 6845510"/>
              <a:gd name="connsiteX3-3753" fmla="*/ 2512384 w 3693484"/>
              <a:gd name="connsiteY3-3754" fmla="*/ 3321260 h 6845510"/>
              <a:gd name="connsiteX4-3755" fmla="*/ 2874334 w 3693484"/>
              <a:gd name="connsiteY4-3756" fmla="*/ 2216360 h 6845510"/>
              <a:gd name="connsiteX5-3757" fmla="*/ 3512509 w 3693484"/>
              <a:gd name="connsiteY5-3758" fmla="*/ 1301960 h 6845510"/>
              <a:gd name="connsiteX6-3759" fmla="*/ 3331534 w 3693484"/>
              <a:gd name="connsiteY6-3760" fmla="*/ 1187660 h 6845510"/>
              <a:gd name="connsiteX7-3761" fmla="*/ 2607634 w 3693484"/>
              <a:gd name="connsiteY7-3762" fmla="*/ 1925847 h 6845510"/>
              <a:gd name="connsiteX8-3763" fmla="*/ 2531434 w 3693484"/>
              <a:gd name="connsiteY8-3764" fmla="*/ 1821072 h 6845510"/>
              <a:gd name="connsiteX9-3765" fmla="*/ 2874334 w 3693484"/>
              <a:gd name="connsiteY9-3766" fmla="*/ 563772 h 6845510"/>
              <a:gd name="connsiteX10-3767" fmla="*/ 2598109 w 3693484"/>
              <a:gd name="connsiteY10-3768" fmla="*/ 397084 h 6845510"/>
              <a:gd name="connsiteX11-3769" fmla="*/ 2207584 w 3693484"/>
              <a:gd name="connsiteY11-3770" fmla="*/ 1659147 h 6845510"/>
              <a:gd name="connsiteX12-3771" fmla="*/ 2131384 w 3693484"/>
              <a:gd name="connsiteY12-3772" fmla="*/ 1597235 h 6845510"/>
              <a:gd name="connsiteX13-3773" fmla="*/ 2193297 w 3693484"/>
              <a:gd name="connsiteY13-3774" fmla="*/ 154197 h 6845510"/>
              <a:gd name="connsiteX14-3775" fmla="*/ 1878971 w 3693484"/>
              <a:gd name="connsiteY14-3776" fmla="*/ 163723 h 6845510"/>
              <a:gd name="connsiteX15-3777" fmla="*/ 1798009 w 3693484"/>
              <a:gd name="connsiteY15-3778" fmla="*/ 1554373 h 6845510"/>
              <a:gd name="connsiteX16-3779" fmla="*/ 1674184 w 3693484"/>
              <a:gd name="connsiteY16-3780" fmla="*/ 1559134 h 6845510"/>
              <a:gd name="connsiteX17-3781" fmla="*/ 1593221 w 3693484"/>
              <a:gd name="connsiteY17-3782" fmla="*/ 378035 h 6845510"/>
              <a:gd name="connsiteX18-3783" fmla="*/ 1307472 w 3693484"/>
              <a:gd name="connsiteY18-3784" fmla="*/ 368510 h 6845510"/>
              <a:gd name="connsiteX19-3785" fmla="*/ 1312234 w 3693484"/>
              <a:gd name="connsiteY19-3786" fmla="*/ 1635335 h 6845510"/>
              <a:gd name="connsiteX20-3787" fmla="*/ 1259846 w 3693484"/>
              <a:gd name="connsiteY20-3788" fmla="*/ 2025860 h 6845510"/>
              <a:gd name="connsiteX21-3789" fmla="*/ 902659 w 3693484"/>
              <a:gd name="connsiteY21-3790" fmla="*/ 2302085 h 6845510"/>
              <a:gd name="connsiteX22-3791" fmla="*/ 207334 w 3693484"/>
              <a:gd name="connsiteY22-3792" fmla="*/ 1787735 h 6845510"/>
              <a:gd name="connsiteX23-3793" fmla="*/ 173996 w 3693484"/>
              <a:gd name="connsiteY23-3794" fmla="*/ 2092535 h 6845510"/>
              <a:gd name="connsiteX24-3795" fmla="*/ 731209 w 3693484"/>
              <a:gd name="connsiteY24-3796" fmla="*/ 2797385 h 6845510"/>
              <a:gd name="connsiteX25-3797" fmla="*/ 1359859 w 3693484"/>
              <a:gd name="connsiteY25-3798" fmla="*/ 3530810 h 6845510"/>
              <a:gd name="connsiteX26-3799" fmla="*/ 1578934 w 3693484"/>
              <a:gd name="connsiteY26-3800" fmla="*/ 4064210 h 6845510"/>
              <a:gd name="connsiteX27-3801" fmla="*/ 1969459 w 3693484"/>
              <a:gd name="connsiteY27-3802" fmla="*/ 6845510 h 6845510"/>
              <a:gd name="connsiteX0-3803" fmla="*/ 1969459 w 3693484"/>
              <a:gd name="connsiteY0-3804" fmla="*/ 6845510 h 6845510"/>
              <a:gd name="connsiteX1-3805" fmla="*/ 3693484 w 3693484"/>
              <a:gd name="connsiteY1-3806" fmla="*/ 6835985 h 6845510"/>
              <a:gd name="connsiteX2-3807" fmla="*/ 2636209 w 3693484"/>
              <a:gd name="connsiteY2-3808" fmla="*/ 3873710 h 6845510"/>
              <a:gd name="connsiteX3-3809" fmla="*/ 2512384 w 3693484"/>
              <a:gd name="connsiteY3-3810" fmla="*/ 3321260 h 6845510"/>
              <a:gd name="connsiteX4-3811" fmla="*/ 2874334 w 3693484"/>
              <a:gd name="connsiteY4-3812" fmla="*/ 2216360 h 6845510"/>
              <a:gd name="connsiteX5-3813" fmla="*/ 3512509 w 3693484"/>
              <a:gd name="connsiteY5-3814" fmla="*/ 1301960 h 6845510"/>
              <a:gd name="connsiteX6-3815" fmla="*/ 3331534 w 3693484"/>
              <a:gd name="connsiteY6-3816" fmla="*/ 1187660 h 6845510"/>
              <a:gd name="connsiteX7-3817" fmla="*/ 2607634 w 3693484"/>
              <a:gd name="connsiteY7-3818" fmla="*/ 1878222 h 6845510"/>
              <a:gd name="connsiteX8-3819" fmla="*/ 2531434 w 3693484"/>
              <a:gd name="connsiteY8-3820" fmla="*/ 1821072 h 6845510"/>
              <a:gd name="connsiteX9-3821" fmla="*/ 2874334 w 3693484"/>
              <a:gd name="connsiteY9-3822" fmla="*/ 563772 h 6845510"/>
              <a:gd name="connsiteX10-3823" fmla="*/ 2598109 w 3693484"/>
              <a:gd name="connsiteY10-3824" fmla="*/ 397084 h 6845510"/>
              <a:gd name="connsiteX11-3825" fmla="*/ 2207584 w 3693484"/>
              <a:gd name="connsiteY11-3826" fmla="*/ 1659147 h 6845510"/>
              <a:gd name="connsiteX12-3827" fmla="*/ 2131384 w 3693484"/>
              <a:gd name="connsiteY12-3828" fmla="*/ 1597235 h 6845510"/>
              <a:gd name="connsiteX13-3829" fmla="*/ 2193297 w 3693484"/>
              <a:gd name="connsiteY13-3830" fmla="*/ 154197 h 6845510"/>
              <a:gd name="connsiteX14-3831" fmla="*/ 1878971 w 3693484"/>
              <a:gd name="connsiteY14-3832" fmla="*/ 163723 h 6845510"/>
              <a:gd name="connsiteX15-3833" fmla="*/ 1798009 w 3693484"/>
              <a:gd name="connsiteY15-3834" fmla="*/ 1554373 h 6845510"/>
              <a:gd name="connsiteX16-3835" fmla="*/ 1674184 w 3693484"/>
              <a:gd name="connsiteY16-3836" fmla="*/ 1559134 h 6845510"/>
              <a:gd name="connsiteX17-3837" fmla="*/ 1593221 w 3693484"/>
              <a:gd name="connsiteY17-3838" fmla="*/ 378035 h 6845510"/>
              <a:gd name="connsiteX18-3839" fmla="*/ 1307472 w 3693484"/>
              <a:gd name="connsiteY18-3840" fmla="*/ 368510 h 6845510"/>
              <a:gd name="connsiteX19-3841" fmla="*/ 1312234 w 3693484"/>
              <a:gd name="connsiteY19-3842" fmla="*/ 1635335 h 6845510"/>
              <a:gd name="connsiteX20-3843" fmla="*/ 1259846 w 3693484"/>
              <a:gd name="connsiteY20-3844" fmla="*/ 2025860 h 6845510"/>
              <a:gd name="connsiteX21-3845" fmla="*/ 902659 w 3693484"/>
              <a:gd name="connsiteY21-3846" fmla="*/ 2302085 h 6845510"/>
              <a:gd name="connsiteX22-3847" fmla="*/ 207334 w 3693484"/>
              <a:gd name="connsiteY22-3848" fmla="*/ 1787735 h 6845510"/>
              <a:gd name="connsiteX23-3849" fmla="*/ 173996 w 3693484"/>
              <a:gd name="connsiteY23-3850" fmla="*/ 2092535 h 6845510"/>
              <a:gd name="connsiteX24-3851" fmla="*/ 731209 w 3693484"/>
              <a:gd name="connsiteY24-3852" fmla="*/ 2797385 h 6845510"/>
              <a:gd name="connsiteX25-3853" fmla="*/ 1359859 w 3693484"/>
              <a:gd name="connsiteY25-3854" fmla="*/ 3530810 h 6845510"/>
              <a:gd name="connsiteX26-3855" fmla="*/ 1578934 w 3693484"/>
              <a:gd name="connsiteY26-3856" fmla="*/ 4064210 h 6845510"/>
              <a:gd name="connsiteX27-3857" fmla="*/ 1969459 w 3693484"/>
              <a:gd name="connsiteY27-3858" fmla="*/ 6845510 h 6845510"/>
              <a:gd name="connsiteX0-3859" fmla="*/ 1969459 w 3693484"/>
              <a:gd name="connsiteY0-3860" fmla="*/ 6845510 h 6845510"/>
              <a:gd name="connsiteX1-3861" fmla="*/ 3693484 w 3693484"/>
              <a:gd name="connsiteY1-3862" fmla="*/ 6835985 h 6845510"/>
              <a:gd name="connsiteX2-3863" fmla="*/ 2636209 w 3693484"/>
              <a:gd name="connsiteY2-3864" fmla="*/ 3873710 h 6845510"/>
              <a:gd name="connsiteX3-3865" fmla="*/ 2512384 w 3693484"/>
              <a:gd name="connsiteY3-3866" fmla="*/ 3321260 h 6845510"/>
              <a:gd name="connsiteX4-3867" fmla="*/ 2874334 w 3693484"/>
              <a:gd name="connsiteY4-3868" fmla="*/ 2216360 h 6845510"/>
              <a:gd name="connsiteX5-3869" fmla="*/ 3512509 w 3693484"/>
              <a:gd name="connsiteY5-3870" fmla="*/ 1301960 h 6845510"/>
              <a:gd name="connsiteX6-3871" fmla="*/ 3331534 w 3693484"/>
              <a:gd name="connsiteY6-3872" fmla="*/ 1187660 h 6845510"/>
              <a:gd name="connsiteX7-3873" fmla="*/ 2607634 w 3693484"/>
              <a:gd name="connsiteY7-3874" fmla="*/ 1878222 h 6845510"/>
              <a:gd name="connsiteX8-3875" fmla="*/ 2531434 w 3693484"/>
              <a:gd name="connsiteY8-3876" fmla="*/ 1821072 h 6845510"/>
              <a:gd name="connsiteX9-3877" fmla="*/ 2874334 w 3693484"/>
              <a:gd name="connsiteY9-3878" fmla="*/ 563772 h 6845510"/>
              <a:gd name="connsiteX10-3879" fmla="*/ 2598109 w 3693484"/>
              <a:gd name="connsiteY10-3880" fmla="*/ 397084 h 6845510"/>
              <a:gd name="connsiteX11-3881" fmla="*/ 2207584 w 3693484"/>
              <a:gd name="connsiteY11-3882" fmla="*/ 1659147 h 6845510"/>
              <a:gd name="connsiteX12-3883" fmla="*/ 2131384 w 3693484"/>
              <a:gd name="connsiteY12-3884" fmla="*/ 1597235 h 6845510"/>
              <a:gd name="connsiteX13-3885" fmla="*/ 2193297 w 3693484"/>
              <a:gd name="connsiteY13-3886" fmla="*/ 154197 h 6845510"/>
              <a:gd name="connsiteX14-3887" fmla="*/ 1878971 w 3693484"/>
              <a:gd name="connsiteY14-3888" fmla="*/ 163723 h 6845510"/>
              <a:gd name="connsiteX15-3889" fmla="*/ 1798009 w 3693484"/>
              <a:gd name="connsiteY15-3890" fmla="*/ 1554373 h 6845510"/>
              <a:gd name="connsiteX16-3891" fmla="*/ 1674184 w 3693484"/>
              <a:gd name="connsiteY16-3892" fmla="*/ 1559134 h 6845510"/>
              <a:gd name="connsiteX17-3893" fmla="*/ 1593221 w 3693484"/>
              <a:gd name="connsiteY17-3894" fmla="*/ 378035 h 6845510"/>
              <a:gd name="connsiteX18-3895" fmla="*/ 1307472 w 3693484"/>
              <a:gd name="connsiteY18-3896" fmla="*/ 368510 h 6845510"/>
              <a:gd name="connsiteX19-3897" fmla="*/ 1312234 w 3693484"/>
              <a:gd name="connsiteY19-3898" fmla="*/ 1635335 h 6845510"/>
              <a:gd name="connsiteX20-3899" fmla="*/ 1259846 w 3693484"/>
              <a:gd name="connsiteY20-3900" fmla="*/ 2025860 h 6845510"/>
              <a:gd name="connsiteX21-3901" fmla="*/ 902659 w 3693484"/>
              <a:gd name="connsiteY21-3902" fmla="*/ 2302085 h 6845510"/>
              <a:gd name="connsiteX22-3903" fmla="*/ 207334 w 3693484"/>
              <a:gd name="connsiteY22-3904" fmla="*/ 1787735 h 6845510"/>
              <a:gd name="connsiteX23-3905" fmla="*/ 173996 w 3693484"/>
              <a:gd name="connsiteY23-3906" fmla="*/ 2092535 h 6845510"/>
              <a:gd name="connsiteX24-3907" fmla="*/ 731209 w 3693484"/>
              <a:gd name="connsiteY24-3908" fmla="*/ 2797385 h 6845510"/>
              <a:gd name="connsiteX25-3909" fmla="*/ 1359859 w 3693484"/>
              <a:gd name="connsiteY25-3910" fmla="*/ 3530810 h 6845510"/>
              <a:gd name="connsiteX26-3911" fmla="*/ 1578934 w 3693484"/>
              <a:gd name="connsiteY26-3912" fmla="*/ 4064210 h 6845510"/>
              <a:gd name="connsiteX27-3913" fmla="*/ 1969459 w 3693484"/>
              <a:gd name="connsiteY27-3914" fmla="*/ 6845510 h 6845510"/>
              <a:gd name="connsiteX0-3915" fmla="*/ 1969459 w 3693484"/>
              <a:gd name="connsiteY0-3916" fmla="*/ 6845510 h 6845510"/>
              <a:gd name="connsiteX1-3917" fmla="*/ 3693484 w 3693484"/>
              <a:gd name="connsiteY1-3918" fmla="*/ 6835985 h 6845510"/>
              <a:gd name="connsiteX2-3919" fmla="*/ 2636209 w 3693484"/>
              <a:gd name="connsiteY2-3920" fmla="*/ 3873710 h 6845510"/>
              <a:gd name="connsiteX3-3921" fmla="*/ 2512384 w 3693484"/>
              <a:gd name="connsiteY3-3922" fmla="*/ 3321260 h 6845510"/>
              <a:gd name="connsiteX4-3923" fmla="*/ 2874334 w 3693484"/>
              <a:gd name="connsiteY4-3924" fmla="*/ 2216360 h 6845510"/>
              <a:gd name="connsiteX5-3925" fmla="*/ 3512509 w 3693484"/>
              <a:gd name="connsiteY5-3926" fmla="*/ 1301960 h 6845510"/>
              <a:gd name="connsiteX6-3927" fmla="*/ 3298197 w 3693484"/>
              <a:gd name="connsiteY6-3928" fmla="*/ 1178135 h 6845510"/>
              <a:gd name="connsiteX7-3929" fmla="*/ 2607634 w 3693484"/>
              <a:gd name="connsiteY7-3930" fmla="*/ 1878222 h 6845510"/>
              <a:gd name="connsiteX8-3931" fmla="*/ 2531434 w 3693484"/>
              <a:gd name="connsiteY8-3932" fmla="*/ 1821072 h 6845510"/>
              <a:gd name="connsiteX9-3933" fmla="*/ 2874334 w 3693484"/>
              <a:gd name="connsiteY9-3934" fmla="*/ 563772 h 6845510"/>
              <a:gd name="connsiteX10-3935" fmla="*/ 2598109 w 3693484"/>
              <a:gd name="connsiteY10-3936" fmla="*/ 397084 h 6845510"/>
              <a:gd name="connsiteX11-3937" fmla="*/ 2207584 w 3693484"/>
              <a:gd name="connsiteY11-3938" fmla="*/ 1659147 h 6845510"/>
              <a:gd name="connsiteX12-3939" fmla="*/ 2131384 w 3693484"/>
              <a:gd name="connsiteY12-3940" fmla="*/ 1597235 h 6845510"/>
              <a:gd name="connsiteX13-3941" fmla="*/ 2193297 w 3693484"/>
              <a:gd name="connsiteY13-3942" fmla="*/ 154197 h 6845510"/>
              <a:gd name="connsiteX14-3943" fmla="*/ 1878971 w 3693484"/>
              <a:gd name="connsiteY14-3944" fmla="*/ 163723 h 6845510"/>
              <a:gd name="connsiteX15-3945" fmla="*/ 1798009 w 3693484"/>
              <a:gd name="connsiteY15-3946" fmla="*/ 1554373 h 6845510"/>
              <a:gd name="connsiteX16-3947" fmla="*/ 1674184 w 3693484"/>
              <a:gd name="connsiteY16-3948" fmla="*/ 1559134 h 6845510"/>
              <a:gd name="connsiteX17-3949" fmla="*/ 1593221 w 3693484"/>
              <a:gd name="connsiteY17-3950" fmla="*/ 378035 h 6845510"/>
              <a:gd name="connsiteX18-3951" fmla="*/ 1307472 w 3693484"/>
              <a:gd name="connsiteY18-3952" fmla="*/ 368510 h 6845510"/>
              <a:gd name="connsiteX19-3953" fmla="*/ 1312234 w 3693484"/>
              <a:gd name="connsiteY19-3954" fmla="*/ 1635335 h 6845510"/>
              <a:gd name="connsiteX20-3955" fmla="*/ 1259846 w 3693484"/>
              <a:gd name="connsiteY20-3956" fmla="*/ 2025860 h 6845510"/>
              <a:gd name="connsiteX21-3957" fmla="*/ 902659 w 3693484"/>
              <a:gd name="connsiteY21-3958" fmla="*/ 2302085 h 6845510"/>
              <a:gd name="connsiteX22-3959" fmla="*/ 207334 w 3693484"/>
              <a:gd name="connsiteY22-3960" fmla="*/ 1787735 h 6845510"/>
              <a:gd name="connsiteX23-3961" fmla="*/ 173996 w 3693484"/>
              <a:gd name="connsiteY23-3962" fmla="*/ 2092535 h 6845510"/>
              <a:gd name="connsiteX24-3963" fmla="*/ 731209 w 3693484"/>
              <a:gd name="connsiteY24-3964" fmla="*/ 2797385 h 6845510"/>
              <a:gd name="connsiteX25-3965" fmla="*/ 1359859 w 3693484"/>
              <a:gd name="connsiteY25-3966" fmla="*/ 3530810 h 6845510"/>
              <a:gd name="connsiteX26-3967" fmla="*/ 1578934 w 3693484"/>
              <a:gd name="connsiteY26-3968" fmla="*/ 4064210 h 6845510"/>
              <a:gd name="connsiteX27-3969" fmla="*/ 1969459 w 3693484"/>
              <a:gd name="connsiteY27-3970" fmla="*/ 6845510 h 6845510"/>
              <a:gd name="connsiteX0-3971" fmla="*/ 1969459 w 3693484"/>
              <a:gd name="connsiteY0-3972" fmla="*/ 6845510 h 6845510"/>
              <a:gd name="connsiteX1-3973" fmla="*/ 3693484 w 3693484"/>
              <a:gd name="connsiteY1-3974" fmla="*/ 6835985 h 6845510"/>
              <a:gd name="connsiteX2-3975" fmla="*/ 2636209 w 3693484"/>
              <a:gd name="connsiteY2-3976" fmla="*/ 3873710 h 6845510"/>
              <a:gd name="connsiteX3-3977" fmla="*/ 2512384 w 3693484"/>
              <a:gd name="connsiteY3-3978" fmla="*/ 3321260 h 6845510"/>
              <a:gd name="connsiteX4-3979" fmla="*/ 2874334 w 3693484"/>
              <a:gd name="connsiteY4-3980" fmla="*/ 2216360 h 6845510"/>
              <a:gd name="connsiteX5-3981" fmla="*/ 3512509 w 3693484"/>
              <a:gd name="connsiteY5-3982" fmla="*/ 1301960 h 6845510"/>
              <a:gd name="connsiteX6-3983" fmla="*/ 3298197 w 3693484"/>
              <a:gd name="connsiteY6-3984" fmla="*/ 1178135 h 6845510"/>
              <a:gd name="connsiteX7-3985" fmla="*/ 2607634 w 3693484"/>
              <a:gd name="connsiteY7-3986" fmla="*/ 1878222 h 6845510"/>
              <a:gd name="connsiteX8-3987" fmla="*/ 2531434 w 3693484"/>
              <a:gd name="connsiteY8-3988" fmla="*/ 1821072 h 6845510"/>
              <a:gd name="connsiteX9-3989" fmla="*/ 2874334 w 3693484"/>
              <a:gd name="connsiteY9-3990" fmla="*/ 563772 h 6845510"/>
              <a:gd name="connsiteX10-3991" fmla="*/ 2598109 w 3693484"/>
              <a:gd name="connsiteY10-3992" fmla="*/ 397084 h 6845510"/>
              <a:gd name="connsiteX11-3993" fmla="*/ 2207584 w 3693484"/>
              <a:gd name="connsiteY11-3994" fmla="*/ 1659147 h 6845510"/>
              <a:gd name="connsiteX12-3995" fmla="*/ 2131384 w 3693484"/>
              <a:gd name="connsiteY12-3996" fmla="*/ 1597235 h 6845510"/>
              <a:gd name="connsiteX13-3997" fmla="*/ 2193297 w 3693484"/>
              <a:gd name="connsiteY13-3998" fmla="*/ 154197 h 6845510"/>
              <a:gd name="connsiteX14-3999" fmla="*/ 1878971 w 3693484"/>
              <a:gd name="connsiteY14-4000" fmla="*/ 163723 h 6845510"/>
              <a:gd name="connsiteX15-4001" fmla="*/ 1798009 w 3693484"/>
              <a:gd name="connsiteY15-4002" fmla="*/ 1554373 h 6845510"/>
              <a:gd name="connsiteX16-4003" fmla="*/ 1674184 w 3693484"/>
              <a:gd name="connsiteY16-4004" fmla="*/ 1559134 h 6845510"/>
              <a:gd name="connsiteX17-4005" fmla="*/ 1593221 w 3693484"/>
              <a:gd name="connsiteY17-4006" fmla="*/ 378035 h 6845510"/>
              <a:gd name="connsiteX18-4007" fmla="*/ 1307472 w 3693484"/>
              <a:gd name="connsiteY18-4008" fmla="*/ 368510 h 6845510"/>
              <a:gd name="connsiteX19-4009" fmla="*/ 1312234 w 3693484"/>
              <a:gd name="connsiteY19-4010" fmla="*/ 1635335 h 6845510"/>
              <a:gd name="connsiteX20-4011" fmla="*/ 1259846 w 3693484"/>
              <a:gd name="connsiteY20-4012" fmla="*/ 2025860 h 6845510"/>
              <a:gd name="connsiteX21-4013" fmla="*/ 902659 w 3693484"/>
              <a:gd name="connsiteY21-4014" fmla="*/ 2302085 h 6845510"/>
              <a:gd name="connsiteX22-4015" fmla="*/ 207334 w 3693484"/>
              <a:gd name="connsiteY22-4016" fmla="*/ 1787735 h 6845510"/>
              <a:gd name="connsiteX23-4017" fmla="*/ 173996 w 3693484"/>
              <a:gd name="connsiteY23-4018" fmla="*/ 2092535 h 6845510"/>
              <a:gd name="connsiteX24-4019" fmla="*/ 731209 w 3693484"/>
              <a:gd name="connsiteY24-4020" fmla="*/ 2797385 h 6845510"/>
              <a:gd name="connsiteX25-4021" fmla="*/ 1359859 w 3693484"/>
              <a:gd name="connsiteY25-4022" fmla="*/ 3530810 h 6845510"/>
              <a:gd name="connsiteX26-4023" fmla="*/ 1578934 w 3693484"/>
              <a:gd name="connsiteY26-4024" fmla="*/ 4064210 h 6845510"/>
              <a:gd name="connsiteX27-4025" fmla="*/ 1969459 w 3693484"/>
              <a:gd name="connsiteY27-4026" fmla="*/ 6845510 h 6845510"/>
              <a:gd name="connsiteX0-4027" fmla="*/ 1969459 w 3693484"/>
              <a:gd name="connsiteY0-4028" fmla="*/ 6845510 h 6845510"/>
              <a:gd name="connsiteX1-4029" fmla="*/ 3693484 w 3693484"/>
              <a:gd name="connsiteY1-4030" fmla="*/ 6835985 h 6845510"/>
              <a:gd name="connsiteX2-4031" fmla="*/ 2636209 w 3693484"/>
              <a:gd name="connsiteY2-4032" fmla="*/ 3873710 h 6845510"/>
              <a:gd name="connsiteX3-4033" fmla="*/ 2512384 w 3693484"/>
              <a:gd name="connsiteY3-4034" fmla="*/ 3321260 h 6845510"/>
              <a:gd name="connsiteX4-4035" fmla="*/ 2874334 w 3693484"/>
              <a:gd name="connsiteY4-4036" fmla="*/ 2216360 h 6845510"/>
              <a:gd name="connsiteX5-4037" fmla="*/ 3512509 w 3693484"/>
              <a:gd name="connsiteY5-4038" fmla="*/ 1301960 h 6845510"/>
              <a:gd name="connsiteX6-4039" fmla="*/ 3298197 w 3693484"/>
              <a:gd name="connsiteY6-4040" fmla="*/ 1178135 h 6845510"/>
              <a:gd name="connsiteX7-4041" fmla="*/ 2607634 w 3693484"/>
              <a:gd name="connsiteY7-4042" fmla="*/ 1878222 h 6845510"/>
              <a:gd name="connsiteX8-4043" fmla="*/ 2531434 w 3693484"/>
              <a:gd name="connsiteY8-4044" fmla="*/ 1821072 h 6845510"/>
              <a:gd name="connsiteX9-4045" fmla="*/ 2874334 w 3693484"/>
              <a:gd name="connsiteY9-4046" fmla="*/ 563772 h 6845510"/>
              <a:gd name="connsiteX10-4047" fmla="*/ 2598109 w 3693484"/>
              <a:gd name="connsiteY10-4048" fmla="*/ 397084 h 6845510"/>
              <a:gd name="connsiteX11-4049" fmla="*/ 2207584 w 3693484"/>
              <a:gd name="connsiteY11-4050" fmla="*/ 1659147 h 6845510"/>
              <a:gd name="connsiteX12-4051" fmla="*/ 2131384 w 3693484"/>
              <a:gd name="connsiteY12-4052" fmla="*/ 1597235 h 6845510"/>
              <a:gd name="connsiteX13-4053" fmla="*/ 2193297 w 3693484"/>
              <a:gd name="connsiteY13-4054" fmla="*/ 154197 h 6845510"/>
              <a:gd name="connsiteX14-4055" fmla="*/ 1878971 w 3693484"/>
              <a:gd name="connsiteY14-4056" fmla="*/ 163723 h 6845510"/>
              <a:gd name="connsiteX15-4057" fmla="*/ 1798009 w 3693484"/>
              <a:gd name="connsiteY15-4058" fmla="*/ 1554373 h 6845510"/>
              <a:gd name="connsiteX16-4059" fmla="*/ 1674184 w 3693484"/>
              <a:gd name="connsiteY16-4060" fmla="*/ 1559134 h 6845510"/>
              <a:gd name="connsiteX17-4061" fmla="*/ 1593221 w 3693484"/>
              <a:gd name="connsiteY17-4062" fmla="*/ 378035 h 6845510"/>
              <a:gd name="connsiteX18-4063" fmla="*/ 1307472 w 3693484"/>
              <a:gd name="connsiteY18-4064" fmla="*/ 368510 h 6845510"/>
              <a:gd name="connsiteX19-4065" fmla="*/ 1312234 w 3693484"/>
              <a:gd name="connsiteY19-4066" fmla="*/ 1635335 h 6845510"/>
              <a:gd name="connsiteX20-4067" fmla="*/ 1259846 w 3693484"/>
              <a:gd name="connsiteY20-4068" fmla="*/ 2025860 h 6845510"/>
              <a:gd name="connsiteX21-4069" fmla="*/ 902659 w 3693484"/>
              <a:gd name="connsiteY21-4070" fmla="*/ 2302085 h 6845510"/>
              <a:gd name="connsiteX22-4071" fmla="*/ 207334 w 3693484"/>
              <a:gd name="connsiteY22-4072" fmla="*/ 1787735 h 6845510"/>
              <a:gd name="connsiteX23-4073" fmla="*/ 173996 w 3693484"/>
              <a:gd name="connsiteY23-4074" fmla="*/ 2092535 h 6845510"/>
              <a:gd name="connsiteX24-4075" fmla="*/ 731209 w 3693484"/>
              <a:gd name="connsiteY24-4076" fmla="*/ 2797385 h 6845510"/>
              <a:gd name="connsiteX25-4077" fmla="*/ 1359859 w 3693484"/>
              <a:gd name="connsiteY25-4078" fmla="*/ 3530810 h 6845510"/>
              <a:gd name="connsiteX26-4079" fmla="*/ 1578934 w 3693484"/>
              <a:gd name="connsiteY26-4080" fmla="*/ 4064210 h 6845510"/>
              <a:gd name="connsiteX27-4081" fmla="*/ 1969459 w 3693484"/>
              <a:gd name="connsiteY27-4082" fmla="*/ 6845510 h 6845510"/>
              <a:gd name="connsiteX0-4083" fmla="*/ 1969459 w 3693484"/>
              <a:gd name="connsiteY0-4084" fmla="*/ 6845510 h 6845510"/>
              <a:gd name="connsiteX1-4085" fmla="*/ 3693484 w 3693484"/>
              <a:gd name="connsiteY1-4086" fmla="*/ 6835985 h 6845510"/>
              <a:gd name="connsiteX2-4087" fmla="*/ 2636209 w 3693484"/>
              <a:gd name="connsiteY2-4088" fmla="*/ 3873710 h 6845510"/>
              <a:gd name="connsiteX3-4089" fmla="*/ 2512384 w 3693484"/>
              <a:gd name="connsiteY3-4090" fmla="*/ 3321260 h 6845510"/>
              <a:gd name="connsiteX4-4091" fmla="*/ 2874334 w 3693484"/>
              <a:gd name="connsiteY4-4092" fmla="*/ 2216360 h 6845510"/>
              <a:gd name="connsiteX5-4093" fmla="*/ 3512509 w 3693484"/>
              <a:gd name="connsiteY5-4094" fmla="*/ 1301960 h 6845510"/>
              <a:gd name="connsiteX6-4095" fmla="*/ 3298197 w 3693484"/>
              <a:gd name="connsiteY6-4096" fmla="*/ 1178135 h 6845510"/>
              <a:gd name="connsiteX7-4097" fmla="*/ 2607634 w 3693484"/>
              <a:gd name="connsiteY7-4098" fmla="*/ 1878222 h 6845510"/>
              <a:gd name="connsiteX8-4099" fmla="*/ 2531434 w 3693484"/>
              <a:gd name="connsiteY8-4100" fmla="*/ 1821072 h 6845510"/>
              <a:gd name="connsiteX9-4101" fmla="*/ 2874334 w 3693484"/>
              <a:gd name="connsiteY9-4102" fmla="*/ 563772 h 6845510"/>
              <a:gd name="connsiteX10-4103" fmla="*/ 2598109 w 3693484"/>
              <a:gd name="connsiteY10-4104" fmla="*/ 397084 h 6845510"/>
              <a:gd name="connsiteX11-4105" fmla="*/ 2207584 w 3693484"/>
              <a:gd name="connsiteY11-4106" fmla="*/ 1659147 h 6845510"/>
              <a:gd name="connsiteX12-4107" fmla="*/ 2131384 w 3693484"/>
              <a:gd name="connsiteY12-4108" fmla="*/ 1597235 h 6845510"/>
              <a:gd name="connsiteX13-4109" fmla="*/ 2193297 w 3693484"/>
              <a:gd name="connsiteY13-4110" fmla="*/ 154197 h 6845510"/>
              <a:gd name="connsiteX14-4111" fmla="*/ 1878971 w 3693484"/>
              <a:gd name="connsiteY14-4112" fmla="*/ 163723 h 6845510"/>
              <a:gd name="connsiteX15-4113" fmla="*/ 1798009 w 3693484"/>
              <a:gd name="connsiteY15-4114" fmla="*/ 1554373 h 6845510"/>
              <a:gd name="connsiteX16-4115" fmla="*/ 1674184 w 3693484"/>
              <a:gd name="connsiteY16-4116" fmla="*/ 1559134 h 6845510"/>
              <a:gd name="connsiteX17-4117" fmla="*/ 1593221 w 3693484"/>
              <a:gd name="connsiteY17-4118" fmla="*/ 378035 h 6845510"/>
              <a:gd name="connsiteX18-4119" fmla="*/ 1307472 w 3693484"/>
              <a:gd name="connsiteY18-4120" fmla="*/ 368510 h 6845510"/>
              <a:gd name="connsiteX19-4121" fmla="*/ 1312234 w 3693484"/>
              <a:gd name="connsiteY19-4122" fmla="*/ 1635335 h 6845510"/>
              <a:gd name="connsiteX20-4123" fmla="*/ 1259846 w 3693484"/>
              <a:gd name="connsiteY20-4124" fmla="*/ 2025860 h 6845510"/>
              <a:gd name="connsiteX21-4125" fmla="*/ 902659 w 3693484"/>
              <a:gd name="connsiteY21-4126" fmla="*/ 2302085 h 6845510"/>
              <a:gd name="connsiteX22-4127" fmla="*/ 207334 w 3693484"/>
              <a:gd name="connsiteY22-4128" fmla="*/ 1787735 h 6845510"/>
              <a:gd name="connsiteX23-4129" fmla="*/ 173996 w 3693484"/>
              <a:gd name="connsiteY23-4130" fmla="*/ 2092535 h 6845510"/>
              <a:gd name="connsiteX24-4131" fmla="*/ 731209 w 3693484"/>
              <a:gd name="connsiteY24-4132" fmla="*/ 2797385 h 6845510"/>
              <a:gd name="connsiteX25-4133" fmla="*/ 1359859 w 3693484"/>
              <a:gd name="connsiteY25-4134" fmla="*/ 3530810 h 6845510"/>
              <a:gd name="connsiteX26-4135" fmla="*/ 1578934 w 3693484"/>
              <a:gd name="connsiteY26-4136" fmla="*/ 4064210 h 6845510"/>
              <a:gd name="connsiteX27-4137" fmla="*/ 1969459 w 3693484"/>
              <a:gd name="connsiteY27-4138" fmla="*/ 6845510 h 6845510"/>
              <a:gd name="connsiteX0-4139" fmla="*/ 1969459 w 3693484"/>
              <a:gd name="connsiteY0-4140" fmla="*/ 6845510 h 6845510"/>
              <a:gd name="connsiteX1-4141" fmla="*/ 3693484 w 3693484"/>
              <a:gd name="connsiteY1-4142" fmla="*/ 6835985 h 6845510"/>
              <a:gd name="connsiteX2-4143" fmla="*/ 2636209 w 3693484"/>
              <a:gd name="connsiteY2-4144" fmla="*/ 3873710 h 6845510"/>
              <a:gd name="connsiteX3-4145" fmla="*/ 2512384 w 3693484"/>
              <a:gd name="connsiteY3-4146" fmla="*/ 3321260 h 6845510"/>
              <a:gd name="connsiteX4-4147" fmla="*/ 2874334 w 3693484"/>
              <a:gd name="connsiteY4-4148" fmla="*/ 2216360 h 6845510"/>
              <a:gd name="connsiteX5-4149" fmla="*/ 3512509 w 3693484"/>
              <a:gd name="connsiteY5-4150" fmla="*/ 1301960 h 6845510"/>
              <a:gd name="connsiteX6-4151" fmla="*/ 3298197 w 3693484"/>
              <a:gd name="connsiteY6-4152" fmla="*/ 1178135 h 6845510"/>
              <a:gd name="connsiteX7-4153" fmla="*/ 2607634 w 3693484"/>
              <a:gd name="connsiteY7-4154" fmla="*/ 1878222 h 6845510"/>
              <a:gd name="connsiteX8-4155" fmla="*/ 2531434 w 3693484"/>
              <a:gd name="connsiteY8-4156" fmla="*/ 1821072 h 6845510"/>
              <a:gd name="connsiteX9-4157" fmla="*/ 2874334 w 3693484"/>
              <a:gd name="connsiteY9-4158" fmla="*/ 563772 h 6845510"/>
              <a:gd name="connsiteX10-4159" fmla="*/ 2598109 w 3693484"/>
              <a:gd name="connsiteY10-4160" fmla="*/ 397084 h 6845510"/>
              <a:gd name="connsiteX11-4161" fmla="*/ 2207584 w 3693484"/>
              <a:gd name="connsiteY11-4162" fmla="*/ 1659147 h 6845510"/>
              <a:gd name="connsiteX12-4163" fmla="*/ 2131384 w 3693484"/>
              <a:gd name="connsiteY12-4164" fmla="*/ 1597235 h 6845510"/>
              <a:gd name="connsiteX13-4165" fmla="*/ 2193297 w 3693484"/>
              <a:gd name="connsiteY13-4166" fmla="*/ 154197 h 6845510"/>
              <a:gd name="connsiteX14-4167" fmla="*/ 1878971 w 3693484"/>
              <a:gd name="connsiteY14-4168" fmla="*/ 163723 h 6845510"/>
              <a:gd name="connsiteX15-4169" fmla="*/ 1798009 w 3693484"/>
              <a:gd name="connsiteY15-4170" fmla="*/ 1554373 h 6845510"/>
              <a:gd name="connsiteX16-4171" fmla="*/ 1674184 w 3693484"/>
              <a:gd name="connsiteY16-4172" fmla="*/ 1559134 h 6845510"/>
              <a:gd name="connsiteX17-4173" fmla="*/ 1593221 w 3693484"/>
              <a:gd name="connsiteY17-4174" fmla="*/ 378035 h 6845510"/>
              <a:gd name="connsiteX18-4175" fmla="*/ 1307472 w 3693484"/>
              <a:gd name="connsiteY18-4176" fmla="*/ 368510 h 6845510"/>
              <a:gd name="connsiteX19-4177" fmla="*/ 1312234 w 3693484"/>
              <a:gd name="connsiteY19-4178" fmla="*/ 1635335 h 6845510"/>
              <a:gd name="connsiteX20-4179" fmla="*/ 1259846 w 3693484"/>
              <a:gd name="connsiteY20-4180" fmla="*/ 2025860 h 6845510"/>
              <a:gd name="connsiteX21-4181" fmla="*/ 902659 w 3693484"/>
              <a:gd name="connsiteY21-4182" fmla="*/ 2302085 h 6845510"/>
              <a:gd name="connsiteX22-4183" fmla="*/ 207334 w 3693484"/>
              <a:gd name="connsiteY22-4184" fmla="*/ 1787735 h 6845510"/>
              <a:gd name="connsiteX23-4185" fmla="*/ 173996 w 3693484"/>
              <a:gd name="connsiteY23-4186" fmla="*/ 2092535 h 6845510"/>
              <a:gd name="connsiteX24-4187" fmla="*/ 731209 w 3693484"/>
              <a:gd name="connsiteY24-4188" fmla="*/ 2797385 h 6845510"/>
              <a:gd name="connsiteX25-4189" fmla="*/ 1359859 w 3693484"/>
              <a:gd name="connsiteY25-4190" fmla="*/ 3530810 h 6845510"/>
              <a:gd name="connsiteX26-4191" fmla="*/ 1578934 w 3693484"/>
              <a:gd name="connsiteY26-4192" fmla="*/ 4064210 h 6845510"/>
              <a:gd name="connsiteX27-4193" fmla="*/ 1969459 w 3693484"/>
              <a:gd name="connsiteY27-4194" fmla="*/ 6845510 h 6845510"/>
              <a:gd name="connsiteX0-4195" fmla="*/ 1969459 w 3693484"/>
              <a:gd name="connsiteY0-4196" fmla="*/ 6845510 h 6845510"/>
              <a:gd name="connsiteX1-4197" fmla="*/ 3693484 w 3693484"/>
              <a:gd name="connsiteY1-4198" fmla="*/ 6835985 h 6845510"/>
              <a:gd name="connsiteX2-4199" fmla="*/ 2636209 w 3693484"/>
              <a:gd name="connsiteY2-4200" fmla="*/ 3873710 h 6845510"/>
              <a:gd name="connsiteX3-4201" fmla="*/ 2512384 w 3693484"/>
              <a:gd name="connsiteY3-4202" fmla="*/ 3321260 h 6845510"/>
              <a:gd name="connsiteX4-4203" fmla="*/ 2874334 w 3693484"/>
              <a:gd name="connsiteY4-4204" fmla="*/ 2216360 h 6845510"/>
              <a:gd name="connsiteX5-4205" fmla="*/ 3512509 w 3693484"/>
              <a:gd name="connsiteY5-4206" fmla="*/ 1301960 h 6845510"/>
              <a:gd name="connsiteX6-4207" fmla="*/ 3298197 w 3693484"/>
              <a:gd name="connsiteY6-4208" fmla="*/ 1178135 h 6845510"/>
              <a:gd name="connsiteX7-4209" fmla="*/ 2607634 w 3693484"/>
              <a:gd name="connsiteY7-4210" fmla="*/ 1878222 h 6845510"/>
              <a:gd name="connsiteX8-4211" fmla="*/ 2531434 w 3693484"/>
              <a:gd name="connsiteY8-4212" fmla="*/ 1821072 h 6845510"/>
              <a:gd name="connsiteX9-4213" fmla="*/ 2874334 w 3693484"/>
              <a:gd name="connsiteY9-4214" fmla="*/ 563772 h 6845510"/>
              <a:gd name="connsiteX10-4215" fmla="*/ 2598109 w 3693484"/>
              <a:gd name="connsiteY10-4216" fmla="*/ 397084 h 6845510"/>
              <a:gd name="connsiteX11-4217" fmla="*/ 2207584 w 3693484"/>
              <a:gd name="connsiteY11-4218" fmla="*/ 1659147 h 6845510"/>
              <a:gd name="connsiteX12-4219" fmla="*/ 2131384 w 3693484"/>
              <a:gd name="connsiteY12-4220" fmla="*/ 1597235 h 6845510"/>
              <a:gd name="connsiteX13-4221" fmla="*/ 2193297 w 3693484"/>
              <a:gd name="connsiteY13-4222" fmla="*/ 154197 h 6845510"/>
              <a:gd name="connsiteX14-4223" fmla="*/ 1878971 w 3693484"/>
              <a:gd name="connsiteY14-4224" fmla="*/ 163723 h 6845510"/>
              <a:gd name="connsiteX15-4225" fmla="*/ 1798009 w 3693484"/>
              <a:gd name="connsiteY15-4226" fmla="*/ 1554373 h 6845510"/>
              <a:gd name="connsiteX16-4227" fmla="*/ 1674184 w 3693484"/>
              <a:gd name="connsiteY16-4228" fmla="*/ 1559134 h 6845510"/>
              <a:gd name="connsiteX17-4229" fmla="*/ 1593221 w 3693484"/>
              <a:gd name="connsiteY17-4230" fmla="*/ 378035 h 6845510"/>
              <a:gd name="connsiteX18-4231" fmla="*/ 1307472 w 3693484"/>
              <a:gd name="connsiteY18-4232" fmla="*/ 368510 h 6845510"/>
              <a:gd name="connsiteX19-4233" fmla="*/ 1312234 w 3693484"/>
              <a:gd name="connsiteY19-4234" fmla="*/ 1635335 h 6845510"/>
              <a:gd name="connsiteX20-4235" fmla="*/ 1259846 w 3693484"/>
              <a:gd name="connsiteY20-4236" fmla="*/ 2025860 h 6845510"/>
              <a:gd name="connsiteX21-4237" fmla="*/ 902659 w 3693484"/>
              <a:gd name="connsiteY21-4238" fmla="*/ 2302085 h 6845510"/>
              <a:gd name="connsiteX22-4239" fmla="*/ 207334 w 3693484"/>
              <a:gd name="connsiteY22-4240" fmla="*/ 1787735 h 6845510"/>
              <a:gd name="connsiteX23-4241" fmla="*/ 173996 w 3693484"/>
              <a:gd name="connsiteY23-4242" fmla="*/ 2092535 h 6845510"/>
              <a:gd name="connsiteX24-4243" fmla="*/ 731209 w 3693484"/>
              <a:gd name="connsiteY24-4244" fmla="*/ 2797385 h 6845510"/>
              <a:gd name="connsiteX25-4245" fmla="*/ 1359859 w 3693484"/>
              <a:gd name="connsiteY25-4246" fmla="*/ 3530810 h 6845510"/>
              <a:gd name="connsiteX26-4247" fmla="*/ 1578934 w 3693484"/>
              <a:gd name="connsiteY26-4248" fmla="*/ 4064210 h 6845510"/>
              <a:gd name="connsiteX27-4249" fmla="*/ 1969459 w 3693484"/>
              <a:gd name="connsiteY27-4250" fmla="*/ 6845510 h 6845510"/>
              <a:gd name="connsiteX0-4251" fmla="*/ 1969459 w 3693484"/>
              <a:gd name="connsiteY0-4252" fmla="*/ 6845510 h 6845510"/>
              <a:gd name="connsiteX1-4253" fmla="*/ 3693484 w 3693484"/>
              <a:gd name="connsiteY1-4254" fmla="*/ 6835985 h 6845510"/>
              <a:gd name="connsiteX2-4255" fmla="*/ 2636209 w 3693484"/>
              <a:gd name="connsiteY2-4256" fmla="*/ 3873710 h 6845510"/>
              <a:gd name="connsiteX3-4257" fmla="*/ 2512384 w 3693484"/>
              <a:gd name="connsiteY3-4258" fmla="*/ 3321260 h 6845510"/>
              <a:gd name="connsiteX4-4259" fmla="*/ 2874334 w 3693484"/>
              <a:gd name="connsiteY4-4260" fmla="*/ 2216360 h 6845510"/>
              <a:gd name="connsiteX5-4261" fmla="*/ 3512509 w 3693484"/>
              <a:gd name="connsiteY5-4262" fmla="*/ 1301960 h 6845510"/>
              <a:gd name="connsiteX6-4263" fmla="*/ 3298197 w 3693484"/>
              <a:gd name="connsiteY6-4264" fmla="*/ 1178135 h 6845510"/>
              <a:gd name="connsiteX7-4265" fmla="*/ 2607634 w 3693484"/>
              <a:gd name="connsiteY7-4266" fmla="*/ 1878222 h 6845510"/>
              <a:gd name="connsiteX8-4267" fmla="*/ 2531434 w 3693484"/>
              <a:gd name="connsiteY8-4268" fmla="*/ 1821072 h 6845510"/>
              <a:gd name="connsiteX9-4269" fmla="*/ 2874334 w 3693484"/>
              <a:gd name="connsiteY9-4270" fmla="*/ 563772 h 6845510"/>
              <a:gd name="connsiteX10-4271" fmla="*/ 2598109 w 3693484"/>
              <a:gd name="connsiteY10-4272" fmla="*/ 397084 h 6845510"/>
              <a:gd name="connsiteX11-4273" fmla="*/ 2207584 w 3693484"/>
              <a:gd name="connsiteY11-4274" fmla="*/ 1659147 h 6845510"/>
              <a:gd name="connsiteX12-4275" fmla="*/ 2131384 w 3693484"/>
              <a:gd name="connsiteY12-4276" fmla="*/ 1597235 h 6845510"/>
              <a:gd name="connsiteX13-4277" fmla="*/ 2193297 w 3693484"/>
              <a:gd name="connsiteY13-4278" fmla="*/ 154197 h 6845510"/>
              <a:gd name="connsiteX14-4279" fmla="*/ 1878971 w 3693484"/>
              <a:gd name="connsiteY14-4280" fmla="*/ 163723 h 6845510"/>
              <a:gd name="connsiteX15-4281" fmla="*/ 1798009 w 3693484"/>
              <a:gd name="connsiteY15-4282" fmla="*/ 1554373 h 6845510"/>
              <a:gd name="connsiteX16-4283" fmla="*/ 1674184 w 3693484"/>
              <a:gd name="connsiteY16-4284" fmla="*/ 1559134 h 6845510"/>
              <a:gd name="connsiteX17-4285" fmla="*/ 1593221 w 3693484"/>
              <a:gd name="connsiteY17-4286" fmla="*/ 378035 h 6845510"/>
              <a:gd name="connsiteX18-4287" fmla="*/ 1307472 w 3693484"/>
              <a:gd name="connsiteY18-4288" fmla="*/ 368510 h 6845510"/>
              <a:gd name="connsiteX19-4289" fmla="*/ 1312234 w 3693484"/>
              <a:gd name="connsiteY19-4290" fmla="*/ 1635335 h 6845510"/>
              <a:gd name="connsiteX20-4291" fmla="*/ 1259846 w 3693484"/>
              <a:gd name="connsiteY20-4292" fmla="*/ 2025860 h 6845510"/>
              <a:gd name="connsiteX21-4293" fmla="*/ 902659 w 3693484"/>
              <a:gd name="connsiteY21-4294" fmla="*/ 2302085 h 6845510"/>
              <a:gd name="connsiteX22-4295" fmla="*/ 207334 w 3693484"/>
              <a:gd name="connsiteY22-4296" fmla="*/ 1787735 h 6845510"/>
              <a:gd name="connsiteX23-4297" fmla="*/ 173996 w 3693484"/>
              <a:gd name="connsiteY23-4298" fmla="*/ 2092535 h 6845510"/>
              <a:gd name="connsiteX24-4299" fmla="*/ 731209 w 3693484"/>
              <a:gd name="connsiteY24-4300" fmla="*/ 2797385 h 6845510"/>
              <a:gd name="connsiteX25-4301" fmla="*/ 1359859 w 3693484"/>
              <a:gd name="connsiteY25-4302" fmla="*/ 3530810 h 6845510"/>
              <a:gd name="connsiteX26-4303" fmla="*/ 1578934 w 3693484"/>
              <a:gd name="connsiteY26-4304" fmla="*/ 4064210 h 6845510"/>
              <a:gd name="connsiteX27-4305" fmla="*/ 1969459 w 3693484"/>
              <a:gd name="connsiteY27-4306" fmla="*/ 6845510 h 6845510"/>
              <a:gd name="connsiteX0-4307" fmla="*/ 1969459 w 3693484"/>
              <a:gd name="connsiteY0-4308" fmla="*/ 6845510 h 6845510"/>
              <a:gd name="connsiteX1-4309" fmla="*/ 3693484 w 3693484"/>
              <a:gd name="connsiteY1-4310" fmla="*/ 6835985 h 6845510"/>
              <a:gd name="connsiteX2-4311" fmla="*/ 2636209 w 3693484"/>
              <a:gd name="connsiteY2-4312" fmla="*/ 3873710 h 6845510"/>
              <a:gd name="connsiteX3-4313" fmla="*/ 2512384 w 3693484"/>
              <a:gd name="connsiteY3-4314" fmla="*/ 3321260 h 6845510"/>
              <a:gd name="connsiteX4-4315" fmla="*/ 2874334 w 3693484"/>
              <a:gd name="connsiteY4-4316" fmla="*/ 2216360 h 6845510"/>
              <a:gd name="connsiteX5-4317" fmla="*/ 3512509 w 3693484"/>
              <a:gd name="connsiteY5-4318" fmla="*/ 1301960 h 6845510"/>
              <a:gd name="connsiteX6-4319" fmla="*/ 3298197 w 3693484"/>
              <a:gd name="connsiteY6-4320" fmla="*/ 1178135 h 6845510"/>
              <a:gd name="connsiteX7-4321" fmla="*/ 2607634 w 3693484"/>
              <a:gd name="connsiteY7-4322" fmla="*/ 1878222 h 6845510"/>
              <a:gd name="connsiteX8-4323" fmla="*/ 2531434 w 3693484"/>
              <a:gd name="connsiteY8-4324" fmla="*/ 1821072 h 6845510"/>
              <a:gd name="connsiteX9-4325" fmla="*/ 2874334 w 3693484"/>
              <a:gd name="connsiteY9-4326" fmla="*/ 563772 h 6845510"/>
              <a:gd name="connsiteX10-4327" fmla="*/ 2598109 w 3693484"/>
              <a:gd name="connsiteY10-4328" fmla="*/ 397084 h 6845510"/>
              <a:gd name="connsiteX11-4329" fmla="*/ 2207584 w 3693484"/>
              <a:gd name="connsiteY11-4330" fmla="*/ 1659147 h 6845510"/>
              <a:gd name="connsiteX12-4331" fmla="*/ 2131384 w 3693484"/>
              <a:gd name="connsiteY12-4332" fmla="*/ 1597235 h 6845510"/>
              <a:gd name="connsiteX13-4333" fmla="*/ 2193297 w 3693484"/>
              <a:gd name="connsiteY13-4334" fmla="*/ 154197 h 6845510"/>
              <a:gd name="connsiteX14-4335" fmla="*/ 1878971 w 3693484"/>
              <a:gd name="connsiteY14-4336" fmla="*/ 163723 h 6845510"/>
              <a:gd name="connsiteX15-4337" fmla="*/ 1798009 w 3693484"/>
              <a:gd name="connsiteY15-4338" fmla="*/ 1554373 h 6845510"/>
              <a:gd name="connsiteX16-4339" fmla="*/ 1674184 w 3693484"/>
              <a:gd name="connsiteY16-4340" fmla="*/ 1559134 h 6845510"/>
              <a:gd name="connsiteX17-4341" fmla="*/ 1593221 w 3693484"/>
              <a:gd name="connsiteY17-4342" fmla="*/ 378035 h 6845510"/>
              <a:gd name="connsiteX18-4343" fmla="*/ 1307472 w 3693484"/>
              <a:gd name="connsiteY18-4344" fmla="*/ 368510 h 6845510"/>
              <a:gd name="connsiteX19-4345" fmla="*/ 1312234 w 3693484"/>
              <a:gd name="connsiteY19-4346" fmla="*/ 1635335 h 6845510"/>
              <a:gd name="connsiteX20-4347" fmla="*/ 1259846 w 3693484"/>
              <a:gd name="connsiteY20-4348" fmla="*/ 2025860 h 6845510"/>
              <a:gd name="connsiteX21-4349" fmla="*/ 902659 w 3693484"/>
              <a:gd name="connsiteY21-4350" fmla="*/ 2302085 h 6845510"/>
              <a:gd name="connsiteX22-4351" fmla="*/ 207334 w 3693484"/>
              <a:gd name="connsiteY22-4352" fmla="*/ 1787735 h 6845510"/>
              <a:gd name="connsiteX23-4353" fmla="*/ 173996 w 3693484"/>
              <a:gd name="connsiteY23-4354" fmla="*/ 2092535 h 6845510"/>
              <a:gd name="connsiteX24-4355" fmla="*/ 731209 w 3693484"/>
              <a:gd name="connsiteY24-4356" fmla="*/ 2797385 h 6845510"/>
              <a:gd name="connsiteX25-4357" fmla="*/ 1359859 w 3693484"/>
              <a:gd name="connsiteY25-4358" fmla="*/ 3530810 h 6845510"/>
              <a:gd name="connsiteX26-4359" fmla="*/ 1578934 w 3693484"/>
              <a:gd name="connsiteY26-4360" fmla="*/ 4064210 h 6845510"/>
              <a:gd name="connsiteX27-4361" fmla="*/ 1969459 w 3693484"/>
              <a:gd name="connsiteY27-4362" fmla="*/ 6845510 h 6845510"/>
              <a:gd name="connsiteX0-4363" fmla="*/ 1969459 w 3693484"/>
              <a:gd name="connsiteY0-4364" fmla="*/ 6845510 h 6845510"/>
              <a:gd name="connsiteX1-4365" fmla="*/ 3693484 w 3693484"/>
              <a:gd name="connsiteY1-4366" fmla="*/ 6835985 h 6845510"/>
              <a:gd name="connsiteX2-4367" fmla="*/ 2636209 w 3693484"/>
              <a:gd name="connsiteY2-4368" fmla="*/ 3873710 h 6845510"/>
              <a:gd name="connsiteX3-4369" fmla="*/ 2512384 w 3693484"/>
              <a:gd name="connsiteY3-4370" fmla="*/ 3321260 h 6845510"/>
              <a:gd name="connsiteX4-4371" fmla="*/ 2874334 w 3693484"/>
              <a:gd name="connsiteY4-4372" fmla="*/ 2216360 h 6845510"/>
              <a:gd name="connsiteX5-4373" fmla="*/ 3512509 w 3693484"/>
              <a:gd name="connsiteY5-4374" fmla="*/ 1301960 h 6845510"/>
              <a:gd name="connsiteX6-4375" fmla="*/ 3298197 w 3693484"/>
              <a:gd name="connsiteY6-4376" fmla="*/ 1178135 h 6845510"/>
              <a:gd name="connsiteX7-4377" fmla="*/ 2607634 w 3693484"/>
              <a:gd name="connsiteY7-4378" fmla="*/ 1878222 h 6845510"/>
              <a:gd name="connsiteX8-4379" fmla="*/ 2531434 w 3693484"/>
              <a:gd name="connsiteY8-4380" fmla="*/ 1821072 h 6845510"/>
              <a:gd name="connsiteX9-4381" fmla="*/ 2874334 w 3693484"/>
              <a:gd name="connsiteY9-4382" fmla="*/ 563772 h 6845510"/>
              <a:gd name="connsiteX10-4383" fmla="*/ 2598109 w 3693484"/>
              <a:gd name="connsiteY10-4384" fmla="*/ 397084 h 6845510"/>
              <a:gd name="connsiteX11-4385" fmla="*/ 2207584 w 3693484"/>
              <a:gd name="connsiteY11-4386" fmla="*/ 1659147 h 6845510"/>
              <a:gd name="connsiteX12-4387" fmla="*/ 2131384 w 3693484"/>
              <a:gd name="connsiteY12-4388" fmla="*/ 1597235 h 6845510"/>
              <a:gd name="connsiteX13-4389" fmla="*/ 2193297 w 3693484"/>
              <a:gd name="connsiteY13-4390" fmla="*/ 154197 h 6845510"/>
              <a:gd name="connsiteX14-4391" fmla="*/ 1878971 w 3693484"/>
              <a:gd name="connsiteY14-4392" fmla="*/ 163723 h 6845510"/>
              <a:gd name="connsiteX15-4393" fmla="*/ 1798009 w 3693484"/>
              <a:gd name="connsiteY15-4394" fmla="*/ 1554373 h 6845510"/>
              <a:gd name="connsiteX16-4395" fmla="*/ 1674184 w 3693484"/>
              <a:gd name="connsiteY16-4396" fmla="*/ 1559134 h 6845510"/>
              <a:gd name="connsiteX17-4397" fmla="*/ 1593221 w 3693484"/>
              <a:gd name="connsiteY17-4398" fmla="*/ 378035 h 6845510"/>
              <a:gd name="connsiteX18-4399" fmla="*/ 1307472 w 3693484"/>
              <a:gd name="connsiteY18-4400" fmla="*/ 368510 h 6845510"/>
              <a:gd name="connsiteX19-4401" fmla="*/ 1312234 w 3693484"/>
              <a:gd name="connsiteY19-4402" fmla="*/ 1635335 h 6845510"/>
              <a:gd name="connsiteX20-4403" fmla="*/ 1259846 w 3693484"/>
              <a:gd name="connsiteY20-4404" fmla="*/ 2025860 h 6845510"/>
              <a:gd name="connsiteX21-4405" fmla="*/ 902659 w 3693484"/>
              <a:gd name="connsiteY21-4406" fmla="*/ 2302085 h 6845510"/>
              <a:gd name="connsiteX22-4407" fmla="*/ 207334 w 3693484"/>
              <a:gd name="connsiteY22-4408" fmla="*/ 1787735 h 6845510"/>
              <a:gd name="connsiteX23-4409" fmla="*/ 173996 w 3693484"/>
              <a:gd name="connsiteY23-4410" fmla="*/ 2092535 h 6845510"/>
              <a:gd name="connsiteX24-4411" fmla="*/ 731209 w 3693484"/>
              <a:gd name="connsiteY24-4412" fmla="*/ 2797385 h 6845510"/>
              <a:gd name="connsiteX25-4413" fmla="*/ 1359859 w 3693484"/>
              <a:gd name="connsiteY25-4414" fmla="*/ 3530810 h 6845510"/>
              <a:gd name="connsiteX26-4415" fmla="*/ 1578934 w 3693484"/>
              <a:gd name="connsiteY26-4416" fmla="*/ 4064210 h 6845510"/>
              <a:gd name="connsiteX27-4417" fmla="*/ 1969459 w 3693484"/>
              <a:gd name="connsiteY27-4418" fmla="*/ 6845510 h 6845510"/>
              <a:gd name="connsiteX0-4419" fmla="*/ 1969459 w 3693484"/>
              <a:gd name="connsiteY0-4420" fmla="*/ 6845510 h 6845510"/>
              <a:gd name="connsiteX1-4421" fmla="*/ 3693484 w 3693484"/>
              <a:gd name="connsiteY1-4422" fmla="*/ 6835985 h 6845510"/>
              <a:gd name="connsiteX2-4423" fmla="*/ 2636209 w 3693484"/>
              <a:gd name="connsiteY2-4424" fmla="*/ 3873710 h 6845510"/>
              <a:gd name="connsiteX3-4425" fmla="*/ 2512384 w 3693484"/>
              <a:gd name="connsiteY3-4426" fmla="*/ 3321260 h 6845510"/>
              <a:gd name="connsiteX4-4427" fmla="*/ 2864809 w 3693484"/>
              <a:gd name="connsiteY4-4428" fmla="*/ 2197310 h 6845510"/>
              <a:gd name="connsiteX5-4429" fmla="*/ 3512509 w 3693484"/>
              <a:gd name="connsiteY5-4430" fmla="*/ 1301960 h 6845510"/>
              <a:gd name="connsiteX6-4431" fmla="*/ 3298197 w 3693484"/>
              <a:gd name="connsiteY6-4432" fmla="*/ 1178135 h 6845510"/>
              <a:gd name="connsiteX7-4433" fmla="*/ 2607634 w 3693484"/>
              <a:gd name="connsiteY7-4434" fmla="*/ 1878222 h 6845510"/>
              <a:gd name="connsiteX8-4435" fmla="*/ 2531434 w 3693484"/>
              <a:gd name="connsiteY8-4436" fmla="*/ 1821072 h 6845510"/>
              <a:gd name="connsiteX9-4437" fmla="*/ 2874334 w 3693484"/>
              <a:gd name="connsiteY9-4438" fmla="*/ 563772 h 6845510"/>
              <a:gd name="connsiteX10-4439" fmla="*/ 2598109 w 3693484"/>
              <a:gd name="connsiteY10-4440" fmla="*/ 397084 h 6845510"/>
              <a:gd name="connsiteX11-4441" fmla="*/ 2207584 w 3693484"/>
              <a:gd name="connsiteY11-4442" fmla="*/ 1659147 h 6845510"/>
              <a:gd name="connsiteX12-4443" fmla="*/ 2131384 w 3693484"/>
              <a:gd name="connsiteY12-4444" fmla="*/ 1597235 h 6845510"/>
              <a:gd name="connsiteX13-4445" fmla="*/ 2193297 w 3693484"/>
              <a:gd name="connsiteY13-4446" fmla="*/ 154197 h 6845510"/>
              <a:gd name="connsiteX14-4447" fmla="*/ 1878971 w 3693484"/>
              <a:gd name="connsiteY14-4448" fmla="*/ 163723 h 6845510"/>
              <a:gd name="connsiteX15-4449" fmla="*/ 1798009 w 3693484"/>
              <a:gd name="connsiteY15-4450" fmla="*/ 1554373 h 6845510"/>
              <a:gd name="connsiteX16-4451" fmla="*/ 1674184 w 3693484"/>
              <a:gd name="connsiteY16-4452" fmla="*/ 1559134 h 6845510"/>
              <a:gd name="connsiteX17-4453" fmla="*/ 1593221 w 3693484"/>
              <a:gd name="connsiteY17-4454" fmla="*/ 378035 h 6845510"/>
              <a:gd name="connsiteX18-4455" fmla="*/ 1307472 w 3693484"/>
              <a:gd name="connsiteY18-4456" fmla="*/ 368510 h 6845510"/>
              <a:gd name="connsiteX19-4457" fmla="*/ 1312234 w 3693484"/>
              <a:gd name="connsiteY19-4458" fmla="*/ 1635335 h 6845510"/>
              <a:gd name="connsiteX20-4459" fmla="*/ 1259846 w 3693484"/>
              <a:gd name="connsiteY20-4460" fmla="*/ 2025860 h 6845510"/>
              <a:gd name="connsiteX21-4461" fmla="*/ 902659 w 3693484"/>
              <a:gd name="connsiteY21-4462" fmla="*/ 2302085 h 6845510"/>
              <a:gd name="connsiteX22-4463" fmla="*/ 207334 w 3693484"/>
              <a:gd name="connsiteY22-4464" fmla="*/ 1787735 h 6845510"/>
              <a:gd name="connsiteX23-4465" fmla="*/ 173996 w 3693484"/>
              <a:gd name="connsiteY23-4466" fmla="*/ 2092535 h 6845510"/>
              <a:gd name="connsiteX24-4467" fmla="*/ 731209 w 3693484"/>
              <a:gd name="connsiteY24-4468" fmla="*/ 2797385 h 6845510"/>
              <a:gd name="connsiteX25-4469" fmla="*/ 1359859 w 3693484"/>
              <a:gd name="connsiteY25-4470" fmla="*/ 3530810 h 6845510"/>
              <a:gd name="connsiteX26-4471" fmla="*/ 1578934 w 3693484"/>
              <a:gd name="connsiteY26-4472" fmla="*/ 4064210 h 6845510"/>
              <a:gd name="connsiteX27-4473" fmla="*/ 1969459 w 3693484"/>
              <a:gd name="connsiteY27-4474" fmla="*/ 6845510 h 6845510"/>
              <a:gd name="connsiteX0-4475" fmla="*/ 1969459 w 3693484"/>
              <a:gd name="connsiteY0-4476" fmla="*/ 6845510 h 6845510"/>
              <a:gd name="connsiteX1-4477" fmla="*/ 3693484 w 3693484"/>
              <a:gd name="connsiteY1-4478" fmla="*/ 6835985 h 6845510"/>
              <a:gd name="connsiteX2-4479" fmla="*/ 2636209 w 3693484"/>
              <a:gd name="connsiteY2-4480" fmla="*/ 3873710 h 6845510"/>
              <a:gd name="connsiteX3-4481" fmla="*/ 2512384 w 3693484"/>
              <a:gd name="connsiteY3-4482" fmla="*/ 3321260 h 6845510"/>
              <a:gd name="connsiteX4-4483" fmla="*/ 2883859 w 3693484"/>
              <a:gd name="connsiteY4-4484" fmla="*/ 2092535 h 6845510"/>
              <a:gd name="connsiteX5-4485" fmla="*/ 3512509 w 3693484"/>
              <a:gd name="connsiteY5-4486" fmla="*/ 1301960 h 6845510"/>
              <a:gd name="connsiteX6-4487" fmla="*/ 3298197 w 3693484"/>
              <a:gd name="connsiteY6-4488" fmla="*/ 1178135 h 6845510"/>
              <a:gd name="connsiteX7-4489" fmla="*/ 2607634 w 3693484"/>
              <a:gd name="connsiteY7-4490" fmla="*/ 1878222 h 6845510"/>
              <a:gd name="connsiteX8-4491" fmla="*/ 2531434 w 3693484"/>
              <a:gd name="connsiteY8-4492" fmla="*/ 1821072 h 6845510"/>
              <a:gd name="connsiteX9-4493" fmla="*/ 2874334 w 3693484"/>
              <a:gd name="connsiteY9-4494" fmla="*/ 563772 h 6845510"/>
              <a:gd name="connsiteX10-4495" fmla="*/ 2598109 w 3693484"/>
              <a:gd name="connsiteY10-4496" fmla="*/ 397084 h 6845510"/>
              <a:gd name="connsiteX11-4497" fmla="*/ 2207584 w 3693484"/>
              <a:gd name="connsiteY11-4498" fmla="*/ 1659147 h 6845510"/>
              <a:gd name="connsiteX12-4499" fmla="*/ 2131384 w 3693484"/>
              <a:gd name="connsiteY12-4500" fmla="*/ 1597235 h 6845510"/>
              <a:gd name="connsiteX13-4501" fmla="*/ 2193297 w 3693484"/>
              <a:gd name="connsiteY13-4502" fmla="*/ 154197 h 6845510"/>
              <a:gd name="connsiteX14-4503" fmla="*/ 1878971 w 3693484"/>
              <a:gd name="connsiteY14-4504" fmla="*/ 163723 h 6845510"/>
              <a:gd name="connsiteX15-4505" fmla="*/ 1798009 w 3693484"/>
              <a:gd name="connsiteY15-4506" fmla="*/ 1554373 h 6845510"/>
              <a:gd name="connsiteX16-4507" fmla="*/ 1674184 w 3693484"/>
              <a:gd name="connsiteY16-4508" fmla="*/ 1559134 h 6845510"/>
              <a:gd name="connsiteX17-4509" fmla="*/ 1593221 w 3693484"/>
              <a:gd name="connsiteY17-4510" fmla="*/ 378035 h 6845510"/>
              <a:gd name="connsiteX18-4511" fmla="*/ 1307472 w 3693484"/>
              <a:gd name="connsiteY18-4512" fmla="*/ 368510 h 6845510"/>
              <a:gd name="connsiteX19-4513" fmla="*/ 1312234 w 3693484"/>
              <a:gd name="connsiteY19-4514" fmla="*/ 1635335 h 6845510"/>
              <a:gd name="connsiteX20-4515" fmla="*/ 1259846 w 3693484"/>
              <a:gd name="connsiteY20-4516" fmla="*/ 2025860 h 6845510"/>
              <a:gd name="connsiteX21-4517" fmla="*/ 902659 w 3693484"/>
              <a:gd name="connsiteY21-4518" fmla="*/ 2302085 h 6845510"/>
              <a:gd name="connsiteX22-4519" fmla="*/ 207334 w 3693484"/>
              <a:gd name="connsiteY22-4520" fmla="*/ 1787735 h 6845510"/>
              <a:gd name="connsiteX23-4521" fmla="*/ 173996 w 3693484"/>
              <a:gd name="connsiteY23-4522" fmla="*/ 2092535 h 6845510"/>
              <a:gd name="connsiteX24-4523" fmla="*/ 731209 w 3693484"/>
              <a:gd name="connsiteY24-4524" fmla="*/ 2797385 h 6845510"/>
              <a:gd name="connsiteX25-4525" fmla="*/ 1359859 w 3693484"/>
              <a:gd name="connsiteY25-4526" fmla="*/ 3530810 h 6845510"/>
              <a:gd name="connsiteX26-4527" fmla="*/ 1578934 w 3693484"/>
              <a:gd name="connsiteY26-4528" fmla="*/ 4064210 h 6845510"/>
              <a:gd name="connsiteX27-4529" fmla="*/ 1969459 w 3693484"/>
              <a:gd name="connsiteY27-4530" fmla="*/ 6845510 h 6845510"/>
              <a:gd name="connsiteX0-4531" fmla="*/ 1969459 w 3693484"/>
              <a:gd name="connsiteY0-4532" fmla="*/ 6845510 h 6845510"/>
              <a:gd name="connsiteX1-4533" fmla="*/ 3693484 w 3693484"/>
              <a:gd name="connsiteY1-4534" fmla="*/ 6835985 h 6845510"/>
              <a:gd name="connsiteX2-4535" fmla="*/ 2636209 w 3693484"/>
              <a:gd name="connsiteY2-4536" fmla="*/ 3873710 h 6845510"/>
              <a:gd name="connsiteX3-4537" fmla="*/ 2512384 w 3693484"/>
              <a:gd name="connsiteY3-4538" fmla="*/ 3321260 h 6845510"/>
              <a:gd name="connsiteX4-4539" fmla="*/ 2921959 w 3693484"/>
              <a:gd name="connsiteY4-4540" fmla="*/ 2097298 h 6845510"/>
              <a:gd name="connsiteX5-4541" fmla="*/ 3512509 w 3693484"/>
              <a:gd name="connsiteY5-4542" fmla="*/ 1301960 h 6845510"/>
              <a:gd name="connsiteX6-4543" fmla="*/ 3298197 w 3693484"/>
              <a:gd name="connsiteY6-4544" fmla="*/ 1178135 h 6845510"/>
              <a:gd name="connsiteX7-4545" fmla="*/ 2607634 w 3693484"/>
              <a:gd name="connsiteY7-4546" fmla="*/ 1878222 h 6845510"/>
              <a:gd name="connsiteX8-4547" fmla="*/ 2531434 w 3693484"/>
              <a:gd name="connsiteY8-4548" fmla="*/ 1821072 h 6845510"/>
              <a:gd name="connsiteX9-4549" fmla="*/ 2874334 w 3693484"/>
              <a:gd name="connsiteY9-4550" fmla="*/ 563772 h 6845510"/>
              <a:gd name="connsiteX10-4551" fmla="*/ 2598109 w 3693484"/>
              <a:gd name="connsiteY10-4552" fmla="*/ 397084 h 6845510"/>
              <a:gd name="connsiteX11-4553" fmla="*/ 2207584 w 3693484"/>
              <a:gd name="connsiteY11-4554" fmla="*/ 1659147 h 6845510"/>
              <a:gd name="connsiteX12-4555" fmla="*/ 2131384 w 3693484"/>
              <a:gd name="connsiteY12-4556" fmla="*/ 1597235 h 6845510"/>
              <a:gd name="connsiteX13-4557" fmla="*/ 2193297 w 3693484"/>
              <a:gd name="connsiteY13-4558" fmla="*/ 154197 h 6845510"/>
              <a:gd name="connsiteX14-4559" fmla="*/ 1878971 w 3693484"/>
              <a:gd name="connsiteY14-4560" fmla="*/ 163723 h 6845510"/>
              <a:gd name="connsiteX15-4561" fmla="*/ 1798009 w 3693484"/>
              <a:gd name="connsiteY15-4562" fmla="*/ 1554373 h 6845510"/>
              <a:gd name="connsiteX16-4563" fmla="*/ 1674184 w 3693484"/>
              <a:gd name="connsiteY16-4564" fmla="*/ 1559134 h 6845510"/>
              <a:gd name="connsiteX17-4565" fmla="*/ 1593221 w 3693484"/>
              <a:gd name="connsiteY17-4566" fmla="*/ 378035 h 6845510"/>
              <a:gd name="connsiteX18-4567" fmla="*/ 1307472 w 3693484"/>
              <a:gd name="connsiteY18-4568" fmla="*/ 368510 h 6845510"/>
              <a:gd name="connsiteX19-4569" fmla="*/ 1312234 w 3693484"/>
              <a:gd name="connsiteY19-4570" fmla="*/ 1635335 h 6845510"/>
              <a:gd name="connsiteX20-4571" fmla="*/ 1259846 w 3693484"/>
              <a:gd name="connsiteY20-4572" fmla="*/ 2025860 h 6845510"/>
              <a:gd name="connsiteX21-4573" fmla="*/ 902659 w 3693484"/>
              <a:gd name="connsiteY21-4574" fmla="*/ 2302085 h 6845510"/>
              <a:gd name="connsiteX22-4575" fmla="*/ 207334 w 3693484"/>
              <a:gd name="connsiteY22-4576" fmla="*/ 1787735 h 6845510"/>
              <a:gd name="connsiteX23-4577" fmla="*/ 173996 w 3693484"/>
              <a:gd name="connsiteY23-4578" fmla="*/ 2092535 h 6845510"/>
              <a:gd name="connsiteX24-4579" fmla="*/ 731209 w 3693484"/>
              <a:gd name="connsiteY24-4580" fmla="*/ 2797385 h 6845510"/>
              <a:gd name="connsiteX25-4581" fmla="*/ 1359859 w 3693484"/>
              <a:gd name="connsiteY25-4582" fmla="*/ 3530810 h 6845510"/>
              <a:gd name="connsiteX26-4583" fmla="*/ 1578934 w 3693484"/>
              <a:gd name="connsiteY26-4584" fmla="*/ 4064210 h 6845510"/>
              <a:gd name="connsiteX27-4585" fmla="*/ 1969459 w 3693484"/>
              <a:gd name="connsiteY27-4586" fmla="*/ 6845510 h 6845510"/>
              <a:gd name="connsiteX0-4587" fmla="*/ 1969459 w 3693484"/>
              <a:gd name="connsiteY0-4588" fmla="*/ 6845510 h 6845510"/>
              <a:gd name="connsiteX1-4589" fmla="*/ 3693484 w 3693484"/>
              <a:gd name="connsiteY1-4590" fmla="*/ 6835985 h 6845510"/>
              <a:gd name="connsiteX2-4591" fmla="*/ 2636209 w 3693484"/>
              <a:gd name="connsiteY2-4592" fmla="*/ 3873710 h 6845510"/>
              <a:gd name="connsiteX3-4593" fmla="*/ 2512384 w 3693484"/>
              <a:gd name="connsiteY3-4594" fmla="*/ 3321260 h 6845510"/>
              <a:gd name="connsiteX4-4595" fmla="*/ 2902909 w 3693484"/>
              <a:gd name="connsiteY4-4596" fmla="*/ 2092536 h 6845510"/>
              <a:gd name="connsiteX5-4597" fmla="*/ 3512509 w 3693484"/>
              <a:gd name="connsiteY5-4598" fmla="*/ 1301960 h 6845510"/>
              <a:gd name="connsiteX6-4599" fmla="*/ 3298197 w 3693484"/>
              <a:gd name="connsiteY6-4600" fmla="*/ 1178135 h 6845510"/>
              <a:gd name="connsiteX7-4601" fmla="*/ 2607634 w 3693484"/>
              <a:gd name="connsiteY7-4602" fmla="*/ 1878222 h 6845510"/>
              <a:gd name="connsiteX8-4603" fmla="*/ 2531434 w 3693484"/>
              <a:gd name="connsiteY8-4604" fmla="*/ 1821072 h 6845510"/>
              <a:gd name="connsiteX9-4605" fmla="*/ 2874334 w 3693484"/>
              <a:gd name="connsiteY9-4606" fmla="*/ 563772 h 6845510"/>
              <a:gd name="connsiteX10-4607" fmla="*/ 2598109 w 3693484"/>
              <a:gd name="connsiteY10-4608" fmla="*/ 397084 h 6845510"/>
              <a:gd name="connsiteX11-4609" fmla="*/ 2207584 w 3693484"/>
              <a:gd name="connsiteY11-4610" fmla="*/ 1659147 h 6845510"/>
              <a:gd name="connsiteX12-4611" fmla="*/ 2131384 w 3693484"/>
              <a:gd name="connsiteY12-4612" fmla="*/ 1597235 h 6845510"/>
              <a:gd name="connsiteX13-4613" fmla="*/ 2193297 w 3693484"/>
              <a:gd name="connsiteY13-4614" fmla="*/ 154197 h 6845510"/>
              <a:gd name="connsiteX14-4615" fmla="*/ 1878971 w 3693484"/>
              <a:gd name="connsiteY14-4616" fmla="*/ 163723 h 6845510"/>
              <a:gd name="connsiteX15-4617" fmla="*/ 1798009 w 3693484"/>
              <a:gd name="connsiteY15-4618" fmla="*/ 1554373 h 6845510"/>
              <a:gd name="connsiteX16-4619" fmla="*/ 1674184 w 3693484"/>
              <a:gd name="connsiteY16-4620" fmla="*/ 1559134 h 6845510"/>
              <a:gd name="connsiteX17-4621" fmla="*/ 1593221 w 3693484"/>
              <a:gd name="connsiteY17-4622" fmla="*/ 378035 h 6845510"/>
              <a:gd name="connsiteX18-4623" fmla="*/ 1307472 w 3693484"/>
              <a:gd name="connsiteY18-4624" fmla="*/ 368510 h 6845510"/>
              <a:gd name="connsiteX19-4625" fmla="*/ 1312234 w 3693484"/>
              <a:gd name="connsiteY19-4626" fmla="*/ 1635335 h 6845510"/>
              <a:gd name="connsiteX20-4627" fmla="*/ 1259846 w 3693484"/>
              <a:gd name="connsiteY20-4628" fmla="*/ 2025860 h 6845510"/>
              <a:gd name="connsiteX21-4629" fmla="*/ 902659 w 3693484"/>
              <a:gd name="connsiteY21-4630" fmla="*/ 2302085 h 6845510"/>
              <a:gd name="connsiteX22-4631" fmla="*/ 207334 w 3693484"/>
              <a:gd name="connsiteY22-4632" fmla="*/ 1787735 h 6845510"/>
              <a:gd name="connsiteX23-4633" fmla="*/ 173996 w 3693484"/>
              <a:gd name="connsiteY23-4634" fmla="*/ 2092535 h 6845510"/>
              <a:gd name="connsiteX24-4635" fmla="*/ 731209 w 3693484"/>
              <a:gd name="connsiteY24-4636" fmla="*/ 2797385 h 6845510"/>
              <a:gd name="connsiteX25-4637" fmla="*/ 1359859 w 3693484"/>
              <a:gd name="connsiteY25-4638" fmla="*/ 3530810 h 6845510"/>
              <a:gd name="connsiteX26-4639" fmla="*/ 1578934 w 3693484"/>
              <a:gd name="connsiteY26-4640" fmla="*/ 4064210 h 6845510"/>
              <a:gd name="connsiteX27-4641" fmla="*/ 1969459 w 3693484"/>
              <a:gd name="connsiteY27-4642" fmla="*/ 6845510 h 6845510"/>
              <a:gd name="connsiteX0-4643" fmla="*/ 1969459 w 3693484"/>
              <a:gd name="connsiteY0-4644" fmla="*/ 6845510 h 6845510"/>
              <a:gd name="connsiteX1-4645" fmla="*/ 3693484 w 3693484"/>
              <a:gd name="connsiteY1-4646" fmla="*/ 6835985 h 6845510"/>
              <a:gd name="connsiteX2-4647" fmla="*/ 2636209 w 3693484"/>
              <a:gd name="connsiteY2-4648" fmla="*/ 3873710 h 6845510"/>
              <a:gd name="connsiteX3-4649" fmla="*/ 2512384 w 3693484"/>
              <a:gd name="connsiteY3-4650" fmla="*/ 3321260 h 6845510"/>
              <a:gd name="connsiteX4-4651" fmla="*/ 2902909 w 3693484"/>
              <a:gd name="connsiteY4-4652" fmla="*/ 2092536 h 6845510"/>
              <a:gd name="connsiteX5-4653" fmla="*/ 3512509 w 3693484"/>
              <a:gd name="connsiteY5-4654" fmla="*/ 1301960 h 6845510"/>
              <a:gd name="connsiteX6-4655" fmla="*/ 3298197 w 3693484"/>
              <a:gd name="connsiteY6-4656" fmla="*/ 1178135 h 6845510"/>
              <a:gd name="connsiteX7-4657" fmla="*/ 2607634 w 3693484"/>
              <a:gd name="connsiteY7-4658" fmla="*/ 1878222 h 6845510"/>
              <a:gd name="connsiteX8-4659" fmla="*/ 2531434 w 3693484"/>
              <a:gd name="connsiteY8-4660" fmla="*/ 1821072 h 6845510"/>
              <a:gd name="connsiteX9-4661" fmla="*/ 2874334 w 3693484"/>
              <a:gd name="connsiteY9-4662" fmla="*/ 563772 h 6845510"/>
              <a:gd name="connsiteX10-4663" fmla="*/ 2598109 w 3693484"/>
              <a:gd name="connsiteY10-4664" fmla="*/ 397084 h 6845510"/>
              <a:gd name="connsiteX11-4665" fmla="*/ 2207584 w 3693484"/>
              <a:gd name="connsiteY11-4666" fmla="*/ 1659147 h 6845510"/>
              <a:gd name="connsiteX12-4667" fmla="*/ 2131384 w 3693484"/>
              <a:gd name="connsiteY12-4668" fmla="*/ 1597235 h 6845510"/>
              <a:gd name="connsiteX13-4669" fmla="*/ 2193297 w 3693484"/>
              <a:gd name="connsiteY13-4670" fmla="*/ 154197 h 6845510"/>
              <a:gd name="connsiteX14-4671" fmla="*/ 1878971 w 3693484"/>
              <a:gd name="connsiteY14-4672" fmla="*/ 163723 h 6845510"/>
              <a:gd name="connsiteX15-4673" fmla="*/ 1798009 w 3693484"/>
              <a:gd name="connsiteY15-4674" fmla="*/ 1554373 h 6845510"/>
              <a:gd name="connsiteX16-4675" fmla="*/ 1674184 w 3693484"/>
              <a:gd name="connsiteY16-4676" fmla="*/ 1559134 h 6845510"/>
              <a:gd name="connsiteX17-4677" fmla="*/ 1593221 w 3693484"/>
              <a:gd name="connsiteY17-4678" fmla="*/ 378035 h 6845510"/>
              <a:gd name="connsiteX18-4679" fmla="*/ 1307472 w 3693484"/>
              <a:gd name="connsiteY18-4680" fmla="*/ 368510 h 6845510"/>
              <a:gd name="connsiteX19-4681" fmla="*/ 1312234 w 3693484"/>
              <a:gd name="connsiteY19-4682" fmla="*/ 1635335 h 6845510"/>
              <a:gd name="connsiteX20-4683" fmla="*/ 1259846 w 3693484"/>
              <a:gd name="connsiteY20-4684" fmla="*/ 2025860 h 6845510"/>
              <a:gd name="connsiteX21-4685" fmla="*/ 902659 w 3693484"/>
              <a:gd name="connsiteY21-4686" fmla="*/ 2302085 h 6845510"/>
              <a:gd name="connsiteX22-4687" fmla="*/ 207334 w 3693484"/>
              <a:gd name="connsiteY22-4688" fmla="*/ 1787735 h 6845510"/>
              <a:gd name="connsiteX23-4689" fmla="*/ 173996 w 3693484"/>
              <a:gd name="connsiteY23-4690" fmla="*/ 2092535 h 6845510"/>
              <a:gd name="connsiteX24-4691" fmla="*/ 731209 w 3693484"/>
              <a:gd name="connsiteY24-4692" fmla="*/ 2797385 h 6845510"/>
              <a:gd name="connsiteX25-4693" fmla="*/ 1359859 w 3693484"/>
              <a:gd name="connsiteY25-4694" fmla="*/ 3530810 h 6845510"/>
              <a:gd name="connsiteX26-4695" fmla="*/ 1578934 w 3693484"/>
              <a:gd name="connsiteY26-4696" fmla="*/ 4064210 h 6845510"/>
              <a:gd name="connsiteX27-4697" fmla="*/ 1969459 w 3693484"/>
              <a:gd name="connsiteY27-4698" fmla="*/ 6845510 h 6845510"/>
              <a:gd name="connsiteX0-4699" fmla="*/ 1969459 w 3693484"/>
              <a:gd name="connsiteY0-4700" fmla="*/ 6845510 h 6845510"/>
              <a:gd name="connsiteX1-4701" fmla="*/ 3693484 w 3693484"/>
              <a:gd name="connsiteY1-4702" fmla="*/ 6835985 h 6845510"/>
              <a:gd name="connsiteX2-4703" fmla="*/ 2636209 w 3693484"/>
              <a:gd name="connsiteY2-4704" fmla="*/ 3873710 h 6845510"/>
              <a:gd name="connsiteX3-4705" fmla="*/ 2512384 w 3693484"/>
              <a:gd name="connsiteY3-4706" fmla="*/ 3321260 h 6845510"/>
              <a:gd name="connsiteX4-4707" fmla="*/ 2902909 w 3693484"/>
              <a:gd name="connsiteY4-4708" fmla="*/ 2092536 h 6845510"/>
              <a:gd name="connsiteX5-4709" fmla="*/ 3512509 w 3693484"/>
              <a:gd name="connsiteY5-4710" fmla="*/ 1301960 h 6845510"/>
              <a:gd name="connsiteX6-4711" fmla="*/ 3298197 w 3693484"/>
              <a:gd name="connsiteY6-4712" fmla="*/ 1178135 h 6845510"/>
              <a:gd name="connsiteX7-4713" fmla="*/ 2607634 w 3693484"/>
              <a:gd name="connsiteY7-4714" fmla="*/ 1878222 h 6845510"/>
              <a:gd name="connsiteX8-4715" fmla="*/ 2531434 w 3693484"/>
              <a:gd name="connsiteY8-4716" fmla="*/ 1821072 h 6845510"/>
              <a:gd name="connsiteX9-4717" fmla="*/ 2874334 w 3693484"/>
              <a:gd name="connsiteY9-4718" fmla="*/ 563772 h 6845510"/>
              <a:gd name="connsiteX10-4719" fmla="*/ 2598109 w 3693484"/>
              <a:gd name="connsiteY10-4720" fmla="*/ 397084 h 6845510"/>
              <a:gd name="connsiteX11-4721" fmla="*/ 2207584 w 3693484"/>
              <a:gd name="connsiteY11-4722" fmla="*/ 1659147 h 6845510"/>
              <a:gd name="connsiteX12-4723" fmla="*/ 2131384 w 3693484"/>
              <a:gd name="connsiteY12-4724" fmla="*/ 1597235 h 6845510"/>
              <a:gd name="connsiteX13-4725" fmla="*/ 2193297 w 3693484"/>
              <a:gd name="connsiteY13-4726" fmla="*/ 154197 h 6845510"/>
              <a:gd name="connsiteX14-4727" fmla="*/ 1878971 w 3693484"/>
              <a:gd name="connsiteY14-4728" fmla="*/ 163723 h 6845510"/>
              <a:gd name="connsiteX15-4729" fmla="*/ 1798009 w 3693484"/>
              <a:gd name="connsiteY15-4730" fmla="*/ 1554373 h 6845510"/>
              <a:gd name="connsiteX16-4731" fmla="*/ 1674184 w 3693484"/>
              <a:gd name="connsiteY16-4732" fmla="*/ 1559134 h 6845510"/>
              <a:gd name="connsiteX17-4733" fmla="*/ 1593221 w 3693484"/>
              <a:gd name="connsiteY17-4734" fmla="*/ 378035 h 6845510"/>
              <a:gd name="connsiteX18-4735" fmla="*/ 1307472 w 3693484"/>
              <a:gd name="connsiteY18-4736" fmla="*/ 368510 h 6845510"/>
              <a:gd name="connsiteX19-4737" fmla="*/ 1312234 w 3693484"/>
              <a:gd name="connsiteY19-4738" fmla="*/ 1635335 h 6845510"/>
              <a:gd name="connsiteX20-4739" fmla="*/ 1259846 w 3693484"/>
              <a:gd name="connsiteY20-4740" fmla="*/ 2025860 h 6845510"/>
              <a:gd name="connsiteX21-4741" fmla="*/ 902659 w 3693484"/>
              <a:gd name="connsiteY21-4742" fmla="*/ 2302085 h 6845510"/>
              <a:gd name="connsiteX22-4743" fmla="*/ 207334 w 3693484"/>
              <a:gd name="connsiteY22-4744" fmla="*/ 1787735 h 6845510"/>
              <a:gd name="connsiteX23-4745" fmla="*/ 173996 w 3693484"/>
              <a:gd name="connsiteY23-4746" fmla="*/ 2092535 h 6845510"/>
              <a:gd name="connsiteX24-4747" fmla="*/ 731209 w 3693484"/>
              <a:gd name="connsiteY24-4748" fmla="*/ 2797385 h 6845510"/>
              <a:gd name="connsiteX25-4749" fmla="*/ 1359859 w 3693484"/>
              <a:gd name="connsiteY25-4750" fmla="*/ 3530810 h 6845510"/>
              <a:gd name="connsiteX26-4751" fmla="*/ 1578934 w 3693484"/>
              <a:gd name="connsiteY26-4752" fmla="*/ 4064210 h 6845510"/>
              <a:gd name="connsiteX27-4753" fmla="*/ 1969459 w 3693484"/>
              <a:gd name="connsiteY27-4754" fmla="*/ 6845510 h 6845510"/>
              <a:gd name="connsiteX0-4755" fmla="*/ 1969459 w 3693484"/>
              <a:gd name="connsiteY0-4756" fmla="*/ 6845510 h 6845510"/>
              <a:gd name="connsiteX1-4757" fmla="*/ 3693484 w 3693484"/>
              <a:gd name="connsiteY1-4758" fmla="*/ 6835985 h 6845510"/>
              <a:gd name="connsiteX2-4759" fmla="*/ 2636209 w 3693484"/>
              <a:gd name="connsiteY2-4760" fmla="*/ 3873710 h 6845510"/>
              <a:gd name="connsiteX3-4761" fmla="*/ 2512384 w 3693484"/>
              <a:gd name="connsiteY3-4762" fmla="*/ 3321260 h 6845510"/>
              <a:gd name="connsiteX4-4763" fmla="*/ 2750508 w 3693484"/>
              <a:gd name="connsiteY4-4764" fmla="*/ 2764048 h 6845510"/>
              <a:gd name="connsiteX5-4765" fmla="*/ 2902909 w 3693484"/>
              <a:gd name="connsiteY5-4766" fmla="*/ 2092536 h 6845510"/>
              <a:gd name="connsiteX6-4767" fmla="*/ 3512509 w 3693484"/>
              <a:gd name="connsiteY6-4768" fmla="*/ 1301960 h 6845510"/>
              <a:gd name="connsiteX7-4769" fmla="*/ 3298197 w 3693484"/>
              <a:gd name="connsiteY7-4770" fmla="*/ 1178135 h 6845510"/>
              <a:gd name="connsiteX8-4771" fmla="*/ 2607634 w 3693484"/>
              <a:gd name="connsiteY8-4772" fmla="*/ 1878222 h 6845510"/>
              <a:gd name="connsiteX9-4773" fmla="*/ 2531434 w 3693484"/>
              <a:gd name="connsiteY9-4774" fmla="*/ 1821072 h 6845510"/>
              <a:gd name="connsiteX10-4775" fmla="*/ 2874334 w 3693484"/>
              <a:gd name="connsiteY10-4776" fmla="*/ 563772 h 6845510"/>
              <a:gd name="connsiteX11-4777" fmla="*/ 2598109 w 3693484"/>
              <a:gd name="connsiteY11-4778" fmla="*/ 397084 h 6845510"/>
              <a:gd name="connsiteX12-4779" fmla="*/ 2207584 w 3693484"/>
              <a:gd name="connsiteY12-4780" fmla="*/ 1659147 h 6845510"/>
              <a:gd name="connsiteX13-4781" fmla="*/ 2131384 w 3693484"/>
              <a:gd name="connsiteY13-4782" fmla="*/ 1597235 h 6845510"/>
              <a:gd name="connsiteX14-4783" fmla="*/ 2193297 w 3693484"/>
              <a:gd name="connsiteY14-4784" fmla="*/ 154197 h 6845510"/>
              <a:gd name="connsiteX15-4785" fmla="*/ 1878971 w 3693484"/>
              <a:gd name="connsiteY15-4786" fmla="*/ 163723 h 6845510"/>
              <a:gd name="connsiteX16-4787" fmla="*/ 1798009 w 3693484"/>
              <a:gd name="connsiteY16-4788" fmla="*/ 1554373 h 6845510"/>
              <a:gd name="connsiteX17-4789" fmla="*/ 1674184 w 3693484"/>
              <a:gd name="connsiteY17-4790" fmla="*/ 1559134 h 6845510"/>
              <a:gd name="connsiteX18-4791" fmla="*/ 1593221 w 3693484"/>
              <a:gd name="connsiteY18-4792" fmla="*/ 378035 h 6845510"/>
              <a:gd name="connsiteX19-4793" fmla="*/ 1307472 w 3693484"/>
              <a:gd name="connsiteY19-4794" fmla="*/ 368510 h 6845510"/>
              <a:gd name="connsiteX20-4795" fmla="*/ 1312234 w 3693484"/>
              <a:gd name="connsiteY20-4796" fmla="*/ 1635335 h 6845510"/>
              <a:gd name="connsiteX21-4797" fmla="*/ 1259846 w 3693484"/>
              <a:gd name="connsiteY21-4798" fmla="*/ 2025860 h 6845510"/>
              <a:gd name="connsiteX22-4799" fmla="*/ 902659 w 3693484"/>
              <a:gd name="connsiteY22-4800" fmla="*/ 2302085 h 6845510"/>
              <a:gd name="connsiteX23-4801" fmla="*/ 207334 w 3693484"/>
              <a:gd name="connsiteY23-4802" fmla="*/ 1787735 h 6845510"/>
              <a:gd name="connsiteX24-4803" fmla="*/ 173996 w 3693484"/>
              <a:gd name="connsiteY24-4804" fmla="*/ 2092535 h 6845510"/>
              <a:gd name="connsiteX25-4805" fmla="*/ 731209 w 3693484"/>
              <a:gd name="connsiteY25-4806" fmla="*/ 2797385 h 6845510"/>
              <a:gd name="connsiteX26-4807" fmla="*/ 1359859 w 3693484"/>
              <a:gd name="connsiteY26-4808" fmla="*/ 3530810 h 6845510"/>
              <a:gd name="connsiteX27-4809" fmla="*/ 1578934 w 3693484"/>
              <a:gd name="connsiteY27-4810" fmla="*/ 4064210 h 6845510"/>
              <a:gd name="connsiteX28" fmla="*/ 1969459 w 3693484"/>
              <a:gd name="connsiteY28" fmla="*/ 6845510 h 6845510"/>
              <a:gd name="connsiteX0-4811" fmla="*/ 1969459 w 3693484"/>
              <a:gd name="connsiteY0-4812" fmla="*/ 6845510 h 6845510"/>
              <a:gd name="connsiteX1-4813" fmla="*/ 3693484 w 3693484"/>
              <a:gd name="connsiteY1-4814" fmla="*/ 6835985 h 6845510"/>
              <a:gd name="connsiteX2-4815" fmla="*/ 2636209 w 3693484"/>
              <a:gd name="connsiteY2-4816" fmla="*/ 3873710 h 6845510"/>
              <a:gd name="connsiteX3-4817" fmla="*/ 2512384 w 3693484"/>
              <a:gd name="connsiteY3-4818" fmla="*/ 3321260 h 6845510"/>
              <a:gd name="connsiteX4-4819" fmla="*/ 2750508 w 3693484"/>
              <a:gd name="connsiteY4-4820" fmla="*/ 2764048 h 6845510"/>
              <a:gd name="connsiteX5-4821" fmla="*/ 2902909 w 3693484"/>
              <a:gd name="connsiteY5-4822" fmla="*/ 2092536 h 6845510"/>
              <a:gd name="connsiteX6-4823" fmla="*/ 3512509 w 3693484"/>
              <a:gd name="connsiteY6-4824" fmla="*/ 1301960 h 6845510"/>
              <a:gd name="connsiteX7-4825" fmla="*/ 3298197 w 3693484"/>
              <a:gd name="connsiteY7-4826" fmla="*/ 1178135 h 6845510"/>
              <a:gd name="connsiteX8-4827" fmla="*/ 2607634 w 3693484"/>
              <a:gd name="connsiteY8-4828" fmla="*/ 1878222 h 6845510"/>
              <a:gd name="connsiteX9-4829" fmla="*/ 2531434 w 3693484"/>
              <a:gd name="connsiteY9-4830" fmla="*/ 1821072 h 6845510"/>
              <a:gd name="connsiteX10-4831" fmla="*/ 2874334 w 3693484"/>
              <a:gd name="connsiteY10-4832" fmla="*/ 563772 h 6845510"/>
              <a:gd name="connsiteX11-4833" fmla="*/ 2598109 w 3693484"/>
              <a:gd name="connsiteY11-4834" fmla="*/ 397084 h 6845510"/>
              <a:gd name="connsiteX12-4835" fmla="*/ 2207584 w 3693484"/>
              <a:gd name="connsiteY12-4836" fmla="*/ 1659147 h 6845510"/>
              <a:gd name="connsiteX13-4837" fmla="*/ 2131384 w 3693484"/>
              <a:gd name="connsiteY13-4838" fmla="*/ 1597235 h 6845510"/>
              <a:gd name="connsiteX14-4839" fmla="*/ 2193297 w 3693484"/>
              <a:gd name="connsiteY14-4840" fmla="*/ 154197 h 6845510"/>
              <a:gd name="connsiteX15-4841" fmla="*/ 1878971 w 3693484"/>
              <a:gd name="connsiteY15-4842" fmla="*/ 163723 h 6845510"/>
              <a:gd name="connsiteX16-4843" fmla="*/ 1798009 w 3693484"/>
              <a:gd name="connsiteY16-4844" fmla="*/ 1554373 h 6845510"/>
              <a:gd name="connsiteX17-4845" fmla="*/ 1674184 w 3693484"/>
              <a:gd name="connsiteY17-4846" fmla="*/ 1559134 h 6845510"/>
              <a:gd name="connsiteX18-4847" fmla="*/ 1593221 w 3693484"/>
              <a:gd name="connsiteY18-4848" fmla="*/ 378035 h 6845510"/>
              <a:gd name="connsiteX19-4849" fmla="*/ 1307472 w 3693484"/>
              <a:gd name="connsiteY19-4850" fmla="*/ 368510 h 6845510"/>
              <a:gd name="connsiteX20-4851" fmla="*/ 1312234 w 3693484"/>
              <a:gd name="connsiteY20-4852" fmla="*/ 1635335 h 6845510"/>
              <a:gd name="connsiteX21-4853" fmla="*/ 1259846 w 3693484"/>
              <a:gd name="connsiteY21-4854" fmla="*/ 2025860 h 6845510"/>
              <a:gd name="connsiteX22-4855" fmla="*/ 902659 w 3693484"/>
              <a:gd name="connsiteY22-4856" fmla="*/ 2302085 h 6845510"/>
              <a:gd name="connsiteX23-4857" fmla="*/ 207334 w 3693484"/>
              <a:gd name="connsiteY23-4858" fmla="*/ 1787735 h 6845510"/>
              <a:gd name="connsiteX24-4859" fmla="*/ 173996 w 3693484"/>
              <a:gd name="connsiteY24-4860" fmla="*/ 2092535 h 6845510"/>
              <a:gd name="connsiteX25-4861" fmla="*/ 731209 w 3693484"/>
              <a:gd name="connsiteY25-4862" fmla="*/ 2797385 h 6845510"/>
              <a:gd name="connsiteX26-4863" fmla="*/ 1359859 w 3693484"/>
              <a:gd name="connsiteY26-4864" fmla="*/ 3530810 h 6845510"/>
              <a:gd name="connsiteX27-4865" fmla="*/ 1578934 w 3693484"/>
              <a:gd name="connsiteY27-4866" fmla="*/ 4064210 h 6845510"/>
              <a:gd name="connsiteX28-4867" fmla="*/ 1969459 w 3693484"/>
              <a:gd name="connsiteY28-4868" fmla="*/ 6845510 h 6845510"/>
              <a:gd name="connsiteX0-4869" fmla="*/ 1969459 w 3693484"/>
              <a:gd name="connsiteY0-4870" fmla="*/ 6845510 h 6845510"/>
              <a:gd name="connsiteX1-4871" fmla="*/ 3693484 w 3693484"/>
              <a:gd name="connsiteY1-4872" fmla="*/ 6835985 h 6845510"/>
              <a:gd name="connsiteX2-4873" fmla="*/ 2636209 w 3693484"/>
              <a:gd name="connsiteY2-4874" fmla="*/ 3873710 h 6845510"/>
              <a:gd name="connsiteX3-4875" fmla="*/ 2512384 w 3693484"/>
              <a:gd name="connsiteY3-4876" fmla="*/ 3321260 h 6845510"/>
              <a:gd name="connsiteX4-4877" fmla="*/ 2750508 w 3693484"/>
              <a:gd name="connsiteY4-4878" fmla="*/ 2764048 h 6845510"/>
              <a:gd name="connsiteX5-4879" fmla="*/ 2902909 w 3693484"/>
              <a:gd name="connsiteY5-4880" fmla="*/ 2092536 h 6845510"/>
              <a:gd name="connsiteX6-4881" fmla="*/ 3512509 w 3693484"/>
              <a:gd name="connsiteY6-4882" fmla="*/ 1301960 h 6845510"/>
              <a:gd name="connsiteX7-4883" fmla="*/ 3298197 w 3693484"/>
              <a:gd name="connsiteY7-4884" fmla="*/ 1178135 h 6845510"/>
              <a:gd name="connsiteX8-4885" fmla="*/ 2607634 w 3693484"/>
              <a:gd name="connsiteY8-4886" fmla="*/ 1878222 h 6845510"/>
              <a:gd name="connsiteX9-4887" fmla="*/ 2531434 w 3693484"/>
              <a:gd name="connsiteY9-4888" fmla="*/ 1821072 h 6845510"/>
              <a:gd name="connsiteX10-4889" fmla="*/ 2874334 w 3693484"/>
              <a:gd name="connsiteY10-4890" fmla="*/ 563772 h 6845510"/>
              <a:gd name="connsiteX11-4891" fmla="*/ 2598109 w 3693484"/>
              <a:gd name="connsiteY11-4892" fmla="*/ 397084 h 6845510"/>
              <a:gd name="connsiteX12-4893" fmla="*/ 2207584 w 3693484"/>
              <a:gd name="connsiteY12-4894" fmla="*/ 1659147 h 6845510"/>
              <a:gd name="connsiteX13-4895" fmla="*/ 2131384 w 3693484"/>
              <a:gd name="connsiteY13-4896" fmla="*/ 1597235 h 6845510"/>
              <a:gd name="connsiteX14-4897" fmla="*/ 2193297 w 3693484"/>
              <a:gd name="connsiteY14-4898" fmla="*/ 154197 h 6845510"/>
              <a:gd name="connsiteX15-4899" fmla="*/ 1878971 w 3693484"/>
              <a:gd name="connsiteY15-4900" fmla="*/ 163723 h 6845510"/>
              <a:gd name="connsiteX16-4901" fmla="*/ 1798009 w 3693484"/>
              <a:gd name="connsiteY16-4902" fmla="*/ 1554373 h 6845510"/>
              <a:gd name="connsiteX17-4903" fmla="*/ 1674184 w 3693484"/>
              <a:gd name="connsiteY17-4904" fmla="*/ 1559134 h 6845510"/>
              <a:gd name="connsiteX18-4905" fmla="*/ 1593221 w 3693484"/>
              <a:gd name="connsiteY18-4906" fmla="*/ 378035 h 6845510"/>
              <a:gd name="connsiteX19-4907" fmla="*/ 1307472 w 3693484"/>
              <a:gd name="connsiteY19-4908" fmla="*/ 368510 h 6845510"/>
              <a:gd name="connsiteX20-4909" fmla="*/ 1312234 w 3693484"/>
              <a:gd name="connsiteY20-4910" fmla="*/ 1635335 h 6845510"/>
              <a:gd name="connsiteX21-4911" fmla="*/ 1259846 w 3693484"/>
              <a:gd name="connsiteY21-4912" fmla="*/ 2025860 h 6845510"/>
              <a:gd name="connsiteX22-4913" fmla="*/ 902659 w 3693484"/>
              <a:gd name="connsiteY22-4914" fmla="*/ 2302085 h 6845510"/>
              <a:gd name="connsiteX23-4915" fmla="*/ 207334 w 3693484"/>
              <a:gd name="connsiteY23-4916" fmla="*/ 1787735 h 6845510"/>
              <a:gd name="connsiteX24-4917" fmla="*/ 173996 w 3693484"/>
              <a:gd name="connsiteY24-4918" fmla="*/ 2092535 h 6845510"/>
              <a:gd name="connsiteX25-4919" fmla="*/ 731209 w 3693484"/>
              <a:gd name="connsiteY25-4920" fmla="*/ 2797385 h 6845510"/>
              <a:gd name="connsiteX26-4921" fmla="*/ 1359859 w 3693484"/>
              <a:gd name="connsiteY26-4922" fmla="*/ 3530810 h 6845510"/>
              <a:gd name="connsiteX27-4923" fmla="*/ 1578934 w 3693484"/>
              <a:gd name="connsiteY27-4924" fmla="*/ 4064210 h 6845510"/>
              <a:gd name="connsiteX28-4925" fmla="*/ 1969459 w 3693484"/>
              <a:gd name="connsiteY28-4926" fmla="*/ 6845510 h 6845510"/>
              <a:gd name="connsiteX0-4927" fmla="*/ 1969459 w 3693484"/>
              <a:gd name="connsiteY0-4928" fmla="*/ 6845510 h 6845510"/>
              <a:gd name="connsiteX1-4929" fmla="*/ 3693484 w 3693484"/>
              <a:gd name="connsiteY1-4930" fmla="*/ 6835985 h 6845510"/>
              <a:gd name="connsiteX2-4931" fmla="*/ 2636209 w 3693484"/>
              <a:gd name="connsiteY2-4932" fmla="*/ 3873710 h 6845510"/>
              <a:gd name="connsiteX3-4933" fmla="*/ 2555247 w 3693484"/>
              <a:gd name="connsiteY3-4934" fmla="*/ 3373648 h 6845510"/>
              <a:gd name="connsiteX4-4935" fmla="*/ 2750508 w 3693484"/>
              <a:gd name="connsiteY4-4936" fmla="*/ 2764048 h 6845510"/>
              <a:gd name="connsiteX5-4937" fmla="*/ 2902909 w 3693484"/>
              <a:gd name="connsiteY5-4938" fmla="*/ 2092536 h 6845510"/>
              <a:gd name="connsiteX6-4939" fmla="*/ 3512509 w 3693484"/>
              <a:gd name="connsiteY6-4940" fmla="*/ 1301960 h 6845510"/>
              <a:gd name="connsiteX7-4941" fmla="*/ 3298197 w 3693484"/>
              <a:gd name="connsiteY7-4942" fmla="*/ 1178135 h 6845510"/>
              <a:gd name="connsiteX8-4943" fmla="*/ 2607634 w 3693484"/>
              <a:gd name="connsiteY8-4944" fmla="*/ 1878222 h 6845510"/>
              <a:gd name="connsiteX9-4945" fmla="*/ 2531434 w 3693484"/>
              <a:gd name="connsiteY9-4946" fmla="*/ 1821072 h 6845510"/>
              <a:gd name="connsiteX10-4947" fmla="*/ 2874334 w 3693484"/>
              <a:gd name="connsiteY10-4948" fmla="*/ 563772 h 6845510"/>
              <a:gd name="connsiteX11-4949" fmla="*/ 2598109 w 3693484"/>
              <a:gd name="connsiteY11-4950" fmla="*/ 397084 h 6845510"/>
              <a:gd name="connsiteX12-4951" fmla="*/ 2207584 w 3693484"/>
              <a:gd name="connsiteY12-4952" fmla="*/ 1659147 h 6845510"/>
              <a:gd name="connsiteX13-4953" fmla="*/ 2131384 w 3693484"/>
              <a:gd name="connsiteY13-4954" fmla="*/ 1597235 h 6845510"/>
              <a:gd name="connsiteX14-4955" fmla="*/ 2193297 w 3693484"/>
              <a:gd name="connsiteY14-4956" fmla="*/ 154197 h 6845510"/>
              <a:gd name="connsiteX15-4957" fmla="*/ 1878971 w 3693484"/>
              <a:gd name="connsiteY15-4958" fmla="*/ 163723 h 6845510"/>
              <a:gd name="connsiteX16-4959" fmla="*/ 1798009 w 3693484"/>
              <a:gd name="connsiteY16-4960" fmla="*/ 1554373 h 6845510"/>
              <a:gd name="connsiteX17-4961" fmla="*/ 1674184 w 3693484"/>
              <a:gd name="connsiteY17-4962" fmla="*/ 1559134 h 6845510"/>
              <a:gd name="connsiteX18-4963" fmla="*/ 1593221 w 3693484"/>
              <a:gd name="connsiteY18-4964" fmla="*/ 378035 h 6845510"/>
              <a:gd name="connsiteX19-4965" fmla="*/ 1307472 w 3693484"/>
              <a:gd name="connsiteY19-4966" fmla="*/ 368510 h 6845510"/>
              <a:gd name="connsiteX20-4967" fmla="*/ 1312234 w 3693484"/>
              <a:gd name="connsiteY20-4968" fmla="*/ 1635335 h 6845510"/>
              <a:gd name="connsiteX21-4969" fmla="*/ 1259846 w 3693484"/>
              <a:gd name="connsiteY21-4970" fmla="*/ 2025860 h 6845510"/>
              <a:gd name="connsiteX22-4971" fmla="*/ 902659 w 3693484"/>
              <a:gd name="connsiteY22-4972" fmla="*/ 2302085 h 6845510"/>
              <a:gd name="connsiteX23-4973" fmla="*/ 207334 w 3693484"/>
              <a:gd name="connsiteY23-4974" fmla="*/ 1787735 h 6845510"/>
              <a:gd name="connsiteX24-4975" fmla="*/ 173996 w 3693484"/>
              <a:gd name="connsiteY24-4976" fmla="*/ 2092535 h 6845510"/>
              <a:gd name="connsiteX25-4977" fmla="*/ 731209 w 3693484"/>
              <a:gd name="connsiteY25-4978" fmla="*/ 2797385 h 6845510"/>
              <a:gd name="connsiteX26-4979" fmla="*/ 1359859 w 3693484"/>
              <a:gd name="connsiteY26-4980" fmla="*/ 3530810 h 6845510"/>
              <a:gd name="connsiteX27-4981" fmla="*/ 1578934 w 3693484"/>
              <a:gd name="connsiteY27-4982" fmla="*/ 4064210 h 6845510"/>
              <a:gd name="connsiteX28-4983" fmla="*/ 1969459 w 3693484"/>
              <a:gd name="connsiteY28-4984" fmla="*/ 6845510 h 6845510"/>
              <a:gd name="connsiteX0-4985" fmla="*/ 1969459 w 3693484"/>
              <a:gd name="connsiteY0-4986" fmla="*/ 6845510 h 6845510"/>
              <a:gd name="connsiteX1-4987" fmla="*/ 3693484 w 3693484"/>
              <a:gd name="connsiteY1-4988" fmla="*/ 6835985 h 6845510"/>
              <a:gd name="connsiteX2-4989" fmla="*/ 2636209 w 3693484"/>
              <a:gd name="connsiteY2-4990" fmla="*/ 3873710 h 6845510"/>
              <a:gd name="connsiteX3-4991" fmla="*/ 2555247 w 3693484"/>
              <a:gd name="connsiteY3-4992" fmla="*/ 3373648 h 6845510"/>
              <a:gd name="connsiteX4-4993" fmla="*/ 2750508 w 3693484"/>
              <a:gd name="connsiteY4-4994" fmla="*/ 2764048 h 6845510"/>
              <a:gd name="connsiteX5-4995" fmla="*/ 2902909 w 3693484"/>
              <a:gd name="connsiteY5-4996" fmla="*/ 2092536 h 6845510"/>
              <a:gd name="connsiteX6-4997" fmla="*/ 3512509 w 3693484"/>
              <a:gd name="connsiteY6-4998" fmla="*/ 1301960 h 6845510"/>
              <a:gd name="connsiteX7-4999" fmla="*/ 3298197 w 3693484"/>
              <a:gd name="connsiteY7-5000" fmla="*/ 1178135 h 6845510"/>
              <a:gd name="connsiteX8-5001" fmla="*/ 2607634 w 3693484"/>
              <a:gd name="connsiteY8-5002" fmla="*/ 1878222 h 6845510"/>
              <a:gd name="connsiteX9-5003" fmla="*/ 2531434 w 3693484"/>
              <a:gd name="connsiteY9-5004" fmla="*/ 1821072 h 6845510"/>
              <a:gd name="connsiteX10-5005" fmla="*/ 2874334 w 3693484"/>
              <a:gd name="connsiteY10-5006" fmla="*/ 563772 h 6845510"/>
              <a:gd name="connsiteX11-5007" fmla="*/ 2598109 w 3693484"/>
              <a:gd name="connsiteY11-5008" fmla="*/ 397084 h 6845510"/>
              <a:gd name="connsiteX12-5009" fmla="*/ 2207584 w 3693484"/>
              <a:gd name="connsiteY12-5010" fmla="*/ 1659147 h 6845510"/>
              <a:gd name="connsiteX13-5011" fmla="*/ 2131384 w 3693484"/>
              <a:gd name="connsiteY13-5012" fmla="*/ 1597235 h 6845510"/>
              <a:gd name="connsiteX14-5013" fmla="*/ 2193297 w 3693484"/>
              <a:gd name="connsiteY14-5014" fmla="*/ 154197 h 6845510"/>
              <a:gd name="connsiteX15-5015" fmla="*/ 1878971 w 3693484"/>
              <a:gd name="connsiteY15-5016" fmla="*/ 163723 h 6845510"/>
              <a:gd name="connsiteX16-5017" fmla="*/ 1798009 w 3693484"/>
              <a:gd name="connsiteY16-5018" fmla="*/ 1554373 h 6845510"/>
              <a:gd name="connsiteX17-5019" fmla="*/ 1674184 w 3693484"/>
              <a:gd name="connsiteY17-5020" fmla="*/ 1559134 h 6845510"/>
              <a:gd name="connsiteX18-5021" fmla="*/ 1593221 w 3693484"/>
              <a:gd name="connsiteY18-5022" fmla="*/ 378035 h 6845510"/>
              <a:gd name="connsiteX19-5023" fmla="*/ 1307472 w 3693484"/>
              <a:gd name="connsiteY19-5024" fmla="*/ 368510 h 6845510"/>
              <a:gd name="connsiteX20-5025" fmla="*/ 1312234 w 3693484"/>
              <a:gd name="connsiteY20-5026" fmla="*/ 1635335 h 6845510"/>
              <a:gd name="connsiteX21-5027" fmla="*/ 1259846 w 3693484"/>
              <a:gd name="connsiteY21-5028" fmla="*/ 2025860 h 6845510"/>
              <a:gd name="connsiteX22-5029" fmla="*/ 902659 w 3693484"/>
              <a:gd name="connsiteY22-5030" fmla="*/ 2302085 h 6845510"/>
              <a:gd name="connsiteX23-5031" fmla="*/ 207334 w 3693484"/>
              <a:gd name="connsiteY23-5032" fmla="*/ 1787735 h 6845510"/>
              <a:gd name="connsiteX24-5033" fmla="*/ 173996 w 3693484"/>
              <a:gd name="connsiteY24-5034" fmla="*/ 2092535 h 6845510"/>
              <a:gd name="connsiteX25-5035" fmla="*/ 731209 w 3693484"/>
              <a:gd name="connsiteY25-5036" fmla="*/ 2797385 h 6845510"/>
              <a:gd name="connsiteX26-5037" fmla="*/ 1359859 w 3693484"/>
              <a:gd name="connsiteY26-5038" fmla="*/ 3530810 h 6845510"/>
              <a:gd name="connsiteX27-5039" fmla="*/ 1578934 w 3693484"/>
              <a:gd name="connsiteY27-5040" fmla="*/ 4064210 h 6845510"/>
              <a:gd name="connsiteX28-5041" fmla="*/ 1969459 w 3693484"/>
              <a:gd name="connsiteY28-5042" fmla="*/ 6845510 h 6845510"/>
              <a:gd name="connsiteX0-5043" fmla="*/ 1969459 w 3693484"/>
              <a:gd name="connsiteY0-5044" fmla="*/ 6845510 h 6845510"/>
              <a:gd name="connsiteX1-5045" fmla="*/ 3693484 w 3693484"/>
              <a:gd name="connsiteY1-5046" fmla="*/ 6835985 h 6845510"/>
              <a:gd name="connsiteX2-5047" fmla="*/ 2636209 w 3693484"/>
              <a:gd name="connsiteY2-5048" fmla="*/ 3873710 h 6845510"/>
              <a:gd name="connsiteX3-5049" fmla="*/ 2555247 w 3693484"/>
              <a:gd name="connsiteY3-5050" fmla="*/ 3373648 h 6845510"/>
              <a:gd name="connsiteX4-5051" fmla="*/ 2750508 w 3693484"/>
              <a:gd name="connsiteY4-5052" fmla="*/ 2764048 h 6845510"/>
              <a:gd name="connsiteX5-5053" fmla="*/ 2864809 w 3693484"/>
              <a:gd name="connsiteY5-5054" fmla="*/ 2192548 h 6845510"/>
              <a:gd name="connsiteX6-5055" fmla="*/ 3512509 w 3693484"/>
              <a:gd name="connsiteY6-5056" fmla="*/ 1301960 h 6845510"/>
              <a:gd name="connsiteX7-5057" fmla="*/ 3298197 w 3693484"/>
              <a:gd name="connsiteY7-5058" fmla="*/ 1178135 h 6845510"/>
              <a:gd name="connsiteX8-5059" fmla="*/ 2607634 w 3693484"/>
              <a:gd name="connsiteY8-5060" fmla="*/ 1878222 h 6845510"/>
              <a:gd name="connsiteX9-5061" fmla="*/ 2531434 w 3693484"/>
              <a:gd name="connsiteY9-5062" fmla="*/ 1821072 h 6845510"/>
              <a:gd name="connsiteX10-5063" fmla="*/ 2874334 w 3693484"/>
              <a:gd name="connsiteY10-5064" fmla="*/ 563772 h 6845510"/>
              <a:gd name="connsiteX11-5065" fmla="*/ 2598109 w 3693484"/>
              <a:gd name="connsiteY11-5066" fmla="*/ 397084 h 6845510"/>
              <a:gd name="connsiteX12-5067" fmla="*/ 2207584 w 3693484"/>
              <a:gd name="connsiteY12-5068" fmla="*/ 1659147 h 6845510"/>
              <a:gd name="connsiteX13-5069" fmla="*/ 2131384 w 3693484"/>
              <a:gd name="connsiteY13-5070" fmla="*/ 1597235 h 6845510"/>
              <a:gd name="connsiteX14-5071" fmla="*/ 2193297 w 3693484"/>
              <a:gd name="connsiteY14-5072" fmla="*/ 154197 h 6845510"/>
              <a:gd name="connsiteX15-5073" fmla="*/ 1878971 w 3693484"/>
              <a:gd name="connsiteY15-5074" fmla="*/ 163723 h 6845510"/>
              <a:gd name="connsiteX16-5075" fmla="*/ 1798009 w 3693484"/>
              <a:gd name="connsiteY16-5076" fmla="*/ 1554373 h 6845510"/>
              <a:gd name="connsiteX17-5077" fmla="*/ 1674184 w 3693484"/>
              <a:gd name="connsiteY17-5078" fmla="*/ 1559134 h 6845510"/>
              <a:gd name="connsiteX18-5079" fmla="*/ 1593221 w 3693484"/>
              <a:gd name="connsiteY18-5080" fmla="*/ 378035 h 6845510"/>
              <a:gd name="connsiteX19-5081" fmla="*/ 1307472 w 3693484"/>
              <a:gd name="connsiteY19-5082" fmla="*/ 368510 h 6845510"/>
              <a:gd name="connsiteX20-5083" fmla="*/ 1312234 w 3693484"/>
              <a:gd name="connsiteY20-5084" fmla="*/ 1635335 h 6845510"/>
              <a:gd name="connsiteX21-5085" fmla="*/ 1259846 w 3693484"/>
              <a:gd name="connsiteY21-5086" fmla="*/ 2025860 h 6845510"/>
              <a:gd name="connsiteX22-5087" fmla="*/ 902659 w 3693484"/>
              <a:gd name="connsiteY22-5088" fmla="*/ 2302085 h 6845510"/>
              <a:gd name="connsiteX23-5089" fmla="*/ 207334 w 3693484"/>
              <a:gd name="connsiteY23-5090" fmla="*/ 1787735 h 6845510"/>
              <a:gd name="connsiteX24-5091" fmla="*/ 173996 w 3693484"/>
              <a:gd name="connsiteY24-5092" fmla="*/ 2092535 h 6845510"/>
              <a:gd name="connsiteX25-5093" fmla="*/ 731209 w 3693484"/>
              <a:gd name="connsiteY25-5094" fmla="*/ 2797385 h 6845510"/>
              <a:gd name="connsiteX26-5095" fmla="*/ 1359859 w 3693484"/>
              <a:gd name="connsiteY26-5096" fmla="*/ 3530810 h 6845510"/>
              <a:gd name="connsiteX27-5097" fmla="*/ 1578934 w 3693484"/>
              <a:gd name="connsiteY27-5098" fmla="*/ 4064210 h 6845510"/>
              <a:gd name="connsiteX28-5099" fmla="*/ 1969459 w 3693484"/>
              <a:gd name="connsiteY28-5100" fmla="*/ 6845510 h 6845510"/>
              <a:gd name="connsiteX0-5101" fmla="*/ 1969459 w 3693484"/>
              <a:gd name="connsiteY0-5102" fmla="*/ 6845510 h 6845510"/>
              <a:gd name="connsiteX1-5103" fmla="*/ 3693484 w 3693484"/>
              <a:gd name="connsiteY1-5104" fmla="*/ 6835985 h 6845510"/>
              <a:gd name="connsiteX2-5105" fmla="*/ 2636209 w 3693484"/>
              <a:gd name="connsiteY2-5106" fmla="*/ 3873710 h 6845510"/>
              <a:gd name="connsiteX3-5107" fmla="*/ 2555247 w 3693484"/>
              <a:gd name="connsiteY3-5108" fmla="*/ 3373648 h 6845510"/>
              <a:gd name="connsiteX4-5109" fmla="*/ 2750508 w 3693484"/>
              <a:gd name="connsiteY4-5110" fmla="*/ 2764048 h 6845510"/>
              <a:gd name="connsiteX5-5111" fmla="*/ 2864809 w 3693484"/>
              <a:gd name="connsiteY5-5112" fmla="*/ 2192548 h 6845510"/>
              <a:gd name="connsiteX6-5113" fmla="*/ 3512509 w 3693484"/>
              <a:gd name="connsiteY6-5114" fmla="*/ 1301960 h 6845510"/>
              <a:gd name="connsiteX7-5115" fmla="*/ 3298197 w 3693484"/>
              <a:gd name="connsiteY7-5116" fmla="*/ 1178135 h 6845510"/>
              <a:gd name="connsiteX8-5117" fmla="*/ 2607634 w 3693484"/>
              <a:gd name="connsiteY8-5118" fmla="*/ 1878222 h 6845510"/>
              <a:gd name="connsiteX9-5119" fmla="*/ 2531434 w 3693484"/>
              <a:gd name="connsiteY9-5120" fmla="*/ 1821072 h 6845510"/>
              <a:gd name="connsiteX10-5121" fmla="*/ 2874334 w 3693484"/>
              <a:gd name="connsiteY10-5122" fmla="*/ 563772 h 6845510"/>
              <a:gd name="connsiteX11-5123" fmla="*/ 2598109 w 3693484"/>
              <a:gd name="connsiteY11-5124" fmla="*/ 397084 h 6845510"/>
              <a:gd name="connsiteX12-5125" fmla="*/ 2207584 w 3693484"/>
              <a:gd name="connsiteY12-5126" fmla="*/ 1659147 h 6845510"/>
              <a:gd name="connsiteX13-5127" fmla="*/ 2131384 w 3693484"/>
              <a:gd name="connsiteY13-5128" fmla="*/ 1597235 h 6845510"/>
              <a:gd name="connsiteX14-5129" fmla="*/ 2193297 w 3693484"/>
              <a:gd name="connsiteY14-5130" fmla="*/ 154197 h 6845510"/>
              <a:gd name="connsiteX15-5131" fmla="*/ 1878971 w 3693484"/>
              <a:gd name="connsiteY15-5132" fmla="*/ 163723 h 6845510"/>
              <a:gd name="connsiteX16-5133" fmla="*/ 1798009 w 3693484"/>
              <a:gd name="connsiteY16-5134" fmla="*/ 1554373 h 6845510"/>
              <a:gd name="connsiteX17-5135" fmla="*/ 1674184 w 3693484"/>
              <a:gd name="connsiteY17-5136" fmla="*/ 1559134 h 6845510"/>
              <a:gd name="connsiteX18-5137" fmla="*/ 1593221 w 3693484"/>
              <a:gd name="connsiteY18-5138" fmla="*/ 378035 h 6845510"/>
              <a:gd name="connsiteX19-5139" fmla="*/ 1307472 w 3693484"/>
              <a:gd name="connsiteY19-5140" fmla="*/ 368510 h 6845510"/>
              <a:gd name="connsiteX20-5141" fmla="*/ 1312234 w 3693484"/>
              <a:gd name="connsiteY20-5142" fmla="*/ 1635335 h 6845510"/>
              <a:gd name="connsiteX21-5143" fmla="*/ 1259846 w 3693484"/>
              <a:gd name="connsiteY21-5144" fmla="*/ 2025860 h 6845510"/>
              <a:gd name="connsiteX22-5145" fmla="*/ 902659 w 3693484"/>
              <a:gd name="connsiteY22-5146" fmla="*/ 2302085 h 6845510"/>
              <a:gd name="connsiteX23-5147" fmla="*/ 207334 w 3693484"/>
              <a:gd name="connsiteY23-5148" fmla="*/ 1787735 h 6845510"/>
              <a:gd name="connsiteX24-5149" fmla="*/ 173996 w 3693484"/>
              <a:gd name="connsiteY24-5150" fmla="*/ 2092535 h 6845510"/>
              <a:gd name="connsiteX25-5151" fmla="*/ 731209 w 3693484"/>
              <a:gd name="connsiteY25-5152" fmla="*/ 2797385 h 6845510"/>
              <a:gd name="connsiteX26-5153" fmla="*/ 1359859 w 3693484"/>
              <a:gd name="connsiteY26-5154" fmla="*/ 3530810 h 6845510"/>
              <a:gd name="connsiteX27-5155" fmla="*/ 1578934 w 3693484"/>
              <a:gd name="connsiteY27-5156" fmla="*/ 4064210 h 6845510"/>
              <a:gd name="connsiteX28-5157" fmla="*/ 1969459 w 3693484"/>
              <a:gd name="connsiteY28-5158" fmla="*/ 6845510 h 6845510"/>
              <a:gd name="connsiteX0-5159" fmla="*/ 1969459 w 3693484"/>
              <a:gd name="connsiteY0-5160" fmla="*/ 6845510 h 6845510"/>
              <a:gd name="connsiteX1-5161" fmla="*/ 3693484 w 3693484"/>
              <a:gd name="connsiteY1-5162" fmla="*/ 6835985 h 6845510"/>
              <a:gd name="connsiteX2-5163" fmla="*/ 2636209 w 3693484"/>
              <a:gd name="connsiteY2-5164" fmla="*/ 3873710 h 6845510"/>
              <a:gd name="connsiteX3-5165" fmla="*/ 2555247 w 3693484"/>
              <a:gd name="connsiteY3-5166" fmla="*/ 3373648 h 6845510"/>
              <a:gd name="connsiteX4-5167" fmla="*/ 2750508 w 3693484"/>
              <a:gd name="connsiteY4-5168" fmla="*/ 2764048 h 6845510"/>
              <a:gd name="connsiteX5-5169" fmla="*/ 2864809 w 3693484"/>
              <a:gd name="connsiteY5-5170" fmla="*/ 2192548 h 6845510"/>
              <a:gd name="connsiteX6-5171" fmla="*/ 3512509 w 3693484"/>
              <a:gd name="connsiteY6-5172" fmla="*/ 1301960 h 6845510"/>
              <a:gd name="connsiteX7-5173" fmla="*/ 3298197 w 3693484"/>
              <a:gd name="connsiteY7-5174" fmla="*/ 1178135 h 6845510"/>
              <a:gd name="connsiteX8-5175" fmla="*/ 2607634 w 3693484"/>
              <a:gd name="connsiteY8-5176" fmla="*/ 1878222 h 6845510"/>
              <a:gd name="connsiteX9-5177" fmla="*/ 2531434 w 3693484"/>
              <a:gd name="connsiteY9-5178" fmla="*/ 1821072 h 6845510"/>
              <a:gd name="connsiteX10-5179" fmla="*/ 2874334 w 3693484"/>
              <a:gd name="connsiteY10-5180" fmla="*/ 563772 h 6845510"/>
              <a:gd name="connsiteX11-5181" fmla="*/ 2598109 w 3693484"/>
              <a:gd name="connsiteY11-5182" fmla="*/ 397084 h 6845510"/>
              <a:gd name="connsiteX12-5183" fmla="*/ 2207584 w 3693484"/>
              <a:gd name="connsiteY12-5184" fmla="*/ 1659147 h 6845510"/>
              <a:gd name="connsiteX13-5185" fmla="*/ 2131384 w 3693484"/>
              <a:gd name="connsiteY13-5186" fmla="*/ 1597235 h 6845510"/>
              <a:gd name="connsiteX14-5187" fmla="*/ 2193297 w 3693484"/>
              <a:gd name="connsiteY14-5188" fmla="*/ 154197 h 6845510"/>
              <a:gd name="connsiteX15-5189" fmla="*/ 1878971 w 3693484"/>
              <a:gd name="connsiteY15-5190" fmla="*/ 163723 h 6845510"/>
              <a:gd name="connsiteX16-5191" fmla="*/ 1798009 w 3693484"/>
              <a:gd name="connsiteY16-5192" fmla="*/ 1554373 h 6845510"/>
              <a:gd name="connsiteX17-5193" fmla="*/ 1674184 w 3693484"/>
              <a:gd name="connsiteY17-5194" fmla="*/ 1559134 h 6845510"/>
              <a:gd name="connsiteX18-5195" fmla="*/ 1593221 w 3693484"/>
              <a:gd name="connsiteY18-5196" fmla="*/ 378035 h 6845510"/>
              <a:gd name="connsiteX19-5197" fmla="*/ 1307472 w 3693484"/>
              <a:gd name="connsiteY19-5198" fmla="*/ 368510 h 6845510"/>
              <a:gd name="connsiteX20-5199" fmla="*/ 1312234 w 3693484"/>
              <a:gd name="connsiteY20-5200" fmla="*/ 1635335 h 6845510"/>
              <a:gd name="connsiteX21-5201" fmla="*/ 1259846 w 3693484"/>
              <a:gd name="connsiteY21-5202" fmla="*/ 2025860 h 6845510"/>
              <a:gd name="connsiteX22-5203" fmla="*/ 902659 w 3693484"/>
              <a:gd name="connsiteY22-5204" fmla="*/ 2302085 h 6845510"/>
              <a:gd name="connsiteX23-5205" fmla="*/ 207334 w 3693484"/>
              <a:gd name="connsiteY23-5206" fmla="*/ 1787735 h 6845510"/>
              <a:gd name="connsiteX24-5207" fmla="*/ 173996 w 3693484"/>
              <a:gd name="connsiteY24-5208" fmla="*/ 2092535 h 6845510"/>
              <a:gd name="connsiteX25-5209" fmla="*/ 731209 w 3693484"/>
              <a:gd name="connsiteY25-5210" fmla="*/ 2797385 h 6845510"/>
              <a:gd name="connsiteX26-5211" fmla="*/ 1359859 w 3693484"/>
              <a:gd name="connsiteY26-5212" fmla="*/ 3530810 h 6845510"/>
              <a:gd name="connsiteX27-5213" fmla="*/ 1578934 w 3693484"/>
              <a:gd name="connsiteY27-5214" fmla="*/ 4064210 h 6845510"/>
              <a:gd name="connsiteX28-5215" fmla="*/ 1969459 w 3693484"/>
              <a:gd name="connsiteY28-5216" fmla="*/ 6845510 h 6845510"/>
              <a:gd name="connsiteX0-5217" fmla="*/ 1969459 w 3693484"/>
              <a:gd name="connsiteY0-5218" fmla="*/ 6845510 h 6845510"/>
              <a:gd name="connsiteX1-5219" fmla="*/ 3693484 w 3693484"/>
              <a:gd name="connsiteY1-5220" fmla="*/ 6835985 h 6845510"/>
              <a:gd name="connsiteX2-5221" fmla="*/ 2636209 w 3693484"/>
              <a:gd name="connsiteY2-5222" fmla="*/ 3873710 h 6845510"/>
              <a:gd name="connsiteX3-5223" fmla="*/ 2517147 w 3693484"/>
              <a:gd name="connsiteY3-5224" fmla="*/ 3354598 h 6845510"/>
              <a:gd name="connsiteX4-5225" fmla="*/ 2750508 w 3693484"/>
              <a:gd name="connsiteY4-5226" fmla="*/ 2764048 h 6845510"/>
              <a:gd name="connsiteX5-5227" fmla="*/ 2864809 w 3693484"/>
              <a:gd name="connsiteY5-5228" fmla="*/ 2192548 h 6845510"/>
              <a:gd name="connsiteX6-5229" fmla="*/ 3512509 w 3693484"/>
              <a:gd name="connsiteY6-5230" fmla="*/ 1301960 h 6845510"/>
              <a:gd name="connsiteX7-5231" fmla="*/ 3298197 w 3693484"/>
              <a:gd name="connsiteY7-5232" fmla="*/ 1178135 h 6845510"/>
              <a:gd name="connsiteX8-5233" fmla="*/ 2607634 w 3693484"/>
              <a:gd name="connsiteY8-5234" fmla="*/ 1878222 h 6845510"/>
              <a:gd name="connsiteX9-5235" fmla="*/ 2531434 w 3693484"/>
              <a:gd name="connsiteY9-5236" fmla="*/ 1821072 h 6845510"/>
              <a:gd name="connsiteX10-5237" fmla="*/ 2874334 w 3693484"/>
              <a:gd name="connsiteY10-5238" fmla="*/ 563772 h 6845510"/>
              <a:gd name="connsiteX11-5239" fmla="*/ 2598109 w 3693484"/>
              <a:gd name="connsiteY11-5240" fmla="*/ 397084 h 6845510"/>
              <a:gd name="connsiteX12-5241" fmla="*/ 2207584 w 3693484"/>
              <a:gd name="connsiteY12-5242" fmla="*/ 1659147 h 6845510"/>
              <a:gd name="connsiteX13-5243" fmla="*/ 2131384 w 3693484"/>
              <a:gd name="connsiteY13-5244" fmla="*/ 1597235 h 6845510"/>
              <a:gd name="connsiteX14-5245" fmla="*/ 2193297 w 3693484"/>
              <a:gd name="connsiteY14-5246" fmla="*/ 154197 h 6845510"/>
              <a:gd name="connsiteX15-5247" fmla="*/ 1878971 w 3693484"/>
              <a:gd name="connsiteY15-5248" fmla="*/ 163723 h 6845510"/>
              <a:gd name="connsiteX16-5249" fmla="*/ 1798009 w 3693484"/>
              <a:gd name="connsiteY16-5250" fmla="*/ 1554373 h 6845510"/>
              <a:gd name="connsiteX17-5251" fmla="*/ 1674184 w 3693484"/>
              <a:gd name="connsiteY17-5252" fmla="*/ 1559134 h 6845510"/>
              <a:gd name="connsiteX18-5253" fmla="*/ 1593221 w 3693484"/>
              <a:gd name="connsiteY18-5254" fmla="*/ 378035 h 6845510"/>
              <a:gd name="connsiteX19-5255" fmla="*/ 1307472 w 3693484"/>
              <a:gd name="connsiteY19-5256" fmla="*/ 368510 h 6845510"/>
              <a:gd name="connsiteX20-5257" fmla="*/ 1312234 w 3693484"/>
              <a:gd name="connsiteY20-5258" fmla="*/ 1635335 h 6845510"/>
              <a:gd name="connsiteX21-5259" fmla="*/ 1259846 w 3693484"/>
              <a:gd name="connsiteY21-5260" fmla="*/ 2025860 h 6845510"/>
              <a:gd name="connsiteX22-5261" fmla="*/ 902659 w 3693484"/>
              <a:gd name="connsiteY22-5262" fmla="*/ 2302085 h 6845510"/>
              <a:gd name="connsiteX23-5263" fmla="*/ 207334 w 3693484"/>
              <a:gd name="connsiteY23-5264" fmla="*/ 1787735 h 6845510"/>
              <a:gd name="connsiteX24-5265" fmla="*/ 173996 w 3693484"/>
              <a:gd name="connsiteY24-5266" fmla="*/ 2092535 h 6845510"/>
              <a:gd name="connsiteX25-5267" fmla="*/ 731209 w 3693484"/>
              <a:gd name="connsiteY25-5268" fmla="*/ 2797385 h 6845510"/>
              <a:gd name="connsiteX26-5269" fmla="*/ 1359859 w 3693484"/>
              <a:gd name="connsiteY26-5270" fmla="*/ 3530810 h 6845510"/>
              <a:gd name="connsiteX27-5271" fmla="*/ 1578934 w 3693484"/>
              <a:gd name="connsiteY27-5272" fmla="*/ 4064210 h 6845510"/>
              <a:gd name="connsiteX28-5273" fmla="*/ 1969459 w 3693484"/>
              <a:gd name="connsiteY28-5274" fmla="*/ 6845510 h 6845510"/>
              <a:gd name="connsiteX0-5275" fmla="*/ 1969459 w 3693484"/>
              <a:gd name="connsiteY0-5276" fmla="*/ 6845510 h 6845510"/>
              <a:gd name="connsiteX1-5277" fmla="*/ 3693484 w 3693484"/>
              <a:gd name="connsiteY1-5278" fmla="*/ 6835985 h 6845510"/>
              <a:gd name="connsiteX2-5279" fmla="*/ 2636209 w 3693484"/>
              <a:gd name="connsiteY2-5280" fmla="*/ 3873710 h 6845510"/>
              <a:gd name="connsiteX3-5281" fmla="*/ 2517147 w 3693484"/>
              <a:gd name="connsiteY3-5282" fmla="*/ 3354598 h 6845510"/>
              <a:gd name="connsiteX4-5283" fmla="*/ 2731458 w 3693484"/>
              <a:gd name="connsiteY4-5284" fmla="*/ 2735473 h 6845510"/>
              <a:gd name="connsiteX5-5285" fmla="*/ 2864809 w 3693484"/>
              <a:gd name="connsiteY5-5286" fmla="*/ 2192548 h 6845510"/>
              <a:gd name="connsiteX6-5287" fmla="*/ 3512509 w 3693484"/>
              <a:gd name="connsiteY6-5288" fmla="*/ 1301960 h 6845510"/>
              <a:gd name="connsiteX7-5289" fmla="*/ 3298197 w 3693484"/>
              <a:gd name="connsiteY7-5290" fmla="*/ 1178135 h 6845510"/>
              <a:gd name="connsiteX8-5291" fmla="*/ 2607634 w 3693484"/>
              <a:gd name="connsiteY8-5292" fmla="*/ 1878222 h 6845510"/>
              <a:gd name="connsiteX9-5293" fmla="*/ 2531434 w 3693484"/>
              <a:gd name="connsiteY9-5294" fmla="*/ 1821072 h 6845510"/>
              <a:gd name="connsiteX10-5295" fmla="*/ 2874334 w 3693484"/>
              <a:gd name="connsiteY10-5296" fmla="*/ 563772 h 6845510"/>
              <a:gd name="connsiteX11-5297" fmla="*/ 2598109 w 3693484"/>
              <a:gd name="connsiteY11-5298" fmla="*/ 397084 h 6845510"/>
              <a:gd name="connsiteX12-5299" fmla="*/ 2207584 w 3693484"/>
              <a:gd name="connsiteY12-5300" fmla="*/ 1659147 h 6845510"/>
              <a:gd name="connsiteX13-5301" fmla="*/ 2131384 w 3693484"/>
              <a:gd name="connsiteY13-5302" fmla="*/ 1597235 h 6845510"/>
              <a:gd name="connsiteX14-5303" fmla="*/ 2193297 w 3693484"/>
              <a:gd name="connsiteY14-5304" fmla="*/ 154197 h 6845510"/>
              <a:gd name="connsiteX15-5305" fmla="*/ 1878971 w 3693484"/>
              <a:gd name="connsiteY15-5306" fmla="*/ 163723 h 6845510"/>
              <a:gd name="connsiteX16-5307" fmla="*/ 1798009 w 3693484"/>
              <a:gd name="connsiteY16-5308" fmla="*/ 1554373 h 6845510"/>
              <a:gd name="connsiteX17-5309" fmla="*/ 1674184 w 3693484"/>
              <a:gd name="connsiteY17-5310" fmla="*/ 1559134 h 6845510"/>
              <a:gd name="connsiteX18-5311" fmla="*/ 1593221 w 3693484"/>
              <a:gd name="connsiteY18-5312" fmla="*/ 378035 h 6845510"/>
              <a:gd name="connsiteX19-5313" fmla="*/ 1307472 w 3693484"/>
              <a:gd name="connsiteY19-5314" fmla="*/ 368510 h 6845510"/>
              <a:gd name="connsiteX20-5315" fmla="*/ 1312234 w 3693484"/>
              <a:gd name="connsiteY20-5316" fmla="*/ 1635335 h 6845510"/>
              <a:gd name="connsiteX21-5317" fmla="*/ 1259846 w 3693484"/>
              <a:gd name="connsiteY21-5318" fmla="*/ 2025860 h 6845510"/>
              <a:gd name="connsiteX22-5319" fmla="*/ 902659 w 3693484"/>
              <a:gd name="connsiteY22-5320" fmla="*/ 2302085 h 6845510"/>
              <a:gd name="connsiteX23-5321" fmla="*/ 207334 w 3693484"/>
              <a:gd name="connsiteY23-5322" fmla="*/ 1787735 h 6845510"/>
              <a:gd name="connsiteX24-5323" fmla="*/ 173996 w 3693484"/>
              <a:gd name="connsiteY24-5324" fmla="*/ 2092535 h 6845510"/>
              <a:gd name="connsiteX25-5325" fmla="*/ 731209 w 3693484"/>
              <a:gd name="connsiteY25-5326" fmla="*/ 2797385 h 6845510"/>
              <a:gd name="connsiteX26-5327" fmla="*/ 1359859 w 3693484"/>
              <a:gd name="connsiteY26-5328" fmla="*/ 3530810 h 6845510"/>
              <a:gd name="connsiteX27-5329" fmla="*/ 1578934 w 3693484"/>
              <a:gd name="connsiteY27-5330" fmla="*/ 4064210 h 6845510"/>
              <a:gd name="connsiteX28-5331" fmla="*/ 1969459 w 3693484"/>
              <a:gd name="connsiteY28-5332" fmla="*/ 6845510 h 6845510"/>
              <a:gd name="connsiteX0-5333" fmla="*/ 1969459 w 3693484"/>
              <a:gd name="connsiteY0-5334" fmla="*/ 6845510 h 6845510"/>
              <a:gd name="connsiteX1-5335" fmla="*/ 3693484 w 3693484"/>
              <a:gd name="connsiteY1-5336" fmla="*/ 6835985 h 6845510"/>
              <a:gd name="connsiteX2-5337" fmla="*/ 2636209 w 3693484"/>
              <a:gd name="connsiteY2-5338" fmla="*/ 3873710 h 6845510"/>
              <a:gd name="connsiteX3-5339" fmla="*/ 2517147 w 3693484"/>
              <a:gd name="connsiteY3-5340" fmla="*/ 3354598 h 6845510"/>
              <a:gd name="connsiteX4-5341" fmla="*/ 2731458 w 3693484"/>
              <a:gd name="connsiteY4-5342" fmla="*/ 2735473 h 6845510"/>
              <a:gd name="connsiteX5-5343" fmla="*/ 2864809 w 3693484"/>
              <a:gd name="connsiteY5-5344" fmla="*/ 2192548 h 6845510"/>
              <a:gd name="connsiteX6-5345" fmla="*/ 3512509 w 3693484"/>
              <a:gd name="connsiteY6-5346" fmla="*/ 1301960 h 6845510"/>
              <a:gd name="connsiteX7-5347" fmla="*/ 3298197 w 3693484"/>
              <a:gd name="connsiteY7-5348" fmla="*/ 1178135 h 6845510"/>
              <a:gd name="connsiteX8-5349" fmla="*/ 2607634 w 3693484"/>
              <a:gd name="connsiteY8-5350" fmla="*/ 1878222 h 6845510"/>
              <a:gd name="connsiteX9-5351" fmla="*/ 2531434 w 3693484"/>
              <a:gd name="connsiteY9-5352" fmla="*/ 1821072 h 6845510"/>
              <a:gd name="connsiteX10-5353" fmla="*/ 2874334 w 3693484"/>
              <a:gd name="connsiteY10-5354" fmla="*/ 563772 h 6845510"/>
              <a:gd name="connsiteX11-5355" fmla="*/ 2598109 w 3693484"/>
              <a:gd name="connsiteY11-5356" fmla="*/ 397084 h 6845510"/>
              <a:gd name="connsiteX12-5357" fmla="*/ 2207584 w 3693484"/>
              <a:gd name="connsiteY12-5358" fmla="*/ 1659147 h 6845510"/>
              <a:gd name="connsiteX13-5359" fmla="*/ 2131384 w 3693484"/>
              <a:gd name="connsiteY13-5360" fmla="*/ 1597235 h 6845510"/>
              <a:gd name="connsiteX14-5361" fmla="*/ 2193297 w 3693484"/>
              <a:gd name="connsiteY14-5362" fmla="*/ 154197 h 6845510"/>
              <a:gd name="connsiteX15-5363" fmla="*/ 1878971 w 3693484"/>
              <a:gd name="connsiteY15-5364" fmla="*/ 163723 h 6845510"/>
              <a:gd name="connsiteX16-5365" fmla="*/ 1798009 w 3693484"/>
              <a:gd name="connsiteY16-5366" fmla="*/ 1554373 h 6845510"/>
              <a:gd name="connsiteX17-5367" fmla="*/ 1674184 w 3693484"/>
              <a:gd name="connsiteY17-5368" fmla="*/ 1559134 h 6845510"/>
              <a:gd name="connsiteX18-5369" fmla="*/ 1593221 w 3693484"/>
              <a:gd name="connsiteY18-5370" fmla="*/ 378035 h 6845510"/>
              <a:gd name="connsiteX19-5371" fmla="*/ 1307472 w 3693484"/>
              <a:gd name="connsiteY19-5372" fmla="*/ 368510 h 6845510"/>
              <a:gd name="connsiteX20-5373" fmla="*/ 1312234 w 3693484"/>
              <a:gd name="connsiteY20-5374" fmla="*/ 1635335 h 6845510"/>
              <a:gd name="connsiteX21-5375" fmla="*/ 1259846 w 3693484"/>
              <a:gd name="connsiteY21-5376" fmla="*/ 2025860 h 6845510"/>
              <a:gd name="connsiteX22-5377" fmla="*/ 902659 w 3693484"/>
              <a:gd name="connsiteY22-5378" fmla="*/ 2302085 h 6845510"/>
              <a:gd name="connsiteX23-5379" fmla="*/ 207334 w 3693484"/>
              <a:gd name="connsiteY23-5380" fmla="*/ 1787735 h 6845510"/>
              <a:gd name="connsiteX24-5381" fmla="*/ 173996 w 3693484"/>
              <a:gd name="connsiteY24-5382" fmla="*/ 2092535 h 6845510"/>
              <a:gd name="connsiteX25-5383" fmla="*/ 731209 w 3693484"/>
              <a:gd name="connsiteY25-5384" fmla="*/ 2797385 h 6845510"/>
              <a:gd name="connsiteX26-5385" fmla="*/ 1359859 w 3693484"/>
              <a:gd name="connsiteY26-5386" fmla="*/ 3530810 h 6845510"/>
              <a:gd name="connsiteX27-5387" fmla="*/ 1578934 w 3693484"/>
              <a:gd name="connsiteY27-5388" fmla="*/ 4064210 h 6845510"/>
              <a:gd name="connsiteX28-5389" fmla="*/ 1969459 w 3693484"/>
              <a:gd name="connsiteY28-5390" fmla="*/ 6845510 h 6845510"/>
              <a:gd name="connsiteX0-5391" fmla="*/ 1969459 w 3693484"/>
              <a:gd name="connsiteY0-5392" fmla="*/ 6845510 h 6845510"/>
              <a:gd name="connsiteX1-5393" fmla="*/ 3693484 w 3693484"/>
              <a:gd name="connsiteY1-5394" fmla="*/ 6835985 h 6845510"/>
              <a:gd name="connsiteX2-5395" fmla="*/ 2636209 w 3693484"/>
              <a:gd name="connsiteY2-5396" fmla="*/ 3873710 h 6845510"/>
              <a:gd name="connsiteX3-5397" fmla="*/ 2517147 w 3693484"/>
              <a:gd name="connsiteY3-5398" fmla="*/ 3354598 h 6845510"/>
              <a:gd name="connsiteX4-5399" fmla="*/ 2731458 w 3693484"/>
              <a:gd name="connsiteY4-5400" fmla="*/ 2735473 h 6845510"/>
              <a:gd name="connsiteX5-5401" fmla="*/ 2864809 w 3693484"/>
              <a:gd name="connsiteY5-5402" fmla="*/ 2192548 h 6845510"/>
              <a:gd name="connsiteX6-5403" fmla="*/ 3512509 w 3693484"/>
              <a:gd name="connsiteY6-5404" fmla="*/ 1301960 h 6845510"/>
              <a:gd name="connsiteX7-5405" fmla="*/ 3298197 w 3693484"/>
              <a:gd name="connsiteY7-5406" fmla="*/ 1178135 h 6845510"/>
              <a:gd name="connsiteX8-5407" fmla="*/ 2607634 w 3693484"/>
              <a:gd name="connsiteY8-5408" fmla="*/ 1878222 h 6845510"/>
              <a:gd name="connsiteX9-5409" fmla="*/ 2531434 w 3693484"/>
              <a:gd name="connsiteY9-5410" fmla="*/ 1821072 h 6845510"/>
              <a:gd name="connsiteX10-5411" fmla="*/ 2874334 w 3693484"/>
              <a:gd name="connsiteY10-5412" fmla="*/ 563772 h 6845510"/>
              <a:gd name="connsiteX11-5413" fmla="*/ 2598109 w 3693484"/>
              <a:gd name="connsiteY11-5414" fmla="*/ 397084 h 6845510"/>
              <a:gd name="connsiteX12-5415" fmla="*/ 2207584 w 3693484"/>
              <a:gd name="connsiteY12-5416" fmla="*/ 1659147 h 6845510"/>
              <a:gd name="connsiteX13-5417" fmla="*/ 2131384 w 3693484"/>
              <a:gd name="connsiteY13-5418" fmla="*/ 1597235 h 6845510"/>
              <a:gd name="connsiteX14-5419" fmla="*/ 2193297 w 3693484"/>
              <a:gd name="connsiteY14-5420" fmla="*/ 154197 h 6845510"/>
              <a:gd name="connsiteX15-5421" fmla="*/ 1878971 w 3693484"/>
              <a:gd name="connsiteY15-5422" fmla="*/ 163723 h 6845510"/>
              <a:gd name="connsiteX16-5423" fmla="*/ 1798009 w 3693484"/>
              <a:gd name="connsiteY16-5424" fmla="*/ 1554373 h 6845510"/>
              <a:gd name="connsiteX17-5425" fmla="*/ 1674184 w 3693484"/>
              <a:gd name="connsiteY17-5426" fmla="*/ 1559134 h 6845510"/>
              <a:gd name="connsiteX18-5427" fmla="*/ 1593221 w 3693484"/>
              <a:gd name="connsiteY18-5428" fmla="*/ 378035 h 6845510"/>
              <a:gd name="connsiteX19-5429" fmla="*/ 1307472 w 3693484"/>
              <a:gd name="connsiteY19-5430" fmla="*/ 368510 h 6845510"/>
              <a:gd name="connsiteX20-5431" fmla="*/ 1312234 w 3693484"/>
              <a:gd name="connsiteY20-5432" fmla="*/ 1635335 h 6845510"/>
              <a:gd name="connsiteX21-5433" fmla="*/ 1259846 w 3693484"/>
              <a:gd name="connsiteY21-5434" fmla="*/ 2025860 h 6845510"/>
              <a:gd name="connsiteX22-5435" fmla="*/ 902659 w 3693484"/>
              <a:gd name="connsiteY22-5436" fmla="*/ 2302085 h 6845510"/>
              <a:gd name="connsiteX23-5437" fmla="*/ 207334 w 3693484"/>
              <a:gd name="connsiteY23-5438" fmla="*/ 1787735 h 6845510"/>
              <a:gd name="connsiteX24-5439" fmla="*/ 173996 w 3693484"/>
              <a:gd name="connsiteY24-5440" fmla="*/ 2092535 h 6845510"/>
              <a:gd name="connsiteX25-5441" fmla="*/ 731209 w 3693484"/>
              <a:gd name="connsiteY25-5442" fmla="*/ 2797385 h 6845510"/>
              <a:gd name="connsiteX26-5443" fmla="*/ 1359859 w 3693484"/>
              <a:gd name="connsiteY26-5444" fmla="*/ 3530810 h 6845510"/>
              <a:gd name="connsiteX27-5445" fmla="*/ 1578934 w 3693484"/>
              <a:gd name="connsiteY27-5446" fmla="*/ 4064210 h 6845510"/>
              <a:gd name="connsiteX28-5447" fmla="*/ 1969459 w 3693484"/>
              <a:gd name="connsiteY28-5448" fmla="*/ 6845510 h 6845510"/>
              <a:gd name="connsiteX0-5449" fmla="*/ 1969459 w 3693484"/>
              <a:gd name="connsiteY0-5450" fmla="*/ 6845510 h 6845510"/>
              <a:gd name="connsiteX1-5451" fmla="*/ 3693484 w 3693484"/>
              <a:gd name="connsiteY1-5452" fmla="*/ 6835985 h 6845510"/>
              <a:gd name="connsiteX2-5453" fmla="*/ 2636209 w 3693484"/>
              <a:gd name="connsiteY2-5454" fmla="*/ 3873710 h 6845510"/>
              <a:gd name="connsiteX3-5455" fmla="*/ 2550484 w 3693484"/>
              <a:gd name="connsiteY3-5456" fmla="*/ 3354598 h 6845510"/>
              <a:gd name="connsiteX4-5457" fmla="*/ 2731458 w 3693484"/>
              <a:gd name="connsiteY4-5458" fmla="*/ 2735473 h 6845510"/>
              <a:gd name="connsiteX5-5459" fmla="*/ 2864809 w 3693484"/>
              <a:gd name="connsiteY5-5460" fmla="*/ 2192548 h 6845510"/>
              <a:gd name="connsiteX6-5461" fmla="*/ 3512509 w 3693484"/>
              <a:gd name="connsiteY6-5462" fmla="*/ 1301960 h 6845510"/>
              <a:gd name="connsiteX7-5463" fmla="*/ 3298197 w 3693484"/>
              <a:gd name="connsiteY7-5464" fmla="*/ 1178135 h 6845510"/>
              <a:gd name="connsiteX8-5465" fmla="*/ 2607634 w 3693484"/>
              <a:gd name="connsiteY8-5466" fmla="*/ 1878222 h 6845510"/>
              <a:gd name="connsiteX9-5467" fmla="*/ 2531434 w 3693484"/>
              <a:gd name="connsiteY9-5468" fmla="*/ 1821072 h 6845510"/>
              <a:gd name="connsiteX10-5469" fmla="*/ 2874334 w 3693484"/>
              <a:gd name="connsiteY10-5470" fmla="*/ 563772 h 6845510"/>
              <a:gd name="connsiteX11-5471" fmla="*/ 2598109 w 3693484"/>
              <a:gd name="connsiteY11-5472" fmla="*/ 397084 h 6845510"/>
              <a:gd name="connsiteX12-5473" fmla="*/ 2207584 w 3693484"/>
              <a:gd name="connsiteY12-5474" fmla="*/ 1659147 h 6845510"/>
              <a:gd name="connsiteX13-5475" fmla="*/ 2131384 w 3693484"/>
              <a:gd name="connsiteY13-5476" fmla="*/ 1597235 h 6845510"/>
              <a:gd name="connsiteX14-5477" fmla="*/ 2193297 w 3693484"/>
              <a:gd name="connsiteY14-5478" fmla="*/ 154197 h 6845510"/>
              <a:gd name="connsiteX15-5479" fmla="*/ 1878971 w 3693484"/>
              <a:gd name="connsiteY15-5480" fmla="*/ 163723 h 6845510"/>
              <a:gd name="connsiteX16-5481" fmla="*/ 1798009 w 3693484"/>
              <a:gd name="connsiteY16-5482" fmla="*/ 1554373 h 6845510"/>
              <a:gd name="connsiteX17-5483" fmla="*/ 1674184 w 3693484"/>
              <a:gd name="connsiteY17-5484" fmla="*/ 1559134 h 6845510"/>
              <a:gd name="connsiteX18-5485" fmla="*/ 1593221 w 3693484"/>
              <a:gd name="connsiteY18-5486" fmla="*/ 378035 h 6845510"/>
              <a:gd name="connsiteX19-5487" fmla="*/ 1307472 w 3693484"/>
              <a:gd name="connsiteY19-5488" fmla="*/ 368510 h 6845510"/>
              <a:gd name="connsiteX20-5489" fmla="*/ 1312234 w 3693484"/>
              <a:gd name="connsiteY20-5490" fmla="*/ 1635335 h 6845510"/>
              <a:gd name="connsiteX21-5491" fmla="*/ 1259846 w 3693484"/>
              <a:gd name="connsiteY21-5492" fmla="*/ 2025860 h 6845510"/>
              <a:gd name="connsiteX22-5493" fmla="*/ 902659 w 3693484"/>
              <a:gd name="connsiteY22-5494" fmla="*/ 2302085 h 6845510"/>
              <a:gd name="connsiteX23-5495" fmla="*/ 207334 w 3693484"/>
              <a:gd name="connsiteY23-5496" fmla="*/ 1787735 h 6845510"/>
              <a:gd name="connsiteX24-5497" fmla="*/ 173996 w 3693484"/>
              <a:gd name="connsiteY24-5498" fmla="*/ 2092535 h 6845510"/>
              <a:gd name="connsiteX25-5499" fmla="*/ 731209 w 3693484"/>
              <a:gd name="connsiteY25-5500" fmla="*/ 2797385 h 6845510"/>
              <a:gd name="connsiteX26-5501" fmla="*/ 1359859 w 3693484"/>
              <a:gd name="connsiteY26-5502" fmla="*/ 3530810 h 6845510"/>
              <a:gd name="connsiteX27-5503" fmla="*/ 1578934 w 3693484"/>
              <a:gd name="connsiteY27-5504" fmla="*/ 4064210 h 6845510"/>
              <a:gd name="connsiteX28-5505" fmla="*/ 1969459 w 3693484"/>
              <a:gd name="connsiteY28-5506" fmla="*/ 6845510 h 6845510"/>
              <a:gd name="connsiteX0-5507" fmla="*/ 1969459 w 3693484"/>
              <a:gd name="connsiteY0-5508" fmla="*/ 6845510 h 6845510"/>
              <a:gd name="connsiteX1-5509" fmla="*/ 3693484 w 3693484"/>
              <a:gd name="connsiteY1-5510" fmla="*/ 6835985 h 6845510"/>
              <a:gd name="connsiteX2-5511" fmla="*/ 2636209 w 3693484"/>
              <a:gd name="connsiteY2-5512" fmla="*/ 3873710 h 6845510"/>
              <a:gd name="connsiteX3-5513" fmla="*/ 2550484 w 3693484"/>
              <a:gd name="connsiteY3-5514" fmla="*/ 3354598 h 6845510"/>
              <a:gd name="connsiteX4-5515" fmla="*/ 2755270 w 3693484"/>
              <a:gd name="connsiteY4-5516" fmla="*/ 2811673 h 6845510"/>
              <a:gd name="connsiteX5-5517" fmla="*/ 2864809 w 3693484"/>
              <a:gd name="connsiteY5-5518" fmla="*/ 2192548 h 6845510"/>
              <a:gd name="connsiteX6-5519" fmla="*/ 3512509 w 3693484"/>
              <a:gd name="connsiteY6-5520" fmla="*/ 1301960 h 6845510"/>
              <a:gd name="connsiteX7-5521" fmla="*/ 3298197 w 3693484"/>
              <a:gd name="connsiteY7-5522" fmla="*/ 1178135 h 6845510"/>
              <a:gd name="connsiteX8-5523" fmla="*/ 2607634 w 3693484"/>
              <a:gd name="connsiteY8-5524" fmla="*/ 1878222 h 6845510"/>
              <a:gd name="connsiteX9-5525" fmla="*/ 2531434 w 3693484"/>
              <a:gd name="connsiteY9-5526" fmla="*/ 1821072 h 6845510"/>
              <a:gd name="connsiteX10-5527" fmla="*/ 2874334 w 3693484"/>
              <a:gd name="connsiteY10-5528" fmla="*/ 563772 h 6845510"/>
              <a:gd name="connsiteX11-5529" fmla="*/ 2598109 w 3693484"/>
              <a:gd name="connsiteY11-5530" fmla="*/ 397084 h 6845510"/>
              <a:gd name="connsiteX12-5531" fmla="*/ 2207584 w 3693484"/>
              <a:gd name="connsiteY12-5532" fmla="*/ 1659147 h 6845510"/>
              <a:gd name="connsiteX13-5533" fmla="*/ 2131384 w 3693484"/>
              <a:gd name="connsiteY13-5534" fmla="*/ 1597235 h 6845510"/>
              <a:gd name="connsiteX14-5535" fmla="*/ 2193297 w 3693484"/>
              <a:gd name="connsiteY14-5536" fmla="*/ 154197 h 6845510"/>
              <a:gd name="connsiteX15-5537" fmla="*/ 1878971 w 3693484"/>
              <a:gd name="connsiteY15-5538" fmla="*/ 163723 h 6845510"/>
              <a:gd name="connsiteX16-5539" fmla="*/ 1798009 w 3693484"/>
              <a:gd name="connsiteY16-5540" fmla="*/ 1554373 h 6845510"/>
              <a:gd name="connsiteX17-5541" fmla="*/ 1674184 w 3693484"/>
              <a:gd name="connsiteY17-5542" fmla="*/ 1559134 h 6845510"/>
              <a:gd name="connsiteX18-5543" fmla="*/ 1593221 w 3693484"/>
              <a:gd name="connsiteY18-5544" fmla="*/ 378035 h 6845510"/>
              <a:gd name="connsiteX19-5545" fmla="*/ 1307472 w 3693484"/>
              <a:gd name="connsiteY19-5546" fmla="*/ 368510 h 6845510"/>
              <a:gd name="connsiteX20-5547" fmla="*/ 1312234 w 3693484"/>
              <a:gd name="connsiteY20-5548" fmla="*/ 1635335 h 6845510"/>
              <a:gd name="connsiteX21-5549" fmla="*/ 1259846 w 3693484"/>
              <a:gd name="connsiteY21-5550" fmla="*/ 2025860 h 6845510"/>
              <a:gd name="connsiteX22-5551" fmla="*/ 902659 w 3693484"/>
              <a:gd name="connsiteY22-5552" fmla="*/ 2302085 h 6845510"/>
              <a:gd name="connsiteX23-5553" fmla="*/ 207334 w 3693484"/>
              <a:gd name="connsiteY23-5554" fmla="*/ 1787735 h 6845510"/>
              <a:gd name="connsiteX24-5555" fmla="*/ 173996 w 3693484"/>
              <a:gd name="connsiteY24-5556" fmla="*/ 2092535 h 6845510"/>
              <a:gd name="connsiteX25-5557" fmla="*/ 731209 w 3693484"/>
              <a:gd name="connsiteY25-5558" fmla="*/ 2797385 h 6845510"/>
              <a:gd name="connsiteX26-5559" fmla="*/ 1359859 w 3693484"/>
              <a:gd name="connsiteY26-5560" fmla="*/ 3530810 h 6845510"/>
              <a:gd name="connsiteX27-5561" fmla="*/ 1578934 w 3693484"/>
              <a:gd name="connsiteY27-5562" fmla="*/ 4064210 h 6845510"/>
              <a:gd name="connsiteX28-5563" fmla="*/ 1969459 w 3693484"/>
              <a:gd name="connsiteY28-5564" fmla="*/ 6845510 h 6845510"/>
              <a:gd name="connsiteX0-5565" fmla="*/ 1969459 w 3693484"/>
              <a:gd name="connsiteY0-5566" fmla="*/ 6845510 h 6845510"/>
              <a:gd name="connsiteX1-5567" fmla="*/ 3693484 w 3693484"/>
              <a:gd name="connsiteY1-5568" fmla="*/ 6835985 h 6845510"/>
              <a:gd name="connsiteX2-5569" fmla="*/ 2636209 w 3693484"/>
              <a:gd name="connsiteY2-5570" fmla="*/ 3873710 h 6845510"/>
              <a:gd name="connsiteX3-5571" fmla="*/ 2550484 w 3693484"/>
              <a:gd name="connsiteY3-5572" fmla="*/ 3354598 h 6845510"/>
              <a:gd name="connsiteX4-5573" fmla="*/ 2755270 w 3693484"/>
              <a:gd name="connsiteY4-5574" fmla="*/ 2811673 h 6845510"/>
              <a:gd name="connsiteX5-5575" fmla="*/ 2864809 w 3693484"/>
              <a:gd name="connsiteY5-5576" fmla="*/ 2192548 h 6845510"/>
              <a:gd name="connsiteX6-5577" fmla="*/ 3512509 w 3693484"/>
              <a:gd name="connsiteY6-5578" fmla="*/ 1301960 h 6845510"/>
              <a:gd name="connsiteX7-5579" fmla="*/ 3298197 w 3693484"/>
              <a:gd name="connsiteY7-5580" fmla="*/ 1178135 h 6845510"/>
              <a:gd name="connsiteX8-5581" fmla="*/ 2607634 w 3693484"/>
              <a:gd name="connsiteY8-5582" fmla="*/ 1878222 h 6845510"/>
              <a:gd name="connsiteX9-5583" fmla="*/ 2531434 w 3693484"/>
              <a:gd name="connsiteY9-5584" fmla="*/ 1821072 h 6845510"/>
              <a:gd name="connsiteX10-5585" fmla="*/ 2874334 w 3693484"/>
              <a:gd name="connsiteY10-5586" fmla="*/ 563772 h 6845510"/>
              <a:gd name="connsiteX11-5587" fmla="*/ 2598109 w 3693484"/>
              <a:gd name="connsiteY11-5588" fmla="*/ 397084 h 6845510"/>
              <a:gd name="connsiteX12-5589" fmla="*/ 2207584 w 3693484"/>
              <a:gd name="connsiteY12-5590" fmla="*/ 1659147 h 6845510"/>
              <a:gd name="connsiteX13-5591" fmla="*/ 2131384 w 3693484"/>
              <a:gd name="connsiteY13-5592" fmla="*/ 1597235 h 6845510"/>
              <a:gd name="connsiteX14-5593" fmla="*/ 2193297 w 3693484"/>
              <a:gd name="connsiteY14-5594" fmla="*/ 154197 h 6845510"/>
              <a:gd name="connsiteX15-5595" fmla="*/ 1878971 w 3693484"/>
              <a:gd name="connsiteY15-5596" fmla="*/ 163723 h 6845510"/>
              <a:gd name="connsiteX16-5597" fmla="*/ 1798009 w 3693484"/>
              <a:gd name="connsiteY16-5598" fmla="*/ 1554373 h 6845510"/>
              <a:gd name="connsiteX17-5599" fmla="*/ 1674184 w 3693484"/>
              <a:gd name="connsiteY17-5600" fmla="*/ 1559134 h 6845510"/>
              <a:gd name="connsiteX18-5601" fmla="*/ 1593221 w 3693484"/>
              <a:gd name="connsiteY18-5602" fmla="*/ 378035 h 6845510"/>
              <a:gd name="connsiteX19-5603" fmla="*/ 1307472 w 3693484"/>
              <a:gd name="connsiteY19-5604" fmla="*/ 368510 h 6845510"/>
              <a:gd name="connsiteX20-5605" fmla="*/ 1312234 w 3693484"/>
              <a:gd name="connsiteY20-5606" fmla="*/ 1635335 h 6845510"/>
              <a:gd name="connsiteX21-5607" fmla="*/ 1259846 w 3693484"/>
              <a:gd name="connsiteY21-5608" fmla="*/ 2025860 h 6845510"/>
              <a:gd name="connsiteX22-5609" fmla="*/ 902659 w 3693484"/>
              <a:gd name="connsiteY22-5610" fmla="*/ 2302085 h 6845510"/>
              <a:gd name="connsiteX23-5611" fmla="*/ 207334 w 3693484"/>
              <a:gd name="connsiteY23-5612" fmla="*/ 1787735 h 6845510"/>
              <a:gd name="connsiteX24-5613" fmla="*/ 173996 w 3693484"/>
              <a:gd name="connsiteY24-5614" fmla="*/ 2092535 h 6845510"/>
              <a:gd name="connsiteX25-5615" fmla="*/ 731209 w 3693484"/>
              <a:gd name="connsiteY25-5616" fmla="*/ 2797385 h 6845510"/>
              <a:gd name="connsiteX26-5617" fmla="*/ 1359859 w 3693484"/>
              <a:gd name="connsiteY26-5618" fmla="*/ 3530810 h 6845510"/>
              <a:gd name="connsiteX27-5619" fmla="*/ 1578934 w 3693484"/>
              <a:gd name="connsiteY27-5620" fmla="*/ 4064210 h 6845510"/>
              <a:gd name="connsiteX28-5621" fmla="*/ 1969459 w 3693484"/>
              <a:gd name="connsiteY28-5622" fmla="*/ 6845510 h 6845510"/>
              <a:gd name="connsiteX0-5623" fmla="*/ 1969459 w 3693484"/>
              <a:gd name="connsiteY0-5624" fmla="*/ 6845510 h 6845510"/>
              <a:gd name="connsiteX1-5625" fmla="*/ 3693484 w 3693484"/>
              <a:gd name="connsiteY1-5626" fmla="*/ 6835985 h 6845510"/>
              <a:gd name="connsiteX2-5627" fmla="*/ 2636209 w 3693484"/>
              <a:gd name="connsiteY2-5628" fmla="*/ 3873710 h 6845510"/>
              <a:gd name="connsiteX3-5629" fmla="*/ 2550484 w 3693484"/>
              <a:gd name="connsiteY3-5630" fmla="*/ 3354598 h 6845510"/>
              <a:gd name="connsiteX4-5631" fmla="*/ 2755270 w 3693484"/>
              <a:gd name="connsiteY4-5632" fmla="*/ 2811673 h 6845510"/>
              <a:gd name="connsiteX5-5633" fmla="*/ 2864809 w 3693484"/>
              <a:gd name="connsiteY5-5634" fmla="*/ 2192548 h 6845510"/>
              <a:gd name="connsiteX6-5635" fmla="*/ 3512509 w 3693484"/>
              <a:gd name="connsiteY6-5636" fmla="*/ 1301960 h 6845510"/>
              <a:gd name="connsiteX7-5637" fmla="*/ 3298197 w 3693484"/>
              <a:gd name="connsiteY7-5638" fmla="*/ 1178135 h 6845510"/>
              <a:gd name="connsiteX8-5639" fmla="*/ 2607634 w 3693484"/>
              <a:gd name="connsiteY8-5640" fmla="*/ 1878222 h 6845510"/>
              <a:gd name="connsiteX9-5641" fmla="*/ 2531434 w 3693484"/>
              <a:gd name="connsiteY9-5642" fmla="*/ 1821072 h 6845510"/>
              <a:gd name="connsiteX10-5643" fmla="*/ 2874334 w 3693484"/>
              <a:gd name="connsiteY10-5644" fmla="*/ 563772 h 6845510"/>
              <a:gd name="connsiteX11-5645" fmla="*/ 2598109 w 3693484"/>
              <a:gd name="connsiteY11-5646" fmla="*/ 397084 h 6845510"/>
              <a:gd name="connsiteX12-5647" fmla="*/ 2207584 w 3693484"/>
              <a:gd name="connsiteY12-5648" fmla="*/ 1659147 h 6845510"/>
              <a:gd name="connsiteX13-5649" fmla="*/ 2131384 w 3693484"/>
              <a:gd name="connsiteY13-5650" fmla="*/ 1597235 h 6845510"/>
              <a:gd name="connsiteX14-5651" fmla="*/ 2193297 w 3693484"/>
              <a:gd name="connsiteY14-5652" fmla="*/ 154197 h 6845510"/>
              <a:gd name="connsiteX15-5653" fmla="*/ 1878971 w 3693484"/>
              <a:gd name="connsiteY15-5654" fmla="*/ 163723 h 6845510"/>
              <a:gd name="connsiteX16-5655" fmla="*/ 1798009 w 3693484"/>
              <a:gd name="connsiteY16-5656" fmla="*/ 1554373 h 6845510"/>
              <a:gd name="connsiteX17-5657" fmla="*/ 1674184 w 3693484"/>
              <a:gd name="connsiteY17-5658" fmla="*/ 1559134 h 6845510"/>
              <a:gd name="connsiteX18-5659" fmla="*/ 1593221 w 3693484"/>
              <a:gd name="connsiteY18-5660" fmla="*/ 378035 h 6845510"/>
              <a:gd name="connsiteX19-5661" fmla="*/ 1307472 w 3693484"/>
              <a:gd name="connsiteY19-5662" fmla="*/ 368510 h 6845510"/>
              <a:gd name="connsiteX20-5663" fmla="*/ 1312234 w 3693484"/>
              <a:gd name="connsiteY20-5664" fmla="*/ 1635335 h 6845510"/>
              <a:gd name="connsiteX21-5665" fmla="*/ 1259846 w 3693484"/>
              <a:gd name="connsiteY21-5666" fmla="*/ 2025860 h 6845510"/>
              <a:gd name="connsiteX22-5667" fmla="*/ 902659 w 3693484"/>
              <a:gd name="connsiteY22-5668" fmla="*/ 2302085 h 6845510"/>
              <a:gd name="connsiteX23-5669" fmla="*/ 207334 w 3693484"/>
              <a:gd name="connsiteY23-5670" fmla="*/ 1787735 h 6845510"/>
              <a:gd name="connsiteX24-5671" fmla="*/ 173996 w 3693484"/>
              <a:gd name="connsiteY24-5672" fmla="*/ 2092535 h 6845510"/>
              <a:gd name="connsiteX25-5673" fmla="*/ 731209 w 3693484"/>
              <a:gd name="connsiteY25-5674" fmla="*/ 2797385 h 6845510"/>
              <a:gd name="connsiteX26-5675" fmla="*/ 1359859 w 3693484"/>
              <a:gd name="connsiteY26-5676" fmla="*/ 3530810 h 6845510"/>
              <a:gd name="connsiteX27-5677" fmla="*/ 1578934 w 3693484"/>
              <a:gd name="connsiteY27-5678" fmla="*/ 4064210 h 6845510"/>
              <a:gd name="connsiteX28-5679" fmla="*/ 1969459 w 3693484"/>
              <a:gd name="connsiteY28-5680" fmla="*/ 6845510 h 6845510"/>
              <a:gd name="connsiteX0-5681" fmla="*/ 1969459 w 3693484"/>
              <a:gd name="connsiteY0-5682" fmla="*/ 6845510 h 6845510"/>
              <a:gd name="connsiteX1-5683" fmla="*/ 3693484 w 3693484"/>
              <a:gd name="connsiteY1-5684" fmla="*/ 6835985 h 6845510"/>
              <a:gd name="connsiteX2-5685" fmla="*/ 2636209 w 3693484"/>
              <a:gd name="connsiteY2-5686" fmla="*/ 3873710 h 6845510"/>
              <a:gd name="connsiteX3-5687" fmla="*/ 2517146 w 3693484"/>
              <a:gd name="connsiteY3-5688" fmla="*/ 3345073 h 6845510"/>
              <a:gd name="connsiteX4-5689" fmla="*/ 2755270 w 3693484"/>
              <a:gd name="connsiteY4-5690" fmla="*/ 2811673 h 6845510"/>
              <a:gd name="connsiteX5-5691" fmla="*/ 2864809 w 3693484"/>
              <a:gd name="connsiteY5-5692" fmla="*/ 2192548 h 6845510"/>
              <a:gd name="connsiteX6-5693" fmla="*/ 3512509 w 3693484"/>
              <a:gd name="connsiteY6-5694" fmla="*/ 1301960 h 6845510"/>
              <a:gd name="connsiteX7-5695" fmla="*/ 3298197 w 3693484"/>
              <a:gd name="connsiteY7-5696" fmla="*/ 1178135 h 6845510"/>
              <a:gd name="connsiteX8-5697" fmla="*/ 2607634 w 3693484"/>
              <a:gd name="connsiteY8-5698" fmla="*/ 1878222 h 6845510"/>
              <a:gd name="connsiteX9-5699" fmla="*/ 2531434 w 3693484"/>
              <a:gd name="connsiteY9-5700" fmla="*/ 1821072 h 6845510"/>
              <a:gd name="connsiteX10-5701" fmla="*/ 2874334 w 3693484"/>
              <a:gd name="connsiteY10-5702" fmla="*/ 563772 h 6845510"/>
              <a:gd name="connsiteX11-5703" fmla="*/ 2598109 w 3693484"/>
              <a:gd name="connsiteY11-5704" fmla="*/ 397084 h 6845510"/>
              <a:gd name="connsiteX12-5705" fmla="*/ 2207584 w 3693484"/>
              <a:gd name="connsiteY12-5706" fmla="*/ 1659147 h 6845510"/>
              <a:gd name="connsiteX13-5707" fmla="*/ 2131384 w 3693484"/>
              <a:gd name="connsiteY13-5708" fmla="*/ 1597235 h 6845510"/>
              <a:gd name="connsiteX14-5709" fmla="*/ 2193297 w 3693484"/>
              <a:gd name="connsiteY14-5710" fmla="*/ 154197 h 6845510"/>
              <a:gd name="connsiteX15-5711" fmla="*/ 1878971 w 3693484"/>
              <a:gd name="connsiteY15-5712" fmla="*/ 163723 h 6845510"/>
              <a:gd name="connsiteX16-5713" fmla="*/ 1798009 w 3693484"/>
              <a:gd name="connsiteY16-5714" fmla="*/ 1554373 h 6845510"/>
              <a:gd name="connsiteX17-5715" fmla="*/ 1674184 w 3693484"/>
              <a:gd name="connsiteY17-5716" fmla="*/ 1559134 h 6845510"/>
              <a:gd name="connsiteX18-5717" fmla="*/ 1593221 w 3693484"/>
              <a:gd name="connsiteY18-5718" fmla="*/ 378035 h 6845510"/>
              <a:gd name="connsiteX19-5719" fmla="*/ 1307472 w 3693484"/>
              <a:gd name="connsiteY19-5720" fmla="*/ 368510 h 6845510"/>
              <a:gd name="connsiteX20-5721" fmla="*/ 1312234 w 3693484"/>
              <a:gd name="connsiteY20-5722" fmla="*/ 1635335 h 6845510"/>
              <a:gd name="connsiteX21-5723" fmla="*/ 1259846 w 3693484"/>
              <a:gd name="connsiteY21-5724" fmla="*/ 2025860 h 6845510"/>
              <a:gd name="connsiteX22-5725" fmla="*/ 902659 w 3693484"/>
              <a:gd name="connsiteY22-5726" fmla="*/ 2302085 h 6845510"/>
              <a:gd name="connsiteX23-5727" fmla="*/ 207334 w 3693484"/>
              <a:gd name="connsiteY23-5728" fmla="*/ 1787735 h 6845510"/>
              <a:gd name="connsiteX24-5729" fmla="*/ 173996 w 3693484"/>
              <a:gd name="connsiteY24-5730" fmla="*/ 2092535 h 6845510"/>
              <a:gd name="connsiteX25-5731" fmla="*/ 731209 w 3693484"/>
              <a:gd name="connsiteY25-5732" fmla="*/ 2797385 h 6845510"/>
              <a:gd name="connsiteX26-5733" fmla="*/ 1359859 w 3693484"/>
              <a:gd name="connsiteY26-5734" fmla="*/ 3530810 h 6845510"/>
              <a:gd name="connsiteX27-5735" fmla="*/ 1578934 w 3693484"/>
              <a:gd name="connsiteY27-5736" fmla="*/ 4064210 h 6845510"/>
              <a:gd name="connsiteX28-5737" fmla="*/ 1969459 w 3693484"/>
              <a:gd name="connsiteY28-5738" fmla="*/ 6845510 h 6845510"/>
              <a:gd name="connsiteX0-5739" fmla="*/ 1969459 w 3693484"/>
              <a:gd name="connsiteY0-5740" fmla="*/ 6845510 h 6845510"/>
              <a:gd name="connsiteX1-5741" fmla="*/ 3693484 w 3693484"/>
              <a:gd name="connsiteY1-5742" fmla="*/ 6835985 h 6845510"/>
              <a:gd name="connsiteX2-5743" fmla="*/ 2636209 w 3693484"/>
              <a:gd name="connsiteY2-5744" fmla="*/ 3873710 h 6845510"/>
              <a:gd name="connsiteX3-5745" fmla="*/ 2517146 w 3693484"/>
              <a:gd name="connsiteY3-5746" fmla="*/ 3345073 h 6845510"/>
              <a:gd name="connsiteX4-5747" fmla="*/ 2755270 w 3693484"/>
              <a:gd name="connsiteY4-5748" fmla="*/ 2811673 h 6845510"/>
              <a:gd name="connsiteX5-5749" fmla="*/ 2864809 w 3693484"/>
              <a:gd name="connsiteY5-5750" fmla="*/ 2192548 h 6845510"/>
              <a:gd name="connsiteX6-5751" fmla="*/ 3512509 w 3693484"/>
              <a:gd name="connsiteY6-5752" fmla="*/ 1301960 h 6845510"/>
              <a:gd name="connsiteX7-5753" fmla="*/ 3298197 w 3693484"/>
              <a:gd name="connsiteY7-5754" fmla="*/ 1178135 h 6845510"/>
              <a:gd name="connsiteX8-5755" fmla="*/ 2607634 w 3693484"/>
              <a:gd name="connsiteY8-5756" fmla="*/ 1878222 h 6845510"/>
              <a:gd name="connsiteX9-5757" fmla="*/ 2531434 w 3693484"/>
              <a:gd name="connsiteY9-5758" fmla="*/ 1821072 h 6845510"/>
              <a:gd name="connsiteX10-5759" fmla="*/ 2874334 w 3693484"/>
              <a:gd name="connsiteY10-5760" fmla="*/ 563772 h 6845510"/>
              <a:gd name="connsiteX11-5761" fmla="*/ 2598109 w 3693484"/>
              <a:gd name="connsiteY11-5762" fmla="*/ 397084 h 6845510"/>
              <a:gd name="connsiteX12-5763" fmla="*/ 2207584 w 3693484"/>
              <a:gd name="connsiteY12-5764" fmla="*/ 1659147 h 6845510"/>
              <a:gd name="connsiteX13-5765" fmla="*/ 2131384 w 3693484"/>
              <a:gd name="connsiteY13-5766" fmla="*/ 1597235 h 6845510"/>
              <a:gd name="connsiteX14-5767" fmla="*/ 2193297 w 3693484"/>
              <a:gd name="connsiteY14-5768" fmla="*/ 154197 h 6845510"/>
              <a:gd name="connsiteX15-5769" fmla="*/ 1878971 w 3693484"/>
              <a:gd name="connsiteY15-5770" fmla="*/ 163723 h 6845510"/>
              <a:gd name="connsiteX16-5771" fmla="*/ 1798009 w 3693484"/>
              <a:gd name="connsiteY16-5772" fmla="*/ 1554373 h 6845510"/>
              <a:gd name="connsiteX17-5773" fmla="*/ 1674184 w 3693484"/>
              <a:gd name="connsiteY17-5774" fmla="*/ 1559134 h 6845510"/>
              <a:gd name="connsiteX18-5775" fmla="*/ 1593221 w 3693484"/>
              <a:gd name="connsiteY18-5776" fmla="*/ 378035 h 6845510"/>
              <a:gd name="connsiteX19-5777" fmla="*/ 1307472 w 3693484"/>
              <a:gd name="connsiteY19-5778" fmla="*/ 368510 h 6845510"/>
              <a:gd name="connsiteX20-5779" fmla="*/ 1312234 w 3693484"/>
              <a:gd name="connsiteY20-5780" fmla="*/ 1635335 h 6845510"/>
              <a:gd name="connsiteX21-5781" fmla="*/ 1259846 w 3693484"/>
              <a:gd name="connsiteY21-5782" fmla="*/ 2025860 h 6845510"/>
              <a:gd name="connsiteX22-5783" fmla="*/ 902659 w 3693484"/>
              <a:gd name="connsiteY22-5784" fmla="*/ 2302085 h 6845510"/>
              <a:gd name="connsiteX23-5785" fmla="*/ 207334 w 3693484"/>
              <a:gd name="connsiteY23-5786" fmla="*/ 1787735 h 6845510"/>
              <a:gd name="connsiteX24-5787" fmla="*/ 173996 w 3693484"/>
              <a:gd name="connsiteY24-5788" fmla="*/ 2092535 h 6845510"/>
              <a:gd name="connsiteX25-5789" fmla="*/ 731209 w 3693484"/>
              <a:gd name="connsiteY25-5790" fmla="*/ 2797385 h 6845510"/>
              <a:gd name="connsiteX26-5791" fmla="*/ 1359859 w 3693484"/>
              <a:gd name="connsiteY26-5792" fmla="*/ 3530810 h 6845510"/>
              <a:gd name="connsiteX27-5793" fmla="*/ 1578934 w 3693484"/>
              <a:gd name="connsiteY27-5794" fmla="*/ 4064210 h 6845510"/>
              <a:gd name="connsiteX28-5795" fmla="*/ 1969459 w 3693484"/>
              <a:gd name="connsiteY28-5796" fmla="*/ 6845510 h 6845510"/>
              <a:gd name="connsiteX0-5797" fmla="*/ 1969459 w 3693484"/>
              <a:gd name="connsiteY0-5798" fmla="*/ 6845510 h 6845510"/>
              <a:gd name="connsiteX1-5799" fmla="*/ 3693484 w 3693484"/>
              <a:gd name="connsiteY1-5800" fmla="*/ 6835985 h 6845510"/>
              <a:gd name="connsiteX2-5801" fmla="*/ 2655259 w 3693484"/>
              <a:gd name="connsiteY2-5802" fmla="*/ 3878472 h 6845510"/>
              <a:gd name="connsiteX3-5803" fmla="*/ 2517146 w 3693484"/>
              <a:gd name="connsiteY3-5804" fmla="*/ 3345073 h 6845510"/>
              <a:gd name="connsiteX4-5805" fmla="*/ 2755270 w 3693484"/>
              <a:gd name="connsiteY4-5806" fmla="*/ 2811673 h 6845510"/>
              <a:gd name="connsiteX5-5807" fmla="*/ 2864809 w 3693484"/>
              <a:gd name="connsiteY5-5808" fmla="*/ 2192548 h 6845510"/>
              <a:gd name="connsiteX6-5809" fmla="*/ 3512509 w 3693484"/>
              <a:gd name="connsiteY6-5810" fmla="*/ 1301960 h 6845510"/>
              <a:gd name="connsiteX7-5811" fmla="*/ 3298197 w 3693484"/>
              <a:gd name="connsiteY7-5812" fmla="*/ 1178135 h 6845510"/>
              <a:gd name="connsiteX8-5813" fmla="*/ 2607634 w 3693484"/>
              <a:gd name="connsiteY8-5814" fmla="*/ 1878222 h 6845510"/>
              <a:gd name="connsiteX9-5815" fmla="*/ 2531434 w 3693484"/>
              <a:gd name="connsiteY9-5816" fmla="*/ 1821072 h 6845510"/>
              <a:gd name="connsiteX10-5817" fmla="*/ 2874334 w 3693484"/>
              <a:gd name="connsiteY10-5818" fmla="*/ 563772 h 6845510"/>
              <a:gd name="connsiteX11-5819" fmla="*/ 2598109 w 3693484"/>
              <a:gd name="connsiteY11-5820" fmla="*/ 397084 h 6845510"/>
              <a:gd name="connsiteX12-5821" fmla="*/ 2207584 w 3693484"/>
              <a:gd name="connsiteY12-5822" fmla="*/ 1659147 h 6845510"/>
              <a:gd name="connsiteX13-5823" fmla="*/ 2131384 w 3693484"/>
              <a:gd name="connsiteY13-5824" fmla="*/ 1597235 h 6845510"/>
              <a:gd name="connsiteX14-5825" fmla="*/ 2193297 w 3693484"/>
              <a:gd name="connsiteY14-5826" fmla="*/ 154197 h 6845510"/>
              <a:gd name="connsiteX15-5827" fmla="*/ 1878971 w 3693484"/>
              <a:gd name="connsiteY15-5828" fmla="*/ 163723 h 6845510"/>
              <a:gd name="connsiteX16-5829" fmla="*/ 1798009 w 3693484"/>
              <a:gd name="connsiteY16-5830" fmla="*/ 1554373 h 6845510"/>
              <a:gd name="connsiteX17-5831" fmla="*/ 1674184 w 3693484"/>
              <a:gd name="connsiteY17-5832" fmla="*/ 1559134 h 6845510"/>
              <a:gd name="connsiteX18-5833" fmla="*/ 1593221 w 3693484"/>
              <a:gd name="connsiteY18-5834" fmla="*/ 378035 h 6845510"/>
              <a:gd name="connsiteX19-5835" fmla="*/ 1307472 w 3693484"/>
              <a:gd name="connsiteY19-5836" fmla="*/ 368510 h 6845510"/>
              <a:gd name="connsiteX20-5837" fmla="*/ 1312234 w 3693484"/>
              <a:gd name="connsiteY20-5838" fmla="*/ 1635335 h 6845510"/>
              <a:gd name="connsiteX21-5839" fmla="*/ 1259846 w 3693484"/>
              <a:gd name="connsiteY21-5840" fmla="*/ 2025860 h 6845510"/>
              <a:gd name="connsiteX22-5841" fmla="*/ 902659 w 3693484"/>
              <a:gd name="connsiteY22-5842" fmla="*/ 2302085 h 6845510"/>
              <a:gd name="connsiteX23-5843" fmla="*/ 207334 w 3693484"/>
              <a:gd name="connsiteY23-5844" fmla="*/ 1787735 h 6845510"/>
              <a:gd name="connsiteX24-5845" fmla="*/ 173996 w 3693484"/>
              <a:gd name="connsiteY24-5846" fmla="*/ 2092535 h 6845510"/>
              <a:gd name="connsiteX25-5847" fmla="*/ 731209 w 3693484"/>
              <a:gd name="connsiteY25-5848" fmla="*/ 2797385 h 6845510"/>
              <a:gd name="connsiteX26-5849" fmla="*/ 1359859 w 3693484"/>
              <a:gd name="connsiteY26-5850" fmla="*/ 3530810 h 6845510"/>
              <a:gd name="connsiteX27-5851" fmla="*/ 1578934 w 3693484"/>
              <a:gd name="connsiteY27-5852" fmla="*/ 4064210 h 6845510"/>
              <a:gd name="connsiteX28-5853" fmla="*/ 1969459 w 3693484"/>
              <a:gd name="connsiteY28-5854" fmla="*/ 6845510 h 6845510"/>
              <a:gd name="connsiteX0-5855" fmla="*/ 1969459 w 3693484"/>
              <a:gd name="connsiteY0-5856" fmla="*/ 6845510 h 6845510"/>
              <a:gd name="connsiteX1-5857" fmla="*/ 3693484 w 3693484"/>
              <a:gd name="connsiteY1-5858" fmla="*/ 6835985 h 6845510"/>
              <a:gd name="connsiteX2-5859" fmla="*/ 2655259 w 3693484"/>
              <a:gd name="connsiteY2-5860" fmla="*/ 3878472 h 6845510"/>
              <a:gd name="connsiteX3-5861" fmla="*/ 2517146 w 3693484"/>
              <a:gd name="connsiteY3-5862" fmla="*/ 3345073 h 6845510"/>
              <a:gd name="connsiteX4-5863" fmla="*/ 2755270 w 3693484"/>
              <a:gd name="connsiteY4-5864" fmla="*/ 2811673 h 6845510"/>
              <a:gd name="connsiteX5-5865" fmla="*/ 2864809 w 3693484"/>
              <a:gd name="connsiteY5-5866" fmla="*/ 2192548 h 6845510"/>
              <a:gd name="connsiteX6-5867" fmla="*/ 3512509 w 3693484"/>
              <a:gd name="connsiteY6-5868" fmla="*/ 1301960 h 6845510"/>
              <a:gd name="connsiteX7-5869" fmla="*/ 3298197 w 3693484"/>
              <a:gd name="connsiteY7-5870" fmla="*/ 1178135 h 6845510"/>
              <a:gd name="connsiteX8-5871" fmla="*/ 2607634 w 3693484"/>
              <a:gd name="connsiteY8-5872" fmla="*/ 1878222 h 6845510"/>
              <a:gd name="connsiteX9-5873" fmla="*/ 2531434 w 3693484"/>
              <a:gd name="connsiteY9-5874" fmla="*/ 1821072 h 6845510"/>
              <a:gd name="connsiteX10-5875" fmla="*/ 2874334 w 3693484"/>
              <a:gd name="connsiteY10-5876" fmla="*/ 563772 h 6845510"/>
              <a:gd name="connsiteX11-5877" fmla="*/ 2598109 w 3693484"/>
              <a:gd name="connsiteY11-5878" fmla="*/ 397084 h 6845510"/>
              <a:gd name="connsiteX12-5879" fmla="*/ 2207584 w 3693484"/>
              <a:gd name="connsiteY12-5880" fmla="*/ 1659147 h 6845510"/>
              <a:gd name="connsiteX13-5881" fmla="*/ 2131384 w 3693484"/>
              <a:gd name="connsiteY13-5882" fmla="*/ 1597235 h 6845510"/>
              <a:gd name="connsiteX14-5883" fmla="*/ 2193297 w 3693484"/>
              <a:gd name="connsiteY14-5884" fmla="*/ 154197 h 6845510"/>
              <a:gd name="connsiteX15-5885" fmla="*/ 1878971 w 3693484"/>
              <a:gd name="connsiteY15-5886" fmla="*/ 163723 h 6845510"/>
              <a:gd name="connsiteX16-5887" fmla="*/ 1798009 w 3693484"/>
              <a:gd name="connsiteY16-5888" fmla="*/ 1554373 h 6845510"/>
              <a:gd name="connsiteX17-5889" fmla="*/ 1674184 w 3693484"/>
              <a:gd name="connsiteY17-5890" fmla="*/ 1559134 h 6845510"/>
              <a:gd name="connsiteX18-5891" fmla="*/ 1593221 w 3693484"/>
              <a:gd name="connsiteY18-5892" fmla="*/ 378035 h 6845510"/>
              <a:gd name="connsiteX19-5893" fmla="*/ 1307472 w 3693484"/>
              <a:gd name="connsiteY19-5894" fmla="*/ 368510 h 6845510"/>
              <a:gd name="connsiteX20-5895" fmla="*/ 1312234 w 3693484"/>
              <a:gd name="connsiteY20-5896" fmla="*/ 1635335 h 6845510"/>
              <a:gd name="connsiteX21-5897" fmla="*/ 1259846 w 3693484"/>
              <a:gd name="connsiteY21-5898" fmla="*/ 2025860 h 6845510"/>
              <a:gd name="connsiteX22-5899" fmla="*/ 902659 w 3693484"/>
              <a:gd name="connsiteY22-5900" fmla="*/ 2302085 h 6845510"/>
              <a:gd name="connsiteX23-5901" fmla="*/ 207334 w 3693484"/>
              <a:gd name="connsiteY23-5902" fmla="*/ 1787735 h 6845510"/>
              <a:gd name="connsiteX24-5903" fmla="*/ 173996 w 3693484"/>
              <a:gd name="connsiteY24-5904" fmla="*/ 2092535 h 6845510"/>
              <a:gd name="connsiteX25-5905" fmla="*/ 731209 w 3693484"/>
              <a:gd name="connsiteY25-5906" fmla="*/ 2797385 h 6845510"/>
              <a:gd name="connsiteX26-5907" fmla="*/ 1388433 w 3693484"/>
              <a:gd name="connsiteY26-5908" fmla="*/ 3516523 h 6845510"/>
              <a:gd name="connsiteX27-5909" fmla="*/ 1359859 w 3693484"/>
              <a:gd name="connsiteY27-5910" fmla="*/ 3530810 h 6845510"/>
              <a:gd name="connsiteX28-5911" fmla="*/ 1578934 w 3693484"/>
              <a:gd name="connsiteY28-5912" fmla="*/ 4064210 h 6845510"/>
              <a:gd name="connsiteX29" fmla="*/ 1969459 w 3693484"/>
              <a:gd name="connsiteY29" fmla="*/ 6845510 h 6845510"/>
              <a:gd name="connsiteX0-5913" fmla="*/ 1969459 w 3693484"/>
              <a:gd name="connsiteY0-5914" fmla="*/ 6845510 h 6845510"/>
              <a:gd name="connsiteX1-5915" fmla="*/ 3693484 w 3693484"/>
              <a:gd name="connsiteY1-5916" fmla="*/ 6835985 h 6845510"/>
              <a:gd name="connsiteX2-5917" fmla="*/ 2655259 w 3693484"/>
              <a:gd name="connsiteY2-5918" fmla="*/ 3878472 h 6845510"/>
              <a:gd name="connsiteX3-5919" fmla="*/ 2517146 w 3693484"/>
              <a:gd name="connsiteY3-5920" fmla="*/ 3345073 h 6845510"/>
              <a:gd name="connsiteX4-5921" fmla="*/ 2755270 w 3693484"/>
              <a:gd name="connsiteY4-5922" fmla="*/ 2811673 h 6845510"/>
              <a:gd name="connsiteX5-5923" fmla="*/ 2864809 w 3693484"/>
              <a:gd name="connsiteY5-5924" fmla="*/ 2192548 h 6845510"/>
              <a:gd name="connsiteX6-5925" fmla="*/ 3512509 w 3693484"/>
              <a:gd name="connsiteY6-5926" fmla="*/ 1301960 h 6845510"/>
              <a:gd name="connsiteX7-5927" fmla="*/ 3298197 w 3693484"/>
              <a:gd name="connsiteY7-5928" fmla="*/ 1178135 h 6845510"/>
              <a:gd name="connsiteX8-5929" fmla="*/ 2607634 w 3693484"/>
              <a:gd name="connsiteY8-5930" fmla="*/ 1878222 h 6845510"/>
              <a:gd name="connsiteX9-5931" fmla="*/ 2531434 w 3693484"/>
              <a:gd name="connsiteY9-5932" fmla="*/ 1821072 h 6845510"/>
              <a:gd name="connsiteX10-5933" fmla="*/ 2874334 w 3693484"/>
              <a:gd name="connsiteY10-5934" fmla="*/ 563772 h 6845510"/>
              <a:gd name="connsiteX11-5935" fmla="*/ 2598109 w 3693484"/>
              <a:gd name="connsiteY11-5936" fmla="*/ 397084 h 6845510"/>
              <a:gd name="connsiteX12-5937" fmla="*/ 2207584 w 3693484"/>
              <a:gd name="connsiteY12-5938" fmla="*/ 1659147 h 6845510"/>
              <a:gd name="connsiteX13-5939" fmla="*/ 2131384 w 3693484"/>
              <a:gd name="connsiteY13-5940" fmla="*/ 1597235 h 6845510"/>
              <a:gd name="connsiteX14-5941" fmla="*/ 2193297 w 3693484"/>
              <a:gd name="connsiteY14-5942" fmla="*/ 154197 h 6845510"/>
              <a:gd name="connsiteX15-5943" fmla="*/ 1878971 w 3693484"/>
              <a:gd name="connsiteY15-5944" fmla="*/ 163723 h 6845510"/>
              <a:gd name="connsiteX16-5945" fmla="*/ 1798009 w 3693484"/>
              <a:gd name="connsiteY16-5946" fmla="*/ 1554373 h 6845510"/>
              <a:gd name="connsiteX17-5947" fmla="*/ 1674184 w 3693484"/>
              <a:gd name="connsiteY17-5948" fmla="*/ 1559134 h 6845510"/>
              <a:gd name="connsiteX18-5949" fmla="*/ 1593221 w 3693484"/>
              <a:gd name="connsiteY18-5950" fmla="*/ 378035 h 6845510"/>
              <a:gd name="connsiteX19-5951" fmla="*/ 1307472 w 3693484"/>
              <a:gd name="connsiteY19-5952" fmla="*/ 368510 h 6845510"/>
              <a:gd name="connsiteX20-5953" fmla="*/ 1312234 w 3693484"/>
              <a:gd name="connsiteY20-5954" fmla="*/ 1635335 h 6845510"/>
              <a:gd name="connsiteX21-5955" fmla="*/ 1259846 w 3693484"/>
              <a:gd name="connsiteY21-5956" fmla="*/ 2025860 h 6845510"/>
              <a:gd name="connsiteX22-5957" fmla="*/ 902659 w 3693484"/>
              <a:gd name="connsiteY22-5958" fmla="*/ 2302085 h 6845510"/>
              <a:gd name="connsiteX23-5959" fmla="*/ 207334 w 3693484"/>
              <a:gd name="connsiteY23-5960" fmla="*/ 1787735 h 6845510"/>
              <a:gd name="connsiteX24-5961" fmla="*/ 173996 w 3693484"/>
              <a:gd name="connsiteY24-5962" fmla="*/ 2092535 h 6845510"/>
              <a:gd name="connsiteX25-5963" fmla="*/ 731209 w 3693484"/>
              <a:gd name="connsiteY25-5964" fmla="*/ 2797385 h 6845510"/>
              <a:gd name="connsiteX26-5965" fmla="*/ 1388433 w 3693484"/>
              <a:gd name="connsiteY26-5966" fmla="*/ 3516523 h 6845510"/>
              <a:gd name="connsiteX27-5967" fmla="*/ 1359859 w 3693484"/>
              <a:gd name="connsiteY27-5968" fmla="*/ 3530810 h 6845510"/>
              <a:gd name="connsiteX28-5969" fmla="*/ 1578934 w 3693484"/>
              <a:gd name="connsiteY28-5970" fmla="*/ 4064210 h 6845510"/>
              <a:gd name="connsiteX29-5971" fmla="*/ 1969459 w 3693484"/>
              <a:gd name="connsiteY29-5972" fmla="*/ 6845510 h 6845510"/>
              <a:gd name="connsiteX0-5973" fmla="*/ 1969459 w 3693484"/>
              <a:gd name="connsiteY0-5974" fmla="*/ 6845510 h 6845510"/>
              <a:gd name="connsiteX1-5975" fmla="*/ 3693484 w 3693484"/>
              <a:gd name="connsiteY1-5976" fmla="*/ 6835985 h 6845510"/>
              <a:gd name="connsiteX2-5977" fmla="*/ 2655259 w 3693484"/>
              <a:gd name="connsiteY2-5978" fmla="*/ 3878472 h 6845510"/>
              <a:gd name="connsiteX3-5979" fmla="*/ 2517146 w 3693484"/>
              <a:gd name="connsiteY3-5980" fmla="*/ 3345073 h 6845510"/>
              <a:gd name="connsiteX4-5981" fmla="*/ 2755270 w 3693484"/>
              <a:gd name="connsiteY4-5982" fmla="*/ 2811673 h 6845510"/>
              <a:gd name="connsiteX5-5983" fmla="*/ 2864809 w 3693484"/>
              <a:gd name="connsiteY5-5984" fmla="*/ 2192548 h 6845510"/>
              <a:gd name="connsiteX6-5985" fmla="*/ 3512509 w 3693484"/>
              <a:gd name="connsiteY6-5986" fmla="*/ 1301960 h 6845510"/>
              <a:gd name="connsiteX7-5987" fmla="*/ 3298197 w 3693484"/>
              <a:gd name="connsiteY7-5988" fmla="*/ 1178135 h 6845510"/>
              <a:gd name="connsiteX8-5989" fmla="*/ 2607634 w 3693484"/>
              <a:gd name="connsiteY8-5990" fmla="*/ 1878222 h 6845510"/>
              <a:gd name="connsiteX9-5991" fmla="*/ 2531434 w 3693484"/>
              <a:gd name="connsiteY9-5992" fmla="*/ 1821072 h 6845510"/>
              <a:gd name="connsiteX10-5993" fmla="*/ 2874334 w 3693484"/>
              <a:gd name="connsiteY10-5994" fmla="*/ 563772 h 6845510"/>
              <a:gd name="connsiteX11-5995" fmla="*/ 2598109 w 3693484"/>
              <a:gd name="connsiteY11-5996" fmla="*/ 397084 h 6845510"/>
              <a:gd name="connsiteX12-5997" fmla="*/ 2207584 w 3693484"/>
              <a:gd name="connsiteY12-5998" fmla="*/ 1659147 h 6845510"/>
              <a:gd name="connsiteX13-5999" fmla="*/ 2131384 w 3693484"/>
              <a:gd name="connsiteY13-6000" fmla="*/ 1597235 h 6845510"/>
              <a:gd name="connsiteX14-6001" fmla="*/ 2193297 w 3693484"/>
              <a:gd name="connsiteY14-6002" fmla="*/ 154197 h 6845510"/>
              <a:gd name="connsiteX15-6003" fmla="*/ 1878971 w 3693484"/>
              <a:gd name="connsiteY15-6004" fmla="*/ 163723 h 6845510"/>
              <a:gd name="connsiteX16-6005" fmla="*/ 1798009 w 3693484"/>
              <a:gd name="connsiteY16-6006" fmla="*/ 1554373 h 6845510"/>
              <a:gd name="connsiteX17-6007" fmla="*/ 1674184 w 3693484"/>
              <a:gd name="connsiteY17-6008" fmla="*/ 1559134 h 6845510"/>
              <a:gd name="connsiteX18-6009" fmla="*/ 1593221 w 3693484"/>
              <a:gd name="connsiteY18-6010" fmla="*/ 378035 h 6845510"/>
              <a:gd name="connsiteX19-6011" fmla="*/ 1307472 w 3693484"/>
              <a:gd name="connsiteY19-6012" fmla="*/ 368510 h 6845510"/>
              <a:gd name="connsiteX20-6013" fmla="*/ 1312234 w 3693484"/>
              <a:gd name="connsiteY20-6014" fmla="*/ 1635335 h 6845510"/>
              <a:gd name="connsiteX21-6015" fmla="*/ 1259846 w 3693484"/>
              <a:gd name="connsiteY21-6016" fmla="*/ 2025860 h 6845510"/>
              <a:gd name="connsiteX22-6017" fmla="*/ 902659 w 3693484"/>
              <a:gd name="connsiteY22-6018" fmla="*/ 2302085 h 6845510"/>
              <a:gd name="connsiteX23-6019" fmla="*/ 207334 w 3693484"/>
              <a:gd name="connsiteY23-6020" fmla="*/ 1787735 h 6845510"/>
              <a:gd name="connsiteX24-6021" fmla="*/ 173996 w 3693484"/>
              <a:gd name="connsiteY24-6022" fmla="*/ 2092535 h 6845510"/>
              <a:gd name="connsiteX25-6023" fmla="*/ 731209 w 3693484"/>
              <a:gd name="connsiteY25-6024" fmla="*/ 2797385 h 6845510"/>
              <a:gd name="connsiteX26-6025" fmla="*/ 1388433 w 3693484"/>
              <a:gd name="connsiteY26-6026" fmla="*/ 3516523 h 6845510"/>
              <a:gd name="connsiteX27-6027" fmla="*/ 1359859 w 3693484"/>
              <a:gd name="connsiteY27-6028" fmla="*/ 3530810 h 6845510"/>
              <a:gd name="connsiteX28-6029" fmla="*/ 1578934 w 3693484"/>
              <a:gd name="connsiteY28-6030" fmla="*/ 4064210 h 6845510"/>
              <a:gd name="connsiteX29-6031" fmla="*/ 1969459 w 3693484"/>
              <a:gd name="connsiteY29-6032" fmla="*/ 6845510 h 6845510"/>
              <a:gd name="connsiteX0-6033" fmla="*/ 1969459 w 3693484"/>
              <a:gd name="connsiteY0-6034" fmla="*/ 6845510 h 6845510"/>
              <a:gd name="connsiteX1-6035" fmla="*/ 3693484 w 3693484"/>
              <a:gd name="connsiteY1-6036" fmla="*/ 6835985 h 6845510"/>
              <a:gd name="connsiteX2-6037" fmla="*/ 2655259 w 3693484"/>
              <a:gd name="connsiteY2-6038" fmla="*/ 3878472 h 6845510"/>
              <a:gd name="connsiteX3-6039" fmla="*/ 2517146 w 3693484"/>
              <a:gd name="connsiteY3-6040" fmla="*/ 3345073 h 6845510"/>
              <a:gd name="connsiteX4-6041" fmla="*/ 2755270 w 3693484"/>
              <a:gd name="connsiteY4-6042" fmla="*/ 2811673 h 6845510"/>
              <a:gd name="connsiteX5-6043" fmla="*/ 2864809 w 3693484"/>
              <a:gd name="connsiteY5-6044" fmla="*/ 2192548 h 6845510"/>
              <a:gd name="connsiteX6-6045" fmla="*/ 3512509 w 3693484"/>
              <a:gd name="connsiteY6-6046" fmla="*/ 1301960 h 6845510"/>
              <a:gd name="connsiteX7-6047" fmla="*/ 3298197 w 3693484"/>
              <a:gd name="connsiteY7-6048" fmla="*/ 1178135 h 6845510"/>
              <a:gd name="connsiteX8-6049" fmla="*/ 2607634 w 3693484"/>
              <a:gd name="connsiteY8-6050" fmla="*/ 1878222 h 6845510"/>
              <a:gd name="connsiteX9-6051" fmla="*/ 2531434 w 3693484"/>
              <a:gd name="connsiteY9-6052" fmla="*/ 1821072 h 6845510"/>
              <a:gd name="connsiteX10-6053" fmla="*/ 2874334 w 3693484"/>
              <a:gd name="connsiteY10-6054" fmla="*/ 563772 h 6845510"/>
              <a:gd name="connsiteX11-6055" fmla="*/ 2598109 w 3693484"/>
              <a:gd name="connsiteY11-6056" fmla="*/ 397084 h 6845510"/>
              <a:gd name="connsiteX12-6057" fmla="*/ 2207584 w 3693484"/>
              <a:gd name="connsiteY12-6058" fmla="*/ 1659147 h 6845510"/>
              <a:gd name="connsiteX13-6059" fmla="*/ 2131384 w 3693484"/>
              <a:gd name="connsiteY13-6060" fmla="*/ 1597235 h 6845510"/>
              <a:gd name="connsiteX14-6061" fmla="*/ 2193297 w 3693484"/>
              <a:gd name="connsiteY14-6062" fmla="*/ 154197 h 6845510"/>
              <a:gd name="connsiteX15-6063" fmla="*/ 1878971 w 3693484"/>
              <a:gd name="connsiteY15-6064" fmla="*/ 163723 h 6845510"/>
              <a:gd name="connsiteX16-6065" fmla="*/ 1798009 w 3693484"/>
              <a:gd name="connsiteY16-6066" fmla="*/ 1554373 h 6845510"/>
              <a:gd name="connsiteX17-6067" fmla="*/ 1674184 w 3693484"/>
              <a:gd name="connsiteY17-6068" fmla="*/ 1559134 h 6845510"/>
              <a:gd name="connsiteX18-6069" fmla="*/ 1593221 w 3693484"/>
              <a:gd name="connsiteY18-6070" fmla="*/ 378035 h 6845510"/>
              <a:gd name="connsiteX19-6071" fmla="*/ 1307472 w 3693484"/>
              <a:gd name="connsiteY19-6072" fmla="*/ 368510 h 6845510"/>
              <a:gd name="connsiteX20-6073" fmla="*/ 1312234 w 3693484"/>
              <a:gd name="connsiteY20-6074" fmla="*/ 1635335 h 6845510"/>
              <a:gd name="connsiteX21-6075" fmla="*/ 1259846 w 3693484"/>
              <a:gd name="connsiteY21-6076" fmla="*/ 2025860 h 6845510"/>
              <a:gd name="connsiteX22-6077" fmla="*/ 902659 w 3693484"/>
              <a:gd name="connsiteY22-6078" fmla="*/ 2302085 h 6845510"/>
              <a:gd name="connsiteX23-6079" fmla="*/ 207334 w 3693484"/>
              <a:gd name="connsiteY23-6080" fmla="*/ 1787735 h 6845510"/>
              <a:gd name="connsiteX24-6081" fmla="*/ 173996 w 3693484"/>
              <a:gd name="connsiteY24-6082" fmla="*/ 2092535 h 6845510"/>
              <a:gd name="connsiteX25-6083" fmla="*/ 721684 w 3693484"/>
              <a:gd name="connsiteY25-6084" fmla="*/ 2787860 h 6845510"/>
              <a:gd name="connsiteX26-6085" fmla="*/ 1388433 w 3693484"/>
              <a:gd name="connsiteY26-6086" fmla="*/ 3516523 h 6845510"/>
              <a:gd name="connsiteX27-6087" fmla="*/ 1359859 w 3693484"/>
              <a:gd name="connsiteY27-6088" fmla="*/ 3530810 h 6845510"/>
              <a:gd name="connsiteX28-6089" fmla="*/ 1578934 w 3693484"/>
              <a:gd name="connsiteY28-6090" fmla="*/ 4064210 h 6845510"/>
              <a:gd name="connsiteX29-6091" fmla="*/ 1969459 w 3693484"/>
              <a:gd name="connsiteY29-6092" fmla="*/ 6845510 h 6845510"/>
              <a:gd name="connsiteX0-6093" fmla="*/ 1969459 w 3693484"/>
              <a:gd name="connsiteY0-6094" fmla="*/ 6845510 h 6845510"/>
              <a:gd name="connsiteX1-6095" fmla="*/ 3693484 w 3693484"/>
              <a:gd name="connsiteY1-6096" fmla="*/ 6835985 h 6845510"/>
              <a:gd name="connsiteX2-6097" fmla="*/ 2655259 w 3693484"/>
              <a:gd name="connsiteY2-6098" fmla="*/ 3878472 h 6845510"/>
              <a:gd name="connsiteX3-6099" fmla="*/ 2517146 w 3693484"/>
              <a:gd name="connsiteY3-6100" fmla="*/ 3345073 h 6845510"/>
              <a:gd name="connsiteX4-6101" fmla="*/ 2755270 w 3693484"/>
              <a:gd name="connsiteY4-6102" fmla="*/ 2811673 h 6845510"/>
              <a:gd name="connsiteX5-6103" fmla="*/ 2864809 w 3693484"/>
              <a:gd name="connsiteY5-6104" fmla="*/ 2192548 h 6845510"/>
              <a:gd name="connsiteX6-6105" fmla="*/ 3512509 w 3693484"/>
              <a:gd name="connsiteY6-6106" fmla="*/ 1301960 h 6845510"/>
              <a:gd name="connsiteX7-6107" fmla="*/ 3298197 w 3693484"/>
              <a:gd name="connsiteY7-6108" fmla="*/ 1178135 h 6845510"/>
              <a:gd name="connsiteX8-6109" fmla="*/ 2607634 w 3693484"/>
              <a:gd name="connsiteY8-6110" fmla="*/ 1878222 h 6845510"/>
              <a:gd name="connsiteX9-6111" fmla="*/ 2531434 w 3693484"/>
              <a:gd name="connsiteY9-6112" fmla="*/ 1821072 h 6845510"/>
              <a:gd name="connsiteX10-6113" fmla="*/ 2874334 w 3693484"/>
              <a:gd name="connsiteY10-6114" fmla="*/ 563772 h 6845510"/>
              <a:gd name="connsiteX11-6115" fmla="*/ 2598109 w 3693484"/>
              <a:gd name="connsiteY11-6116" fmla="*/ 397084 h 6845510"/>
              <a:gd name="connsiteX12-6117" fmla="*/ 2207584 w 3693484"/>
              <a:gd name="connsiteY12-6118" fmla="*/ 1659147 h 6845510"/>
              <a:gd name="connsiteX13-6119" fmla="*/ 2131384 w 3693484"/>
              <a:gd name="connsiteY13-6120" fmla="*/ 1597235 h 6845510"/>
              <a:gd name="connsiteX14-6121" fmla="*/ 2193297 w 3693484"/>
              <a:gd name="connsiteY14-6122" fmla="*/ 154197 h 6845510"/>
              <a:gd name="connsiteX15-6123" fmla="*/ 1878971 w 3693484"/>
              <a:gd name="connsiteY15-6124" fmla="*/ 163723 h 6845510"/>
              <a:gd name="connsiteX16-6125" fmla="*/ 1798009 w 3693484"/>
              <a:gd name="connsiteY16-6126" fmla="*/ 1554373 h 6845510"/>
              <a:gd name="connsiteX17-6127" fmla="*/ 1674184 w 3693484"/>
              <a:gd name="connsiteY17-6128" fmla="*/ 1559134 h 6845510"/>
              <a:gd name="connsiteX18-6129" fmla="*/ 1593221 w 3693484"/>
              <a:gd name="connsiteY18-6130" fmla="*/ 378035 h 6845510"/>
              <a:gd name="connsiteX19-6131" fmla="*/ 1307472 w 3693484"/>
              <a:gd name="connsiteY19-6132" fmla="*/ 368510 h 6845510"/>
              <a:gd name="connsiteX20-6133" fmla="*/ 1312234 w 3693484"/>
              <a:gd name="connsiteY20-6134" fmla="*/ 1635335 h 6845510"/>
              <a:gd name="connsiteX21-6135" fmla="*/ 1259846 w 3693484"/>
              <a:gd name="connsiteY21-6136" fmla="*/ 2025860 h 6845510"/>
              <a:gd name="connsiteX22-6137" fmla="*/ 902659 w 3693484"/>
              <a:gd name="connsiteY22-6138" fmla="*/ 2302085 h 6845510"/>
              <a:gd name="connsiteX23-6139" fmla="*/ 207334 w 3693484"/>
              <a:gd name="connsiteY23-6140" fmla="*/ 1787735 h 6845510"/>
              <a:gd name="connsiteX24-6141" fmla="*/ 173996 w 3693484"/>
              <a:gd name="connsiteY24-6142" fmla="*/ 2092535 h 6845510"/>
              <a:gd name="connsiteX25-6143" fmla="*/ 721684 w 3693484"/>
              <a:gd name="connsiteY25-6144" fmla="*/ 2787860 h 6845510"/>
              <a:gd name="connsiteX26-6145" fmla="*/ 1388433 w 3693484"/>
              <a:gd name="connsiteY26-6146" fmla="*/ 3516523 h 6845510"/>
              <a:gd name="connsiteX27-6147" fmla="*/ 1359859 w 3693484"/>
              <a:gd name="connsiteY27-6148" fmla="*/ 3530810 h 6845510"/>
              <a:gd name="connsiteX28-6149" fmla="*/ 1578934 w 3693484"/>
              <a:gd name="connsiteY28-6150" fmla="*/ 4064210 h 6845510"/>
              <a:gd name="connsiteX29-6151" fmla="*/ 1969459 w 3693484"/>
              <a:gd name="connsiteY29-6152" fmla="*/ 6845510 h 6845510"/>
              <a:gd name="connsiteX0-6153" fmla="*/ 1969459 w 3693484"/>
              <a:gd name="connsiteY0-6154" fmla="*/ 6845510 h 6845510"/>
              <a:gd name="connsiteX1-6155" fmla="*/ 3693484 w 3693484"/>
              <a:gd name="connsiteY1-6156" fmla="*/ 6835985 h 6845510"/>
              <a:gd name="connsiteX2-6157" fmla="*/ 2655259 w 3693484"/>
              <a:gd name="connsiteY2-6158" fmla="*/ 3878472 h 6845510"/>
              <a:gd name="connsiteX3-6159" fmla="*/ 2517146 w 3693484"/>
              <a:gd name="connsiteY3-6160" fmla="*/ 3345073 h 6845510"/>
              <a:gd name="connsiteX4-6161" fmla="*/ 2755270 w 3693484"/>
              <a:gd name="connsiteY4-6162" fmla="*/ 2811673 h 6845510"/>
              <a:gd name="connsiteX5-6163" fmla="*/ 2864809 w 3693484"/>
              <a:gd name="connsiteY5-6164" fmla="*/ 2192548 h 6845510"/>
              <a:gd name="connsiteX6-6165" fmla="*/ 3512509 w 3693484"/>
              <a:gd name="connsiteY6-6166" fmla="*/ 1301960 h 6845510"/>
              <a:gd name="connsiteX7-6167" fmla="*/ 3298197 w 3693484"/>
              <a:gd name="connsiteY7-6168" fmla="*/ 1178135 h 6845510"/>
              <a:gd name="connsiteX8-6169" fmla="*/ 2607634 w 3693484"/>
              <a:gd name="connsiteY8-6170" fmla="*/ 1878222 h 6845510"/>
              <a:gd name="connsiteX9-6171" fmla="*/ 2531434 w 3693484"/>
              <a:gd name="connsiteY9-6172" fmla="*/ 1821072 h 6845510"/>
              <a:gd name="connsiteX10-6173" fmla="*/ 2874334 w 3693484"/>
              <a:gd name="connsiteY10-6174" fmla="*/ 563772 h 6845510"/>
              <a:gd name="connsiteX11-6175" fmla="*/ 2598109 w 3693484"/>
              <a:gd name="connsiteY11-6176" fmla="*/ 397084 h 6845510"/>
              <a:gd name="connsiteX12-6177" fmla="*/ 2207584 w 3693484"/>
              <a:gd name="connsiteY12-6178" fmla="*/ 1659147 h 6845510"/>
              <a:gd name="connsiteX13-6179" fmla="*/ 2131384 w 3693484"/>
              <a:gd name="connsiteY13-6180" fmla="*/ 1597235 h 6845510"/>
              <a:gd name="connsiteX14-6181" fmla="*/ 2193297 w 3693484"/>
              <a:gd name="connsiteY14-6182" fmla="*/ 154197 h 6845510"/>
              <a:gd name="connsiteX15-6183" fmla="*/ 1878971 w 3693484"/>
              <a:gd name="connsiteY15-6184" fmla="*/ 163723 h 6845510"/>
              <a:gd name="connsiteX16-6185" fmla="*/ 1798009 w 3693484"/>
              <a:gd name="connsiteY16-6186" fmla="*/ 1554373 h 6845510"/>
              <a:gd name="connsiteX17-6187" fmla="*/ 1674184 w 3693484"/>
              <a:gd name="connsiteY17-6188" fmla="*/ 1559134 h 6845510"/>
              <a:gd name="connsiteX18-6189" fmla="*/ 1593221 w 3693484"/>
              <a:gd name="connsiteY18-6190" fmla="*/ 378035 h 6845510"/>
              <a:gd name="connsiteX19-6191" fmla="*/ 1307472 w 3693484"/>
              <a:gd name="connsiteY19-6192" fmla="*/ 368510 h 6845510"/>
              <a:gd name="connsiteX20-6193" fmla="*/ 1312234 w 3693484"/>
              <a:gd name="connsiteY20-6194" fmla="*/ 1635335 h 6845510"/>
              <a:gd name="connsiteX21-6195" fmla="*/ 1259846 w 3693484"/>
              <a:gd name="connsiteY21-6196" fmla="*/ 2025860 h 6845510"/>
              <a:gd name="connsiteX22-6197" fmla="*/ 902659 w 3693484"/>
              <a:gd name="connsiteY22-6198" fmla="*/ 2302085 h 6845510"/>
              <a:gd name="connsiteX23-6199" fmla="*/ 207334 w 3693484"/>
              <a:gd name="connsiteY23-6200" fmla="*/ 1787735 h 6845510"/>
              <a:gd name="connsiteX24-6201" fmla="*/ 173996 w 3693484"/>
              <a:gd name="connsiteY24-6202" fmla="*/ 2092535 h 6845510"/>
              <a:gd name="connsiteX25-6203" fmla="*/ 721684 w 3693484"/>
              <a:gd name="connsiteY25-6204" fmla="*/ 2787860 h 6845510"/>
              <a:gd name="connsiteX26-6205" fmla="*/ 1388433 w 3693484"/>
              <a:gd name="connsiteY26-6206" fmla="*/ 3516523 h 6845510"/>
              <a:gd name="connsiteX27-6207" fmla="*/ 1359859 w 3693484"/>
              <a:gd name="connsiteY27-6208" fmla="*/ 3530810 h 6845510"/>
              <a:gd name="connsiteX28-6209" fmla="*/ 1578934 w 3693484"/>
              <a:gd name="connsiteY28-6210" fmla="*/ 4064210 h 6845510"/>
              <a:gd name="connsiteX29-6211" fmla="*/ 1969459 w 3693484"/>
              <a:gd name="connsiteY29-6212" fmla="*/ 6845510 h 6845510"/>
              <a:gd name="connsiteX0-6213" fmla="*/ 1969459 w 3693484"/>
              <a:gd name="connsiteY0-6214" fmla="*/ 6845510 h 6845510"/>
              <a:gd name="connsiteX1-6215" fmla="*/ 3693484 w 3693484"/>
              <a:gd name="connsiteY1-6216" fmla="*/ 6835985 h 6845510"/>
              <a:gd name="connsiteX2-6217" fmla="*/ 2655259 w 3693484"/>
              <a:gd name="connsiteY2-6218" fmla="*/ 3878472 h 6845510"/>
              <a:gd name="connsiteX3-6219" fmla="*/ 2517146 w 3693484"/>
              <a:gd name="connsiteY3-6220" fmla="*/ 3345073 h 6845510"/>
              <a:gd name="connsiteX4-6221" fmla="*/ 2755270 w 3693484"/>
              <a:gd name="connsiteY4-6222" fmla="*/ 2811673 h 6845510"/>
              <a:gd name="connsiteX5-6223" fmla="*/ 2864809 w 3693484"/>
              <a:gd name="connsiteY5-6224" fmla="*/ 2192548 h 6845510"/>
              <a:gd name="connsiteX6-6225" fmla="*/ 3512509 w 3693484"/>
              <a:gd name="connsiteY6-6226" fmla="*/ 1301960 h 6845510"/>
              <a:gd name="connsiteX7-6227" fmla="*/ 3298197 w 3693484"/>
              <a:gd name="connsiteY7-6228" fmla="*/ 1178135 h 6845510"/>
              <a:gd name="connsiteX8-6229" fmla="*/ 2607634 w 3693484"/>
              <a:gd name="connsiteY8-6230" fmla="*/ 1878222 h 6845510"/>
              <a:gd name="connsiteX9-6231" fmla="*/ 2531434 w 3693484"/>
              <a:gd name="connsiteY9-6232" fmla="*/ 1821072 h 6845510"/>
              <a:gd name="connsiteX10-6233" fmla="*/ 2874334 w 3693484"/>
              <a:gd name="connsiteY10-6234" fmla="*/ 563772 h 6845510"/>
              <a:gd name="connsiteX11-6235" fmla="*/ 2598109 w 3693484"/>
              <a:gd name="connsiteY11-6236" fmla="*/ 397084 h 6845510"/>
              <a:gd name="connsiteX12-6237" fmla="*/ 2207584 w 3693484"/>
              <a:gd name="connsiteY12-6238" fmla="*/ 1659147 h 6845510"/>
              <a:gd name="connsiteX13-6239" fmla="*/ 2131384 w 3693484"/>
              <a:gd name="connsiteY13-6240" fmla="*/ 1597235 h 6845510"/>
              <a:gd name="connsiteX14-6241" fmla="*/ 2193297 w 3693484"/>
              <a:gd name="connsiteY14-6242" fmla="*/ 154197 h 6845510"/>
              <a:gd name="connsiteX15-6243" fmla="*/ 1878971 w 3693484"/>
              <a:gd name="connsiteY15-6244" fmla="*/ 163723 h 6845510"/>
              <a:gd name="connsiteX16-6245" fmla="*/ 1798009 w 3693484"/>
              <a:gd name="connsiteY16-6246" fmla="*/ 1554373 h 6845510"/>
              <a:gd name="connsiteX17-6247" fmla="*/ 1674184 w 3693484"/>
              <a:gd name="connsiteY17-6248" fmla="*/ 1559134 h 6845510"/>
              <a:gd name="connsiteX18-6249" fmla="*/ 1593221 w 3693484"/>
              <a:gd name="connsiteY18-6250" fmla="*/ 378035 h 6845510"/>
              <a:gd name="connsiteX19-6251" fmla="*/ 1307472 w 3693484"/>
              <a:gd name="connsiteY19-6252" fmla="*/ 368510 h 6845510"/>
              <a:gd name="connsiteX20-6253" fmla="*/ 1312234 w 3693484"/>
              <a:gd name="connsiteY20-6254" fmla="*/ 1635335 h 6845510"/>
              <a:gd name="connsiteX21-6255" fmla="*/ 1259846 w 3693484"/>
              <a:gd name="connsiteY21-6256" fmla="*/ 2025860 h 6845510"/>
              <a:gd name="connsiteX22-6257" fmla="*/ 902659 w 3693484"/>
              <a:gd name="connsiteY22-6258" fmla="*/ 2302085 h 6845510"/>
              <a:gd name="connsiteX23-6259" fmla="*/ 207334 w 3693484"/>
              <a:gd name="connsiteY23-6260" fmla="*/ 1787735 h 6845510"/>
              <a:gd name="connsiteX24-6261" fmla="*/ 173996 w 3693484"/>
              <a:gd name="connsiteY24-6262" fmla="*/ 2092535 h 6845510"/>
              <a:gd name="connsiteX25-6263" fmla="*/ 769309 w 3693484"/>
              <a:gd name="connsiteY25-6264" fmla="*/ 2802147 h 6845510"/>
              <a:gd name="connsiteX26-6265" fmla="*/ 1388433 w 3693484"/>
              <a:gd name="connsiteY26-6266" fmla="*/ 3516523 h 6845510"/>
              <a:gd name="connsiteX27-6267" fmla="*/ 1359859 w 3693484"/>
              <a:gd name="connsiteY27-6268" fmla="*/ 3530810 h 6845510"/>
              <a:gd name="connsiteX28-6269" fmla="*/ 1578934 w 3693484"/>
              <a:gd name="connsiteY28-6270" fmla="*/ 4064210 h 6845510"/>
              <a:gd name="connsiteX29-6271" fmla="*/ 1969459 w 3693484"/>
              <a:gd name="connsiteY29-6272" fmla="*/ 6845510 h 6845510"/>
              <a:gd name="connsiteX0-6273" fmla="*/ 1969459 w 3693484"/>
              <a:gd name="connsiteY0-6274" fmla="*/ 6845510 h 6845510"/>
              <a:gd name="connsiteX1-6275" fmla="*/ 3693484 w 3693484"/>
              <a:gd name="connsiteY1-6276" fmla="*/ 6835985 h 6845510"/>
              <a:gd name="connsiteX2-6277" fmla="*/ 2655259 w 3693484"/>
              <a:gd name="connsiteY2-6278" fmla="*/ 3878472 h 6845510"/>
              <a:gd name="connsiteX3-6279" fmla="*/ 2517146 w 3693484"/>
              <a:gd name="connsiteY3-6280" fmla="*/ 3345073 h 6845510"/>
              <a:gd name="connsiteX4-6281" fmla="*/ 2755270 w 3693484"/>
              <a:gd name="connsiteY4-6282" fmla="*/ 2811673 h 6845510"/>
              <a:gd name="connsiteX5-6283" fmla="*/ 2864809 w 3693484"/>
              <a:gd name="connsiteY5-6284" fmla="*/ 2192548 h 6845510"/>
              <a:gd name="connsiteX6-6285" fmla="*/ 3512509 w 3693484"/>
              <a:gd name="connsiteY6-6286" fmla="*/ 1301960 h 6845510"/>
              <a:gd name="connsiteX7-6287" fmla="*/ 3298197 w 3693484"/>
              <a:gd name="connsiteY7-6288" fmla="*/ 1178135 h 6845510"/>
              <a:gd name="connsiteX8-6289" fmla="*/ 2607634 w 3693484"/>
              <a:gd name="connsiteY8-6290" fmla="*/ 1878222 h 6845510"/>
              <a:gd name="connsiteX9-6291" fmla="*/ 2531434 w 3693484"/>
              <a:gd name="connsiteY9-6292" fmla="*/ 1821072 h 6845510"/>
              <a:gd name="connsiteX10-6293" fmla="*/ 2874334 w 3693484"/>
              <a:gd name="connsiteY10-6294" fmla="*/ 563772 h 6845510"/>
              <a:gd name="connsiteX11-6295" fmla="*/ 2598109 w 3693484"/>
              <a:gd name="connsiteY11-6296" fmla="*/ 397084 h 6845510"/>
              <a:gd name="connsiteX12-6297" fmla="*/ 2207584 w 3693484"/>
              <a:gd name="connsiteY12-6298" fmla="*/ 1659147 h 6845510"/>
              <a:gd name="connsiteX13-6299" fmla="*/ 2131384 w 3693484"/>
              <a:gd name="connsiteY13-6300" fmla="*/ 1597235 h 6845510"/>
              <a:gd name="connsiteX14-6301" fmla="*/ 2193297 w 3693484"/>
              <a:gd name="connsiteY14-6302" fmla="*/ 154197 h 6845510"/>
              <a:gd name="connsiteX15-6303" fmla="*/ 1878971 w 3693484"/>
              <a:gd name="connsiteY15-6304" fmla="*/ 163723 h 6845510"/>
              <a:gd name="connsiteX16-6305" fmla="*/ 1798009 w 3693484"/>
              <a:gd name="connsiteY16-6306" fmla="*/ 1554373 h 6845510"/>
              <a:gd name="connsiteX17-6307" fmla="*/ 1674184 w 3693484"/>
              <a:gd name="connsiteY17-6308" fmla="*/ 1559134 h 6845510"/>
              <a:gd name="connsiteX18-6309" fmla="*/ 1593221 w 3693484"/>
              <a:gd name="connsiteY18-6310" fmla="*/ 378035 h 6845510"/>
              <a:gd name="connsiteX19-6311" fmla="*/ 1307472 w 3693484"/>
              <a:gd name="connsiteY19-6312" fmla="*/ 368510 h 6845510"/>
              <a:gd name="connsiteX20-6313" fmla="*/ 1312234 w 3693484"/>
              <a:gd name="connsiteY20-6314" fmla="*/ 1635335 h 6845510"/>
              <a:gd name="connsiteX21-6315" fmla="*/ 1259846 w 3693484"/>
              <a:gd name="connsiteY21-6316" fmla="*/ 2025860 h 6845510"/>
              <a:gd name="connsiteX22-6317" fmla="*/ 902659 w 3693484"/>
              <a:gd name="connsiteY22-6318" fmla="*/ 2302085 h 6845510"/>
              <a:gd name="connsiteX23-6319" fmla="*/ 207334 w 3693484"/>
              <a:gd name="connsiteY23-6320" fmla="*/ 1787735 h 6845510"/>
              <a:gd name="connsiteX24-6321" fmla="*/ 173996 w 3693484"/>
              <a:gd name="connsiteY24-6322" fmla="*/ 2092535 h 6845510"/>
              <a:gd name="connsiteX25-6323" fmla="*/ 769309 w 3693484"/>
              <a:gd name="connsiteY25-6324" fmla="*/ 2802147 h 6845510"/>
              <a:gd name="connsiteX26-6325" fmla="*/ 1388433 w 3693484"/>
              <a:gd name="connsiteY26-6326" fmla="*/ 3516523 h 6845510"/>
              <a:gd name="connsiteX27-6327" fmla="*/ 1359859 w 3693484"/>
              <a:gd name="connsiteY27-6328" fmla="*/ 3530810 h 6845510"/>
              <a:gd name="connsiteX28-6329" fmla="*/ 1578934 w 3693484"/>
              <a:gd name="connsiteY28-6330" fmla="*/ 4064210 h 6845510"/>
              <a:gd name="connsiteX29-6331" fmla="*/ 1969459 w 3693484"/>
              <a:gd name="connsiteY29-6332" fmla="*/ 6845510 h 6845510"/>
              <a:gd name="connsiteX0-6333" fmla="*/ 1969459 w 3693484"/>
              <a:gd name="connsiteY0-6334" fmla="*/ 6845510 h 6845510"/>
              <a:gd name="connsiteX1-6335" fmla="*/ 3693484 w 3693484"/>
              <a:gd name="connsiteY1-6336" fmla="*/ 6835985 h 6845510"/>
              <a:gd name="connsiteX2-6337" fmla="*/ 2655259 w 3693484"/>
              <a:gd name="connsiteY2-6338" fmla="*/ 3878472 h 6845510"/>
              <a:gd name="connsiteX3-6339" fmla="*/ 2517146 w 3693484"/>
              <a:gd name="connsiteY3-6340" fmla="*/ 3345073 h 6845510"/>
              <a:gd name="connsiteX4-6341" fmla="*/ 2755270 w 3693484"/>
              <a:gd name="connsiteY4-6342" fmla="*/ 2811673 h 6845510"/>
              <a:gd name="connsiteX5-6343" fmla="*/ 2864809 w 3693484"/>
              <a:gd name="connsiteY5-6344" fmla="*/ 2192548 h 6845510"/>
              <a:gd name="connsiteX6-6345" fmla="*/ 3512509 w 3693484"/>
              <a:gd name="connsiteY6-6346" fmla="*/ 1301960 h 6845510"/>
              <a:gd name="connsiteX7-6347" fmla="*/ 3298197 w 3693484"/>
              <a:gd name="connsiteY7-6348" fmla="*/ 1178135 h 6845510"/>
              <a:gd name="connsiteX8-6349" fmla="*/ 2607634 w 3693484"/>
              <a:gd name="connsiteY8-6350" fmla="*/ 1878222 h 6845510"/>
              <a:gd name="connsiteX9-6351" fmla="*/ 2531434 w 3693484"/>
              <a:gd name="connsiteY9-6352" fmla="*/ 1821072 h 6845510"/>
              <a:gd name="connsiteX10-6353" fmla="*/ 2874334 w 3693484"/>
              <a:gd name="connsiteY10-6354" fmla="*/ 563772 h 6845510"/>
              <a:gd name="connsiteX11-6355" fmla="*/ 2598109 w 3693484"/>
              <a:gd name="connsiteY11-6356" fmla="*/ 397084 h 6845510"/>
              <a:gd name="connsiteX12-6357" fmla="*/ 2207584 w 3693484"/>
              <a:gd name="connsiteY12-6358" fmla="*/ 1659147 h 6845510"/>
              <a:gd name="connsiteX13-6359" fmla="*/ 2131384 w 3693484"/>
              <a:gd name="connsiteY13-6360" fmla="*/ 1597235 h 6845510"/>
              <a:gd name="connsiteX14-6361" fmla="*/ 2193297 w 3693484"/>
              <a:gd name="connsiteY14-6362" fmla="*/ 154197 h 6845510"/>
              <a:gd name="connsiteX15-6363" fmla="*/ 1878971 w 3693484"/>
              <a:gd name="connsiteY15-6364" fmla="*/ 163723 h 6845510"/>
              <a:gd name="connsiteX16-6365" fmla="*/ 1798009 w 3693484"/>
              <a:gd name="connsiteY16-6366" fmla="*/ 1554373 h 6845510"/>
              <a:gd name="connsiteX17-6367" fmla="*/ 1674184 w 3693484"/>
              <a:gd name="connsiteY17-6368" fmla="*/ 1559134 h 6845510"/>
              <a:gd name="connsiteX18-6369" fmla="*/ 1593221 w 3693484"/>
              <a:gd name="connsiteY18-6370" fmla="*/ 378035 h 6845510"/>
              <a:gd name="connsiteX19-6371" fmla="*/ 1307472 w 3693484"/>
              <a:gd name="connsiteY19-6372" fmla="*/ 368510 h 6845510"/>
              <a:gd name="connsiteX20-6373" fmla="*/ 1312234 w 3693484"/>
              <a:gd name="connsiteY20-6374" fmla="*/ 1635335 h 6845510"/>
              <a:gd name="connsiteX21-6375" fmla="*/ 1259846 w 3693484"/>
              <a:gd name="connsiteY21-6376" fmla="*/ 2025860 h 6845510"/>
              <a:gd name="connsiteX22-6377" fmla="*/ 902659 w 3693484"/>
              <a:gd name="connsiteY22-6378" fmla="*/ 2302085 h 6845510"/>
              <a:gd name="connsiteX23-6379" fmla="*/ 207334 w 3693484"/>
              <a:gd name="connsiteY23-6380" fmla="*/ 1787735 h 6845510"/>
              <a:gd name="connsiteX24-6381" fmla="*/ 173996 w 3693484"/>
              <a:gd name="connsiteY24-6382" fmla="*/ 2092535 h 6845510"/>
              <a:gd name="connsiteX25-6383" fmla="*/ 745496 w 3693484"/>
              <a:gd name="connsiteY25-6384" fmla="*/ 2806910 h 6845510"/>
              <a:gd name="connsiteX26-6385" fmla="*/ 1388433 w 3693484"/>
              <a:gd name="connsiteY26-6386" fmla="*/ 3516523 h 6845510"/>
              <a:gd name="connsiteX27-6387" fmla="*/ 1359859 w 3693484"/>
              <a:gd name="connsiteY27-6388" fmla="*/ 3530810 h 6845510"/>
              <a:gd name="connsiteX28-6389" fmla="*/ 1578934 w 3693484"/>
              <a:gd name="connsiteY28-6390" fmla="*/ 4064210 h 6845510"/>
              <a:gd name="connsiteX29-6391" fmla="*/ 1969459 w 3693484"/>
              <a:gd name="connsiteY29-6392" fmla="*/ 6845510 h 6845510"/>
              <a:gd name="connsiteX0-6393" fmla="*/ 1969459 w 3693484"/>
              <a:gd name="connsiteY0-6394" fmla="*/ 6845510 h 6845510"/>
              <a:gd name="connsiteX1-6395" fmla="*/ 3693484 w 3693484"/>
              <a:gd name="connsiteY1-6396" fmla="*/ 6835985 h 6845510"/>
              <a:gd name="connsiteX2-6397" fmla="*/ 2655259 w 3693484"/>
              <a:gd name="connsiteY2-6398" fmla="*/ 3878472 h 6845510"/>
              <a:gd name="connsiteX3-6399" fmla="*/ 2517146 w 3693484"/>
              <a:gd name="connsiteY3-6400" fmla="*/ 3345073 h 6845510"/>
              <a:gd name="connsiteX4-6401" fmla="*/ 2755270 w 3693484"/>
              <a:gd name="connsiteY4-6402" fmla="*/ 2811673 h 6845510"/>
              <a:gd name="connsiteX5-6403" fmla="*/ 2864809 w 3693484"/>
              <a:gd name="connsiteY5-6404" fmla="*/ 2192548 h 6845510"/>
              <a:gd name="connsiteX6-6405" fmla="*/ 3512509 w 3693484"/>
              <a:gd name="connsiteY6-6406" fmla="*/ 1301960 h 6845510"/>
              <a:gd name="connsiteX7-6407" fmla="*/ 3298197 w 3693484"/>
              <a:gd name="connsiteY7-6408" fmla="*/ 1178135 h 6845510"/>
              <a:gd name="connsiteX8-6409" fmla="*/ 2607634 w 3693484"/>
              <a:gd name="connsiteY8-6410" fmla="*/ 1878222 h 6845510"/>
              <a:gd name="connsiteX9-6411" fmla="*/ 2531434 w 3693484"/>
              <a:gd name="connsiteY9-6412" fmla="*/ 1821072 h 6845510"/>
              <a:gd name="connsiteX10-6413" fmla="*/ 2874334 w 3693484"/>
              <a:gd name="connsiteY10-6414" fmla="*/ 563772 h 6845510"/>
              <a:gd name="connsiteX11-6415" fmla="*/ 2598109 w 3693484"/>
              <a:gd name="connsiteY11-6416" fmla="*/ 397084 h 6845510"/>
              <a:gd name="connsiteX12-6417" fmla="*/ 2207584 w 3693484"/>
              <a:gd name="connsiteY12-6418" fmla="*/ 1659147 h 6845510"/>
              <a:gd name="connsiteX13-6419" fmla="*/ 2131384 w 3693484"/>
              <a:gd name="connsiteY13-6420" fmla="*/ 1597235 h 6845510"/>
              <a:gd name="connsiteX14-6421" fmla="*/ 2193297 w 3693484"/>
              <a:gd name="connsiteY14-6422" fmla="*/ 154197 h 6845510"/>
              <a:gd name="connsiteX15-6423" fmla="*/ 1878971 w 3693484"/>
              <a:gd name="connsiteY15-6424" fmla="*/ 163723 h 6845510"/>
              <a:gd name="connsiteX16-6425" fmla="*/ 1798009 w 3693484"/>
              <a:gd name="connsiteY16-6426" fmla="*/ 1554373 h 6845510"/>
              <a:gd name="connsiteX17-6427" fmla="*/ 1674184 w 3693484"/>
              <a:gd name="connsiteY17-6428" fmla="*/ 1559134 h 6845510"/>
              <a:gd name="connsiteX18-6429" fmla="*/ 1593221 w 3693484"/>
              <a:gd name="connsiteY18-6430" fmla="*/ 378035 h 6845510"/>
              <a:gd name="connsiteX19-6431" fmla="*/ 1307472 w 3693484"/>
              <a:gd name="connsiteY19-6432" fmla="*/ 368510 h 6845510"/>
              <a:gd name="connsiteX20-6433" fmla="*/ 1312234 w 3693484"/>
              <a:gd name="connsiteY20-6434" fmla="*/ 1635335 h 6845510"/>
              <a:gd name="connsiteX21-6435" fmla="*/ 1259846 w 3693484"/>
              <a:gd name="connsiteY21-6436" fmla="*/ 2025860 h 6845510"/>
              <a:gd name="connsiteX22-6437" fmla="*/ 902659 w 3693484"/>
              <a:gd name="connsiteY22-6438" fmla="*/ 2302085 h 6845510"/>
              <a:gd name="connsiteX23-6439" fmla="*/ 207334 w 3693484"/>
              <a:gd name="connsiteY23-6440" fmla="*/ 1787735 h 6845510"/>
              <a:gd name="connsiteX24-6441" fmla="*/ 173996 w 3693484"/>
              <a:gd name="connsiteY24-6442" fmla="*/ 2092535 h 6845510"/>
              <a:gd name="connsiteX25-6443" fmla="*/ 745496 w 3693484"/>
              <a:gd name="connsiteY25-6444" fmla="*/ 2806910 h 6845510"/>
              <a:gd name="connsiteX26-6445" fmla="*/ 1388433 w 3693484"/>
              <a:gd name="connsiteY26-6446" fmla="*/ 3516523 h 6845510"/>
              <a:gd name="connsiteX27-6447" fmla="*/ 1359859 w 3693484"/>
              <a:gd name="connsiteY27-6448" fmla="*/ 3530810 h 6845510"/>
              <a:gd name="connsiteX28-6449" fmla="*/ 1578934 w 3693484"/>
              <a:gd name="connsiteY28-6450" fmla="*/ 4064210 h 6845510"/>
              <a:gd name="connsiteX29-6451" fmla="*/ 1969459 w 3693484"/>
              <a:gd name="connsiteY29-6452" fmla="*/ 6845510 h 6845510"/>
              <a:gd name="connsiteX0-6453" fmla="*/ 1969459 w 3693484"/>
              <a:gd name="connsiteY0-6454" fmla="*/ 6845510 h 6845510"/>
              <a:gd name="connsiteX1-6455" fmla="*/ 3693484 w 3693484"/>
              <a:gd name="connsiteY1-6456" fmla="*/ 6835985 h 6845510"/>
              <a:gd name="connsiteX2-6457" fmla="*/ 2655259 w 3693484"/>
              <a:gd name="connsiteY2-6458" fmla="*/ 3878472 h 6845510"/>
              <a:gd name="connsiteX3-6459" fmla="*/ 2517146 w 3693484"/>
              <a:gd name="connsiteY3-6460" fmla="*/ 3345073 h 6845510"/>
              <a:gd name="connsiteX4-6461" fmla="*/ 2755270 w 3693484"/>
              <a:gd name="connsiteY4-6462" fmla="*/ 2811673 h 6845510"/>
              <a:gd name="connsiteX5-6463" fmla="*/ 2864809 w 3693484"/>
              <a:gd name="connsiteY5-6464" fmla="*/ 2192548 h 6845510"/>
              <a:gd name="connsiteX6-6465" fmla="*/ 3512509 w 3693484"/>
              <a:gd name="connsiteY6-6466" fmla="*/ 1301960 h 6845510"/>
              <a:gd name="connsiteX7-6467" fmla="*/ 3298197 w 3693484"/>
              <a:gd name="connsiteY7-6468" fmla="*/ 1178135 h 6845510"/>
              <a:gd name="connsiteX8-6469" fmla="*/ 2607634 w 3693484"/>
              <a:gd name="connsiteY8-6470" fmla="*/ 1878222 h 6845510"/>
              <a:gd name="connsiteX9-6471" fmla="*/ 2531434 w 3693484"/>
              <a:gd name="connsiteY9-6472" fmla="*/ 1821072 h 6845510"/>
              <a:gd name="connsiteX10-6473" fmla="*/ 2874334 w 3693484"/>
              <a:gd name="connsiteY10-6474" fmla="*/ 563772 h 6845510"/>
              <a:gd name="connsiteX11-6475" fmla="*/ 2598109 w 3693484"/>
              <a:gd name="connsiteY11-6476" fmla="*/ 397084 h 6845510"/>
              <a:gd name="connsiteX12-6477" fmla="*/ 2207584 w 3693484"/>
              <a:gd name="connsiteY12-6478" fmla="*/ 1659147 h 6845510"/>
              <a:gd name="connsiteX13-6479" fmla="*/ 2131384 w 3693484"/>
              <a:gd name="connsiteY13-6480" fmla="*/ 1597235 h 6845510"/>
              <a:gd name="connsiteX14-6481" fmla="*/ 2193297 w 3693484"/>
              <a:gd name="connsiteY14-6482" fmla="*/ 154197 h 6845510"/>
              <a:gd name="connsiteX15-6483" fmla="*/ 1878971 w 3693484"/>
              <a:gd name="connsiteY15-6484" fmla="*/ 163723 h 6845510"/>
              <a:gd name="connsiteX16-6485" fmla="*/ 1798009 w 3693484"/>
              <a:gd name="connsiteY16-6486" fmla="*/ 1554373 h 6845510"/>
              <a:gd name="connsiteX17-6487" fmla="*/ 1674184 w 3693484"/>
              <a:gd name="connsiteY17-6488" fmla="*/ 1559134 h 6845510"/>
              <a:gd name="connsiteX18-6489" fmla="*/ 1593221 w 3693484"/>
              <a:gd name="connsiteY18-6490" fmla="*/ 378035 h 6845510"/>
              <a:gd name="connsiteX19-6491" fmla="*/ 1307472 w 3693484"/>
              <a:gd name="connsiteY19-6492" fmla="*/ 368510 h 6845510"/>
              <a:gd name="connsiteX20-6493" fmla="*/ 1312234 w 3693484"/>
              <a:gd name="connsiteY20-6494" fmla="*/ 1635335 h 6845510"/>
              <a:gd name="connsiteX21-6495" fmla="*/ 1259846 w 3693484"/>
              <a:gd name="connsiteY21-6496" fmla="*/ 2025860 h 6845510"/>
              <a:gd name="connsiteX22-6497" fmla="*/ 902659 w 3693484"/>
              <a:gd name="connsiteY22-6498" fmla="*/ 2302085 h 6845510"/>
              <a:gd name="connsiteX23-6499" fmla="*/ 207334 w 3693484"/>
              <a:gd name="connsiteY23-6500" fmla="*/ 1787735 h 6845510"/>
              <a:gd name="connsiteX24-6501" fmla="*/ 173996 w 3693484"/>
              <a:gd name="connsiteY24-6502" fmla="*/ 2092535 h 6845510"/>
              <a:gd name="connsiteX25-6503" fmla="*/ 745496 w 3693484"/>
              <a:gd name="connsiteY25-6504" fmla="*/ 2806910 h 6845510"/>
              <a:gd name="connsiteX26-6505" fmla="*/ 1359859 w 3693484"/>
              <a:gd name="connsiteY26-6506" fmla="*/ 3530810 h 6845510"/>
              <a:gd name="connsiteX27-6507" fmla="*/ 1578934 w 3693484"/>
              <a:gd name="connsiteY27-6508" fmla="*/ 4064210 h 6845510"/>
              <a:gd name="connsiteX28-6509" fmla="*/ 1969459 w 3693484"/>
              <a:gd name="connsiteY28-6510" fmla="*/ 6845510 h 6845510"/>
              <a:gd name="connsiteX0-6511" fmla="*/ 1969459 w 3693484"/>
              <a:gd name="connsiteY0-6512" fmla="*/ 6845510 h 6845510"/>
              <a:gd name="connsiteX1-6513" fmla="*/ 3693484 w 3693484"/>
              <a:gd name="connsiteY1-6514" fmla="*/ 6835985 h 6845510"/>
              <a:gd name="connsiteX2-6515" fmla="*/ 2655259 w 3693484"/>
              <a:gd name="connsiteY2-6516" fmla="*/ 3878472 h 6845510"/>
              <a:gd name="connsiteX3-6517" fmla="*/ 2517146 w 3693484"/>
              <a:gd name="connsiteY3-6518" fmla="*/ 3345073 h 6845510"/>
              <a:gd name="connsiteX4-6519" fmla="*/ 2755270 w 3693484"/>
              <a:gd name="connsiteY4-6520" fmla="*/ 2811673 h 6845510"/>
              <a:gd name="connsiteX5-6521" fmla="*/ 2864809 w 3693484"/>
              <a:gd name="connsiteY5-6522" fmla="*/ 2192548 h 6845510"/>
              <a:gd name="connsiteX6-6523" fmla="*/ 3512509 w 3693484"/>
              <a:gd name="connsiteY6-6524" fmla="*/ 1301960 h 6845510"/>
              <a:gd name="connsiteX7-6525" fmla="*/ 3298197 w 3693484"/>
              <a:gd name="connsiteY7-6526" fmla="*/ 1178135 h 6845510"/>
              <a:gd name="connsiteX8-6527" fmla="*/ 2607634 w 3693484"/>
              <a:gd name="connsiteY8-6528" fmla="*/ 1878222 h 6845510"/>
              <a:gd name="connsiteX9-6529" fmla="*/ 2531434 w 3693484"/>
              <a:gd name="connsiteY9-6530" fmla="*/ 1821072 h 6845510"/>
              <a:gd name="connsiteX10-6531" fmla="*/ 2874334 w 3693484"/>
              <a:gd name="connsiteY10-6532" fmla="*/ 563772 h 6845510"/>
              <a:gd name="connsiteX11-6533" fmla="*/ 2598109 w 3693484"/>
              <a:gd name="connsiteY11-6534" fmla="*/ 397084 h 6845510"/>
              <a:gd name="connsiteX12-6535" fmla="*/ 2207584 w 3693484"/>
              <a:gd name="connsiteY12-6536" fmla="*/ 1659147 h 6845510"/>
              <a:gd name="connsiteX13-6537" fmla="*/ 2131384 w 3693484"/>
              <a:gd name="connsiteY13-6538" fmla="*/ 1597235 h 6845510"/>
              <a:gd name="connsiteX14-6539" fmla="*/ 2193297 w 3693484"/>
              <a:gd name="connsiteY14-6540" fmla="*/ 154197 h 6845510"/>
              <a:gd name="connsiteX15-6541" fmla="*/ 1878971 w 3693484"/>
              <a:gd name="connsiteY15-6542" fmla="*/ 163723 h 6845510"/>
              <a:gd name="connsiteX16-6543" fmla="*/ 1798009 w 3693484"/>
              <a:gd name="connsiteY16-6544" fmla="*/ 1554373 h 6845510"/>
              <a:gd name="connsiteX17-6545" fmla="*/ 1674184 w 3693484"/>
              <a:gd name="connsiteY17-6546" fmla="*/ 1559134 h 6845510"/>
              <a:gd name="connsiteX18-6547" fmla="*/ 1593221 w 3693484"/>
              <a:gd name="connsiteY18-6548" fmla="*/ 378035 h 6845510"/>
              <a:gd name="connsiteX19-6549" fmla="*/ 1307472 w 3693484"/>
              <a:gd name="connsiteY19-6550" fmla="*/ 368510 h 6845510"/>
              <a:gd name="connsiteX20-6551" fmla="*/ 1312234 w 3693484"/>
              <a:gd name="connsiteY20-6552" fmla="*/ 1635335 h 6845510"/>
              <a:gd name="connsiteX21-6553" fmla="*/ 1259846 w 3693484"/>
              <a:gd name="connsiteY21-6554" fmla="*/ 2025860 h 6845510"/>
              <a:gd name="connsiteX22-6555" fmla="*/ 902659 w 3693484"/>
              <a:gd name="connsiteY22-6556" fmla="*/ 2302085 h 6845510"/>
              <a:gd name="connsiteX23-6557" fmla="*/ 207334 w 3693484"/>
              <a:gd name="connsiteY23-6558" fmla="*/ 1787735 h 6845510"/>
              <a:gd name="connsiteX24-6559" fmla="*/ 173996 w 3693484"/>
              <a:gd name="connsiteY24-6560" fmla="*/ 2092535 h 6845510"/>
              <a:gd name="connsiteX25-6561" fmla="*/ 745496 w 3693484"/>
              <a:gd name="connsiteY25-6562" fmla="*/ 2806910 h 6845510"/>
              <a:gd name="connsiteX26-6563" fmla="*/ 1359859 w 3693484"/>
              <a:gd name="connsiteY26-6564" fmla="*/ 3530810 h 6845510"/>
              <a:gd name="connsiteX27-6565" fmla="*/ 1578934 w 3693484"/>
              <a:gd name="connsiteY27-6566" fmla="*/ 4064210 h 6845510"/>
              <a:gd name="connsiteX28-6567" fmla="*/ 1969459 w 3693484"/>
              <a:gd name="connsiteY28-6568" fmla="*/ 6845510 h 6845510"/>
              <a:gd name="connsiteX0-6569" fmla="*/ 1969459 w 3693484"/>
              <a:gd name="connsiteY0-6570" fmla="*/ 6845510 h 6845510"/>
              <a:gd name="connsiteX1-6571" fmla="*/ 3693484 w 3693484"/>
              <a:gd name="connsiteY1-6572" fmla="*/ 6835985 h 6845510"/>
              <a:gd name="connsiteX2-6573" fmla="*/ 2655259 w 3693484"/>
              <a:gd name="connsiteY2-6574" fmla="*/ 3878472 h 6845510"/>
              <a:gd name="connsiteX3-6575" fmla="*/ 2517146 w 3693484"/>
              <a:gd name="connsiteY3-6576" fmla="*/ 3345073 h 6845510"/>
              <a:gd name="connsiteX4-6577" fmla="*/ 2755270 w 3693484"/>
              <a:gd name="connsiteY4-6578" fmla="*/ 2811673 h 6845510"/>
              <a:gd name="connsiteX5-6579" fmla="*/ 2864809 w 3693484"/>
              <a:gd name="connsiteY5-6580" fmla="*/ 2192548 h 6845510"/>
              <a:gd name="connsiteX6-6581" fmla="*/ 3512509 w 3693484"/>
              <a:gd name="connsiteY6-6582" fmla="*/ 1301960 h 6845510"/>
              <a:gd name="connsiteX7-6583" fmla="*/ 3298197 w 3693484"/>
              <a:gd name="connsiteY7-6584" fmla="*/ 1178135 h 6845510"/>
              <a:gd name="connsiteX8-6585" fmla="*/ 2607634 w 3693484"/>
              <a:gd name="connsiteY8-6586" fmla="*/ 1878222 h 6845510"/>
              <a:gd name="connsiteX9-6587" fmla="*/ 2531434 w 3693484"/>
              <a:gd name="connsiteY9-6588" fmla="*/ 1821072 h 6845510"/>
              <a:gd name="connsiteX10-6589" fmla="*/ 2874334 w 3693484"/>
              <a:gd name="connsiteY10-6590" fmla="*/ 563772 h 6845510"/>
              <a:gd name="connsiteX11-6591" fmla="*/ 2598109 w 3693484"/>
              <a:gd name="connsiteY11-6592" fmla="*/ 397084 h 6845510"/>
              <a:gd name="connsiteX12-6593" fmla="*/ 2207584 w 3693484"/>
              <a:gd name="connsiteY12-6594" fmla="*/ 1659147 h 6845510"/>
              <a:gd name="connsiteX13-6595" fmla="*/ 2131384 w 3693484"/>
              <a:gd name="connsiteY13-6596" fmla="*/ 1597235 h 6845510"/>
              <a:gd name="connsiteX14-6597" fmla="*/ 2193297 w 3693484"/>
              <a:gd name="connsiteY14-6598" fmla="*/ 154197 h 6845510"/>
              <a:gd name="connsiteX15-6599" fmla="*/ 1878971 w 3693484"/>
              <a:gd name="connsiteY15-6600" fmla="*/ 163723 h 6845510"/>
              <a:gd name="connsiteX16-6601" fmla="*/ 1798009 w 3693484"/>
              <a:gd name="connsiteY16-6602" fmla="*/ 1554373 h 6845510"/>
              <a:gd name="connsiteX17-6603" fmla="*/ 1674184 w 3693484"/>
              <a:gd name="connsiteY17-6604" fmla="*/ 1559134 h 6845510"/>
              <a:gd name="connsiteX18-6605" fmla="*/ 1593221 w 3693484"/>
              <a:gd name="connsiteY18-6606" fmla="*/ 378035 h 6845510"/>
              <a:gd name="connsiteX19-6607" fmla="*/ 1307472 w 3693484"/>
              <a:gd name="connsiteY19-6608" fmla="*/ 368510 h 6845510"/>
              <a:gd name="connsiteX20-6609" fmla="*/ 1312234 w 3693484"/>
              <a:gd name="connsiteY20-6610" fmla="*/ 1635335 h 6845510"/>
              <a:gd name="connsiteX21-6611" fmla="*/ 1259846 w 3693484"/>
              <a:gd name="connsiteY21-6612" fmla="*/ 2025860 h 6845510"/>
              <a:gd name="connsiteX22-6613" fmla="*/ 902659 w 3693484"/>
              <a:gd name="connsiteY22-6614" fmla="*/ 2302085 h 6845510"/>
              <a:gd name="connsiteX23-6615" fmla="*/ 207334 w 3693484"/>
              <a:gd name="connsiteY23-6616" fmla="*/ 1787735 h 6845510"/>
              <a:gd name="connsiteX24-6617" fmla="*/ 173996 w 3693484"/>
              <a:gd name="connsiteY24-6618" fmla="*/ 2092535 h 6845510"/>
              <a:gd name="connsiteX25-6619" fmla="*/ 745496 w 3693484"/>
              <a:gd name="connsiteY25-6620" fmla="*/ 2806910 h 6845510"/>
              <a:gd name="connsiteX26-6621" fmla="*/ 1412247 w 3693484"/>
              <a:gd name="connsiteY26-6622" fmla="*/ 3554623 h 6845510"/>
              <a:gd name="connsiteX27-6623" fmla="*/ 1578934 w 3693484"/>
              <a:gd name="connsiteY27-6624" fmla="*/ 4064210 h 6845510"/>
              <a:gd name="connsiteX28-6625" fmla="*/ 1969459 w 3693484"/>
              <a:gd name="connsiteY28-6626" fmla="*/ 6845510 h 6845510"/>
              <a:gd name="connsiteX0-6627" fmla="*/ 1969459 w 3693484"/>
              <a:gd name="connsiteY0-6628" fmla="*/ 6845510 h 6845510"/>
              <a:gd name="connsiteX1-6629" fmla="*/ 3693484 w 3693484"/>
              <a:gd name="connsiteY1-6630" fmla="*/ 6835985 h 6845510"/>
              <a:gd name="connsiteX2-6631" fmla="*/ 2655259 w 3693484"/>
              <a:gd name="connsiteY2-6632" fmla="*/ 3878472 h 6845510"/>
              <a:gd name="connsiteX3-6633" fmla="*/ 2517146 w 3693484"/>
              <a:gd name="connsiteY3-6634" fmla="*/ 3345073 h 6845510"/>
              <a:gd name="connsiteX4-6635" fmla="*/ 2755270 w 3693484"/>
              <a:gd name="connsiteY4-6636" fmla="*/ 2811673 h 6845510"/>
              <a:gd name="connsiteX5-6637" fmla="*/ 2864809 w 3693484"/>
              <a:gd name="connsiteY5-6638" fmla="*/ 2192548 h 6845510"/>
              <a:gd name="connsiteX6-6639" fmla="*/ 3512509 w 3693484"/>
              <a:gd name="connsiteY6-6640" fmla="*/ 1301960 h 6845510"/>
              <a:gd name="connsiteX7-6641" fmla="*/ 3298197 w 3693484"/>
              <a:gd name="connsiteY7-6642" fmla="*/ 1178135 h 6845510"/>
              <a:gd name="connsiteX8-6643" fmla="*/ 2607634 w 3693484"/>
              <a:gd name="connsiteY8-6644" fmla="*/ 1878222 h 6845510"/>
              <a:gd name="connsiteX9-6645" fmla="*/ 2531434 w 3693484"/>
              <a:gd name="connsiteY9-6646" fmla="*/ 1821072 h 6845510"/>
              <a:gd name="connsiteX10-6647" fmla="*/ 2874334 w 3693484"/>
              <a:gd name="connsiteY10-6648" fmla="*/ 563772 h 6845510"/>
              <a:gd name="connsiteX11-6649" fmla="*/ 2598109 w 3693484"/>
              <a:gd name="connsiteY11-6650" fmla="*/ 397084 h 6845510"/>
              <a:gd name="connsiteX12-6651" fmla="*/ 2207584 w 3693484"/>
              <a:gd name="connsiteY12-6652" fmla="*/ 1659147 h 6845510"/>
              <a:gd name="connsiteX13-6653" fmla="*/ 2131384 w 3693484"/>
              <a:gd name="connsiteY13-6654" fmla="*/ 1597235 h 6845510"/>
              <a:gd name="connsiteX14-6655" fmla="*/ 2193297 w 3693484"/>
              <a:gd name="connsiteY14-6656" fmla="*/ 154197 h 6845510"/>
              <a:gd name="connsiteX15-6657" fmla="*/ 1878971 w 3693484"/>
              <a:gd name="connsiteY15-6658" fmla="*/ 163723 h 6845510"/>
              <a:gd name="connsiteX16-6659" fmla="*/ 1798009 w 3693484"/>
              <a:gd name="connsiteY16-6660" fmla="*/ 1554373 h 6845510"/>
              <a:gd name="connsiteX17-6661" fmla="*/ 1674184 w 3693484"/>
              <a:gd name="connsiteY17-6662" fmla="*/ 1559134 h 6845510"/>
              <a:gd name="connsiteX18-6663" fmla="*/ 1593221 w 3693484"/>
              <a:gd name="connsiteY18-6664" fmla="*/ 378035 h 6845510"/>
              <a:gd name="connsiteX19-6665" fmla="*/ 1307472 w 3693484"/>
              <a:gd name="connsiteY19-6666" fmla="*/ 368510 h 6845510"/>
              <a:gd name="connsiteX20-6667" fmla="*/ 1312234 w 3693484"/>
              <a:gd name="connsiteY20-6668" fmla="*/ 1635335 h 6845510"/>
              <a:gd name="connsiteX21-6669" fmla="*/ 1259846 w 3693484"/>
              <a:gd name="connsiteY21-6670" fmla="*/ 2025860 h 6845510"/>
              <a:gd name="connsiteX22-6671" fmla="*/ 902659 w 3693484"/>
              <a:gd name="connsiteY22-6672" fmla="*/ 2302085 h 6845510"/>
              <a:gd name="connsiteX23-6673" fmla="*/ 207334 w 3693484"/>
              <a:gd name="connsiteY23-6674" fmla="*/ 1787735 h 6845510"/>
              <a:gd name="connsiteX24-6675" fmla="*/ 173996 w 3693484"/>
              <a:gd name="connsiteY24-6676" fmla="*/ 2092535 h 6845510"/>
              <a:gd name="connsiteX25-6677" fmla="*/ 745496 w 3693484"/>
              <a:gd name="connsiteY25-6678" fmla="*/ 2806910 h 6845510"/>
              <a:gd name="connsiteX26-6679" fmla="*/ 1412247 w 3693484"/>
              <a:gd name="connsiteY26-6680" fmla="*/ 3554623 h 6845510"/>
              <a:gd name="connsiteX27-6681" fmla="*/ 1578934 w 3693484"/>
              <a:gd name="connsiteY27-6682" fmla="*/ 4064210 h 6845510"/>
              <a:gd name="connsiteX28-6683" fmla="*/ 1969459 w 3693484"/>
              <a:gd name="connsiteY28-6684" fmla="*/ 6845510 h 6845510"/>
              <a:gd name="connsiteX0-6685" fmla="*/ 1969459 w 3693484"/>
              <a:gd name="connsiteY0-6686" fmla="*/ 6845510 h 6845510"/>
              <a:gd name="connsiteX1-6687" fmla="*/ 3693484 w 3693484"/>
              <a:gd name="connsiteY1-6688" fmla="*/ 6835985 h 6845510"/>
              <a:gd name="connsiteX2-6689" fmla="*/ 2655259 w 3693484"/>
              <a:gd name="connsiteY2-6690" fmla="*/ 3878472 h 6845510"/>
              <a:gd name="connsiteX3-6691" fmla="*/ 2517146 w 3693484"/>
              <a:gd name="connsiteY3-6692" fmla="*/ 3345073 h 6845510"/>
              <a:gd name="connsiteX4-6693" fmla="*/ 2755270 w 3693484"/>
              <a:gd name="connsiteY4-6694" fmla="*/ 2811673 h 6845510"/>
              <a:gd name="connsiteX5-6695" fmla="*/ 2864809 w 3693484"/>
              <a:gd name="connsiteY5-6696" fmla="*/ 2192548 h 6845510"/>
              <a:gd name="connsiteX6-6697" fmla="*/ 3512509 w 3693484"/>
              <a:gd name="connsiteY6-6698" fmla="*/ 1301960 h 6845510"/>
              <a:gd name="connsiteX7-6699" fmla="*/ 3298197 w 3693484"/>
              <a:gd name="connsiteY7-6700" fmla="*/ 1178135 h 6845510"/>
              <a:gd name="connsiteX8-6701" fmla="*/ 2607634 w 3693484"/>
              <a:gd name="connsiteY8-6702" fmla="*/ 1878222 h 6845510"/>
              <a:gd name="connsiteX9-6703" fmla="*/ 2531434 w 3693484"/>
              <a:gd name="connsiteY9-6704" fmla="*/ 1821072 h 6845510"/>
              <a:gd name="connsiteX10-6705" fmla="*/ 2874334 w 3693484"/>
              <a:gd name="connsiteY10-6706" fmla="*/ 563772 h 6845510"/>
              <a:gd name="connsiteX11-6707" fmla="*/ 2598109 w 3693484"/>
              <a:gd name="connsiteY11-6708" fmla="*/ 397084 h 6845510"/>
              <a:gd name="connsiteX12-6709" fmla="*/ 2207584 w 3693484"/>
              <a:gd name="connsiteY12-6710" fmla="*/ 1659147 h 6845510"/>
              <a:gd name="connsiteX13-6711" fmla="*/ 2131384 w 3693484"/>
              <a:gd name="connsiteY13-6712" fmla="*/ 1597235 h 6845510"/>
              <a:gd name="connsiteX14-6713" fmla="*/ 2193297 w 3693484"/>
              <a:gd name="connsiteY14-6714" fmla="*/ 154197 h 6845510"/>
              <a:gd name="connsiteX15-6715" fmla="*/ 1878971 w 3693484"/>
              <a:gd name="connsiteY15-6716" fmla="*/ 163723 h 6845510"/>
              <a:gd name="connsiteX16-6717" fmla="*/ 1798009 w 3693484"/>
              <a:gd name="connsiteY16-6718" fmla="*/ 1554373 h 6845510"/>
              <a:gd name="connsiteX17-6719" fmla="*/ 1674184 w 3693484"/>
              <a:gd name="connsiteY17-6720" fmla="*/ 1559134 h 6845510"/>
              <a:gd name="connsiteX18-6721" fmla="*/ 1593221 w 3693484"/>
              <a:gd name="connsiteY18-6722" fmla="*/ 378035 h 6845510"/>
              <a:gd name="connsiteX19-6723" fmla="*/ 1307472 w 3693484"/>
              <a:gd name="connsiteY19-6724" fmla="*/ 368510 h 6845510"/>
              <a:gd name="connsiteX20-6725" fmla="*/ 1312234 w 3693484"/>
              <a:gd name="connsiteY20-6726" fmla="*/ 1635335 h 6845510"/>
              <a:gd name="connsiteX21-6727" fmla="*/ 1259846 w 3693484"/>
              <a:gd name="connsiteY21-6728" fmla="*/ 2025860 h 6845510"/>
              <a:gd name="connsiteX22-6729" fmla="*/ 902659 w 3693484"/>
              <a:gd name="connsiteY22-6730" fmla="*/ 2302085 h 6845510"/>
              <a:gd name="connsiteX23-6731" fmla="*/ 207334 w 3693484"/>
              <a:gd name="connsiteY23-6732" fmla="*/ 1787735 h 6845510"/>
              <a:gd name="connsiteX24-6733" fmla="*/ 173996 w 3693484"/>
              <a:gd name="connsiteY24-6734" fmla="*/ 2092535 h 6845510"/>
              <a:gd name="connsiteX25-6735" fmla="*/ 745496 w 3693484"/>
              <a:gd name="connsiteY25-6736" fmla="*/ 2806910 h 6845510"/>
              <a:gd name="connsiteX26-6737" fmla="*/ 1412247 w 3693484"/>
              <a:gd name="connsiteY26-6738" fmla="*/ 3554623 h 6845510"/>
              <a:gd name="connsiteX27-6739" fmla="*/ 1578934 w 3693484"/>
              <a:gd name="connsiteY27-6740" fmla="*/ 4064210 h 6845510"/>
              <a:gd name="connsiteX28-6741" fmla="*/ 1969459 w 3693484"/>
              <a:gd name="connsiteY28-6742" fmla="*/ 6845510 h 6845510"/>
              <a:gd name="connsiteX0-6743" fmla="*/ 1969459 w 3693484"/>
              <a:gd name="connsiteY0-6744" fmla="*/ 6845510 h 6845510"/>
              <a:gd name="connsiteX1-6745" fmla="*/ 3693484 w 3693484"/>
              <a:gd name="connsiteY1-6746" fmla="*/ 6835985 h 6845510"/>
              <a:gd name="connsiteX2-6747" fmla="*/ 2655259 w 3693484"/>
              <a:gd name="connsiteY2-6748" fmla="*/ 3878472 h 6845510"/>
              <a:gd name="connsiteX3-6749" fmla="*/ 2517146 w 3693484"/>
              <a:gd name="connsiteY3-6750" fmla="*/ 3345073 h 6845510"/>
              <a:gd name="connsiteX4-6751" fmla="*/ 2755270 w 3693484"/>
              <a:gd name="connsiteY4-6752" fmla="*/ 2811673 h 6845510"/>
              <a:gd name="connsiteX5-6753" fmla="*/ 2864809 w 3693484"/>
              <a:gd name="connsiteY5-6754" fmla="*/ 2192548 h 6845510"/>
              <a:gd name="connsiteX6-6755" fmla="*/ 3512509 w 3693484"/>
              <a:gd name="connsiteY6-6756" fmla="*/ 1301960 h 6845510"/>
              <a:gd name="connsiteX7-6757" fmla="*/ 3298197 w 3693484"/>
              <a:gd name="connsiteY7-6758" fmla="*/ 1178135 h 6845510"/>
              <a:gd name="connsiteX8-6759" fmla="*/ 2607634 w 3693484"/>
              <a:gd name="connsiteY8-6760" fmla="*/ 1878222 h 6845510"/>
              <a:gd name="connsiteX9-6761" fmla="*/ 2531434 w 3693484"/>
              <a:gd name="connsiteY9-6762" fmla="*/ 1821072 h 6845510"/>
              <a:gd name="connsiteX10-6763" fmla="*/ 2874334 w 3693484"/>
              <a:gd name="connsiteY10-6764" fmla="*/ 563772 h 6845510"/>
              <a:gd name="connsiteX11-6765" fmla="*/ 2598109 w 3693484"/>
              <a:gd name="connsiteY11-6766" fmla="*/ 397084 h 6845510"/>
              <a:gd name="connsiteX12-6767" fmla="*/ 2207584 w 3693484"/>
              <a:gd name="connsiteY12-6768" fmla="*/ 1659147 h 6845510"/>
              <a:gd name="connsiteX13-6769" fmla="*/ 2131384 w 3693484"/>
              <a:gd name="connsiteY13-6770" fmla="*/ 1597235 h 6845510"/>
              <a:gd name="connsiteX14-6771" fmla="*/ 2193297 w 3693484"/>
              <a:gd name="connsiteY14-6772" fmla="*/ 154197 h 6845510"/>
              <a:gd name="connsiteX15-6773" fmla="*/ 1878971 w 3693484"/>
              <a:gd name="connsiteY15-6774" fmla="*/ 163723 h 6845510"/>
              <a:gd name="connsiteX16-6775" fmla="*/ 1798009 w 3693484"/>
              <a:gd name="connsiteY16-6776" fmla="*/ 1554373 h 6845510"/>
              <a:gd name="connsiteX17-6777" fmla="*/ 1674184 w 3693484"/>
              <a:gd name="connsiteY17-6778" fmla="*/ 1559134 h 6845510"/>
              <a:gd name="connsiteX18-6779" fmla="*/ 1593221 w 3693484"/>
              <a:gd name="connsiteY18-6780" fmla="*/ 378035 h 6845510"/>
              <a:gd name="connsiteX19-6781" fmla="*/ 1307472 w 3693484"/>
              <a:gd name="connsiteY19-6782" fmla="*/ 368510 h 6845510"/>
              <a:gd name="connsiteX20-6783" fmla="*/ 1312234 w 3693484"/>
              <a:gd name="connsiteY20-6784" fmla="*/ 1635335 h 6845510"/>
              <a:gd name="connsiteX21-6785" fmla="*/ 1259846 w 3693484"/>
              <a:gd name="connsiteY21-6786" fmla="*/ 2025860 h 6845510"/>
              <a:gd name="connsiteX22-6787" fmla="*/ 902659 w 3693484"/>
              <a:gd name="connsiteY22-6788" fmla="*/ 2302085 h 6845510"/>
              <a:gd name="connsiteX23-6789" fmla="*/ 207334 w 3693484"/>
              <a:gd name="connsiteY23-6790" fmla="*/ 1787735 h 6845510"/>
              <a:gd name="connsiteX24-6791" fmla="*/ 173996 w 3693484"/>
              <a:gd name="connsiteY24-6792" fmla="*/ 2092535 h 6845510"/>
              <a:gd name="connsiteX25-6793" fmla="*/ 745496 w 3693484"/>
              <a:gd name="connsiteY25-6794" fmla="*/ 2806910 h 6845510"/>
              <a:gd name="connsiteX26-6795" fmla="*/ 1440822 w 3693484"/>
              <a:gd name="connsiteY26-6796" fmla="*/ 3583198 h 6845510"/>
              <a:gd name="connsiteX27-6797" fmla="*/ 1578934 w 3693484"/>
              <a:gd name="connsiteY27-6798" fmla="*/ 4064210 h 6845510"/>
              <a:gd name="connsiteX28-6799" fmla="*/ 1969459 w 3693484"/>
              <a:gd name="connsiteY28-6800" fmla="*/ 6845510 h 6845510"/>
              <a:gd name="connsiteX0-6801" fmla="*/ 1969459 w 3693484"/>
              <a:gd name="connsiteY0-6802" fmla="*/ 6845510 h 6845510"/>
              <a:gd name="connsiteX1-6803" fmla="*/ 3693484 w 3693484"/>
              <a:gd name="connsiteY1-6804" fmla="*/ 6835985 h 6845510"/>
              <a:gd name="connsiteX2-6805" fmla="*/ 2655259 w 3693484"/>
              <a:gd name="connsiteY2-6806" fmla="*/ 3878472 h 6845510"/>
              <a:gd name="connsiteX3-6807" fmla="*/ 2517146 w 3693484"/>
              <a:gd name="connsiteY3-6808" fmla="*/ 3345073 h 6845510"/>
              <a:gd name="connsiteX4-6809" fmla="*/ 2755270 w 3693484"/>
              <a:gd name="connsiteY4-6810" fmla="*/ 2811673 h 6845510"/>
              <a:gd name="connsiteX5-6811" fmla="*/ 2864809 w 3693484"/>
              <a:gd name="connsiteY5-6812" fmla="*/ 2192548 h 6845510"/>
              <a:gd name="connsiteX6-6813" fmla="*/ 3512509 w 3693484"/>
              <a:gd name="connsiteY6-6814" fmla="*/ 1301960 h 6845510"/>
              <a:gd name="connsiteX7-6815" fmla="*/ 3298197 w 3693484"/>
              <a:gd name="connsiteY7-6816" fmla="*/ 1178135 h 6845510"/>
              <a:gd name="connsiteX8-6817" fmla="*/ 2607634 w 3693484"/>
              <a:gd name="connsiteY8-6818" fmla="*/ 1878222 h 6845510"/>
              <a:gd name="connsiteX9-6819" fmla="*/ 2531434 w 3693484"/>
              <a:gd name="connsiteY9-6820" fmla="*/ 1821072 h 6845510"/>
              <a:gd name="connsiteX10-6821" fmla="*/ 2874334 w 3693484"/>
              <a:gd name="connsiteY10-6822" fmla="*/ 563772 h 6845510"/>
              <a:gd name="connsiteX11-6823" fmla="*/ 2598109 w 3693484"/>
              <a:gd name="connsiteY11-6824" fmla="*/ 397084 h 6845510"/>
              <a:gd name="connsiteX12-6825" fmla="*/ 2207584 w 3693484"/>
              <a:gd name="connsiteY12-6826" fmla="*/ 1659147 h 6845510"/>
              <a:gd name="connsiteX13-6827" fmla="*/ 2131384 w 3693484"/>
              <a:gd name="connsiteY13-6828" fmla="*/ 1597235 h 6845510"/>
              <a:gd name="connsiteX14-6829" fmla="*/ 2193297 w 3693484"/>
              <a:gd name="connsiteY14-6830" fmla="*/ 154197 h 6845510"/>
              <a:gd name="connsiteX15-6831" fmla="*/ 1878971 w 3693484"/>
              <a:gd name="connsiteY15-6832" fmla="*/ 163723 h 6845510"/>
              <a:gd name="connsiteX16-6833" fmla="*/ 1798009 w 3693484"/>
              <a:gd name="connsiteY16-6834" fmla="*/ 1554373 h 6845510"/>
              <a:gd name="connsiteX17-6835" fmla="*/ 1674184 w 3693484"/>
              <a:gd name="connsiteY17-6836" fmla="*/ 1559134 h 6845510"/>
              <a:gd name="connsiteX18-6837" fmla="*/ 1593221 w 3693484"/>
              <a:gd name="connsiteY18-6838" fmla="*/ 378035 h 6845510"/>
              <a:gd name="connsiteX19-6839" fmla="*/ 1307472 w 3693484"/>
              <a:gd name="connsiteY19-6840" fmla="*/ 368510 h 6845510"/>
              <a:gd name="connsiteX20-6841" fmla="*/ 1312234 w 3693484"/>
              <a:gd name="connsiteY20-6842" fmla="*/ 1635335 h 6845510"/>
              <a:gd name="connsiteX21-6843" fmla="*/ 1259846 w 3693484"/>
              <a:gd name="connsiteY21-6844" fmla="*/ 2025860 h 6845510"/>
              <a:gd name="connsiteX22-6845" fmla="*/ 902659 w 3693484"/>
              <a:gd name="connsiteY22-6846" fmla="*/ 2302085 h 6845510"/>
              <a:gd name="connsiteX23-6847" fmla="*/ 207334 w 3693484"/>
              <a:gd name="connsiteY23-6848" fmla="*/ 1787735 h 6845510"/>
              <a:gd name="connsiteX24-6849" fmla="*/ 173996 w 3693484"/>
              <a:gd name="connsiteY24-6850" fmla="*/ 2092535 h 6845510"/>
              <a:gd name="connsiteX25-6851" fmla="*/ 745496 w 3693484"/>
              <a:gd name="connsiteY25-6852" fmla="*/ 2806910 h 6845510"/>
              <a:gd name="connsiteX26-6853" fmla="*/ 1440822 w 3693484"/>
              <a:gd name="connsiteY26-6854" fmla="*/ 3583198 h 6845510"/>
              <a:gd name="connsiteX27-6855" fmla="*/ 1617034 w 3693484"/>
              <a:gd name="connsiteY27-6856" fmla="*/ 4107073 h 6845510"/>
              <a:gd name="connsiteX28-6857" fmla="*/ 1969459 w 3693484"/>
              <a:gd name="connsiteY28-6858" fmla="*/ 6845510 h 6845510"/>
              <a:gd name="connsiteX0-6859" fmla="*/ 1969459 w 3693484"/>
              <a:gd name="connsiteY0-6860" fmla="*/ 6845510 h 6845510"/>
              <a:gd name="connsiteX1-6861" fmla="*/ 3693484 w 3693484"/>
              <a:gd name="connsiteY1-6862" fmla="*/ 6835985 h 6845510"/>
              <a:gd name="connsiteX2-6863" fmla="*/ 2655259 w 3693484"/>
              <a:gd name="connsiteY2-6864" fmla="*/ 3878472 h 6845510"/>
              <a:gd name="connsiteX3-6865" fmla="*/ 2517146 w 3693484"/>
              <a:gd name="connsiteY3-6866" fmla="*/ 3345073 h 6845510"/>
              <a:gd name="connsiteX4-6867" fmla="*/ 2755270 w 3693484"/>
              <a:gd name="connsiteY4-6868" fmla="*/ 2811673 h 6845510"/>
              <a:gd name="connsiteX5-6869" fmla="*/ 2864809 w 3693484"/>
              <a:gd name="connsiteY5-6870" fmla="*/ 2192548 h 6845510"/>
              <a:gd name="connsiteX6-6871" fmla="*/ 3512509 w 3693484"/>
              <a:gd name="connsiteY6-6872" fmla="*/ 1301960 h 6845510"/>
              <a:gd name="connsiteX7-6873" fmla="*/ 3298197 w 3693484"/>
              <a:gd name="connsiteY7-6874" fmla="*/ 1178135 h 6845510"/>
              <a:gd name="connsiteX8-6875" fmla="*/ 2607634 w 3693484"/>
              <a:gd name="connsiteY8-6876" fmla="*/ 1878222 h 6845510"/>
              <a:gd name="connsiteX9-6877" fmla="*/ 2531434 w 3693484"/>
              <a:gd name="connsiteY9-6878" fmla="*/ 1821072 h 6845510"/>
              <a:gd name="connsiteX10-6879" fmla="*/ 2874334 w 3693484"/>
              <a:gd name="connsiteY10-6880" fmla="*/ 563772 h 6845510"/>
              <a:gd name="connsiteX11-6881" fmla="*/ 2598109 w 3693484"/>
              <a:gd name="connsiteY11-6882" fmla="*/ 397084 h 6845510"/>
              <a:gd name="connsiteX12-6883" fmla="*/ 2207584 w 3693484"/>
              <a:gd name="connsiteY12-6884" fmla="*/ 1659147 h 6845510"/>
              <a:gd name="connsiteX13-6885" fmla="*/ 2131384 w 3693484"/>
              <a:gd name="connsiteY13-6886" fmla="*/ 1597235 h 6845510"/>
              <a:gd name="connsiteX14-6887" fmla="*/ 2193297 w 3693484"/>
              <a:gd name="connsiteY14-6888" fmla="*/ 154197 h 6845510"/>
              <a:gd name="connsiteX15-6889" fmla="*/ 1878971 w 3693484"/>
              <a:gd name="connsiteY15-6890" fmla="*/ 163723 h 6845510"/>
              <a:gd name="connsiteX16-6891" fmla="*/ 1798009 w 3693484"/>
              <a:gd name="connsiteY16-6892" fmla="*/ 1554373 h 6845510"/>
              <a:gd name="connsiteX17-6893" fmla="*/ 1674184 w 3693484"/>
              <a:gd name="connsiteY17-6894" fmla="*/ 1559134 h 6845510"/>
              <a:gd name="connsiteX18-6895" fmla="*/ 1593221 w 3693484"/>
              <a:gd name="connsiteY18-6896" fmla="*/ 378035 h 6845510"/>
              <a:gd name="connsiteX19-6897" fmla="*/ 1307472 w 3693484"/>
              <a:gd name="connsiteY19-6898" fmla="*/ 368510 h 6845510"/>
              <a:gd name="connsiteX20-6899" fmla="*/ 1312234 w 3693484"/>
              <a:gd name="connsiteY20-6900" fmla="*/ 1635335 h 6845510"/>
              <a:gd name="connsiteX21-6901" fmla="*/ 1259846 w 3693484"/>
              <a:gd name="connsiteY21-6902" fmla="*/ 2025860 h 6845510"/>
              <a:gd name="connsiteX22-6903" fmla="*/ 902659 w 3693484"/>
              <a:gd name="connsiteY22-6904" fmla="*/ 2302085 h 6845510"/>
              <a:gd name="connsiteX23-6905" fmla="*/ 207334 w 3693484"/>
              <a:gd name="connsiteY23-6906" fmla="*/ 1787735 h 6845510"/>
              <a:gd name="connsiteX24-6907" fmla="*/ 173996 w 3693484"/>
              <a:gd name="connsiteY24-6908" fmla="*/ 2092535 h 6845510"/>
              <a:gd name="connsiteX25-6909" fmla="*/ 745496 w 3693484"/>
              <a:gd name="connsiteY25-6910" fmla="*/ 2806910 h 6845510"/>
              <a:gd name="connsiteX26-6911" fmla="*/ 1440822 w 3693484"/>
              <a:gd name="connsiteY26-6912" fmla="*/ 3583198 h 6845510"/>
              <a:gd name="connsiteX27-6913" fmla="*/ 1617034 w 3693484"/>
              <a:gd name="connsiteY27-6914" fmla="*/ 4107073 h 6845510"/>
              <a:gd name="connsiteX28-6915" fmla="*/ 1969459 w 3693484"/>
              <a:gd name="connsiteY28-6916" fmla="*/ 6845510 h 6845510"/>
              <a:gd name="connsiteX0-6917" fmla="*/ 1969459 w 3693484"/>
              <a:gd name="connsiteY0-6918" fmla="*/ 6845510 h 6845510"/>
              <a:gd name="connsiteX1-6919" fmla="*/ 3693484 w 3693484"/>
              <a:gd name="connsiteY1-6920" fmla="*/ 6835985 h 6845510"/>
              <a:gd name="connsiteX2-6921" fmla="*/ 2655259 w 3693484"/>
              <a:gd name="connsiteY2-6922" fmla="*/ 3878472 h 6845510"/>
              <a:gd name="connsiteX3-6923" fmla="*/ 2517146 w 3693484"/>
              <a:gd name="connsiteY3-6924" fmla="*/ 3345073 h 6845510"/>
              <a:gd name="connsiteX4-6925" fmla="*/ 2755270 w 3693484"/>
              <a:gd name="connsiteY4-6926" fmla="*/ 2811673 h 6845510"/>
              <a:gd name="connsiteX5-6927" fmla="*/ 2864809 w 3693484"/>
              <a:gd name="connsiteY5-6928" fmla="*/ 2192548 h 6845510"/>
              <a:gd name="connsiteX6-6929" fmla="*/ 3512509 w 3693484"/>
              <a:gd name="connsiteY6-6930" fmla="*/ 1301960 h 6845510"/>
              <a:gd name="connsiteX7-6931" fmla="*/ 3298197 w 3693484"/>
              <a:gd name="connsiteY7-6932" fmla="*/ 1178135 h 6845510"/>
              <a:gd name="connsiteX8-6933" fmla="*/ 2607634 w 3693484"/>
              <a:gd name="connsiteY8-6934" fmla="*/ 1878222 h 6845510"/>
              <a:gd name="connsiteX9-6935" fmla="*/ 2531434 w 3693484"/>
              <a:gd name="connsiteY9-6936" fmla="*/ 1821072 h 6845510"/>
              <a:gd name="connsiteX10-6937" fmla="*/ 2874334 w 3693484"/>
              <a:gd name="connsiteY10-6938" fmla="*/ 563772 h 6845510"/>
              <a:gd name="connsiteX11-6939" fmla="*/ 2598109 w 3693484"/>
              <a:gd name="connsiteY11-6940" fmla="*/ 397084 h 6845510"/>
              <a:gd name="connsiteX12-6941" fmla="*/ 2207584 w 3693484"/>
              <a:gd name="connsiteY12-6942" fmla="*/ 1659147 h 6845510"/>
              <a:gd name="connsiteX13-6943" fmla="*/ 2131384 w 3693484"/>
              <a:gd name="connsiteY13-6944" fmla="*/ 1597235 h 6845510"/>
              <a:gd name="connsiteX14-6945" fmla="*/ 2193297 w 3693484"/>
              <a:gd name="connsiteY14-6946" fmla="*/ 154197 h 6845510"/>
              <a:gd name="connsiteX15-6947" fmla="*/ 1878971 w 3693484"/>
              <a:gd name="connsiteY15-6948" fmla="*/ 163723 h 6845510"/>
              <a:gd name="connsiteX16-6949" fmla="*/ 1798009 w 3693484"/>
              <a:gd name="connsiteY16-6950" fmla="*/ 1554373 h 6845510"/>
              <a:gd name="connsiteX17-6951" fmla="*/ 1674184 w 3693484"/>
              <a:gd name="connsiteY17-6952" fmla="*/ 1559134 h 6845510"/>
              <a:gd name="connsiteX18-6953" fmla="*/ 1593221 w 3693484"/>
              <a:gd name="connsiteY18-6954" fmla="*/ 378035 h 6845510"/>
              <a:gd name="connsiteX19-6955" fmla="*/ 1307472 w 3693484"/>
              <a:gd name="connsiteY19-6956" fmla="*/ 368510 h 6845510"/>
              <a:gd name="connsiteX20-6957" fmla="*/ 1312234 w 3693484"/>
              <a:gd name="connsiteY20-6958" fmla="*/ 1635335 h 6845510"/>
              <a:gd name="connsiteX21-6959" fmla="*/ 1259846 w 3693484"/>
              <a:gd name="connsiteY21-6960" fmla="*/ 2025860 h 6845510"/>
              <a:gd name="connsiteX22-6961" fmla="*/ 902659 w 3693484"/>
              <a:gd name="connsiteY22-6962" fmla="*/ 2302085 h 6845510"/>
              <a:gd name="connsiteX23-6963" fmla="*/ 207334 w 3693484"/>
              <a:gd name="connsiteY23-6964" fmla="*/ 1787735 h 6845510"/>
              <a:gd name="connsiteX24-6965" fmla="*/ 173996 w 3693484"/>
              <a:gd name="connsiteY24-6966" fmla="*/ 2092535 h 6845510"/>
              <a:gd name="connsiteX25-6967" fmla="*/ 745496 w 3693484"/>
              <a:gd name="connsiteY25-6968" fmla="*/ 2806910 h 6845510"/>
              <a:gd name="connsiteX26-6969" fmla="*/ 1440822 w 3693484"/>
              <a:gd name="connsiteY26-6970" fmla="*/ 3583198 h 6845510"/>
              <a:gd name="connsiteX27-6971" fmla="*/ 1617034 w 3693484"/>
              <a:gd name="connsiteY27-6972" fmla="*/ 4107073 h 6845510"/>
              <a:gd name="connsiteX28-6973" fmla="*/ 1969459 w 3693484"/>
              <a:gd name="connsiteY28-6974" fmla="*/ 6845510 h 6845510"/>
              <a:gd name="connsiteX0-6975" fmla="*/ 1969459 w 3693484"/>
              <a:gd name="connsiteY0-6976" fmla="*/ 6845510 h 6845510"/>
              <a:gd name="connsiteX1-6977" fmla="*/ 3693484 w 3693484"/>
              <a:gd name="connsiteY1-6978" fmla="*/ 6835985 h 6845510"/>
              <a:gd name="connsiteX2-6979" fmla="*/ 2655259 w 3693484"/>
              <a:gd name="connsiteY2-6980" fmla="*/ 3878472 h 6845510"/>
              <a:gd name="connsiteX3-6981" fmla="*/ 2517146 w 3693484"/>
              <a:gd name="connsiteY3-6982" fmla="*/ 3345073 h 6845510"/>
              <a:gd name="connsiteX4-6983" fmla="*/ 2755270 w 3693484"/>
              <a:gd name="connsiteY4-6984" fmla="*/ 2811673 h 6845510"/>
              <a:gd name="connsiteX5-6985" fmla="*/ 2864809 w 3693484"/>
              <a:gd name="connsiteY5-6986" fmla="*/ 2192548 h 6845510"/>
              <a:gd name="connsiteX6-6987" fmla="*/ 3512509 w 3693484"/>
              <a:gd name="connsiteY6-6988" fmla="*/ 1301960 h 6845510"/>
              <a:gd name="connsiteX7-6989" fmla="*/ 3298197 w 3693484"/>
              <a:gd name="connsiteY7-6990" fmla="*/ 1178135 h 6845510"/>
              <a:gd name="connsiteX8-6991" fmla="*/ 2607634 w 3693484"/>
              <a:gd name="connsiteY8-6992" fmla="*/ 1878222 h 6845510"/>
              <a:gd name="connsiteX9-6993" fmla="*/ 2531434 w 3693484"/>
              <a:gd name="connsiteY9-6994" fmla="*/ 1821072 h 6845510"/>
              <a:gd name="connsiteX10-6995" fmla="*/ 2874334 w 3693484"/>
              <a:gd name="connsiteY10-6996" fmla="*/ 563772 h 6845510"/>
              <a:gd name="connsiteX11-6997" fmla="*/ 2598109 w 3693484"/>
              <a:gd name="connsiteY11-6998" fmla="*/ 397084 h 6845510"/>
              <a:gd name="connsiteX12-6999" fmla="*/ 2207584 w 3693484"/>
              <a:gd name="connsiteY12-7000" fmla="*/ 1659147 h 6845510"/>
              <a:gd name="connsiteX13-7001" fmla="*/ 2131384 w 3693484"/>
              <a:gd name="connsiteY13-7002" fmla="*/ 1597235 h 6845510"/>
              <a:gd name="connsiteX14-7003" fmla="*/ 2193297 w 3693484"/>
              <a:gd name="connsiteY14-7004" fmla="*/ 154197 h 6845510"/>
              <a:gd name="connsiteX15-7005" fmla="*/ 1878971 w 3693484"/>
              <a:gd name="connsiteY15-7006" fmla="*/ 163723 h 6845510"/>
              <a:gd name="connsiteX16-7007" fmla="*/ 1798009 w 3693484"/>
              <a:gd name="connsiteY16-7008" fmla="*/ 1554373 h 6845510"/>
              <a:gd name="connsiteX17-7009" fmla="*/ 1674184 w 3693484"/>
              <a:gd name="connsiteY17-7010" fmla="*/ 1559134 h 6845510"/>
              <a:gd name="connsiteX18-7011" fmla="*/ 1593221 w 3693484"/>
              <a:gd name="connsiteY18-7012" fmla="*/ 378035 h 6845510"/>
              <a:gd name="connsiteX19-7013" fmla="*/ 1307472 w 3693484"/>
              <a:gd name="connsiteY19-7014" fmla="*/ 368510 h 6845510"/>
              <a:gd name="connsiteX20-7015" fmla="*/ 1312234 w 3693484"/>
              <a:gd name="connsiteY20-7016" fmla="*/ 1635335 h 6845510"/>
              <a:gd name="connsiteX21-7017" fmla="*/ 1259846 w 3693484"/>
              <a:gd name="connsiteY21-7018" fmla="*/ 2025860 h 6845510"/>
              <a:gd name="connsiteX22-7019" fmla="*/ 902659 w 3693484"/>
              <a:gd name="connsiteY22-7020" fmla="*/ 2302085 h 6845510"/>
              <a:gd name="connsiteX23-7021" fmla="*/ 207334 w 3693484"/>
              <a:gd name="connsiteY23-7022" fmla="*/ 1787735 h 6845510"/>
              <a:gd name="connsiteX24-7023" fmla="*/ 173996 w 3693484"/>
              <a:gd name="connsiteY24-7024" fmla="*/ 2092535 h 6845510"/>
              <a:gd name="connsiteX25-7025" fmla="*/ 745496 w 3693484"/>
              <a:gd name="connsiteY25-7026" fmla="*/ 2806910 h 6845510"/>
              <a:gd name="connsiteX26-7027" fmla="*/ 1440822 w 3693484"/>
              <a:gd name="connsiteY26-7028" fmla="*/ 3583198 h 6845510"/>
              <a:gd name="connsiteX27-7029" fmla="*/ 1617034 w 3693484"/>
              <a:gd name="connsiteY27-7030" fmla="*/ 4107073 h 6845510"/>
              <a:gd name="connsiteX28-7031" fmla="*/ 1969459 w 3693484"/>
              <a:gd name="connsiteY28-7032" fmla="*/ 6845510 h 6845510"/>
              <a:gd name="connsiteX0-7033" fmla="*/ 1969459 w 3693484"/>
              <a:gd name="connsiteY0-7034" fmla="*/ 6845510 h 6845510"/>
              <a:gd name="connsiteX1-7035" fmla="*/ 3693484 w 3693484"/>
              <a:gd name="connsiteY1-7036" fmla="*/ 6835985 h 6845510"/>
              <a:gd name="connsiteX2-7037" fmla="*/ 2655259 w 3693484"/>
              <a:gd name="connsiteY2-7038" fmla="*/ 3878472 h 6845510"/>
              <a:gd name="connsiteX3-7039" fmla="*/ 2517146 w 3693484"/>
              <a:gd name="connsiteY3-7040" fmla="*/ 3345073 h 6845510"/>
              <a:gd name="connsiteX4-7041" fmla="*/ 2755270 w 3693484"/>
              <a:gd name="connsiteY4-7042" fmla="*/ 2811673 h 6845510"/>
              <a:gd name="connsiteX5-7043" fmla="*/ 2864809 w 3693484"/>
              <a:gd name="connsiteY5-7044" fmla="*/ 2192548 h 6845510"/>
              <a:gd name="connsiteX6-7045" fmla="*/ 3512509 w 3693484"/>
              <a:gd name="connsiteY6-7046" fmla="*/ 1301960 h 6845510"/>
              <a:gd name="connsiteX7-7047" fmla="*/ 3298197 w 3693484"/>
              <a:gd name="connsiteY7-7048" fmla="*/ 1178135 h 6845510"/>
              <a:gd name="connsiteX8-7049" fmla="*/ 2607634 w 3693484"/>
              <a:gd name="connsiteY8-7050" fmla="*/ 1878222 h 6845510"/>
              <a:gd name="connsiteX9-7051" fmla="*/ 2531434 w 3693484"/>
              <a:gd name="connsiteY9-7052" fmla="*/ 1821072 h 6845510"/>
              <a:gd name="connsiteX10-7053" fmla="*/ 2874334 w 3693484"/>
              <a:gd name="connsiteY10-7054" fmla="*/ 563772 h 6845510"/>
              <a:gd name="connsiteX11-7055" fmla="*/ 2598109 w 3693484"/>
              <a:gd name="connsiteY11-7056" fmla="*/ 397084 h 6845510"/>
              <a:gd name="connsiteX12-7057" fmla="*/ 2207584 w 3693484"/>
              <a:gd name="connsiteY12-7058" fmla="*/ 1659147 h 6845510"/>
              <a:gd name="connsiteX13-7059" fmla="*/ 2131384 w 3693484"/>
              <a:gd name="connsiteY13-7060" fmla="*/ 1597235 h 6845510"/>
              <a:gd name="connsiteX14-7061" fmla="*/ 2193297 w 3693484"/>
              <a:gd name="connsiteY14-7062" fmla="*/ 154197 h 6845510"/>
              <a:gd name="connsiteX15-7063" fmla="*/ 1878971 w 3693484"/>
              <a:gd name="connsiteY15-7064" fmla="*/ 163723 h 6845510"/>
              <a:gd name="connsiteX16-7065" fmla="*/ 1798009 w 3693484"/>
              <a:gd name="connsiteY16-7066" fmla="*/ 1554373 h 6845510"/>
              <a:gd name="connsiteX17-7067" fmla="*/ 1674184 w 3693484"/>
              <a:gd name="connsiteY17-7068" fmla="*/ 1559134 h 6845510"/>
              <a:gd name="connsiteX18-7069" fmla="*/ 1593221 w 3693484"/>
              <a:gd name="connsiteY18-7070" fmla="*/ 378035 h 6845510"/>
              <a:gd name="connsiteX19-7071" fmla="*/ 1307472 w 3693484"/>
              <a:gd name="connsiteY19-7072" fmla="*/ 368510 h 6845510"/>
              <a:gd name="connsiteX20-7073" fmla="*/ 1312234 w 3693484"/>
              <a:gd name="connsiteY20-7074" fmla="*/ 1635335 h 6845510"/>
              <a:gd name="connsiteX21-7075" fmla="*/ 1259846 w 3693484"/>
              <a:gd name="connsiteY21-7076" fmla="*/ 2025860 h 6845510"/>
              <a:gd name="connsiteX22-7077" fmla="*/ 902659 w 3693484"/>
              <a:gd name="connsiteY22-7078" fmla="*/ 2302085 h 6845510"/>
              <a:gd name="connsiteX23-7079" fmla="*/ 207334 w 3693484"/>
              <a:gd name="connsiteY23-7080" fmla="*/ 1787735 h 6845510"/>
              <a:gd name="connsiteX24-7081" fmla="*/ 173996 w 3693484"/>
              <a:gd name="connsiteY24-7082" fmla="*/ 2092535 h 6845510"/>
              <a:gd name="connsiteX25-7083" fmla="*/ 745496 w 3693484"/>
              <a:gd name="connsiteY25-7084" fmla="*/ 2806910 h 6845510"/>
              <a:gd name="connsiteX26-7085" fmla="*/ 1440822 w 3693484"/>
              <a:gd name="connsiteY26-7086" fmla="*/ 3583198 h 6845510"/>
              <a:gd name="connsiteX27-7087" fmla="*/ 1617034 w 3693484"/>
              <a:gd name="connsiteY27-7088" fmla="*/ 4107073 h 6845510"/>
              <a:gd name="connsiteX28-7089" fmla="*/ 1969459 w 3693484"/>
              <a:gd name="connsiteY28-7090" fmla="*/ 6845510 h 6845510"/>
              <a:gd name="connsiteX0-7091" fmla="*/ 1969459 w 3693484"/>
              <a:gd name="connsiteY0-7092" fmla="*/ 6845510 h 6845510"/>
              <a:gd name="connsiteX1-7093" fmla="*/ 3693484 w 3693484"/>
              <a:gd name="connsiteY1-7094" fmla="*/ 6835985 h 6845510"/>
              <a:gd name="connsiteX2-7095" fmla="*/ 2640971 w 3693484"/>
              <a:gd name="connsiteY2-7096" fmla="*/ 3878472 h 6845510"/>
              <a:gd name="connsiteX3-7097" fmla="*/ 2517146 w 3693484"/>
              <a:gd name="connsiteY3-7098" fmla="*/ 3345073 h 6845510"/>
              <a:gd name="connsiteX4-7099" fmla="*/ 2755270 w 3693484"/>
              <a:gd name="connsiteY4-7100" fmla="*/ 2811673 h 6845510"/>
              <a:gd name="connsiteX5-7101" fmla="*/ 2864809 w 3693484"/>
              <a:gd name="connsiteY5-7102" fmla="*/ 2192548 h 6845510"/>
              <a:gd name="connsiteX6-7103" fmla="*/ 3512509 w 3693484"/>
              <a:gd name="connsiteY6-7104" fmla="*/ 1301960 h 6845510"/>
              <a:gd name="connsiteX7-7105" fmla="*/ 3298197 w 3693484"/>
              <a:gd name="connsiteY7-7106" fmla="*/ 1178135 h 6845510"/>
              <a:gd name="connsiteX8-7107" fmla="*/ 2607634 w 3693484"/>
              <a:gd name="connsiteY8-7108" fmla="*/ 1878222 h 6845510"/>
              <a:gd name="connsiteX9-7109" fmla="*/ 2531434 w 3693484"/>
              <a:gd name="connsiteY9-7110" fmla="*/ 1821072 h 6845510"/>
              <a:gd name="connsiteX10-7111" fmla="*/ 2874334 w 3693484"/>
              <a:gd name="connsiteY10-7112" fmla="*/ 563772 h 6845510"/>
              <a:gd name="connsiteX11-7113" fmla="*/ 2598109 w 3693484"/>
              <a:gd name="connsiteY11-7114" fmla="*/ 397084 h 6845510"/>
              <a:gd name="connsiteX12-7115" fmla="*/ 2207584 w 3693484"/>
              <a:gd name="connsiteY12-7116" fmla="*/ 1659147 h 6845510"/>
              <a:gd name="connsiteX13-7117" fmla="*/ 2131384 w 3693484"/>
              <a:gd name="connsiteY13-7118" fmla="*/ 1597235 h 6845510"/>
              <a:gd name="connsiteX14-7119" fmla="*/ 2193297 w 3693484"/>
              <a:gd name="connsiteY14-7120" fmla="*/ 154197 h 6845510"/>
              <a:gd name="connsiteX15-7121" fmla="*/ 1878971 w 3693484"/>
              <a:gd name="connsiteY15-7122" fmla="*/ 163723 h 6845510"/>
              <a:gd name="connsiteX16-7123" fmla="*/ 1798009 w 3693484"/>
              <a:gd name="connsiteY16-7124" fmla="*/ 1554373 h 6845510"/>
              <a:gd name="connsiteX17-7125" fmla="*/ 1674184 w 3693484"/>
              <a:gd name="connsiteY17-7126" fmla="*/ 1559134 h 6845510"/>
              <a:gd name="connsiteX18-7127" fmla="*/ 1593221 w 3693484"/>
              <a:gd name="connsiteY18-7128" fmla="*/ 378035 h 6845510"/>
              <a:gd name="connsiteX19-7129" fmla="*/ 1307472 w 3693484"/>
              <a:gd name="connsiteY19-7130" fmla="*/ 368510 h 6845510"/>
              <a:gd name="connsiteX20-7131" fmla="*/ 1312234 w 3693484"/>
              <a:gd name="connsiteY20-7132" fmla="*/ 1635335 h 6845510"/>
              <a:gd name="connsiteX21-7133" fmla="*/ 1259846 w 3693484"/>
              <a:gd name="connsiteY21-7134" fmla="*/ 2025860 h 6845510"/>
              <a:gd name="connsiteX22-7135" fmla="*/ 902659 w 3693484"/>
              <a:gd name="connsiteY22-7136" fmla="*/ 2302085 h 6845510"/>
              <a:gd name="connsiteX23-7137" fmla="*/ 207334 w 3693484"/>
              <a:gd name="connsiteY23-7138" fmla="*/ 1787735 h 6845510"/>
              <a:gd name="connsiteX24-7139" fmla="*/ 173996 w 3693484"/>
              <a:gd name="connsiteY24-7140" fmla="*/ 2092535 h 6845510"/>
              <a:gd name="connsiteX25-7141" fmla="*/ 745496 w 3693484"/>
              <a:gd name="connsiteY25-7142" fmla="*/ 2806910 h 6845510"/>
              <a:gd name="connsiteX26-7143" fmla="*/ 1440822 w 3693484"/>
              <a:gd name="connsiteY26-7144" fmla="*/ 3583198 h 6845510"/>
              <a:gd name="connsiteX27-7145" fmla="*/ 1617034 w 3693484"/>
              <a:gd name="connsiteY27-7146" fmla="*/ 4107073 h 6845510"/>
              <a:gd name="connsiteX28-7147" fmla="*/ 1969459 w 3693484"/>
              <a:gd name="connsiteY28-7148" fmla="*/ 6845510 h 6845510"/>
              <a:gd name="connsiteX0-7149" fmla="*/ 1969459 w 3693484"/>
              <a:gd name="connsiteY0-7150" fmla="*/ 6845510 h 6845510"/>
              <a:gd name="connsiteX1-7151" fmla="*/ 3693484 w 3693484"/>
              <a:gd name="connsiteY1-7152" fmla="*/ 6835985 h 6845510"/>
              <a:gd name="connsiteX2-7153" fmla="*/ 2640971 w 3693484"/>
              <a:gd name="connsiteY2-7154" fmla="*/ 3878472 h 6845510"/>
              <a:gd name="connsiteX3-7155" fmla="*/ 2517146 w 3693484"/>
              <a:gd name="connsiteY3-7156" fmla="*/ 3345073 h 6845510"/>
              <a:gd name="connsiteX4-7157" fmla="*/ 2755270 w 3693484"/>
              <a:gd name="connsiteY4-7158" fmla="*/ 2811673 h 6845510"/>
              <a:gd name="connsiteX5-7159" fmla="*/ 2864809 w 3693484"/>
              <a:gd name="connsiteY5-7160" fmla="*/ 2192548 h 6845510"/>
              <a:gd name="connsiteX6-7161" fmla="*/ 3512509 w 3693484"/>
              <a:gd name="connsiteY6-7162" fmla="*/ 1301960 h 6845510"/>
              <a:gd name="connsiteX7-7163" fmla="*/ 3298197 w 3693484"/>
              <a:gd name="connsiteY7-7164" fmla="*/ 1178135 h 6845510"/>
              <a:gd name="connsiteX8-7165" fmla="*/ 2607634 w 3693484"/>
              <a:gd name="connsiteY8-7166" fmla="*/ 1878222 h 6845510"/>
              <a:gd name="connsiteX9-7167" fmla="*/ 2531434 w 3693484"/>
              <a:gd name="connsiteY9-7168" fmla="*/ 1821072 h 6845510"/>
              <a:gd name="connsiteX10-7169" fmla="*/ 2874334 w 3693484"/>
              <a:gd name="connsiteY10-7170" fmla="*/ 563772 h 6845510"/>
              <a:gd name="connsiteX11-7171" fmla="*/ 2598109 w 3693484"/>
              <a:gd name="connsiteY11-7172" fmla="*/ 397084 h 6845510"/>
              <a:gd name="connsiteX12-7173" fmla="*/ 2207584 w 3693484"/>
              <a:gd name="connsiteY12-7174" fmla="*/ 1659147 h 6845510"/>
              <a:gd name="connsiteX13-7175" fmla="*/ 2131384 w 3693484"/>
              <a:gd name="connsiteY13-7176" fmla="*/ 1597235 h 6845510"/>
              <a:gd name="connsiteX14-7177" fmla="*/ 2193297 w 3693484"/>
              <a:gd name="connsiteY14-7178" fmla="*/ 154197 h 6845510"/>
              <a:gd name="connsiteX15-7179" fmla="*/ 1878971 w 3693484"/>
              <a:gd name="connsiteY15-7180" fmla="*/ 163723 h 6845510"/>
              <a:gd name="connsiteX16-7181" fmla="*/ 1798009 w 3693484"/>
              <a:gd name="connsiteY16-7182" fmla="*/ 1554373 h 6845510"/>
              <a:gd name="connsiteX17-7183" fmla="*/ 1674184 w 3693484"/>
              <a:gd name="connsiteY17-7184" fmla="*/ 1559134 h 6845510"/>
              <a:gd name="connsiteX18-7185" fmla="*/ 1593221 w 3693484"/>
              <a:gd name="connsiteY18-7186" fmla="*/ 378035 h 6845510"/>
              <a:gd name="connsiteX19-7187" fmla="*/ 1307472 w 3693484"/>
              <a:gd name="connsiteY19-7188" fmla="*/ 368510 h 6845510"/>
              <a:gd name="connsiteX20-7189" fmla="*/ 1312234 w 3693484"/>
              <a:gd name="connsiteY20-7190" fmla="*/ 1635335 h 6845510"/>
              <a:gd name="connsiteX21-7191" fmla="*/ 1259846 w 3693484"/>
              <a:gd name="connsiteY21-7192" fmla="*/ 2025860 h 6845510"/>
              <a:gd name="connsiteX22-7193" fmla="*/ 902659 w 3693484"/>
              <a:gd name="connsiteY22-7194" fmla="*/ 2302085 h 6845510"/>
              <a:gd name="connsiteX23-7195" fmla="*/ 207334 w 3693484"/>
              <a:gd name="connsiteY23-7196" fmla="*/ 1787735 h 6845510"/>
              <a:gd name="connsiteX24-7197" fmla="*/ 173996 w 3693484"/>
              <a:gd name="connsiteY24-7198" fmla="*/ 2092535 h 6845510"/>
              <a:gd name="connsiteX25-7199" fmla="*/ 745496 w 3693484"/>
              <a:gd name="connsiteY25-7200" fmla="*/ 2806910 h 6845510"/>
              <a:gd name="connsiteX26-7201" fmla="*/ 1440822 w 3693484"/>
              <a:gd name="connsiteY26-7202" fmla="*/ 3583198 h 6845510"/>
              <a:gd name="connsiteX27-7203" fmla="*/ 1617034 w 3693484"/>
              <a:gd name="connsiteY27-7204" fmla="*/ 4107073 h 6845510"/>
              <a:gd name="connsiteX28-7205" fmla="*/ 1969459 w 3693484"/>
              <a:gd name="connsiteY28-7206" fmla="*/ 6845510 h 6845510"/>
              <a:gd name="connsiteX0-7207" fmla="*/ 1969459 w 3693484"/>
              <a:gd name="connsiteY0-7208" fmla="*/ 6845510 h 6845510"/>
              <a:gd name="connsiteX1-7209" fmla="*/ 3693484 w 3693484"/>
              <a:gd name="connsiteY1-7210" fmla="*/ 6835985 h 6845510"/>
              <a:gd name="connsiteX2-7211" fmla="*/ 2640971 w 3693484"/>
              <a:gd name="connsiteY2-7212" fmla="*/ 3878472 h 6845510"/>
              <a:gd name="connsiteX3-7213" fmla="*/ 2517146 w 3693484"/>
              <a:gd name="connsiteY3-7214" fmla="*/ 3345073 h 6845510"/>
              <a:gd name="connsiteX4-7215" fmla="*/ 2755270 w 3693484"/>
              <a:gd name="connsiteY4-7216" fmla="*/ 2811673 h 6845510"/>
              <a:gd name="connsiteX5-7217" fmla="*/ 2864809 w 3693484"/>
              <a:gd name="connsiteY5-7218" fmla="*/ 2192548 h 6845510"/>
              <a:gd name="connsiteX6-7219" fmla="*/ 3512509 w 3693484"/>
              <a:gd name="connsiteY6-7220" fmla="*/ 1301960 h 6845510"/>
              <a:gd name="connsiteX7-7221" fmla="*/ 3298197 w 3693484"/>
              <a:gd name="connsiteY7-7222" fmla="*/ 1178135 h 6845510"/>
              <a:gd name="connsiteX8-7223" fmla="*/ 2607634 w 3693484"/>
              <a:gd name="connsiteY8-7224" fmla="*/ 1878222 h 6845510"/>
              <a:gd name="connsiteX9-7225" fmla="*/ 2531434 w 3693484"/>
              <a:gd name="connsiteY9-7226" fmla="*/ 1821072 h 6845510"/>
              <a:gd name="connsiteX10-7227" fmla="*/ 2874334 w 3693484"/>
              <a:gd name="connsiteY10-7228" fmla="*/ 563772 h 6845510"/>
              <a:gd name="connsiteX11-7229" fmla="*/ 2598109 w 3693484"/>
              <a:gd name="connsiteY11-7230" fmla="*/ 397084 h 6845510"/>
              <a:gd name="connsiteX12-7231" fmla="*/ 2207584 w 3693484"/>
              <a:gd name="connsiteY12-7232" fmla="*/ 1659147 h 6845510"/>
              <a:gd name="connsiteX13-7233" fmla="*/ 2131384 w 3693484"/>
              <a:gd name="connsiteY13-7234" fmla="*/ 1597235 h 6845510"/>
              <a:gd name="connsiteX14-7235" fmla="*/ 2193297 w 3693484"/>
              <a:gd name="connsiteY14-7236" fmla="*/ 154197 h 6845510"/>
              <a:gd name="connsiteX15-7237" fmla="*/ 1878971 w 3693484"/>
              <a:gd name="connsiteY15-7238" fmla="*/ 163723 h 6845510"/>
              <a:gd name="connsiteX16-7239" fmla="*/ 1798009 w 3693484"/>
              <a:gd name="connsiteY16-7240" fmla="*/ 1554373 h 6845510"/>
              <a:gd name="connsiteX17-7241" fmla="*/ 1674184 w 3693484"/>
              <a:gd name="connsiteY17-7242" fmla="*/ 1559134 h 6845510"/>
              <a:gd name="connsiteX18-7243" fmla="*/ 1593221 w 3693484"/>
              <a:gd name="connsiteY18-7244" fmla="*/ 378035 h 6845510"/>
              <a:gd name="connsiteX19-7245" fmla="*/ 1307472 w 3693484"/>
              <a:gd name="connsiteY19-7246" fmla="*/ 368510 h 6845510"/>
              <a:gd name="connsiteX20-7247" fmla="*/ 1312234 w 3693484"/>
              <a:gd name="connsiteY20-7248" fmla="*/ 1635335 h 6845510"/>
              <a:gd name="connsiteX21-7249" fmla="*/ 1259846 w 3693484"/>
              <a:gd name="connsiteY21-7250" fmla="*/ 2025860 h 6845510"/>
              <a:gd name="connsiteX22-7251" fmla="*/ 902659 w 3693484"/>
              <a:gd name="connsiteY22-7252" fmla="*/ 2302085 h 6845510"/>
              <a:gd name="connsiteX23-7253" fmla="*/ 207334 w 3693484"/>
              <a:gd name="connsiteY23-7254" fmla="*/ 1787735 h 6845510"/>
              <a:gd name="connsiteX24-7255" fmla="*/ 173996 w 3693484"/>
              <a:gd name="connsiteY24-7256" fmla="*/ 2092535 h 6845510"/>
              <a:gd name="connsiteX25-7257" fmla="*/ 745496 w 3693484"/>
              <a:gd name="connsiteY25-7258" fmla="*/ 2806910 h 6845510"/>
              <a:gd name="connsiteX26-7259" fmla="*/ 1440822 w 3693484"/>
              <a:gd name="connsiteY26-7260" fmla="*/ 3583198 h 6845510"/>
              <a:gd name="connsiteX27-7261" fmla="*/ 1617034 w 3693484"/>
              <a:gd name="connsiteY27-7262" fmla="*/ 4107073 h 6845510"/>
              <a:gd name="connsiteX28-7263" fmla="*/ 1969459 w 3693484"/>
              <a:gd name="connsiteY28-7264" fmla="*/ 6845510 h 6845510"/>
              <a:gd name="connsiteX0-7265" fmla="*/ 1959934 w 3693484"/>
              <a:gd name="connsiteY0-7266" fmla="*/ 6707398 h 6835985"/>
              <a:gd name="connsiteX1-7267" fmla="*/ 3693484 w 3693484"/>
              <a:gd name="connsiteY1-7268" fmla="*/ 6835985 h 6835985"/>
              <a:gd name="connsiteX2-7269" fmla="*/ 2640971 w 3693484"/>
              <a:gd name="connsiteY2-7270" fmla="*/ 3878472 h 6835985"/>
              <a:gd name="connsiteX3-7271" fmla="*/ 2517146 w 3693484"/>
              <a:gd name="connsiteY3-7272" fmla="*/ 3345073 h 6835985"/>
              <a:gd name="connsiteX4-7273" fmla="*/ 2755270 w 3693484"/>
              <a:gd name="connsiteY4-7274" fmla="*/ 2811673 h 6835985"/>
              <a:gd name="connsiteX5-7275" fmla="*/ 2864809 w 3693484"/>
              <a:gd name="connsiteY5-7276" fmla="*/ 2192548 h 6835985"/>
              <a:gd name="connsiteX6-7277" fmla="*/ 3512509 w 3693484"/>
              <a:gd name="connsiteY6-7278" fmla="*/ 1301960 h 6835985"/>
              <a:gd name="connsiteX7-7279" fmla="*/ 3298197 w 3693484"/>
              <a:gd name="connsiteY7-7280" fmla="*/ 1178135 h 6835985"/>
              <a:gd name="connsiteX8-7281" fmla="*/ 2607634 w 3693484"/>
              <a:gd name="connsiteY8-7282" fmla="*/ 1878222 h 6835985"/>
              <a:gd name="connsiteX9-7283" fmla="*/ 2531434 w 3693484"/>
              <a:gd name="connsiteY9-7284" fmla="*/ 1821072 h 6835985"/>
              <a:gd name="connsiteX10-7285" fmla="*/ 2874334 w 3693484"/>
              <a:gd name="connsiteY10-7286" fmla="*/ 563772 h 6835985"/>
              <a:gd name="connsiteX11-7287" fmla="*/ 2598109 w 3693484"/>
              <a:gd name="connsiteY11-7288" fmla="*/ 397084 h 6835985"/>
              <a:gd name="connsiteX12-7289" fmla="*/ 2207584 w 3693484"/>
              <a:gd name="connsiteY12-7290" fmla="*/ 1659147 h 6835985"/>
              <a:gd name="connsiteX13-7291" fmla="*/ 2131384 w 3693484"/>
              <a:gd name="connsiteY13-7292" fmla="*/ 1597235 h 6835985"/>
              <a:gd name="connsiteX14-7293" fmla="*/ 2193297 w 3693484"/>
              <a:gd name="connsiteY14-7294" fmla="*/ 154197 h 6835985"/>
              <a:gd name="connsiteX15-7295" fmla="*/ 1878971 w 3693484"/>
              <a:gd name="connsiteY15-7296" fmla="*/ 163723 h 6835985"/>
              <a:gd name="connsiteX16-7297" fmla="*/ 1798009 w 3693484"/>
              <a:gd name="connsiteY16-7298" fmla="*/ 1554373 h 6835985"/>
              <a:gd name="connsiteX17-7299" fmla="*/ 1674184 w 3693484"/>
              <a:gd name="connsiteY17-7300" fmla="*/ 1559134 h 6835985"/>
              <a:gd name="connsiteX18-7301" fmla="*/ 1593221 w 3693484"/>
              <a:gd name="connsiteY18-7302" fmla="*/ 378035 h 6835985"/>
              <a:gd name="connsiteX19-7303" fmla="*/ 1307472 w 3693484"/>
              <a:gd name="connsiteY19-7304" fmla="*/ 368510 h 6835985"/>
              <a:gd name="connsiteX20-7305" fmla="*/ 1312234 w 3693484"/>
              <a:gd name="connsiteY20-7306" fmla="*/ 1635335 h 6835985"/>
              <a:gd name="connsiteX21-7307" fmla="*/ 1259846 w 3693484"/>
              <a:gd name="connsiteY21-7308" fmla="*/ 2025860 h 6835985"/>
              <a:gd name="connsiteX22-7309" fmla="*/ 902659 w 3693484"/>
              <a:gd name="connsiteY22-7310" fmla="*/ 2302085 h 6835985"/>
              <a:gd name="connsiteX23-7311" fmla="*/ 207334 w 3693484"/>
              <a:gd name="connsiteY23-7312" fmla="*/ 1787735 h 6835985"/>
              <a:gd name="connsiteX24-7313" fmla="*/ 173996 w 3693484"/>
              <a:gd name="connsiteY24-7314" fmla="*/ 2092535 h 6835985"/>
              <a:gd name="connsiteX25-7315" fmla="*/ 745496 w 3693484"/>
              <a:gd name="connsiteY25-7316" fmla="*/ 2806910 h 6835985"/>
              <a:gd name="connsiteX26-7317" fmla="*/ 1440822 w 3693484"/>
              <a:gd name="connsiteY26-7318" fmla="*/ 3583198 h 6835985"/>
              <a:gd name="connsiteX27-7319" fmla="*/ 1617034 w 3693484"/>
              <a:gd name="connsiteY27-7320" fmla="*/ 4107073 h 6835985"/>
              <a:gd name="connsiteX28-7321" fmla="*/ 1959934 w 3693484"/>
              <a:gd name="connsiteY28-7322" fmla="*/ 6707398 h 6835985"/>
              <a:gd name="connsiteX0-7323" fmla="*/ 1959934 w 3664909"/>
              <a:gd name="connsiteY0-7324" fmla="*/ 6707398 h 6712160"/>
              <a:gd name="connsiteX1-7325" fmla="*/ 3664909 w 3664909"/>
              <a:gd name="connsiteY1-7326" fmla="*/ 6712160 h 6712160"/>
              <a:gd name="connsiteX2-7327" fmla="*/ 2640971 w 3664909"/>
              <a:gd name="connsiteY2-7328" fmla="*/ 3878472 h 6712160"/>
              <a:gd name="connsiteX3-7329" fmla="*/ 2517146 w 3664909"/>
              <a:gd name="connsiteY3-7330" fmla="*/ 3345073 h 6712160"/>
              <a:gd name="connsiteX4-7331" fmla="*/ 2755270 w 3664909"/>
              <a:gd name="connsiteY4-7332" fmla="*/ 2811673 h 6712160"/>
              <a:gd name="connsiteX5-7333" fmla="*/ 2864809 w 3664909"/>
              <a:gd name="connsiteY5-7334" fmla="*/ 2192548 h 6712160"/>
              <a:gd name="connsiteX6-7335" fmla="*/ 3512509 w 3664909"/>
              <a:gd name="connsiteY6-7336" fmla="*/ 1301960 h 6712160"/>
              <a:gd name="connsiteX7-7337" fmla="*/ 3298197 w 3664909"/>
              <a:gd name="connsiteY7-7338" fmla="*/ 1178135 h 6712160"/>
              <a:gd name="connsiteX8-7339" fmla="*/ 2607634 w 3664909"/>
              <a:gd name="connsiteY8-7340" fmla="*/ 1878222 h 6712160"/>
              <a:gd name="connsiteX9-7341" fmla="*/ 2531434 w 3664909"/>
              <a:gd name="connsiteY9-7342" fmla="*/ 1821072 h 6712160"/>
              <a:gd name="connsiteX10-7343" fmla="*/ 2874334 w 3664909"/>
              <a:gd name="connsiteY10-7344" fmla="*/ 563772 h 6712160"/>
              <a:gd name="connsiteX11-7345" fmla="*/ 2598109 w 3664909"/>
              <a:gd name="connsiteY11-7346" fmla="*/ 397084 h 6712160"/>
              <a:gd name="connsiteX12-7347" fmla="*/ 2207584 w 3664909"/>
              <a:gd name="connsiteY12-7348" fmla="*/ 1659147 h 6712160"/>
              <a:gd name="connsiteX13-7349" fmla="*/ 2131384 w 3664909"/>
              <a:gd name="connsiteY13-7350" fmla="*/ 1597235 h 6712160"/>
              <a:gd name="connsiteX14-7351" fmla="*/ 2193297 w 3664909"/>
              <a:gd name="connsiteY14-7352" fmla="*/ 154197 h 6712160"/>
              <a:gd name="connsiteX15-7353" fmla="*/ 1878971 w 3664909"/>
              <a:gd name="connsiteY15-7354" fmla="*/ 163723 h 6712160"/>
              <a:gd name="connsiteX16-7355" fmla="*/ 1798009 w 3664909"/>
              <a:gd name="connsiteY16-7356" fmla="*/ 1554373 h 6712160"/>
              <a:gd name="connsiteX17-7357" fmla="*/ 1674184 w 3664909"/>
              <a:gd name="connsiteY17-7358" fmla="*/ 1559134 h 6712160"/>
              <a:gd name="connsiteX18-7359" fmla="*/ 1593221 w 3664909"/>
              <a:gd name="connsiteY18-7360" fmla="*/ 378035 h 6712160"/>
              <a:gd name="connsiteX19-7361" fmla="*/ 1307472 w 3664909"/>
              <a:gd name="connsiteY19-7362" fmla="*/ 368510 h 6712160"/>
              <a:gd name="connsiteX20-7363" fmla="*/ 1312234 w 3664909"/>
              <a:gd name="connsiteY20-7364" fmla="*/ 1635335 h 6712160"/>
              <a:gd name="connsiteX21-7365" fmla="*/ 1259846 w 3664909"/>
              <a:gd name="connsiteY21-7366" fmla="*/ 2025860 h 6712160"/>
              <a:gd name="connsiteX22-7367" fmla="*/ 902659 w 3664909"/>
              <a:gd name="connsiteY22-7368" fmla="*/ 2302085 h 6712160"/>
              <a:gd name="connsiteX23-7369" fmla="*/ 207334 w 3664909"/>
              <a:gd name="connsiteY23-7370" fmla="*/ 1787735 h 6712160"/>
              <a:gd name="connsiteX24-7371" fmla="*/ 173996 w 3664909"/>
              <a:gd name="connsiteY24-7372" fmla="*/ 2092535 h 6712160"/>
              <a:gd name="connsiteX25-7373" fmla="*/ 745496 w 3664909"/>
              <a:gd name="connsiteY25-7374" fmla="*/ 2806910 h 6712160"/>
              <a:gd name="connsiteX26-7375" fmla="*/ 1440822 w 3664909"/>
              <a:gd name="connsiteY26-7376" fmla="*/ 3583198 h 6712160"/>
              <a:gd name="connsiteX27-7377" fmla="*/ 1617034 w 3664909"/>
              <a:gd name="connsiteY27-7378" fmla="*/ 4107073 h 6712160"/>
              <a:gd name="connsiteX28-7379" fmla="*/ 1959934 w 3664909"/>
              <a:gd name="connsiteY28-7380" fmla="*/ 6707398 h 6712160"/>
              <a:gd name="connsiteX0-7381" fmla="*/ 1959934 w 3650621"/>
              <a:gd name="connsiteY0-7382" fmla="*/ 6707398 h 6707398"/>
              <a:gd name="connsiteX1-7383" fmla="*/ 3650621 w 3650621"/>
              <a:gd name="connsiteY1-7384" fmla="*/ 6702635 h 6707398"/>
              <a:gd name="connsiteX2-7385" fmla="*/ 2640971 w 3650621"/>
              <a:gd name="connsiteY2-7386" fmla="*/ 3878472 h 6707398"/>
              <a:gd name="connsiteX3-7387" fmla="*/ 2517146 w 3650621"/>
              <a:gd name="connsiteY3-7388" fmla="*/ 3345073 h 6707398"/>
              <a:gd name="connsiteX4-7389" fmla="*/ 2755270 w 3650621"/>
              <a:gd name="connsiteY4-7390" fmla="*/ 2811673 h 6707398"/>
              <a:gd name="connsiteX5-7391" fmla="*/ 2864809 w 3650621"/>
              <a:gd name="connsiteY5-7392" fmla="*/ 2192548 h 6707398"/>
              <a:gd name="connsiteX6-7393" fmla="*/ 3512509 w 3650621"/>
              <a:gd name="connsiteY6-7394" fmla="*/ 1301960 h 6707398"/>
              <a:gd name="connsiteX7-7395" fmla="*/ 3298197 w 3650621"/>
              <a:gd name="connsiteY7-7396" fmla="*/ 1178135 h 6707398"/>
              <a:gd name="connsiteX8-7397" fmla="*/ 2607634 w 3650621"/>
              <a:gd name="connsiteY8-7398" fmla="*/ 1878222 h 6707398"/>
              <a:gd name="connsiteX9-7399" fmla="*/ 2531434 w 3650621"/>
              <a:gd name="connsiteY9-7400" fmla="*/ 1821072 h 6707398"/>
              <a:gd name="connsiteX10-7401" fmla="*/ 2874334 w 3650621"/>
              <a:gd name="connsiteY10-7402" fmla="*/ 563772 h 6707398"/>
              <a:gd name="connsiteX11-7403" fmla="*/ 2598109 w 3650621"/>
              <a:gd name="connsiteY11-7404" fmla="*/ 397084 h 6707398"/>
              <a:gd name="connsiteX12-7405" fmla="*/ 2207584 w 3650621"/>
              <a:gd name="connsiteY12-7406" fmla="*/ 1659147 h 6707398"/>
              <a:gd name="connsiteX13-7407" fmla="*/ 2131384 w 3650621"/>
              <a:gd name="connsiteY13-7408" fmla="*/ 1597235 h 6707398"/>
              <a:gd name="connsiteX14-7409" fmla="*/ 2193297 w 3650621"/>
              <a:gd name="connsiteY14-7410" fmla="*/ 154197 h 6707398"/>
              <a:gd name="connsiteX15-7411" fmla="*/ 1878971 w 3650621"/>
              <a:gd name="connsiteY15-7412" fmla="*/ 163723 h 6707398"/>
              <a:gd name="connsiteX16-7413" fmla="*/ 1798009 w 3650621"/>
              <a:gd name="connsiteY16-7414" fmla="*/ 1554373 h 6707398"/>
              <a:gd name="connsiteX17-7415" fmla="*/ 1674184 w 3650621"/>
              <a:gd name="connsiteY17-7416" fmla="*/ 1559134 h 6707398"/>
              <a:gd name="connsiteX18-7417" fmla="*/ 1593221 w 3650621"/>
              <a:gd name="connsiteY18-7418" fmla="*/ 378035 h 6707398"/>
              <a:gd name="connsiteX19-7419" fmla="*/ 1307472 w 3650621"/>
              <a:gd name="connsiteY19-7420" fmla="*/ 368510 h 6707398"/>
              <a:gd name="connsiteX20-7421" fmla="*/ 1312234 w 3650621"/>
              <a:gd name="connsiteY20-7422" fmla="*/ 1635335 h 6707398"/>
              <a:gd name="connsiteX21-7423" fmla="*/ 1259846 w 3650621"/>
              <a:gd name="connsiteY21-7424" fmla="*/ 2025860 h 6707398"/>
              <a:gd name="connsiteX22-7425" fmla="*/ 902659 w 3650621"/>
              <a:gd name="connsiteY22-7426" fmla="*/ 2302085 h 6707398"/>
              <a:gd name="connsiteX23-7427" fmla="*/ 207334 w 3650621"/>
              <a:gd name="connsiteY23-7428" fmla="*/ 1787735 h 6707398"/>
              <a:gd name="connsiteX24-7429" fmla="*/ 173996 w 3650621"/>
              <a:gd name="connsiteY24-7430" fmla="*/ 2092535 h 6707398"/>
              <a:gd name="connsiteX25-7431" fmla="*/ 745496 w 3650621"/>
              <a:gd name="connsiteY25-7432" fmla="*/ 2806910 h 6707398"/>
              <a:gd name="connsiteX26-7433" fmla="*/ 1440822 w 3650621"/>
              <a:gd name="connsiteY26-7434" fmla="*/ 3583198 h 6707398"/>
              <a:gd name="connsiteX27-7435" fmla="*/ 1617034 w 3650621"/>
              <a:gd name="connsiteY27-7436" fmla="*/ 4107073 h 6707398"/>
              <a:gd name="connsiteX28-7437" fmla="*/ 1959934 w 3650621"/>
              <a:gd name="connsiteY28-7438" fmla="*/ 6707398 h 6707398"/>
              <a:gd name="connsiteX0-7439" fmla="*/ 1959934 w 3650621"/>
              <a:gd name="connsiteY0-7440" fmla="*/ 6707398 h 6707398"/>
              <a:gd name="connsiteX1-7441" fmla="*/ 3650621 w 3650621"/>
              <a:gd name="connsiteY1-7442" fmla="*/ 6702635 h 6707398"/>
              <a:gd name="connsiteX2-7443" fmla="*/ 2640971 w 3650621"/>
              <a:gd name="connsiteY2-7444" fmla="*/ 3878472 h 6707398"/>
              <a:gd name="connsiteX3-7445" fmla="*/ 2539547 w 3650621"/>
              <a:gd name="connsiteY3-7446" fmla="*/ 3373073 h 6707398"/>
              <a:gd name="connsiteX4-7447" fmla="*/ 2755270 w 3650621"/>
              <a:gd name="connsiteY4-7448" fmla="*/ 2811673 h 6707398"/>
              <a:gd name="connsiteX5-7449" fmla="*/ 2864809 w 3650621"/>
              <a:gd name="connsiteY5-7450" fmla="*/ 2192548 h 6707398"/>
              <a:gd name="connsiteX6-7451" fmla="*/ 3512509 w 3650621"/>
              <a:gd name="connsiteY6-7452" fmla="*/ 1301960 h 6707398"/>
              <a:gd name="connsiteX7-7453" fmla="*/ 3298197 w 3650621"/>
              <a:gd name="connsiteY7-7454" fmla="*/ 1178135 h 6707398"/>
              <a:gd name="connsiteX8-7455" fmla="*/ 2607634 w 3650621"/>
              <a:gd name="connsiteY8-7456" fmla="*/ 1878222 h 6707398"/>
              <a:gd name="connsiteX9-7457" fmla="*/ 2531434 w 3650621"/>
              <a:gd name="connsiteY9-7458" fmla="*/ 1821072 h 6707398"/>
              <a:gd name="connsiteX10-7459" fmla="*/ 2874334 w 3650621"/>
              <a:gd name="connsiteY10-7460" fmla="*/ 563772 h 6707398"/>
              <a:gd name="connsiteX11-7461" fmla="*/ 2598109 w 3650621"/>
              <a:gd name="connsiteY11-7462" fmla="*/ 397084 h 6707398"/>
              <a:gd name="connsiteX12-7463" fmla="*/ 2207584 w 3650621"/>
              <a:gd name="connsiteY12-7464" fmla="*/ 1659147 h 6707398"/>
              <a:gd name="connsiteX13-7465" fmla="*/ 2131384 w 3650621"/>
              <a:gd name="connsiteY13-7466" fmla="*/ 1597235 h 6707398"/>
              <a:gd name="connsiteX14-7467" fmla="*/ 2193297 w 3650621"/>
              <a:gd name="connsiteY14-7468" fmla="*/ 154197 h 6707398"/>
              <a:gd name="connsiteX15-7469" fmla="*/ 1878971 w 3650621"/>
              <a:gd name="connsiteY15-7470" fmla="*/ 163723 h 6707398"/>
              <a:gd name="connsiteX16-7471" fmla="*/ 1798009 w 3650621"/>
              <a:gd name="connsiteY16-7472" fmla="*/ 1554373 h 6707398"/>
              <a:gd name="connsiteX17-7473" fmla="*/ 1674184 w 3650621"/>
              <a:gd name="connsiteY17-7474" fmla="*/ 1559134 h 6707398"/>
              <a:gd name="connsiteX18-7475" fmla="*/ 1593221 w 3650621"/>
              <a:gd name="connsiteY18-7476" fmla="*/ 378035 h 6707398"/>
              <a:gd name="connsiteX19-7477" fmla="*/ 1307472 w 3650621"/>
              <a:gd name="connsiteY19-7478" fmla="*/ 368510 h 6707398"/>
              <a:gd name="connsiteX20-7479" fmla="*/ 1312234 w 3650621"/>
              <a:gd name="connsiteY20-7480" fmla="*/ 1635335 h 6707398"/>
              <a:gd name="connsiteX21-7481" fmla="*/ 1259846 w 3650621"/>
              <a:gd name="connsiteY21-7482" fmla="*/ 2025860 h 6707398"/>
              <a:gd name="connsiteX22-7483" fmla="*/ 902659 w 3650621"/>
              <a:gd name="connsiteY22-7484" fmla="*/ 2302085 h 6707398"/>
              <a:gd name="connsiteX23-7485" fmla="*/ 207334 w 3650621"/>
              <a:gd name="connsiteY23-7486" fmla="*/ 1787735 h 6707398"/>
              <a:gd name="connsiteX24-7487" fmla="*/ 173996 w 3650621"/>
              <a:gd name="connsiteY24-7488" fmla="*/ 2092535 h 6707398"/>
              <a:gd name="connsiteX25-7489" fmla="*/ 745496 w 3650621"/>
              <a:gd name="connsiteY25-7490" fmla="*/ 2806910 h 6707398"/>
              <a:gd name="connsiteX26-7491" fmla="*/ 1440822 w 3650621"/>
              <a:gd name="connsiteY26-7492" fmla="*/ 3583198 h 6707398"/>
              <a:gd name="connsiteX27-7493" fmla="*/ 1617034 w 3650621"/>
              <a:gd name="connsiteY27-7494" fmla="*/ 4107073 h 6707398"/>
              <a:gd name="connsiteX28-7495" fmla="*/ 1959934 w 3650621"/>
              <a:gd name="connsiteY28-7496" fmla="*/ 6707398 h 6707398"/>
              <a:gd name="connsiteX0-7497" fmla="*/ 1959934 w 3650621"/>
              <a:gd name="connsiteY0-7498" fmla="*/ 6707398 h 6707398"/>
              <a:gd name="connsiteX1-7499" fmla="*/ 3650621 w 3650621"/>
              <a:gd name="connsiteY1-7500" fmla="*/ 6702635 h 6707398"/>
              <a:gd name="connsiteX2-7501" fmla="*/ 2640971 w 3650621"/>
              <a:gd name="connsiteY2-7502" fmla="*/ 3878472 h 6707398"/>
              <a:gd name="connsiteX3-7503" fmla="*/ 2539547 w 3650621"/>
              <a:gd name="connsiteY3-7504" fmla="*/ 3373073 h 6707398"/>
              <a:gd name="connsiteX4-7505" fmla="*/ 2755270 w 3650621"/>
              <a:gd name="connsiteY4-7506" fmla="*/ 2811673 h 6707398"/>
              <a:gd name="connsiteX5-7507" fmla="*/ 2864809 w 3650621"/>
              <a:gd name="connsiteY5-7508" fmla="*/ 2192548 h 6707398"/>
              <a:gd name="connsiteX6-7509" fmla="*/ 3512509 w 3650621"/>
              <a:gd name="connsiteY6-7510" fmla="*/ 1301960 h 6707398"/>
              <a:gd name="connsiteX7-7511" fmla="*/ 3298197 w 3650621"/>
              <a:gd name="connsiteY7-7512" fmla="*/ 1178135 h 6707398"/>
              <a:gd name="connsiteX8-7513" fmla="*/ 2607634 w 3650621"/>
              <a:gd name="connsiteY8-7514" fmla="*/ 1878222 h 6707398"/>
              <a:gd name="connsiteX9-7515" fmla="*/ 2531434 w 3650621"/>
              <a:gd name="connsiteY9-7516" fmla="*/ 1821072 h 6707398"/>
              <a:gd name="connsiteX10-7517" fmla="*/ 2874334 w 3650621"/>
              <a:gd name="connsiteY10-7518" fmla="*/ 563772 h 6707398"/>
              <a:gd name="connsiteX11-7519" fmla="*/ 2598109 w 3650621"/>
              <a:gd name="connsiteY11-7520" fmla="*/ 397084 h 6707398"/>
              <a:gd name="connsiteX12-7521" fmla="*/ 2207584 w 3650621"/>
              <a:gd name="connsiteY12-7522" fmla="*/ 1659147 h 6707398"/>
              <a:gd name="connsiteX13-7523" fmla="*/ 2131384 w 3650621"/>
              <a:gd name="connsiteY13-7524" fmla="*/ 1597235 h 6707398"/>
              <a:gd name="connsiteX14-7525" fmla="*/ 2193297 w 3650621"/>
              <a:gd name="connsiteY14-7526" fmla="*/ 154197 h 6707398"/>
              <a:gd name="connsiteX15-7527" fmla="*/ 1878971 w 3650621"/>
              <a:gd name="connsiteY15-7528" fmla="*/ 163723 h 6707398"/>
              <a:gd name="connsiteX16-7529" fmla="*/ 1798009 w 3650621"/>
              <a:gd name="connsiteY16-7530" fmla="*/ 1554373 h 6707398"/>
              <a:gd name="connsiteX17-7531" fmla="*/ 1674184 w 3650621"/>
              <a:gd name="connsiteY17-7532" fmla="*/ 1559134 h 6707398"/>
              <a:gd name="connsiteX18-7533" fmla="*/ 1593221 w 3650621"/>
              <a:gd name="connsiteY18-7534" fmla="*/ 378035 h 6707398"/>
              <a:gd name="connsiteX19-7535" fmla="*/ 1307472 w 3650621"/>
              <a:gd name="connsiteY19-7536" fmla="*/ 368510 h 6707398"/>
              <a:gd name="connsiteX20-7537" fmla="*/ 1312234 w 3650621"/>
              <a:gd name="connsiteY20-7538" fmla="*/ 1635335 h 6707398"/>
              <a:gd name="connsiteX21-7539" fmla="*/ 1259846 w 3650621"/>
              <a:gd name="connsiteY21-7540" fmla="*/ 2025860 h 6707398"/>
              <a:gd name="connsiteX22-7541" fmla="*/ 902659 w 3650621"/>
              <a:gd name="connsiteY22-7542" fmla="*/ 2302085 h 6707398"/>
              <a:gd name="connsiteX23-7543" fmla="*/ 207334 w 3650621"/>
              <a:gd name="connsiteY23-7544" fmla="*/ 1787735 h 6707398"/>
              <a:gd name="connsiteX24-7545" fmla="*/ 173996 w 3650621"/>
              <a:gd name="connsiteY24-7546" fmla="*/ 2092535 h 6707398"/>
              <a:gd name="connsiteX25-7547" fmla="*/ 745496 w 3650621"/>
              <a:gd name="connsiteY25-7548" fmla="*/ 2806910 h 6707398"/>
              <a:gd name="connsiteX26-7549" fmla="*/ 1440822 w 3650621"/>
              <a:gd name="connsiteY26-7550" fmla="*/ 3583198 h 6707398"/>
              <a:gd name="connsiteX27-7551" fmla="*/ 1617034 w 3650621"/>
              <a:gd name="connsiteY27-7552" fmla="*/ 4107073 h 6707398"/>
              <a:gd name="connsiteX28-7553" fmla="*/ 1959934 w 3650621"/>
              <a:gd name="connsiteY28-7554" fmla="*/ 6707398 h 6707398"/>
              <a:gd name="connsiteX0-7555" fmla="*/ 1959934 w 3650621"/>
              <a:gd name="connsiteY0-7556" fmla="*/ 6707398 h 6707398"/>
              <a:gd name="connsiteX1-7557" fmla="*/ 3650621 w 3650621"/>
              <a:gd name="connsiteY1-7558" fmla="*/ 6702635 h 6707398"/>
              <a:gd name="connsiteX2-7559" fmla="*/ 2640971 w 3650621"/>
              <a:gd name="connsiteY2-7560" fmla="*/ 3878472 h 6707398"/>
              <a:gd name="connsiteX3-7561" fmla="*/ 2539547 w 3650621"/>
              <a:gd name="connsiteY3-7562" fmla="*/ 3373073 h 6707398"/>
              <a:gd name="connsiteX4-7563" fmla="*/ 2755270 w 3650621"/>
              <a:gd name="connsiteY4-7564" fmla="*/ 2811673 h 6707398"/>
              <a:gd name="connsiteX5-7565" fmla="*/ 2864809 w 3650621"/>
              <a:gd name="connsiteY5-7566" fmla="*/ 2192548 h 6707398"/>
              <a:gd name="connsiteX6-7567" fmla="*/ 3512509 w 3650621"/>
              <a:gd name="connsiteY6-7568" fmla="*/ 1301960 h 6707398"/>
              <a:gd name="connsiteX7-7569" fmla="*/ 3298197 w 3650621"/>
              <a:gd name="connsiteY7-7570" fmla="*/ 1178135 h 6707398"/>
              <a:gd name="connsiteX8-7571" fmla="*/ 2607634 w 3650621"/>
              <a:gd name="connsiteY8-7572" fmla="*/ 1878222 h 6707398"/>
              <a:gd name="connsiteX9-7573" fmla="*/ 2531434 w 3650621"/>
              <a:gd name="connsiteY9-7574" fmla="*/ 1821072 h 6707398"/>
              <a:gd name="connsiteX10-7575" fmla="*/ 2874334 w 3650621"/>
              <a:gd name="connsiteY10-7576" fmla="*/ 563772 h 6707398"/>
              <a:gd name="connsiteX11-7577" fmla="*/ 2598109 w 3650621"/>
              <a:gd name="connsiteY11-7578" fmla="*/ 397084 h 6707398"/>
              <a:gd name="connsiteX12-7579" fmla="*/ 2207584 w 3650621"/>
              <a:gd name="connsiteY12-7580" fmla="*/ 1659147 h 6707398"/>
              <a:gd name="connsiteX13-7581" fmla="*/ 2131384 w 3650621"/>
              <a:gd name="connsiteY13-7582" fmla="*/ 1597235 h 6707398"/>
              <a:gd name="connsiteX14-7583" fmla="*/ 2193297 w 3650621"/>
              <a:gd name="connsiteY14-7584" fmla="*/ 154197 h 6707398"/>
              <a:gd name="connsiteX15-7585" fmla="*/ 1878971 w 3650621"/>
              <a:gd name="connsiteY15-7586" fmla="*/ 163723 h 6707398"/>
              <a:gd name="connsiteX16-7587" fmla="*/ 1798009 w 3650621"/>
              <a:gd name="connsiteY16-7588" fmla="*/ 1554373 h 6707398"/>
              <a:gd name="connsiteX17-7589" fmla="*/ 1674184 w 3650621"/>
              <a:gd name="connsiteY17-7590" fmla="*/ 1559134 h 6707398"/>
              <a:gd name="connsiteX18-7591" fmla="*/ 1593221 w 3650621"/>
              <a:gd name="connsiteY18-7592" fmla="*/ 378035 h 6707398"/>
              <a:gd name="connsiteX19-7593" fmla="*/ 1307472 w 3650621"/>
              <a:gd name="connsiteY19-7594" fmla="*/ 368510 h 6707398"/>
              <a:gd name="connsiteX20-7595" fmla="*/ 1312234 w 3650621"/>
              <a:gd name="connsiteY20-7596" fmla="*/ 1635335 h 6707398"/>
              <a:gd name="connsiteX21-7597" fmla="*/ 1259846 w 3650621"/>
              <a:gd name="connsiteY21-7598" fmla="*/ 2025860 h 6707398"/>
              <a:gd name="connsiteX22-7599" fmla="*/ 902659 w 3650621"/>
              <a:gd name="connsiteY22-7600" fmla="*/ 2302085 h 6707398"/>
              <a:gd name="connsiteX23-7601" fmla="*/ 207334 w 3650621"/>
              <a:gd name="connsiteY23-7602" fmla="*/ 1787735 h 6707398"/>
              <a:gd name="connsiteX24-7603" fmla="*/ 173996 w 3650621"/>
              <a:gd name="connsiteY24-7604" fmla="*/ 2092535 h 6707398"/>
              <a:gd name="connsiteX25-7605" fmla="*/ 745496 w 3650621"/>
              <a:gd name="connsiteY25-7606" fmla="*/ 2806910 h 6707398"/>
              <a:gd name="connsiteX26-7607" fmla="*/ 1440822 w 3650621"/>
              <a:gd name="connsiteY26-7608" fmla="*/ 3583198 h 6707398"/>
              <a:gd name="connsiteX27-7609" fmla="*/ 1617034 w 3650621"/>
              <a:gd name="connsiteY27-7610" fmla="*/ 4107073 h 6707398"/>
              <a:gd name="connsiteX28-7611" fmla="*/ 1959934 w 3650621"/>
              <a:gd name="connsiteY28-7612" fmla="*/ 6707398 h 6707398"/>
              <a:gd name="connsiteX0-7613" fmla="*/ 1938429 w 3650621"/>
              <a:gd name="connsiteY0-7614" fmla="*/ 6169762 h 6702638"/>
              <a:gd name="connsiteX1-7615" fmla="*/ 3650621 w 3650621"/>
              <a:gd name="connsiteY1-7616" fmla="*/ 6702635 h 6702638"/>
              <a:gd name="connsiteX2-7617" fmla="*/ 2640971 w 3650621"/>
              <a:gd name="connsiteY2-7618" fmla="*/ 3878472 h 6702638"/>
              <a:gd name="connsiteX3-7619" fmla="*/ 2539547 w 3650621"/>
              <a:gd name="connsiteY3-7620" fmla="*/ 3373073 h 6702638"/>
              <a:gd name="connsiteX4-7621" fmla="*/ 2755270 w 3650621"/>
              <a:gd name="connsiteY4-7622" fmla="*/ 2811673 h 6702638"/>
              <a:gd name="connsiteX5-7623" fmla="*/ 2864809 w 3650621"/>
              <a:gd name="connsiteY5-7624" fmla="*/ 2192548 h 6702638"/>
              <a:gd name="connsiteX6-7625" fmla="*/ 3512509 w 3650621"/>
              <a:gd name="connsiteY6-7626" fmla="*/ 1301960 h 6702638"/>
              <a:gd name="connsiteX7-7627" fmla="*/ 3298197 w 3650621"/>
              <a:gd name="connsiteY7-7628" fmla="*/ 1178135 h 6702638"/>
              <a:gd name="connsiteX8-7629" fmla="*/ 2607634 w 3650621"/>
              <a:gd name="connsiteY8-7630" fmla="*/ 1878222 h 6702638"/>
              <a:gd name="connsiteX9-7631" fmla="*/ 2531434 w 3650621"/>
              <a:gd name="connsiteY9-7632" fmla="*/ 1821072 h 6702638"/>
              <a:gd name="connsiteX10-7633" fmla="*/ 2874334 w 3650621"/>
              <a:gd name="connsiteY10-7634" fmla="*/ 563772 h 6702638"/>
              <a:gd name="connsiteX11-7635" fmla="*/ 2598109 w 3650621"/>
              <a:gd name="connsiteY11-7636" fmla="*/ 397084 h 6702638"/>
              <a:gd name="connsiteX12-7637" fmla="*/ 2207584 w 3650621"/>
              <a:gd name="connsiteY12-7638" fmla="*/ 1659147 h 6702638"/>
              <a:gd name="connsiteX13-7639" fmla="*/ 2131384 w 3650621"/>
              <a:gd name="connsiteY13-7640" fmla="*/ 1597235 h 6702638"/>
              <a:gd name="connsiteX14-7641" fmla="*/ 2193297 w 3650621"/>
              <a:gd name="connsiteY14-7642" fmla="*/ 154197 h 6702638"/>
              <a:gd name="connsiteX15-7643" fmla="*/ 1878971 w 3650621"/>
              <a:gd name="connsiteY15-7644" fmla="*/ 163723 h 6702638"/>
              <a:gd name="connsiteX16-7645" fmla="*/ 1798009 w 3650621"/>
              <a:gd name="connsiteY16-7646" fmla="*/ 1554373 h 6702638"/>
              <a:gd name="connsiteX17-7647" fmla="*/ 1674184 w 3650621"/>
              <a:gd name="connsiteY17-7648" fmla="*/ 1559134 h 6702638"/>
              <a:gd name="connsiteX18-7649" fmla="*/ 1593221 w 3650621"/>
              <a:gd name="connsiteY18-7650" fmla="*/ 378035 h 6702638"/>
              <a:gd name="connsiteX19-7651" fmla="*/ 1307472 w 3650621"/>
              <a:gd name="connsiteY19-7652" fmla="*/ 368510 h 6702638"/>
              <a:gd name="connsiteX20-7653" fmla="*/ 1312234 w 3650621"/>
              <a:gd name="connsiteY20-7654" fmla="*/ 1635335 h 6702638"/>
              <a:gd name="connsiteX21-7655" fmla="*/ 1259846 w 3650621"/>
              <a:gd name="connsiteY21-7656" fmla="*/ 2025860 h 6702638"/>
              <a:gd name="connsiteX22-7657" fmla="*/ 902659 w 3650621"/>
              <a:gd name="connsiteY22-7658" fmla="*/ 2302085 h 6702638"/>
              <a:gd name="connsiteX23-7659" fmla="*/ 207334 w 3650621"/>
              <a:gd name="connsiteY23-7660" fmla="*/ 1787735 h 6702638"/>
              <a:gd name="connsiteX24-7661" fmla="*/ 173996 w 3650621"/>
              <a:gd name="connsiteY24-7662" fmla="*/ 2092535 h 6702638"/>
              <a:gd name="connsiteX25-7663" fmla="*/ 745496 w 3650621"/>
              <a:gd name="connsiteY25-7664" fmla="*/ 2806910 h 6702638"/>
              <a:gd name="connsiteX26-7665" fmla="*/ 1440822 w 3650621"/>
              <a:gd name="connsiteY26-7666" fmla="*/ 3583198 h 6702638"/>
              <a:gd name="connsiteX27-7667" fmla="*/ 1617034 w 3650621"/>
              <a:gd name="connsiteY27-7668" fmla="*/ 4107073 h 6702638"/>
              <a:gd name="connsiteX28-7669" fmla="*/ 1938429 w 3650621"/>
              <a:gd name="connsiteY28-7670" fmla="*/ 6169762 h 6702638"/>
              <a:gd name="connsiteX0-7671" fmla="*/ 1938429 w 3560732"/>
              <a:gd name="connsiteY0-7672" fmla="*/ 6169762 h 6186505"/>
              <a:gd name="connsiteX1-7673" fmla="*/ 3478578 w 3560732"/>
              <a:gd name="connsiteY1-7674" fmla="*/ 6186505 h 6186505"/>
              <a:gd name="connsiteX2-7675" fmla="*/ 2640971 w 3560732"/>
              <a:gd name="connsiteY2-7676" fmla="*/ 3878472 h 6186505"/>
              <a:gd name="connsiteX3-7677" fmla="*/ 2539547 w 3560732"/>
              <a:gd name="connsiteY3-7678" fmla="*/ 3373073 h 6186505"/>
              <a:gd name="connsiteX4-7679" fmla="*/ 2755270 w 3560732"/>
              <a:gd name="connsiteY4-7680" fmla="*/ 2811673 h 6186505"/>
              <a:gd name="connsiteX5-7681" fmla="*/ 2864809 w 3560732"/>
              <a:gd name="connsiteY5-7682" fmla="*/ 2192548 h 6186505"/>
              <a:gd name="connsiteX6-7683" fmla="*/ 3512509 w 3560732"/>
              <a:gd name="connsiteY6-7684" fmla="*/ 1301960 h 6186505"/>
              <a:gd name="connsiteX7-7685" fmla="*/ 3298197 w 3560732"/>
              <a:gd name="connsiteY7-7686" fmla="*/ 1178135 h 6186505"/>
              <a:gd name="connsiteX8-7687" fmla="*/ 2607634 w 3560732"/>
              <a:gd name="connsiteY8-7688" fmla="*/ 1878222 h 6186505"/>
              <a:gd name="connsiteX9-7689" fmla="*/ 2531434 w 3560732"/>
              <a:gd name="connsiteY9-7690" fmla="*/ 1821072 h 6186505"/>
              <a:gd name="connsiteX10-7691" fmla="*/ 2874334 w 3560732"/>
              <a:gd name="connsiteY10-7692" fmla="*/ 563772 h 6186505"/>
              <a:gd name="connsiteX11-7693" fmla="*/ 2598109 w 3560732"/>
              <a:gd name="connsiteY11-7694" fmla="*/ 397084 h 6186505"/>
              <a:gd name="connsiteX12-7695" fmla="*/ 2207584 w 3560732"/>
              <a:gd name="connsiteY12-7696" fmla="*/ 1659147 h 6186505"/>
              <a:gd name="connsiteX13-7697" fmla="*/ 2131384 w 3560732"/>
              <a:gd name="connsiteY13-7698" fmla="*/ 1597235 h 6186505"/>
              <a:gd name="connsiteX14-7699" fmla="*/ 2193297 w 3560732"/>
              <a:gd name="connsiteY14-7700" fmla="*/ 154197 h 6186505"/>
              <a:gd name="connsiteX15-7701" fmla="*/ 1878971 w 3560732"/>
              <a:gd name="connsiteY15-7702" fmla="*/ 163723 h 6186505"/>
              <a:gd name="connsiteX16-7703" fmla="*/ 1798009 w 3560732"/>
              <a:gd name="connsiteY16-7704" fmla="*/ 1554373 h 6186505"/>
              <a:gd name="connsiteX17-7705" fmla="*/ 1674184 w 3560732"/>
              <a:gd name="connsiteY17-7706" fmla="*/ 1559134 h 6186505"/>
              <a:gd name="connsiteX18-7707" fmla="*/ 1593221 w 3560732"/>
              <a:gd name="connsiteY18-7708" fmla="*/ 378035 h 6186505"/>
              <a:gd name="connsiteX19-7709" fmla="*/ 1307472 w 3560732"/>
              <a:gd name="connsiteY19-7710" fmla="*/ 368510 h 6186505"/>
              <a:gd name="connsiteX20-7711" fmla="*/ 1312234 w 3560732"/>
              <a:gd name="connsiteY20-7712" fmla="*/ 1635335 h 6186505"/>
              <a:gd name="connsiteX21-7713" fmla="*/ 1259846 w 3560732"/>
              <a:gd name="connsiteY21-7714" fmla="*/ 2025860 h 6186505"/>
              <a:gd name="connsiteX22-7715" fmla="*/ 902659 w 3560732"/>
              <a:gd name="connsiteY22-7716" fmla="*/ 2302085 h 6186505"/>
              <a:gd name="connsiteX23-7717" fmla="*/ 207334 w 3560732"/>
              <a:gd name="connsiteY23-7718" fmla="*/ 1787735 h 6186505"/>
              <a:gd name="connsiteX24-7719" fmla="*/ 173996 w 3560732"/>
              <a:gd name="connsiteY24-7720" fmla="*/ 2092535 h 6186505"/>
              <a:gd name="connsiteX25-7721" fmla="*/ 745496 w 3560732"/>
              <a:gd name="connsiteY25-7722" fmla="*/ 2806910 h 6186505"/>
              <a:gd name="connsiteX26-7723" fmla="*/ 1440822 w 3560732"/>
              <a:gd name="connsiteY26-7724" fmla="*/ 3583198 h 6186505"/>
              <a:gd name="connsiteX27-7725" fmla="*/ 1617034 w 3560732"/>
              <a:gd name="connsiteY27-7726" fmla="*/ 4107073 h 6186505"/>
              <a:gd name="connsiteX28-7727" fmla="*/ 1938429 w 3560732"/>
              <a:gd name="connsiteY28-7728" fmla="*/ 6169762 h 6186505"/>
              <a:gd name="connsiteX0-7729" fmla="*/ 1938429 w 3560732"/>
              <a:gd name="connsiteY0-7730" fmla="*/ 6169762 h 6186505"/>
              <a:gd name="connsiteX1-7731" fmla="*/ 3478578 w 3560732"/>
              <a:gd name="connsiteY1-7732" fmla="*/ 6186505 h 6186505"/>
              <a:gd name="connsiteX2-7733" fmla="*/ 2640971 w 3560732"/>
              <a:gd name="connsiteY2-7734" fmla="*/ 3878472 h 6186505"/>
              <a:gd name="connsiteX3-7735" fmla="*/ 2539547 w 3560732"/>
              <a:gd name="connsiteY3-7736" fmla="*/ 3373073 h 6186505"/>
              <a:gd name="connsiteX4-7737" fmla="*/ 2755270 w 3560732"/>
              <a:gd name="connsiteY4-7738" fmla="*/ 2811673 h 6186505"/>
              <a:gd name="connsiteX5-7739" fmla="*/ 2864809 w 3560732"/>
              <a:gd name="connsiteY5-7740" fmla="*/ 2192548 h 6186505"/>
              <a:gd name="connsiteX6-7741" fmla="*/ 3512509 w 3560732"/>
              <a:gd name="connsiteY6-7742" fmla="*/ 1301960 h 6186505"/>
              <a:gd name="connsiteX7-7743" fmla="*/ 3298197 w 3560732"/>
              <a:gd name="connsiteY7-7744" fmla="*/ 1178135 h 6186505"/>
              <a:gd name="connsiteX8-7745" fmla="*/ 2607634 w 3560732"/>
              <a:gd name="connsiteY8-7746" fmla="*/ 1878222 h 6186505"/>
              <a:gd name="connsiteX9-7747" fmla="*/ 2531434 w 3560732"/>
              <a:gd name="connsiteY9-7748" fmla="*/ 1821072 h 6186505"/>
              <a:gd name="connsiteX10-7749" fmla="*/ 2874334 w 3560732"/>
              <a:gd name="connsiteY10-7750" fmla="*/ 563772 h 6186505"/>
              <a:gd name="connsiteX11-7751" fmla="*/ 2598109 w 3560732"/>
              <a:gd name="connsiteY11-7752" fmla="*/ 397084 h 6186505"/>
              <a:gd name="connsiteX12-7753" fmla="*/ 2207584 w 3560732"/>
              <a:gd name="connsiteY12-7754" fmla="*/ 1659147 h 6186505"/>
              <a:gd name="connsiteX13-7755" fmla="*/ 2131384 w 3560732"/>
              <a:gd name="connsiteY13-7756" fmla="*/ 1597235 h 6186505"/>
              <a:gd name="connsiteX14-7757" fmla="*/ 2193297 w 3560732"/>
              <a:gd name="connsiteY14-7758" fmla="*/ 154197 h 6186505"/>
              <a:gd name="connsiteX15-7759" fmla="*/ 1878971 w 3560732"/>
              <a:gd name="connsiteY15-7760" fmla="*/ 163723 h 6186505"/>
              <a:gd name="connsiteX16-7761" fmla="*/ 1798009 w 3560732"/>
              <a:gd name="connsiteY16-7762" fmla="*/ 1554373 h 6186505"/>
              <a:gd name="connsiteX17-7763" fmla="*/ 1674184 w 3560732"/>
              <a:gd name="connsiteY17-7764" fmla="*/ 1559134 h 6186505"/>
              <a:gd name="connsiteX18-7765" fmla="*/ 1593221 w 3560732"/>
              <a:gd name="connsiteY18-7766" fmla="*/ 378035 h 6186505"/>
              <a:gd name="connsiteX19-7767" fmla="*/ 1307472 w 3560732"/>
              <a:gd name="connsiteY19-7768" fmla="*/ 368510 h 6186505"/>
              <a:gd name="connsiteX20-7769" fmla="*/ 1312234 w 3560732"/>
              <a:gd name="connsiteY20-7770" fmla="*/ 1635335 h 6186505"/>
              <a:gd name="connsiteX21-7771" fmla="*/ 1259846 w 3560732"/>
              <a:gd name="connsiteY21-7772" fmla="*/ 2025860 h 6186505"/>
              <a:gd name="connsiteX22-7773" fmla="*/ 902659 w 3560732"/>
              <a:gd name="connsiteY22-7774" fmla="*/ 2302085 h 6186505"/>
              <a:gd name="connsiteX23-7775" fmla="*/ 207334 w 3560732"/>
              <a:gd name="connsiteY23-7776" fmla="*/ 1787735 h 6186505"/>
              <a:gd name="connsiteX24-7777" fmla="*/ 173996 w 3560732"/>
              <a:gd name="connsiteY24-7778" fmla="*/ 2092535 h 6186505"/>
              <a:gd name="connsiteX25-7779" fmla="*/ 745496 w 3560732"/>
              <a:gd name="connsiteY25-7780" fmla="*/ 2806910 h 6186505"/>
              <a:gd name="connsiteX26-7781" fmla="*/ 1440822 w 3560732"/>
              <a:gd name="connsiteY26-7782" fmla="*/ 3583198 h 6186505"/>
              <a:gd name="connsiteX27-7783" fmla="*/ 1617034 w 3560732"/>
              <a:gd name="connsiteY27-7784" fmla="*/ 4107073 h 6186505"/>
              <a:gd name="connsiteX28-7785" fmla="*/ 1938429 w 3560732"/>
              <a:gd name="connsiteY28-7786" fmla="*/ 6169762 h 6186505"/>
              <a:gd name="connsiteX0-7787" fmla="*/ 1938429 w 3560732"/>
              <a:gd name="connsiteY0-7788" fmla="*/ 6226614 h 6226614"/>
              <a:gd name="connsiteX1-7789" fmla="*/ 3478578 w 3560732"/>
              <a:gd name="connsiteY1-7790" fmla="*/ 6186505 h 6226614"/>
              <a:gd name="connsiteX2-7791" fmla="*/ 2640971 w 3560732"/>
              <a:gd name="connsiteY2-7792" fmla="*/ 3878472 h 6226614"/>
              <a:gd name="connsiteX3-7793" fmla="*/ 2539547 w 3560732"/>
              <a:gd name="connsiteY3-7794" fmla="*/ 3373073 h 6226614"/>
              <a:gd name="connsiteX4-7795" fmla="*/ 2755270 w 3560732"/>
              <a:gd name="connsiteY4-7796" fmla="*/ 2811673 h 6226614"/>
              <a:gd name="connsiteX5-7797" fmla="*/ 2864809 w 3560732"/>
              <a:gd name="connsiteY5-7798" fmla="*/ 2192548 h 6226614"/>
              <a:gd name="connsiteX6-7799" fmla="*/ 3512509 w 3560732"/>
              <a:gd name="connsiteY6-7800" fmla="*/ 1301960 h 6226614"/>
              <a:gd name="connsiteX7-7801" fmla="*/ 3298197 w 3560732"/>
              <a:gd name="connsiteY7-7802" fmla="*/ 1178135 h 6226614"/>
              <a:gd name="connsiteX8-7803" fmla="*/ 2607634 w 3560732"/>
              <a:gd name="connsiteY8-7804" fmla="*/ 1878222 h 6226614"/>
              <a:gd name="connsiteX9-7805" fmla="*/ 2531434 w 3560732"/>
              <a:gd name="connsiteY9-7806" fmla="*/ 1821072 h 6226614"/>
              <a:gd name="connsiteX10-7807" fmla="*/ 2874334 w 3560732"/>
              <a:gd name="connsiteY10-7808" fmla="*/ 563772 h 6226614"/>
              <a:gd name="connsiteX11-7809" fmla="*/ 2598109 w 3560732"/>
              <a:gd name="connsiteY11-7810" fmla="*/ 397084 h 6226614"/>
              <a:gd name="connsiteX12-7811" fmla="*/ 2207584 w 3560732"/>
              <a:gd name="connsiteY12-7812" fmla="*/ 1659147 h 6226614"/>
              <a:gd name="connsiteX13-7813" fmla="*/ 2131384 w 3560732"/>
              <a:gd name="connsiteY13-7814" fmla="*/ 1597235 h 6226614"/>
              <a:gd name="connsiteX14-7815" fmla="*/ 2193297 w 3560732"/>
              <a:gd name="connsiteY14-7816" fmla="*/ 154197 h 6226614"/>
              <a:gd name="connsiteX15-7817" fmla="*/ 1878971 w 3560732"/>
              <a:gd name="connsiteY15-7818" fmla="*/ 163723 h 6226614"/>
              <a:gd name="connsiteX16-7819" fmla="*/ 1798009 w 3560732"/>
              <a:gd name="connsiteY16-7820" fmla="*/ 1554373 h 6226614"/>
              <a:gd name="connsiteX17-7821" fmla="*/ 1674184 w 3560732"/>
              <a:gd name="connsiteY17-7822" fmla="*/ 1559134 h 6226614"/>
              <a:gd name="connsiteX18-7823" fmla="*/ 1593221 w 3560732"/>
              <a:gd name="connsiteY18-7824" fmla="*/ 378035 h 6226614"/>
              <a:gd name="connsiteX19-7825" fmla="*/ 1307472 w 3560732"/>
              <a:gd name="connsiteY19-7826" fmla="*/ 368510 h 6226614"/>
              <a:gd name="connsiteX20-7827" fmla="*/ 1312234 w 3560732"/>
              <a:gd name="connsiteY20-7828" fmla="*/ 1635335 h 6226614"/>
              <a:gd name="connsiteX21-7829" fmla="*/ 1259846 w 3560732"/>
              <a:gd name="connsiteY21-7830" fmla="*/ 2025860 h 6226614"/>
              <a:gd name="connsiteX22-7831" fmla="*/ 902659 w 3560732"/>
              <a:gd name="connsiteY22-7832" fmla="*/ 2302085 h 6226614"/>
              <a:gd name="connsiteX23-7833" fmla="*/ 207334 w 3560732"/>
              <a:gd name="connsiteY23-7834" fmla="*/ 1787735 h 6226614"/>
              <a:gd name="connsiteX24-7835" fmla="*/ 173996 w 3560732"/>
              <a:gd name="connsiteY24-7836" fmla="*/ 2092535 h 6226614"/>
              <a:gd name="connsiteX25-7837" fmla="*/ 745496 w 3560732"/>
              <a:gd name="connsiteY25-7838" fmla="*/ 2806910 h 6226614"/>
              <a:gd name="connsiteX26-7839" fmla="*/ 1440822 w 3560732"/>
              <a:gd name="connsiteY26-7840" fmla="*/ 3583198 h 6226614"/>
              <a:gd name="connsiteX27-7841" fmla="*/ 1617034 w 3560732"/>
              <a:gd name="connsiteY27-7842" fmla="*/ 4107073 h 6226614"/>
              <a:gd name="connsiteX28-7843" fmla="*/ 1938429 w 3560732"/>
              <a:gd name="connsiteY28-7844" fmla="*/ 6226614 h 6226614"/>
              <a:gd name="connsiteX0-7845" fmla="*/ 1938429 w 3560732"/>
              <a:gd name="connsiteY0-7846" fmla="*/ 6189377 h 6189377"/>
              <a:gd name="connsiteX1-7847" fmla="*/ 3478578 w 3560732"/>
              <a:gd name="connsiteY1-7848" fmla="*/ 6186505 h 6189377"/>
              <a:gd name="connsiteX2-7849" fmla="*/ 2640971 w 3560732"/>
              <a:gd name="connsiteY2-7850" fmla="*/ 3878472 h 6189377"/>
              <a:gd name="connsiteX3-7851" fmla="*/ 2539547 w 3560732"/>
              <a:gd name="connsiteY3-7852" fmla="*/ 3373073 h 6189377"/>
              <a:gd name="connsiteX4-7853" fmla="*/ 2755270 w 3560732"/>
              <a:gd name="connsiteY4-7854" fmla="*/ 2811673 h 6189377"/>
              <a:gd name="connsiteX5-7855" fmla="*/ 2864809 w 3560732"/>
              <a:gd name="connsiteY5-7856" fmla="*/ 2192548 h 6189377"/>
              <a:gd name="connsiteX6-7857" fmla="*/ 3512509 w 3560732"/>
              <a:gd name="connsiteY6-7858" fmla="*/ 1301960 h 6189377"/>
              <a:gd name="connsiteX7-7859" fmla="*/ 3298197 w 3560732"/>
              <a:gd name="connsiteY7-7860" fmla="*/ 1178135 h 6189377"/>
              <a:gd name="connsiteX8-7861" fmla="*/ 2607634 w 3560732"/>
              <a:gd name="connsiteY8-7862" fmla="*/ 1878222 h 6189377"/>
              <a:gd name="connsiteX9-7863" fmla="*/ 2531434 w 3560732"/>
              <a:gd name="connsiteY9-7864" fmla="*/ 1821072 h 6189377"/>
              <a:gd name="connsiteX10-7865" fmla="*/ 2874334 w 3560732"/>
              <a:gd name="connsiteY10-7866" fmla="*/ 563772 h 6189377"/>
              <a:gd name="connsiteX11-7867" fmla="*/ 2598109 w 3560732"/>
              <a:gd name="connsiteY11-7868" fmla="*/ 397084 h 6189377"/>
              <a:gd name="connsiteX12-7869" fmla="*/ 2207584 w 3560732"/>
              <a:gd name="connsiteY12-7870" fmla="*/ 1659147 h 6189377"/>
              <a:gd name="connsiteX13-7871" fmla="*/ 2131384 w 3560732"/>
              <a:gd name="connsiteY13-7872" fmla="*/ 1597235 h 6189377"/>
              <a:gd name="connsiteX14-7873" fmla="*/ 2193297 w 3560732"/>
              <a:gd name="connsiteY14-7874" fmla="*/ 154197 h 6189377"/>
              <a:gd name="connsiteX15-7875" fmla="*/ 1878971 w 3560732"/>
              <a:gd name="connsiteY15-7876" fmla="*/ 163723 h 6189377"/>
              <a:gd name="connsiteX16-7877" fmla="*/ 1798009 w 3560732"/>
              <a:gd name="connsiteY16-7878" fmla="*/ 1554373 h 6189377"/>
              <a:gd name="connsiteX17-7879" fmla="*/ 1674184 w 3560732"/>
              <a:gd name="connsiteY17-7880" fmla="*/ 1559134 h 6189377"/>
              <a:gd name="connsiteX18-7881" fmla="*/ 1593221 w 3560732"/>
              <a:gd name="connsiteY18-7882" fmla="*/ 378035 h 6189377"/>
              <a:gd name="connsiteX19-7883" fmla="*/ 1307472 w 3560732"/>
              <a:gd name="connsiteY19-7884" fmla="*/ 368510 h 6189377"/>
              <a:gd name="connsiteX20-7885" fmla="*/ 1312234 w 3560732"/>
              <a:gd name="connsiteY20-7886" fmla="*/ 1635335 h 6189377"/>
              <a:gd name="connsiteX21-7887" fmla="*/ 1259846 w 3560732"/>
              <a:gd name="connsiteY21-7888" fmla="*/ 2025860 h 6189377"/>
              <a:gd name="connsiteX22-7889" fmla="*/ 902659 w 3560732"/>
              <a:gd name="connsiteY22-7890" fmla="*/ 2302085 h 6189377"/>
              <a:gd name="connsiteX23-7891" fmla="*/ 207334 w 3560732"/>
              <a:gd name="connsiteY23-7892" fmla="*/ 1787735 h 6189377"/>
              <a:gd name="connsiteX24-7893" fmla="*/ 173996 w 3560732"/>
              <a:gd name="connsiteY24-7894" fmla="*/ 2092535 h 6189377"/>
              <a:gd name="connsiteX25-7895" fmla="*/ 745496 w 3560732"/>
              <a:gd name="connsiteY25-7896" fmla="*/ 2806910 h 6189377"/>
              <a:gd name="connsiteX26-7897" fmla="*/ 1440822 w 3560732"/>
              <a:gd name="connsiteY26-7898" fmla="*/ 3583198 h 6189377"/>
              <a:gd name="connsiteX27-7899" fmla="*/ 1617034 w 3560732"/>
              <a:gd name="connsiteY27-7900" fmla="*/ 4107073 h 6189377"/>
              <a:gd name="connsiteX28-7901" fmla="*/ 1938429 w 3560732"/>
              <a:gd name="connsiteY28-7902" fmla="*/ 6189377 h 61893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4867" y="connsiteY28-4868"/>
              </a:cxn>
            </a:cxnLst>
            <a:rect l="l" t="t" r="r" b="b"/>
            <a:pathLst>
              <a:path w="3560732" h="6189377">
                <a:moveTo>
                  <a:pt x="1938429" y="6189377"/>
                </a:moveTo>
                <a:lnTo>
                  <a:pt x="3478578" y="6186505"/>
                </a:lnTo>
                <a:cubicBezTo>
                  <a:pt x="3127740" y="5200667"/>
                  <a:pt x="2915609" y="4930985"/>
                  <a:pt x="2640971" y="3878472"/>
                </a:cubicBezTo>
                <a:cubicBezTo>
                  <a:pt x="2607163" y="3710006"/>
                  <a:pt x="2567756" y="3575139"/>
                  <a:pt x="2539547" y="3373073"/>
                </a:cubicBezTo>
                <a:cubicBezTo>
                  <a:pt x="2626772" y="3150473"/>
                  <a:pt x="2694946" y="3073610"/>
                  <a:pt x="2755270" y="2811673"/>
                </a:cubicBezTo>
                <a:cubicBezTo>
                  <a:pt x="2820357" y="2578311"/>
                  <a:pt x="2807658" y="2538622"/>
                  <a:pt x="2864809" y="2192548"/>
                </a:cubicBezTo>
                <a:cubicBezTo>
                  <a:pt x="3048959" y="1868698"/>
                  <a:pt x="3314071" y="1630573"/>
                  <a:pt x="3512509" y="1301960"/>
                </a:cubicBezTo>
                <a:cubicBezTo>
                  <a:pt x="3645859" y="1165436"/>
                  <a:pt x="3479171" y="928897"/>
                  <a:pt x="3298197" y="1178135"/>
                </a:cubicBezTo>
                <a:cubicBezTo>
                  <a:pt x="3096584" y="1449597"/>
                  <a:pt x="2837822" y="1644860"/>
                  <a:pt x="2607634" y="1878222"/>
                </a:cubicBezTo>
                <a:cubicBezTo>
                  <a:pt x="2525084" y="1873460"/>
                  <a:pt x="2556834" y="1840122"/>
                  <a:pt x="2531434" y="1821072"/>
                </a:cubicBezTo>
                <a:cubicBezTo>
                  <a:pt x="2658434" y="1401971"/>
                  <a:pt x="2775909" y="992397"/>
                  <a:pt x="2874334" y="563772"/>
                </a:cubicBezTo>
                <a:cubicBezTo>
                  <a:pt x="2923546" y="314534"/>
                  <a:pt x="2706059" y="208171"/>
                  <a:pt x="2598109" y="397084"/>
                </a:cubicBezTo>
                <a:cubicBezTo>
                  <a:pt x="2464759" y="833646"/>
                  <a:pt x="2340934" y="1155910"/>
                  <a:pt x="2207584" y="1659147"/>
                </a:cubicBezTo>
                <a:cubicBezTo>
                  <a:pt x="2182184" y="1638510"/>
                  <a:pt x="2118684" y="1660735"/>
                  <a:pt x="2131384" y="1597235"/>
                </a:cubicBezTo>
                <a:cubicBezTo>
                  <a:pt x="2188534" y="1146384"/>
                  <a:pt x="2188534" y="628860"/>
                  <a:pt x="2193297" y="154197"/>
                </a:cubicBezTo>
                <a:cubicBezTo>
                  <a:pt x="2193297" y="38309"/>
                  <a:pt x="1945646" y="-129965"/>
                  <a:pt x="1878971" y="163723"/>
                </a:cubicBezTo>
                <a:cubicBezTo>
                  <a:pt x="1821821" y="641561"/>
                  <a:pt x="1802771" y="943185"/>
                  <a:pt x="1798009" y="1554373"/>
                </a:cubicBezTo>
                <a:cubicBezTo>
                  <a:pt x="1802772" y="1606761"/>
                  <a:pt x="1678946" y="1644859"/>
                  <a:pt x="1674184" y="1559134"/>
                </a:cubicBezTo>
                <a:cubicBezTo>
                  <a:pt x="1647195" y="1136859"/>
                  <a:pt x="1615446" y="766972"/>
                  <a:pt x="1593221" y="378035"/>
                </a:cubicBezTo>
                <a:cubicBezTo>
                  <a:pt x="1564646" y="84347"/>
                  <a:pt x="1331284" y="133560"/>
                  <a:pt x="1307472" y="368510"/>
                </a:cubicBezTo>
                <a:cubicBezTo>
                  <a:pt x="1247147" y="844760"/>
                  <a:pt x="1286834" y="1182897"/>
                  <a:pt x="1312234" y="1635335"/>
                </a:cubicBezTo>
                <a:cubicBezTo>
                  <a:pt x="1305883" y="1801229"/>
                  <a:pt x="1290008" y="1900448"/>
                  <a:pt x="1259846" y="2025860"/>
                </a:cubicBezTo>
                <a:cubicBezTo>
                  <a:pt x="1163009" y="2332247"/>
                  <a:pt x="1082046" y="2337804"/>
                  <a:pt x="902659" y="2302085"/>
                </a:cubicBezTo>
                <a:cubicBezTo>
                  <a:pt x="712159" y="2102060"/>
                  <a:pt x="597859" y="1868697"/>
                  <a:pt x="207334" y="1787735"/>
                </a:cubicBezTo>
                <a:cubicBezTo>
                  <a:pt x="-35554" y="1760748"/>
                  <a:pt x="-87942" y="1948073"/>
                  <a:pt x="173996" y="2092535"/>
                </a:cubicBezTo>
                <a:cubicBezTo>
                  <a:pt x="359734" y="2327485"/>
                  <a:pt x="640468" y="2556506"/>
                  <a:pt x="745496" y="2806910"/>
                </a:cubicBezTo>
                <a:cubicBezTo>
                  <a:pt x="914565" y="3070435"/>
                  <a:pt x="1268579" y="3402223"/>
                  <a:pt x="1440822" y="3583198"/>
                </a:cubicBezTo>
                <a:lnTo>
                  <a:pt x="1617034" y="4107073"/>
                </a:lnTo>
                <a:cubicBezTo>
                  <a:pt x="1829759" y="4896060"/>
                  <a:pt x="1820954" y="5276565"/>
                  <a:pt x="1938429" y="618937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37" name="Group 88"/>
          <p:cNvGrpSpPr/>
          <p:nvPr/>
        </p:nvGrpSpPr>
        <p:grpSpPr>
          <a:xfrm>
            <a:off x="3910112" y="2602343"/>
            <a:ext cx="4376131" cy="3594419"/>
            <a:chOff x="2241333" y="2017415"/>
            <a:chExt cx="4653973" cy="3822630"/>
          </a:xfrm>
          <a:solidFill>
            <a:schemeClr val="bg1"/>
          </a:solidFill>
        </p:grpSpPr>
        <p:sp>
          <p:nvSpPr>
            <p:cNvPr id="38" name="Teardrop 3"/>
            <p:cNvSpPr/>
            <p:nvPr/>
          </p:nvSpPr>
          <p:spPr>
            <a:xfrm rot="20980906">
              <a:off x="4835322" y="2017415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9" name="Teardrop 3"/>
            <p:cNvSpPr/>
            <p:nvPr/>
          </p:nvSpPr>
          <p:spPr>
            <a:xfrm rot="2236334">
              <a:off x="5707174" y="3189761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40" name="Teardrop 3"/>
            <p:cNvSpPr/>
            <p:nvPr/>
          </p:nvSpPr>
          <p:spPr>
            <a:xfrm rot="4500000">
              <a:off x="5494959" y="4651912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41" name="Teardrop 3"/>
            <p:cNvSpPr/>
            <p:nvPr/>
          </p:nvSpPr>
          <p:spPr>
            <a:xfrm rot="619094" flipH="1">
              <a:off x="3113185" y="2017415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42" name="Teardrop 3"/>
            <p:cNvSpPr/>
            <p:nvPr/>
          </p:nvSpPr>
          <p:spPr>
            <a:xfrm rot="19363666" flipH="1">
              <a:off x="2241333" y="3189761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43" name="Teardrop 3"/>
            <p:cNvSpPr/>
            <p:nvPr/>
          </p:nvSpPr>
          <p:spPr>
            <a:xfrm rot="17100000" flipH="1">
              <a:off x="2453548" y="4651912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44" name="Isosceles Triangle 33"/>
          <p:cNvSpPr/>
          <p:nvPr/>
        </p:nvSpPr>
        <p:spPr>
          <a:xfrm rot="10800000">
            <a:off x="6705727" y="2994229"/>
            <a:ext cx="404221" cy="404221"/>
          </a:xfrm>
          <a:custGeom>
            <a:avLst/>
            <a:gdLst/>
            <a:ahLst/>
            <a:cxnLst/>
            <a:rect l="l" t="t" r="r" b="b"/>
            <a:pathLst>
              <a:path w="3982665" h="3915008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5" name="Round Same Side Corner Rectangle 24"/>
          <p:cNvSpPr>
            <a:spLocks noChangeAspect="1"/>
          </p:cNvSpPr>
          <p:nvPr/>
        </p:nvSpPr>
        <p:spPr>
          <a:xfrm rot="16200000">
            <a:off x="7377771" y="5408527"/>
            <a:ext cx="404221" cy="380406"/>
          </a:xfrm>
          <a:custGeom>
            <a:avLst/>
            <a:gdLst/>
            <a:ahLst/>
            <a:cxnLst/>
            <a:rect l="l" t="t" r="r" b="b"/>
            <a:pathLst>
              <a:path w="4021059" h="3784144">
                <a:moveTo>
                  <a:pt x="1438082" y="3038644"/>
                </a:moveTo>
                <a:cubicBezTo>
                  <a:pt x="1438082" y="2940622"/>
                  <a:pt x="1358620" y="2861160"/>
                  <a:pt x="1260598" y="2861160"/>
                </a:cubicBezTo>
                <a:cubicBezTo>
                  <a:pt x="1162576" y="2861160"/>
                  <a:pt x="1083114" y="2940622"/>
                  <a:pt x="1083114" y="3038644"/>
                </a:cubicBezTo>
                <a:cubicBezTo>
                  <a:pt x="1083114" y="3136666"/>
                  <a:pt x="1162576" y="3216128"/>
                  <a:pt x="1260598" y="3216128"/>
                </a:cubicBezTo>
                <a:cubicBezTo>
                  <a:pt x="1358620" y="3216128"/>
                  <a:pt x="1438082" y="3136666"/>
                  <a:pt x="1438082" y="3038644"/>
                </a:cubicBezTo>
                <a:close/>
                <a:moveTo>
                  <a:pt x="1685789" y="2848634"/>
                </a:moveTo>
                <a:lnTo>
                  <a:pt x="1685789" y="3784144"/>
                </a:lnTo>
                <a:lnTo>
                  <a:pt x="835406" y="3784144"/>
                </a:lnTo>
                <a:lnTo>
                  <a:pt x="835406" y="2848634"/>
                </a:lnTo>
                <a:cubicBezTo>
                  <a:pt x="835406" y="2715464"/>
                  <a:pt x="943362" y="2607508"/>
                  <a:pt x="1076532" y="2607508"/>
                </a:cubicBezTo>
                <a:lnTo>
                  <a:pt x="1444663" y="2607508"/>
                </a:lnTo>
                <a:cubicBezTo>
                  <a:pt x="1577833" y="2607508"/>
                  <a:pt x="1685789" y="2715464"/>
                  <a:pt x="1685789" y="2848634"/>
                </a:cubicBezTo>
                <a:close/>
                <a:moveTo>
                  <a:pt x="2681691" y="1560784"/>
                </a:moveTo>
                <a:lnTo>
                  <a:pt x="2520278" y="1399371"/>
                </a:lnTo>
                <a:lnTo>
                  <a:pt x="2520278" y="1722197"/>
                </a:lnTo>
                <a:close/>
                <a:moveTo>
                  <a:pt x="2690551" y="2062563"/>
                </a:moveTo>
                <a:lnTo>
                  <a:pt x="2571773" y="2172028"/>
                </a:lnTo>
                <a:lnTo>
                  <a:pt x="2571565" y="2170767"/>
                </a:lnTo>
                <a:cubicBezTo>
                  <a:pt x="2565295" y="2133316"/>
                  <a:pt x="2579835" y="2102890"/>
                  <a:pt x="2605809" y="2080762"/>
                </a:cubicBezTo>
                <a:lnTo>
                  <a:pt x="2605085" y="2080039"/>
                </a:lnTo>
                <a:cubicBezTo>
                  <a:pt x="2629312" y="2061231"/>
                  <a:pt x="2660801" y="2054760"/>
                  <a:pt x="2690551" y="2062563"/>
                </a:cubicBezTo>
                <a:close/>
                <a:moveTo>
                  <a:pt x="2805318" y="271915"/>
                </a:moveTo>
                <a:cubicBezTo>
                  <a:pt x="2805318" y="213510"/>
                  <a:pt x="2757972" y="166164"/>
                  <a:pt x="2699567" y="166165"/>
                </a:cubicBezTo>
                <a:lnTo>
                  <a:pt x="2605985" y="166164"/>
                </a:lnTo>
                <a:cubicBezTo>
                  <a:pt x="2569718" y="166164"/>
                  <a:pt x="2537715" y="184420"/>
                  <a:pt x="2520278" y="213348"/>
                </a:cubicBezTo>
                <a:lnTo>
                  <a:pt x="2520278" y="1144667"/>
                </a:lnTo>
                <a:lnTo>
                  <a:pt x="2805318" y="1429706"/>
                </a:lnTo>
                <a:close/>
                <a:moveTo>
                  <a:pt x="2914414" y="2183230"/>
                </a:moveTo>
                <a:cubicBezTo>
                  <a:pt x="2916138" y="2161337"/>
                  <a:pt x="2914974" y="2139034"/>
                  <a:pt x="2910723" y="2116871"/>
                </a:cubicBezTo>
                <a:cubicBezTo>
                  <a:pt x="2904917" y="2086596"/>
                  <a:pt x="2893664" y="2058206"/>
                  <a:pt x="2877586" y="2033043"/>
                </a:cubicBezTo>
                <a:lnTo>
                  <a:pt x="2910320" y="2002876"/>
                </a:lnTo>
                <a:lnTo>
                  <a:pt x="2839132" y="1925632"/>
                </a:lnTo>
                <a:lnTo>
                  <a:pt x="2804911" y="1957169"/>
                </a:lnTo>
                <a:cubicBezTo>
                  <a:pt x="2786423" y="1944693"/>
                  <a:pt x="2766308" y="1928861"/>
                  <a:pt x="2744536" y="1921686"/>
                </a:cubicBezTo>
                <a:cubicBezTo>
                  <a:pt x="2663685" y="1894525"/>
                  <a:pt x="2593444" y="1900720"/>
                  <a:pt x="2520278" y="1962365"/>
                </a:cubicBezTo>
                <a:lnTo>
                  <a:pt x="2520278" y="2377609"/>
                </a:lnTo>
                <a:lnTo>
                  <a:pt x="2534679" y="2403844"/>
                </a:lnTo>
                <a:cubicBezTo>
                  <a:pt x="2535520" y="2412330"/>
                  <a:pt x="2535725" y="2419536"/>
                  <a:pt x="2535211" y="2425889"/>
                </a:cubicBezTo>
                <a:cubicBezTo>
                  <a:pt x="2534104" y="2439525"/>
                  <a:pt x="2529673" y="2449229"/>
                  <a:pt x="2520278" y="2458554"/>
                </a:cubicBezTo>
                <a:lnTo>
                  <a:pt x="2520278" y="2643589"/>
                </a:lnTo>
                <a:cubicBezTo>
                  <a:pt x="2555319" y="2634093"/>
                  <a:pt x="2587477" y="2615579"/>
                  <a:pt x="2615369" y="2590681"/>
                </a:cubicBezTo>
                <a:lnTo>
                  <a:pt x="2615836" y="2591152"/>
                </a:lnTo>
                <a:cubicBezTo>
                  <a:pt x="2616723" y="2590269"/>
                  <a:pt x="2617603" y="2589375"/>
                  <a:pt x="2618311" y="2588315"/>
                </a:cubicBezTo>
                <a:lnTo>
                  <a:pt x="2619475" y="2587378"/>
                </a:lnTo>
                <a:lnTo>
                  <a:pt x="2619297" y="2587184"/>
                </a:lnTo>
                <a:cubicBezTo>
                  <a:pt x="2669117" y="2535196"/>
                  <a:pt x="2699996" y="2462122"/>
                  <a:pt x="2687110" y="2392597"/>
                </a:cubicBezTo>
                <a:cubicBezTo>
                  <a:pt x="2678683" y="2347127"/>
                  <a:pt x="2659987" y="2307337"/>
                  <a:pt x="2625854" y="2265038"/>
                </a:cubicBezTo>
                <a:lnTo>
                  <a:pt x="2766406" y="2135507"/>
                </a:lnTo>
                <a:lnTo>
                  <a:pt x="2769253" y="2144002"/>
                </a:lnTo>
                <a:cubicBezTo>
                  <a:pt x="2776409" y="2181310"/>
                  <a:pt x="2762789" y="2219567"/>
                  <a:pt x="2733668" y="2243962"/>
                </a:cubicBezTo>
                <a:lnTo>
                  <a:pt x="2826169" y="2354385"/>
                </a:lnTo>
                <a:cubicBezTo>
                  <a:pt x="2878065" y="2310913"/>
                  <a:pt x="2909241" y="2248912"/>
                  <a:pt x="2914414" y="2183230"/>
                </a:cubicBezTo>
                <a:close/>
                <a:moveTo>
                  <a:pt x="3235338" y="2774350"/>
                </a:moveTo>
                <a:cubicBezTo>
                  <a:pt x="3235338" y="2877325"/>
                  <a:pt x="3151861" y="2960802"/>
                  <a:pt x="3048886" y="2960802"/>
                </a:cubicBezTo>
                <a:cubicBezTo>
                  <a:pt x="2945911" y="2960803"/>
                  <a:pt x="2862434" y="2877325"/>
                  <a:pt x="2862434" y="2774350"/>
                </a:cubicBezTo>
                <a:cubicBezTo>
                  <a:pt x="2862434" y="2671376"/>
                  <a:pt x="2945911" y="2587898"/>
                  <a:pt x="3048886" y="2587898"/>
                </a:cubicBezTo>
                <a:cubicBezTo>
                  <a:pt x="3151861" y="2587898"/>
                  <a:pt x="3235338" y="2671376"/>
                  <a:pt x="3235338" y="2774350"/>
                </a:cubicBezTo>
                <a:close/>
                <a:moveTo>
                  <a:pt x="3606651" y="2485745"/>
                </a:moveTo>
                <a:lnTo>
                  <a:pt x="3292699" y="2171793"/>
                </a:lnTo>
                <a:lnTo>
                  <a:pt x="2520278" y="2944214"/>
                </a:lnTo>
                <a:lnTo>
                  <a:pt x="2520278" y="3010525"/>
                </a:lnTo>
                <a:lnTo>
                  <a:pt x="2808865" y="3299112"/>
                </a:lnTo>
                <a:cubicBezTo>
                  <a:pt x="2860660" y="3255244"/>
                  <a:pt x="2927822" y="3229604"/>
                  <a:pt x="3000972" y="3229604"/>
                </a:cubicBezTo>
                <a:cubicBezTo>
                  <a:pt x="3062536" y="3229604"/>
                  <a:pt x="3119856" y="3247765"/>
                  <a:pt x="3167617" y="3279410"/>
                </a:cubicBezTo>
                <a:lnTo>
                  <a:pt x="3587562" y="2859467"/>
                </a:lnTo>
                <a:cubicBezTo>
                  <a:pt x="3545449" y="2800746"/>
                  <a:pt x="3525068" y="2726637"/>
                  <a:pt x="3534396" y="2649265"/>
                </a:cubicBezTo>
                <a:cubicBezTo>
                  <a:pt x="3541975" y="2586391"/>
                  <a:pt x="3568098" y="2530271"/>
                  <a:pt x="3606651" y="2485745"/>
                </a:cubicBezTo>
                <a:close/>
                <a:moveTo>
                  <a:pt x="4021059" y="2645448"/>
                </a:moveTo>
                <a:lnTo>
                  <a:pt x="2951795" y="3714712"/>
                </a:lnTo>
                <a:lnTo>
                  <a:pt x="2509320" y="3272237"/>
                </a:lnTo>
                <a:cubicBezTo>
                  <a:pt x="2467852" y="3459824"/>
                  <a:pt x="2300387" y="3599829"/>
                  <a:pt x="2100223" y="3599828"/>
                </a:cubicBezTo>
                <a:lnTo>
                  <a:pt x="1854311" y="3599828"/>
                </a:lnTo>
                <a:lnTo>
                  <a:pt x="1854311" y="2814686"/>
                </a:lnTo>
                <a:cubicBezTo>
                  <a:pt x="1854311" y="2634262"/>
                  <a:pt x="1708049" y="2488000"/>
                  <a:pt x="1527625" y="2488000"/>
                </a:cubicBezTo>
                <a:lnTo>
                  <a:pt x="1028869" y="2488000"/>
                </a:lnTo>
                <a:cubicBezTo>
                  <a:pt x="848445" y="2488000"/>
                  <a:pt x="702182" y="2634263"/>
                  <a:pt x="702182" y="2814687"/>
                </a:cubicBezTo>
                <a:lnTo>
                  <a:pt x="702182" y="3599827"/>
                </a:lnTo>
                <a:lnTo>
                  <a:pt x="420055" y="3599828"/>
                </a:lnTo>
                <a:cubicBezTo>
                  <a:pt x="188065" y="3599829"/>
                  <a:pt x="-1" y="3411763"/>
                  <a:pt x="0" y="3179773"/>
                </a:cubicBezTo>
                <a:lnTo>
                  <a:pt x="0" y="0"/>
                </a:lnTo>
                <a:lnTo>
                  <a:pt x="2520277" y="0"/>
                </a:lnTo>
                <a:lnTo>
                  <a:pt x="2520278" y="1"/>
                </a:lnTo>
                <a:lnTo>
                  <a:pt x="2669855" y="1"/>
                </a:lnTo>
                <a:cubicBezTo>
                  <a:pt x="2828680" y="1"/>
                  <a:pt x="2957434" y="128755"/>
                  <a:pt x="2957434" y="287580"/>
                </a:cubicBezTo>
                <a:lnTo>
                  <a:pt x="2957433" y="1512336"/>
                </a:lnTo>
                <a:cubicBezTo>
                  <a:pt x="2957434" y="1533672"/>
                  <a:pt x="2955111" y="1554464"/>
                  <a:pt x="2949906" y="15742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6" name="Isosceles Triangle 22"/>
          <p:cNvSpPr>
            <a:spLocks noChangeAspect="1"/>
          </p:cNvSpPr>
          <p:nvPr/>
        </p:nvSpPr>
        <p:spPr>
          <a:xfrm rot="19800000">
            <a:off x="4446927" y="5428021"/>
            <a:ext cx="464930" cy="464853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7" name="Rectangle 1"/>
          <p:cNvSpPr>
            <a:spLocks noChangeAspect="1"/>
          </p:cNvSpPr>
          <p:nvPr/>
        </p:nvSpPr>
        <p:spPr>
          <a:xfrm>
            <a:off x="7574929" y="4068515"/>
            <a:ext cx="390314" cy="389565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8" name="Rounded Rectangle 24"/>
          <p:cNvSpPr>
            <a:spLocks noChangeAspect="1"/>
          </p:cNvSpPr>
          <p:nvPr/>
        </p:nvSpPr>
        <p:spPr>
          <a:xfrm>
            <a:off x="4309517" y="4091153"/>
            <a:ext cx="380829" cy="294664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9" name="Freeform 100"/>
          <p:cNvSpPr>
            <a:spLocks noChangeAspect="1"/>
          </p:cNvSpPr>
          <p:nvPr/>
        </p:nvSpPr>
        <p:spPr>
          <a:xfrm rot="8580000">
            <a:off x="5143122" y="2985085"/>
            <a:ext cx="352651" cy="351712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50" name="Group 101"/>
          <p:cNvGrpSpPr/>
          <p:nvPr/>
        </p:nvGrpSpPr>
        <p:grpSpPr>
          <a:xfrm>
            <a:off x="8623171" y="3784366"/>
            <a:ext cx="2791899" cy="890327"/>
            <a:chOff x="2079598" y="4257726"/>
            <a:chExt cx="2262901" cy="890327"/>
          </a:xfrm>
        </p:grpSpPr>
        <p:sp>
          <p:nvSpPr>
            <p:cNvPr id="51" name="TextBox 50"/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104"/>
          <p:cNvGrpSpPr/>
          <p:nvPr/>
        </p:nvGrpSpPr>
        <p:grpSpPr>
          <a:xfrm>
            <a:off x="8315354" y="5442016"/>
            <a:ext cx="2791899" cy="890327"/>
            <a:chOff x="2079598" y="4257726"/>
            <a:chExt cx="2262901" cy="890327"/>
          </a:xfrm>
        </p:grpSpPr>
        <p:sp>
          <p:nvSpPr>
            <p:cNvPr id="54" name="TextBox 53"/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107"/>
          <p:cNvGrpSpPr/>
          <p:nvPr/>
        </p:nvGrpSpPr>
        <p:grpSpPr>
          <a:xfrm>
            <a:off x="7733291" y="2126716"/>
            <a:ext cx="2791899" cy="890327"/>
            <a:chOff x="2079598" y="4257726"/>
            <a:chExt cx="2262901" cy="890327"/>
          </a:xfrm>
        </p:grpSpPr>
        <p:sp>
          <p:nvSpPr>
            <p:cNvPr id="57" name="TextBox 56"/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110"/>
          <p:cNvGrpSpPr/>
          <p:nvPr/>
        </p:nvGrpSpPr>
        <p:grpSpPr>
          <a:xfrm>
            <a:off x="1057904" y="5442016"/>
            <a:ext cx="2804354" cy="890327"/>
            <a:chOff x="2079598" y="4257726"/>
            <a:chExt cx="2262901" cy="890327"/>
          </a:xfrm>
        </p:grpSpPr>
        <p:sp>
          <p:nvSpPr>
            <p:cNvPr id="60" name="TextBox 59"/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113"/>
          <p:cNvGrpSpPr/>
          <p:nvPr/>
        </p:nvGrpSpPr>
        <p:grpSpPr>
          <a:xfrm>
            <a:off x="741035" y="3784366"/>
            <a:ext cx="2804354" cy="890327"/>
            <a:chOff x="2079598" y="4257726"/>
            <a:chExt cx="2262901" cy="890327"/>
          </a:xfrm>
        </p:grpSpPr>
        <p:sp>
          <p:nvSpPr>
            <p:cNvPr id="63" name="TextBox 62"/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116"/>
          <p:cNvGrpSpPr/>
          <p:nvPr/>
        </p:nvGrpSpPr>
        <p:grpSpPr>
          <a:xfrm>
            <a:off x="1633968" y="2126716"/>
            <a:ext cx="2804354" cy="890327"/>
            <a:chOff x="2079598" y="4257726"/>
            <a:chExt cx="2262901" cy="890327"/>
          </a:xfrm>
        </p:grpSpPr>
        <p:sp>
          <p:nvSpPr>
            <p:cNvPr id="66" name="TextBox 65"/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/>
          </p:nvPr>
        </p:nvSpPr>
        <p:spPr/>
      </p:sp>
      <p:sp>
        <p:nvSpPr>
          <p:cNvPr id="4" name="TextBox 3"/>
          <p:cNvSpPr txBox="1"/>
          <p:nvPr/>
        </p:nvSpPr>
        <p:spPr>
          <a:xfrm>
            <a:off x="665460" y="1200150"/>
            <a:ext cx="332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460" y="1637162"/>
            <a:ext cx="332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460" y="2074174"/>
            <a:ext cx="332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460" y="2492136"/>
            <a:ext cx="332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459" y="4865817"/>
            <a:ext cx="3322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506896" y="765313"/>
            <a:ext cx="7265504" cy="5327376"/>
          </a:xfrm>
          <a:prstGeom prst="roundRect">
            <a:avLst>
              <a:gd name="adj" fmla="val 56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840019" y="3244331"/>
            <a:ext cx="55957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spc="600" dirty="0">
                <a:solidFill>
                  <a:schemeClr val="bg1"/>
                </a:solidFill>
                <a:cs typeface="Arial" panose="020B0604020202020204" pitchFamily="34" charset="0"/>
              </a:rPr>
              <a:t>AWESOM </a:t>
            </a:r>
            <a:r>
              <a:rPr lang="en-GB" altLang="ko-KR" b="1" spc="600" dirty="0">
                <a:solidFill>
                  <a:schemeClr val="bg1"/>
                </a:solidFill>
                <a:cs typeface="Arial" panose="020B0604020202020204" pitchFamily="34" charset="0"/>
              </a:rPr>
              <a:t>S</a:t>
            </a:r>
            <a:r>
              <a:rPr lang="en-US" altLang="ko-KR" b="1" spc="600" dirty="0">
                <a:solidFill>
                  <a:schemeClr val="bg1"/>
                </a:solidFill>
                <a:cs typeface="Arial" panose="020B0604020202020204" pitchFamily="34" charset="0"/>
              </a:rPr>
              <a:t>LIDE</a:t>
            </a:r>
            <a:endParaRPr lang="ko-KR" altLang="en-US" b="1" spc="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72408" y="1263780"/>
            <a:ext cx="422041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bg1"/>
                </a:solidFill>
                <a:cs typeface="Arial" panose="020B0604020202020204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anose="020B0604020202020204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anose="020B0604020202020204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72409" y="1796549"/>
            <a:ext cx="4220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79303" y="4260294"/>
            <a:ext cx="371352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anose="020B0604020202020204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anose="020B0604020202020204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anose="020B0604020202020204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4501" y="34946"/>
            <a:ext cx="11382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2400" b="1" dirty="0">
                <a:solidFill>
                  <a:schemeClr val="accent2"/>
                </a:solidFill>
              </a:rPr>
              <a:t>Orange Po</a:t>
            </a:r>
            <a:r>
              <a:rPr lang="en-US" altLang="ko-KR" sz="2400" b="1" dirty="0">
                <a:solidFill>
                  <a:schemeClr val="bg1"/>
                </a:solidFill>
              </a:rPr>
              <a:t>rtfolio Designed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anose="020B0604020202020204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方正舒体" panose="02010601030101010101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Rounded Rectangle 2"/>
          <p:cNvSpPr/>
          <p:nvPr/>
        </p:nvSpPr>
        <p:spPr>
          <a:xfrm rot="10800000">
            <a:off x="2471802" y="2141314"/>
            <a:ext cx="720000" cy="4212000"/>
          </a:xfrm>
          <a:prstGeom prst="roundRect">
            <a:avLst>
              <a:gd name="adj" fmla="val 5000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3"/>
          <p:cNvSpPr/>
          <p:nvPr/>
        </p:nvSpPr>
        <p:spPr>
          <a:xfrm rot="10800000">
            <a:off x="2565444" y="5154185"/>
            <a:ext cx="532800" cy="108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5"/>
          <p:cNvSpPr/>
          <p:nvPr/>
        </p:nvSpPr>
        <p:spPr>
          <a:xfrm rot="10800000">
            <a:off x="3827156" y="2141314"/>
            <a:ext cx="720000" cy="4212000"/>
          </a:xfrm>
          <a:prstGeom prst="roundRect">
            <a:avLst>
              <a:gd name="adj" fmla="val 5000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ed Rectangle 6"/>
          <p:cNvSpPr/>
          <p:nvPr/>
        </p:nvSpPr>
        <p:spPr>
          <a:xfrm rot="10800000">
            <a:off x="3920756" y="5154186"/>
            <a:ext cx="536400" cy="108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Rounded Rectangle 8"/>
          <p:cNvSpPr/>
          <p:nvPr/>
        </p:nvSpPr>
        <p:spPr>
          <a:xfrm rot="10800000">
            <a:off x="1093434" y="2141314"/>
            <a:ext cx="720000" cy="4212000"/>
          </a:xfrm>
          <a:prstGeom prst="roundRect">
            <a:avLst>
              <a:gd name="adj" fmla="val 5000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Rounded Rectangle 9"/>
          <p:cNvSpPr/>
          <p:nvPr/>
        </p:nvSpPr>
        <p:spPr>
          <a:xfrm rot="10800000">
            <a:off x="1183434" y="5154186"/>
            <a:ext cx="540000" cy="108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ounded Rectangle 11"/>
          <p:cNvSpPr/>
          <p:nvPr/>
        </p:nvSpPr>
        <p:spPr>
          <a:xfrm rot="10800000">
            <a:off x="5209082" y="2141314"/>
            <a:ext cx="720000" cy="4212000"/>
          </a:xfrm>
          <a:prstGeom prst="roundRect">
            <a:avLst>
              <a:gd name="adj" fmla="val 5000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Rounded Rectangle 12"/>
          <p:cNvSpPr/>
          <p:nvPr/>
        </p:nvSpPr>
        <p:spPr>
          <a:xfrm rot="10800000">
            <a:off x="5295524" y="5154187"/>
            <a:ext cx="540000" cy="108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665824" y="3161859"/>
            <a:ext cx="4611776" cy="734839"/>
            <a:chOff x="395534" y="3722056"/>
            <a:chExt cx="3972999" cy="734839"/>
          </a:xfrm>
        </p:grpSpPr>
        <p:sp>
          <p:nvSpPr>
            <p:cNvPr id="13" name="TextBox 12"/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65824" y="3961281"/>
            <a:ext cx="4611776" cy="734839"/>
            <a:chOff x="395534" y="3722056"/>
            <a:chExt cx="3972999" cy="734839"/>
          </a:xfrm>
        </p:grpSpPr>
        <p:sp>
          <p:nvSpPr>
            <p:cNvPr id="16" name="TextBox 15"/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665824" y="4760705"/>
            <a:ext cx="4611776" cy="734839"/>
            <a:chOff x="395534" y="3722056"/>
            <a:chExt cx="3972999" cy="734839"/>
          </a:xfrm>
        </p:grpSpPr>
        <p:sp>
          <p:nvSpPr>
            <p:cNvPr id="19" name="TextBox 18"/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65824" y="5560129"/>
            <a:ext cx="4611776" cy="734839"/>
            <a:chOff x="395534" y="3722056"/>
            <a:chExt cx="3972999" cy="734839"/>
          </a:xfrm>
        </p:grpSpPr>
        <p:sp>
          <p:nvSpPr>
            <p:cNvPr id="22" name="TextBox 21"/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96266" y="2141978"/>
            <a:ext cx="301202" cy="301202"/>
            <a:chOff x="4972700" y="3925047"/>
            <a:chExt cx="391388" cy="391388"/>
          </a:xfrm>
        </p:grpSpPr>
        <p:sp>
          <p:nvSpPr>
            <p:cNvPr id="25" name="Oval 24"/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Chevron 35"/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accent3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7" name="그룹 13"/>
          <p:cNvGrpSpPr/>
          <p:nvPr/>
        </p:nvGrpSpPr>
        <p:grpSpPr>
          <a:xfrm>
            <a:off x="6942030" y="2113405"/>
            <a:ext cx="4335571" cy="824999"/>
            <a:chOff x="6856305" y="1982684"/>
            <a:chExt cx="3554810" cy="824999"/>
          </a:xfrm>
        </p:grpSpPr>
        <p:sp>
          <p:nvSpPr>
            <p:cNvPr id="28" name="TextBox 27"/>
            <p:cNvSpPr txBox="1"/>
            <p:nvPr/>
          </p:nvSpPr>
          <p:spPr>
            <a:xfrm>
              <a:off x="6856305" y="1982684"/>
              <a:ext cx="355481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56305" y="2346018"/>
              <a:ext cx="35548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aphicFrame>
        <p:nvGraphicFramePr>
          <p:cNvPr id="30" name="Chart 29"/>
          <p:cNvGraphicFramePr/>
          <p:nvPr/>
        </p:nvGraphicFramePr>
        <p:xfrm>
          <a:off x="630768" y="2408284"/>
          <a:ext cx="5749307" cy="3274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476968" y="2332120"/>
            <a:ext cx="7071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80%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41374" y="2332120"/>
            <a:ext cx="7071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60%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95629" y="2332120"/>
            <a:ext cx="7071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40%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05781" y="2332120"/>
            <a:ext cx="7071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50%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5" name="Isosceles Triangle 51"/>
          <p:cNvSpPr/>
          <p:nvPr/>
        </p:nvSpPr>
        <p:spPr>
          <a:xfrm>
            <a:off x="1308422" y="5777082"/>
            <a:ext cx="302999" cy="22219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6"/>
          <p:cNvSpPr/>
          <p:nvPr/>
        </p:nvSpPr>
        <p:spPr>
          <a:xfrm>
            <a:off x="2671934" y="5732588"/>
            <a:ext cx="314786" cy="320039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Teardrop 1"/>
          <p:cNvSpPr/>
          <p:nvPr/>
        </p:nvSpPr>
        <p:spPr>
          <a:xfrm rot="18805991">
            <a:off x="4009704" y="5712485"/>
            <a:ext cx="342866" cy="33928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Rounded Rectangle 27"/>
          <p:cNvSpPr/>
          <p:nvPr/>
        </p:nvSpPr>
        <p:spPr>
          <a:xfrm>
            <a:off x="5398221" y="5777081"/>
            <a:ext cx="315148" cy="24207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anose="020B0604020202020204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方正舒体" panose="02010601030101010101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Rounded Rectangle 35"/>
          <p:cNvSpPr/>
          <p:nvPr/>
        </p:nvSpPr>
        <p:spPr>
          <a:xfrm rot="18900000">
            <a:off x="1462702" y="2314790"/>
            <a:ext cx="1660792" cy="1660792"/>
          </a:xfrm>
          <a:prstGeom prst="roundRect">
            <a:avLst>
              <a:gd name="adj" fmla="val 15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4909727" y="2949967"/>
            <a:ext cx="886243" cy="886243"/>
            <a:chOff x="4909726" y="2492773"/>
            <a:chExt cx="886243" cy="886243"/>
          </a:xfrm>
          <a:solidFill>
            <a:schemeClr val="bg1"/>
          </a:solidFill>
        </p:grpSpPr>
        <p:sp>
          <p:nvSpPr>
            <p:cNvPr id="6" name="Rounded Rectangle 36"/>
            <p:cNvSpPr/>
            <p:nvPr/>
          </p:nvSpPr>
          <p:spPr>
            <a:xfrm rot="18900000">
              <a:off x="4909726" y="2492773"/>
              <a:ext cx="886243" cy="886243"/>
            </a:xfrm>
            <a:prstGeom prst="roundRect">
              <a:avLst>
                <a:gd name="adj" fmla="val 15614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7" name="Rounded Rectangle 44"/>
            <p:cNvSpPr/>
            <p:nvPr/>
          </p:nvSpPr>
          <p:spPr>
            <a:xfrm rot="18900000">
              <a:off x="4970966" y="2554013"/>
              <a:ext cx="763760" cy="763760"/>
            </a:xfrm>
            <a:prstGeom prst="roundRect">
              <a:avLst>
                <a:gd name="adj" fmla="val 156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그룹 5"/>
          <p:cNvGrpSpPr/>
          <p:nvPr/>
        </p:nvGrpSpPr>
        <p:grpSpPr>
          <a:xfrm>
            <a:off x="6673039" y="2974627"/>
            <a:ext cx="886243" cy="886243"/>
            <a:chOff x="6280371" y="2517433"/>
            <a:chExt cx="886243" cy="886243"/>
          </a:xfrm>
          <a:solidFill>
            <a:schemeClr val="bg1"/>
          </a:solidFill>
        </p:grpSpPr>
        <p:sp>
          <p:nvSpPr>
            <p:cNvPr id="9" name="Rounded Rectangle 41"/>
            <p:cNvSpPr/>
            <p:nvPr/>
          </p:nvSpPr>
          <p:spPr>
            <a:xfrm rot="18900000">
              <a:off x="6280371" y="2517433"/>
              <a:ext cx="886243" cy="886243"/>
            </a:xfrm>
            <a:prstGeom prst="roundRect">
              <a:avLst>
                <a:gd name="adj" fmla="val 15614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0" name="Rounded Rectangle 45"/>
            <p:cNvSpPr/>
            <p:nvPr/>
          </p:nvSpPr>
          <p:spPr>
            <a:xfrm rot="18900000">
              <a:off x="6341610" y="2578673"/>
              <a:ext cx="763760" cy="763760"/>
            </a:xfrm>
            <a:prstGeom prst="roundRect">
              <a:avLst>
                <a:gd name="adj" fmla="val 156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그룹 6"/>
          <p:cNvGrpSpPr/>
          <p:nvPr/>
        </p:nvGrpSpPr>
        <p:grpSpPr>
          <a:xfrm>
            <a:off x="8436351" y="2999287"/>
            <a:ext cx="886243" cy="886243"/>
            <a:chOff x="7651016" y="2542093"/>
            <a:chExt cx="886243" cy="886243"/>
          </a:xfrm>
          <a:solidFill>
            <a:schemeClr val="bg1"/>
          </a:solidFill>
        </p:grpSpPr>
        <p:sp>
          <p:nvSpPr>
            <p:cNvPr id="12" name="Rounded Rectangle 42"/>
            <p:cNvSpPr/>
            <p:nvPr/>
          </p:nvSpPr>
          <p:spPr>
            <a:xfrm rot="18900000">
              <a:off x="7651016" y="2542093"/>
              <a:ext cx="886243" cy="886243"/>
            </a:xfrm>
            <a:prstGeom prst="roundRect">
              <a:avLst>
                <a:gd name="adj" fmla="val 15614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3" name="Rounded Rectangle 46"/>
            <p:cNvSpPr/>
            <p:nvPr/>
          </p:nvSpPr>
          <p:spPr>
            <a:xfrm rot="18900000">
              <a:off x="7712254" y="2603333"/>
              <a:ext cx="763760" cy="763760"/>
            </a:xfrm>
            <a:prstGeom prst="roundRect">
              <a:avLst>
                <a:gd name="adj" fmla="val 156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그룹 7"/>
          <p:cNvGrpSpPr/>
          <p:nvPr/>
        </p:nvGrpSpPr>
        <p:grpSpPr>
          <a:xfrm>
            <a:off x="10199664" y="3023947"/>
            <a:ext cx="886243" cy="886243"/>
            <a:chOff x="10199663" y="2566753"/>
            <a:chExt cx="886243" cy="886243"/>
          </a:xfrm>
          <a:solidFill>
            <a:schemeClr val="bg1"/>
          </a:solidFill>
        </p:grpSpPr>
        <p:sp>
          <p:nvSpPr>
            <p:cNvPr id="15" name="Rounded Rectangle 43"/>
            <p:cNvSpPr/>
            <p:nvPr/>
          </p:nvSpPr>
          <p:spPr>
            <a:xfrm rot="18900000">
              <a:off x="10199663" y="2566753"/>
              <a:ext cx="886243" cy="886243"/>
            </a:xfrm>
            <a:prstGeom prst="roundRect">
              <a:avLst>
                <a:gd name="adj" fmla="val 15614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6" name="Rounded Rectangle 47"/>
            <p:cNvSpPr/>
            <p:nvPr/>
          </p:nvSpPr>
          <p:spPr>
            <a:xfrm rot="18900000">
              <a:off x="10260904" y="2627993"/>
              <a:ext cx="763760" cy="763760"/>
            </a:xfrm>
            <a:prstGeom prst="roundRect">
              <a:avLst>
                <a:gd name="adj" fmla="val 156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4209875" y="2425748"/>
            <a:ext cx="11164" cy="348168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888026" y="4515015"/>
            <a:ext cx="2810144" cy="1725858"/>
            <a:chOff x="-475010" y="1114177"/>
            <a:chExt cx="3915564" cy="1725858"/>
          </a:xfrm>
        </p:grpSpPr>
        <p:sp>
          <p:nvSpPr>
            <p:cNvPr id="19" name="TextBox 18"/>
            <p:cNvSpPr txBox="1"/>
            <p:nvPr/>
          </p:nvSpPr>
          <p:spPr>
            <a:xfrm>
              <a:off x="-475010" y="1114177"/>
              <a:ext cx="391556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475010" y="1455040"/>
              <a:ext cx="390132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72001" y="4182839"/>
            <a:ext cx="1398891" cy="1541191"/>
            <a:chOff x="-475010" y="1114178"/>
            <a:chExt cx="4241713" cy="1541191"/>
          </a:xfrm>
        </p:grpSpPr>
        <p:sp>
          <p:nvSpPr>
            <p:cNvPr id="22" name="TextBox 21"/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59772" y="4182839"/>
            <a:ext cx="1398891" cy="1541191"/>
            <a:chOff x="-475010" y="1114178"/>
            <a:chExt cx="4241713" cy="1541191"/>
          </a:xfrm>
        </p:grpSpPr>
        <p:sp>
          <p:nvSpPr>
            <p:cNvPr id="25" name="TextBox 24"/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47543" y="4182839"/>
            <a:ext cx="1398891" cy="1541191"/>
            <a:chOff x="-475010" y="1114178"/>
            <a:chExt cx="4241713" cy="1541191"/>
          </a:xfrm>
        </p:grpSpPr>
        <p:sp>
          <p:nvSpPr>
            <p:cNvPr id="28" name="TextBox 27"/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935313" y="4182839"/>
            <a:ext cx="1414944" cy="1541191"/>
            <a:chOff x="-475010" y="1114178"/>
            <a:chExt cx="4241713" cy="1541191"/>
          </a:xfrm>
        </p:grpSpPr>
        <p:sp>
          <p:nvSpPr>
            <p:cNvPr id="31" name="TextBox 30"/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-475010" y="1455040"/>
              <a:ext cx="42262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33" name="Rectangle 7"/>
          <p:cNvSpPr/>
          <p:nvPr/>
        </p:nvSpPr>
        <p:spPr>
          <a:xfrm>
            <a:off x="10479193" y="3256427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4" name="Rounded Rectangle 32"/>
          <p:cNvSpPr/>
          <p:nvPr/>
        </p:nvSpPr>
        <p:spPr>
          <a:xfrm>
            <a:off x="6957260" y="325642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5" name="Rectangle 9"/>
          <p:cNvSpPr/>
          <p:nvPr/>
        </p:nvSpPr>
        <p:spPr>
          <a:xfrm>
            <a:off x="8714737" y="3288203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6" name="Frame 17"/>
          <p:cNvSpPr/>
          <p:nvPr/>
        </p:nvSpPr>
        <p:spPr>
          <a:xfrm>
            <a:off x="5213538" y="3239178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7" name="Freeform 55"/>
          <p:cNvSpPr/>
          <p:nvPr/>
        </p:nvSpPr>
        <p:spPr>
          <a:xfrm rot="2700000">
            <a:off x="2127576" y="2751455"/>
            <a:ext cx="329710" cy="80790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3516796" y="1997765"/>
            <a:ext cx="5158408" cy="2862470"/>
          </a:xfrm>
          <a:prstGeom prst="roundRect">
            <a:avLst>
              <a:gd name="adj" fmla="val 9028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39239" y="3012838"/>
            <a:ext cx="371352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100" dirty="0">
                <a:solidFill>
                  <a:schemeClr val="bg1"/>
                </a:solidFill>
                <a:cs typeface="Arial" panose="020B0604020202020204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anose="020B0604020202020204" pitchFamily="34" charset="0"/>
              </a:rPr>
              <a:t>OREM IPSUM DOLOR SIT AMET,</a:t>
            </a:r>
          </a:p>
          <a:p>
            <a:pPr algn="ctr"/>
            <a:r>
              <a:rPr lang="en-US" altLang="ko-KR" sz="1100" dirty="0">
                <a:solidFill>
                  <a:schemeClr val="bg1"/>
                </a:solidFill>
                <a:cs typeface="Arial" panose="020B0604020202020204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9238" y="2192382"/>
            <a:ext cx="37135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chemeClr val="bg1"/>
                </a:solidFill>
                <a:cs typeface="Arial" panose="020B0604020202020204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anose="020B0604020202020204" pitchFamily="34" charset="0"/>
              </a:rPr>
              <a:t>OREM IPSUM</a:t>
            </a:r>
          </a:p>
          <a:p>
            <a:pPr algn="ctr"/>
            <a:r>
              <a:rPr lang="en-US" altLang="ko-KR" sz="2400" dirty="0">
                <a:solidFill>
                  <a:schemeClr val="bg1"/>
                </a:solidFill>
                <a:cs typeface="Arial" panose="020B0604020202020204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5471" y="3545607"/>
            <a:ext cx="418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Easy to change colors, photos and </a:t>
            </a:r>
            <a:r>
              <a:rPr lang="en-US" altLang="ko-KR" sz="1200" dirty="0" err="1">
                <a:solidFill>
                  <a:schemeClr val="bg1"/>
                </a:solidFill>
                <a:cs typeface="Arial" panose="020B0604020202020204" pitchFamily="34" charset="0"/>
              </a:rPr>
              <a:t>TextGet</a:t>
            </a:r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 a modern PowerPoint  Presentation that is beautifully designed.</a:t>
            </a:r>
          </a:p>
        </p:txBody>
      </p:sp>
      <p:sp>
        <p:nvSpPr>
          <p:cNvPr id="75" name="Isosceles Triangle 74"/>
          <p:cNvSpPr/>
          <p:nvPr/>
        </p:nvSpPr>
        <p:spPr>
          <a:xfrm rot="12056913">
            <a:off x="4113637" y="3016984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196164" y="2113960"/>
            <a:ext cx="2781298" cy="4601643"/>
            <a:chOff x="196164" y="2113960"/>
            <a:chExt cx="2781298" cy="4601643"/>
          </a:xfrm>
        </p:grpSpPr>
        <p:grpSp>
          <p:nvGrpSpPr>
            <p:cNvPr id="28" name="Group 27"/>
            <p:cNvGrpSpPr/>
            <p:nvPr/>
          </p:nvGrpSpPr>
          <p:grpSpPr>
            <a:xfrm flipV="1">
              <a:off x="196164" y="4434413"/>
              <a:ext cx="2781298" cy="2281190"/>
              <a:chOff x="160070" y="163202"/>
              <a:chExt cx="2781298" cy="2281190"/>
            </a:xfrm>
            <a:solidFill>
              <a:schemeClr val="accent1">
                <a:alpha val="40000"/>
              </a:schemeClr>
            </a:solidFill>
          </p:grpSpPr>
          <p:sp>
            <p:nvSpPr>
              <p:cNvPr id="29" name="Freeform: Shape 28"/>
              <p:cNvSpPr/>
              <p:nvPr/>
            </p:nvSpPr>
            <p:spPr>
              <a:xfrm>
                <a:off x="160070" y="163845"/>
                <a:ext cx="140381" cy="140381"/>
              </a:xfrm>
              <a:custGeom>
                <a:avLst/>
                <a:gdLst>
                  <a:gd name="connsiteX0" fmla="*/ 53340 w 76200"/>
                  <a:gd name="connsiteY0" fmla="*/ 11081 h 76200"/>
                  <a:gd name="connsiteX1" fmla="*/ 42863 w 76200"/>
                  <a:gd name="connsiteY1" fmla="*/ 22511 h 76200"/>
                  <a:gd name="connsiteX2" fmla="*/ 32385 w 76200"/>
                  <a:gd name="connsiteY2" fmla="*/ 11081 h 76200"/>
                  <a:gd name="connsiteX3" fmla="*/ 11430 w 76200"/>
                  <a:gd name="connsiteY3" fmla="*/ 11081 h 76200"/>
                  <a:gd name="connsiteX4" fmla="*/ 11430 w 76200"/>
                  <a:gd name="connsiteY4" fmla="*/ 31083 h 76200"/>
                  <a:gd name="connsiteX5" fmla="*/ 21908 w 76200"/>
                  <a:gd name="connsiteY5" fmla="*/ 41561 h 76200"/>
                  <a:gd name="connsiteX6" fmla="*/ 11430 w 76200"/>
                  <a:gd name="connsiteY6" fmla="*/ 52991 h 76200"/>
                  <a:gd name="connsiteX7" fmla="*/ 11430 w 76200"/>
                  <a:gd name="connsiteY7" fmla="*/ 72993 h 76200"/>
                  <a:gd name="connsiteX8" fmla="*/ 32385 w 76200"/>
                  <a:gd name="connsiteY8" fmla="*/ 73946 h 76200"/>
                  <a:gd name="connsiteX9" fmla="*/ 42863 w 76200"/>
                  <a:gd name="connsiteY9" fmla="*/ 63468 h 76200"/>
                  <a:gd name="connsiteX10" fmla="*/ 53340 w 76200"/>
                  <a:gd name="connsiteY10" fmla="*/ 73946 h 76200"/>
                  <a:gd name="connsiteX11" fmla="*/ 74295 w 76200"/>
                  <a:gd name="connsiteY11" fmla="*/ 73946 h 76200"/>
                  <a:gd name="connsiteX12" fmla="*/ 74295 w 76200"/>
                  <a:gd name="connsiteY12" fmla="*/ 53943 h 76200"/>
                  <a:gd name="connsiteX13" fmla="*/ 63818 w 76200"/>
                  <a:gd name="connsiteY13" fmla="*/ 42513 h 76200"/>
                  <a:gd name="connsiteX14" fmla="*/ 74295 w 76200"/>
                  <a:gd name="connsiteY14" fmla="*/ 32036 h 76200"/>
                  <a:gd name="connsiteX15" fmla="*/ 74295 w 76200"/>
                  <a:gd name="connsiteY15" fmla="*/ 11081 h 76200"/>
                  <a:gd name="connsiteX16" fmla="*/ 53340 w 76200"/>
                  <a:gd name="connsiteY16" fmla="*/ 1108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3340" y="11081"/>
                    </a:moveTo>
                    <a:lnTo>
                      <a:pt x="42863" y="22511"/>
                    </a:lnTo>
                    <a:lnTo>
                      <a:pt x="32385" y="11081"/>
                    </a:lnTo>
                    <a:cubicBezTo>
                      <a:pt x="26670" y="6318"/>
                      <a:pt x="17145" y="6318"/>
                      <a:pt x="11430" y="11081"/>
                    </a:cubicBezTo>
                    <a:cubicBezTo>
                      <a:pt x="5715" y="15843"/>
                      <a:pt x="5715" y="26321"/>
                      <a:pt x="11430" y="31083"/>
                    </a:cubicBezTo>
                    <a:lnTo>
                      <a:pt x="21908" y="41561"/>
                    </a:lnTo>
                    <a:lnTo>
                      <a:pt x="11430" y="52991"/>
                    </a:lnTo>
                    <a:cubicBezTo>
                      <a:pt x="5715" y="58706"/>
                      <a:pt x="5715" y="68231"/>
                      <a:pt x="11430" y="72993"/>
                    </a:cubicBezTo>
                    <a:cubicBezTo>
                      <a:pt x="17145" y="77756"/>
                      <a:pt x="26670" y="79661"/>
                      <a:pt x="32385" y="73946"/>
                    </a:cubicBezTo>
                    <a:lnTo>
                      <a:pt x="42863" y="63468"/>
                    </a:lnTo>
                    <a:lnTo>
                      <a:pt x="53340" y="73946"/>
                    </a:lnTo>
                    <a:cubicBezTo>
                      <a:pt x="59055" y="79661"/>
                      <a:pt x="68580" y="79661"/>
                      <a:pt x="74295" y="73946"/>
                    </a:cubicBezTo>
                    <a:cubicBezTo>
                      <a:pt x="80010" y="68231"/>
                      <a:pt x="80010" y="58706"/>
                      <a:pt x="74295" y="53943"/>
                    </a:cubicBezTo>
                    <a:lnTo>
                      <a:pt x="63818" y="42513"/>
                    </a:lnTo>
                    <a:lnTo>
                      <a:pt x="74295" y="32036"/>
                    </a:lnTo>
                    <a:cubicBezTo>
                      <a:pt x="80010" y="26321"/>
                      <a:pt x="80010" y="16796"/>
                      <a:pt x="74295" y="11081"/>
                    </a:cubicBezTo>
                    <a:cubicBezTo>
                      <a:pt x="68580" y="5366"/>
                      <a:pt x="59055" y="6318"/>
                      <a:pt x="53340" y="110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/>
              <p:cNvSpPr/>
              <p:nvPr/>
            </p:nvSpPr>
            <p:spPr>
              <a:xfrm>
                <a:off x="491721" y="163202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7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4295 h 76200"/>
                  <a:gd name="connsiteX11" fmla="*/ 72390 w 76200"/>
                  <a:gd name="connsiteY11" fmla="*/ 74295 h 76200"/>
                  <a:gd name="connsiteX12" fmla="*/ 72390 w 76200"/>
                  <a:gd name="connsiteY12" fmla="*/ 54293 h 76200"/>
                  <a:gd name="connsiteX13" fmla="*/ 61913 w 76200"/>
                  <a:gd name="connsiteY13" fmla="*/ 43815 h 76200"/>
                  <a:gd name="connsiteX14" fmla="*/ 72390 w 76200"/>
                  <a:gd name="connsiteY14" fmla="*/ 33338 h 76200"/>
                  <a:gd name="connsiteX15" fmla="*/ 72390 w 76200"/>
                  <a:gd name="connsiteY15" fmla="*/ 13335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8" y="74295"/>
                    </a:lnTo>
                    <a:cubicBezTo>
                      <a:pt x="58103" y="80010"/>
                      <a:pt x="67628" y="80010"/>
                      <a:pt x="72390" y="74295"/>
                    </a:cubicBezTo>
                    <a:cubicBezTo>
                      <a:pt x="77153" y="68580"/>
                      <a:pt x="78105" y="59055"/>
                      <a:pt x="72390" y="54293"/>
                    </a:cubicBezTo>
                    <a:lnTo>
                      <a:pt x="61913" y="43815"/>
                    </a:lnTo>
                    <a:lnTo>
                      <a:pt x="72390" y="33338"/>
                    </a:lnTo>
                    <a:cubicBezTo>
                      <a:pt x="78105" y="27623"/>
                      <a:pt x="78105" y="18098"/>
                      <a:pt x="72390" y="13335"/>
                    </a:cubicBezTo>
                    <a:cubicBezTo>
                      <a:pt x="66675" y="8573"/>
                      <a:pt x="58103" y="6668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/>
              <p:cNvSpPr/>
              <p:nvPr/>
            </p:nvSpPr>
            <p:spPr>
              <a:xfrm>
                <a:off x="821614" y="163202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4295 h 76200"/>
                  <a:gd name="connsiteX11" fmla="*/ 73342 w 76200"/>
                  <a:gd name="connsiteY11" fmla="*/ 74295 h 76200"/>
                  <a:gd name="connsiteX12" fmla="*/ 73342 w 76200"/>
                  <a:gd name="connsiteY12" fmla="*/ 54293 h 76200"/>
                  <a:gd name="connsiteX13" fmla="*/ 62865 w 76200"/>
                  <a:gd name="connsiteY13" fmla="*/ 43815 h 76200"/>
                  <a:gd name="connsiteX14" fmla="*/ 73342 w 76200"/>
                  <a:gd name="connsiteY14" fmla="*/ 33338 h 76200"/>
                  <a:gd name="connsiteX15" fmla="*/ 73342 w 76200"/>
                  <a:gd name="connsiteY15" fmla="*/ 13335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7153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4295"/>
                    </a:lnTo>
                    <a:cubicBezTo>
                      <a:pt x="58103" y="80010"/>
                      <a:pt x="67628" y="80010"/>
                      <a:pt x="73342" y="74295"/>
                    </a:cubicBezTo>
                    <a:cubicBezTo>
                      <a:pt x="79058" y="68580"/>
                      <a:pt x="79058" y="59055"/>
                      <a:pt x="73342" y="54293"/>
                    </a:cubicBezTo>
                    <a:lnTo>
                      <a:pt x="62865" y="43815"/>
                    </a:lnTo>
                    <a:lnTo>
                      <a:pt x="73342" y="33338"/>
                    </a:lnTo>
                    <a:cubicBezTo>
                      <a:pt x="79058" y="27623"/>
                      <a:pt x="79058" y="18098"/>
                      <a:pt x="73342" y="13335"/>
                    </a:cubicBezTo>
                    <a:cubicBezTo>
                      <a:pt x="67628" y="6668"/>
                      <a:pt x="58103" y="6668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/>
              <p:cNvSpPr/>
              <p:nvPr/>
            </p:nvSpPr>
            <p:spPr>
              <a:xfrm>
                <a:off x="1151509" y="163202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2863 h 76200"/>
                  <a:gd name="connsiteX6" fmla="*/ 11430 w 76200"/>
                  <a:gd name="connsiteY6" fmla="*/ 53340 h 76200"/>
                  <a:gd name="connsiteX7" fmla="*/ 11430 w 76200"/>
                  <a:gd name="connsiteY7" fmla="*/ 73343 h 76200"/>
                  <a:gd name="connsiteX8" fmla="*/ 31433 w 76200"/>
                  <a:gd name="connsiteY8" fmla="*/ 73343 h 76200"/>
                  <a:gd name="connsiteX9" fmla="*/ 41910 w 76200"/>
                  <a:gd name="connsiteY9" fmla="*/ 62865 h 76200"/>
                  <a:gd name="connsiteX10" fmla="*/ 52388 w 76200"/>
                  <a:gd name="connsiteY10" fmla="*/ 74295 h 76200"/>
                  <a:gd name="connsiteX11" fmla="*/ 72390 w 76200"/>
                  <a:gd name="connsiteY11" fmla="*/ 74295 h 76200"/>
                  <a:gd name="connsiteX12" fmla="*/ 72390 w 76200"/>
                  <a:gd name="connsiteY12" fmla="*/ 54293 h 76200"/>
                  <a:gd name="connsiteX13" fmla="*/ 61913 w 76200"/>
                  <a:gd name="connsiteY13" fmla="*/ 43815 h 76200"/>
                  <a:gd name="connsiteX14" fmla="*/ 72390 w 76200"/>
                  <a:gd name="connsiteY14" fmla="*/ 33338 h 76200"/>
                  <a:gd name="connsiteX15" fmla="*/ 73343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3"/>
                    </a:cubicBezTo>
                    <a:lnTo>
                      <a:pt x="21908" y="42863"/>
                    </a:lnTo>
                    <a:lnTo>
                      <a:pt x="11430" y="53340"/>
                    </a:lnTo>
                    <a:cubicBezTo>
                      <a:pt x="5715" y="59055"/>
                      <a:pt x="5715" y="68580"/>
                      <a:pt x="11430" y="73343"/>
                    </a:cubicBezTo>
                    <a:cubicBezTo>
                      <a:pt x="17145" y="78105"/>
                      <a:pt x="26670" y="79058"/>
                      <a:pt x="31433" y="73343"/>
                    </a:cubicBezTo>
                    <a:lnTo>
                      <a:pt x="41910" y="62865"/>
                    </a:lnTo>
                    <a:lnTo>
                      <a:pt x="52388" y="74295"/>
                    </a:lnTo>
                    <a:cubicBezTo>
                      <a:pt x="58102" y="80010"/>
                      <a:pt x="67627" y="80010"/>
                      <a:pt x="72390" y="74295"/>
                    </a:cubicBezTo>
                    <a:cubicBezTo>
                      <a:pt x="78105" y="68580"/>
                      <a:pt x="78105" y="59055"/>
                      <a:pt x="72390" y="54293"/>
                    </a:cubicBezTo>
                    <a:lnTo>
                      <a:pt x="61913" y="43815"/>
                    </a:lnTo>
                    <a:lnTo>
                      <a:pt x="72390" y="33338"/>
                    </a:lnTo>
                    <a:cubicBezTo>
                      <a:pt x="79058" y="26670"/>
                      <a:pt x="79058" y="17145"/>
                      <a:pt x="73343" y="11430"/>
                    </a:cubicBezTo>
                    <a:cubicBezTo>
                      <a:pt x="67627" y="6668"/>
                      <a:pt x="58102" y="6668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/>
              <p:cNvSpPr/>
              <p:nvPr/>
            </p:nvSpPr>
            <p:spPr>
              <a:xfrm>
                <a:off x="1481405" y="163202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4295 h 76200"/>
                  <a:gd name="connsiteX11" fmla="*/ 72390 w 76200"/>
                  <a:gd name="connsiteY11" fmla="*/ 74295 h 76200"/>
                  <a:gd name="connsiteX12" fmla="*/ 72390 w 76200"/>
                  <a:gd name="connsiteY12" fmla="*/ 54293 h 76200"/>
                  <a:gd name="connsiteX13" fmla="*/ 61913 w 76200"/>
                  <a:gd name="connsiteY13" fmla="*/ 43815 h 76200"/>
                  <a:gd name="connsiteX14" fmla="*/ 72390 w 76200"/>
                  <a:gd name="connsiteY14" fmla="*/ 33338 h 76200"/>
                  <a:gd name="connsiteX15" fmla="*/ 72390 w 76200"/>
                  <a:gd name="connsiteY15" fmla="*/ 13335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4295"/>
                    </a:lnTo>
                    <a:cubicBezTo>
                      <a:pt x="58103" y="80010"/>
                      <a:pt x="67628" y="80010"/>
                      <a:pt x="72390" y="74295"/>
                    </a:cubicBezTo>
                    <a:cubicBezTo>
                      <a:pt x="77153" y="68580"/>
                      <a:pt x="78105" y="59055"/>
                      <a:pt x="72390" y="54293"/>
                    </a:cubicBezTo>
                    <a:lnTo>
                      <a:pt x="61913" y="43815"/>
                    </a:lnTo>
                    <a:lnTo>
                      <a:pt x="72390" y="33338"/>
                    </a:lnTo>
                    <a:cubicBezTo>
                      <a:pt x="78105" y="27623"/>
                      <a:pt x="78105" y="18098"/>
                      <a:pt x="72390" y="13335"/>
                    </a:cubicBezTo>
                    <a:cubicBezTo>
                      <a:pt x="66675" y="8573"/>
                      <a:pt x="58103" y="6668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/>
              <p:cNvSpPr/>
              <p:nvPr/>
            </p:nvSpPr>
            <p:spPr>
              <a:xfrm>
                <a:off x="1813055" y="163202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7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4295 h 76200"/>
                  <a:gd name="connsiteX11" fmla="*/ 72390 w 76200"/>
                  <a:gd name="connsiteY11" fmla="*/ 74295 h 76200"/>
                  <a:gd name="connsiteX12" fmla="*/ 72390 w 76200"/>
                  <a:gd name="connsiteY12" fmla="*/ 54293 h 76200"/>
                  <a:gd name="connsiteX13" fmla="*/ 61913 w 76200"/>
                  <a:gd name="connsiteY13" fmla="*/ 43815 h 76200"/>
                  <a:gd name="connsiteX14" fmla="*/ 72390 w 76200"/>
                  <a:gd name="connsiteY14" fmla="*/ 33338 h 76200"/>
                  <a:gd name="connsiteX15" fmla="*/ 72390 w 76200"/>
                  <a:gd name="connsiteY15" fmla="*/ 13335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8" y="74295"/>
                    </a:lnTo>
                    <a:cubicBezTo>
                      <a:pt x="58103" y="80010"/>
                      <a:pt x="67628" y="80010"/>
                      <a:pt x="72390" y="74295"/>
                    </a:cubicBezTo>
                    <a:cubicBezTo>
                      <a:pt x="77153" y="68580"/>
                      <a:pt x="78105" y="59055"/>
                      <a:pt x="72390" y="54293"/>
                    </a:cubicBezTo>
                    <a:lnTo>
                      <a:pt x="61913" y="43815"/>
                    </a:lnTo>
                    <a:lnTo>
                      <a:pt x="72390" y="33338"/>
                    </a:lnTo>
                    <a:cubicBezTo>
                      <a:pt x="78105" y="27623"/>
                      <a:pt x="78105" y="18098"/>
                      <a:pt x="72390" y="13335"/>
                    </a:cubicBezTo>
                    <a:cubicBezTo>
                      <a:pt x="66675" y="8573"/>
                      <a:pt x="57150" y="6668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/>
              <p:cNvSpPr/>
              <p:nvPr/>
            </p:nvSpPr>
            <p:spPr>
              <a:xfrm>
                <a:off x="2142951" y="163202"/>
                <a:ext cx="140381" cy="140381"/>
              </a:xfrm>
              <a:custGeom>
                <a:avLst/>
                <a:gdLst>
                  <a:gd name="connsiteX0" fmla="*/ 52387 w 76200"/>
                  <a:gd name="connsiteY0" fmla="*/ 11430 h 76200"/>
                  <a:gd name="connsiteX1" fmla="*/ 41910 w 76200"/>
                  <a:gd name="connsiteY1" fmla="*/ 21908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7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3 h 76200"/>
                  <a:gd name="connsiteX10" fmla="*/ 52387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2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7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7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7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8"/>
                    </a:cubicBezTo>
                    <a:lnTo>
                      <a:pt x="61912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8103" y="6668"/>
                      <a:pt x="52387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/>
              <p:cNvSpPr/>
              <p:nvPr/>
            </p:nvSpPr>
            <p:spPr>
              <a:xfrm>
                <a:off x="2472846" y="163202"/>
                <a:ext cx="140381" cy="140381"/>
              </a:xfrm>
              <a:custGeom>
                <a:avLst/>
                <a:gdLst>
                  <a:gd name="connsiteX0" fmla="*/ 52387 w 76200"/>
                  <a:gd name="connsiteY0" fmla="*/ 11430 h 76200"/>
                  <a:gd name="connsiteX1" fmla="*/ 41910 w 76200"/>
                  <a:gd name="connsiteY1" fmla="*/ 21908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7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3 h 76200"/>
                  <a:gd name="connsiteX10" fmla="*/ 52387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2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7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7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7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8"/>
                    </a:cubicBezTo>
                    <a:lnTo>
                      <a:pt x="61912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8103" y="6668"/>
                      <a:pt x="52387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/>
              <p:cNvSpPr/>
              <p:nvPr/>
            </p:nvSpPr>
            <p:spPr>
              <a:xfrm>
                <a:off x="2800987" y="163202"/>
                <a:ext cx="140381" cy="140381"/>
              </a:xfrm>
              <a:custGeom>
                <a:avLst/>
                <a:gdLst>
                  <a:gd name="connsiteX0" fmla="*/ 53340 w 76200"/>
                  <a:gd name="connsiteY0" fmla="*/ 11430 h 76200"/>
                  <a:gd name="connsiteX1" fmla="*/ 42862 w 76200"/>
                  <a:gd name="connsiteY1" fmla="*/ 21908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7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3 h 76200"/>
                  <a:gd name="connsiteX10" fmla="*/ 52387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2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3340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3340" y="11430"/>
                    </a:moveTo>
                    <a:lnTo>
                      <a:pt x="42862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7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8"/>
                    </a:cubicBezTo>
                    <a:lnTo>
                      <a:pt x="61912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7628" y="6668"/>
                      <a:pt x="59055" y="6668"/>
                      <a:pt x="53340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/>
              <p:cNvSpPr/>
              <p:nvPr/>
            </p:nvSpPr>
            <p:spPr>
              <a:xfrm>
                <a:off x="161824" y="431681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8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3343 w 76200"/>
                  <a:gd name="connsiteY14" fmla="*/ 31432 h 76200"/>
                  <a:gd name="connsiteX15" fmla="*/ 73343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7153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3343" y="31432"/>
                    </a:lnTo>
                    <a:cubicBezTo>
                      <a:pt x="79058" y="25718"/>
                      <a:pt x="79058" y="16193"/>
                      <a:pt x="73343" y="11430"/>
                    </a:cubicBezTo>
                    <a:cubicBezTo>
                      <a:pt x="67628" y="6667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/>
              <p:cNvSpPr/>
              <p:nvPr/>
            </p:nvSpPr>
            <p:spPr>
              <a:xfrm>
                <a:off x="491721" y="431681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7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2390 w 76200"/>
                  <a:gd name="connsiteY14" fmla="*/ 31432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2"/>
                    </a:cubicBezTo>
                    <a:lnTo>
                      <a:pt x="21907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7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/>
              <p:cNvSpPr/>
              <p:nvPr/>
            </p:nvSpPr>
            <p:spPr>
              <a:xfrm>
                <a:off x="821614" y="431681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8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2390 w 76200"/>
                  <a:gd name="connsiteY14" fmla="*/ 31432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7153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7628" y="5715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/>
              <p:cNvSpPr/>
              <p:nvPr/>
            </p:nvSpPr>
            <p:spPr>
              <a:xfrm>
                <a:off x="1151509" y="431681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8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2390 w 76200"/>
                  <a:gd name="connsiteY14" fmla="*/ 31432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7153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2" y="78105"/>
                      <a:pt x="67627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7627" y="5715"/>
                      <a:pt x="58102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/>
              <p:cNvSpPr/>
              <p:nvPr/>
            </p:nvSpPr>
            <p:spPr>
              <a:xfrm>
                <a:off x="1481405" y="431681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8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2390 w 76200"/>
                  <a:gd name="connsiteY14" fmla="*/ 31432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7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/>
              <p:cNvSpPr/>
              <p:nvPr/>
            </p:nvSpPr>
            <p:spPr>
              <a:xfrm>
                <a:off x="1813055" y="431681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7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2390 w 76200"/>
                  <a:gd name="connsiteY14" fmla="*/ 31432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2"/>
                    </a:cubicBezTo>
                    <a:lnTo>
                      <a:pt x="21907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7"/>
                      <a:pt x="57150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/>
              <p:cNvSpPr/>
              <p:nvPr/>
            </p:nvSpPr>
            <p:spPr>
              <a:xfrm>
                <a:off x="2142951" y="431681"/>
                <a:ext cx="140381" cy="140381"/>
              </a:xfrm>
              <a:custGeom>
                <a:avLst/>
                <a:gdLst>
                  <a:gd name="connsiteX0" fmla="*/ 52387 w 76200"/>
                  <a:gd name="connsiteY0" fmla="*/ 11430 h 76200"/>
                  <a:gd name="connsiteX1" fmla="*/ 41910 w 76200"/>
                  <a:gd name="connsiteY1" fmla="*/ 21907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7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2 h 76200"/>
                  <a:gd name="connsiteX10" fmla="*/ 52387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2 w 76200"/>
                  <a:gd name="connsiteY13" fmla="*/ 41910 h 76200"/>
                  <a:gd name="connsiteX14" fmla="*/ 72390 w 76200"/>
                  <a:gd name="connsiteY14" fmla="*/ 31432 h 76200"/>
                  <a:gd name="connsiteX15" fmla="*/ 72390 w 76200"/>
                  <a:gd name="connsiteY15" fmla="*/ 11430 h 76200"/>
                  <a:gd name="connsiteX16" fmla="*/ 52387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7" y="11430"/>
                    </a:moveTo>
                    <a:lnTo>
                      <a:pt x="41910" y="21907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2"/>
                    </a:cubicBezTo>
                    <a:lnTo>
                      <a:pt x="21907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2"/>
                    </a:lnTo>
                    <a:lnTo>
                      <a:pt x="52387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2" y="41910"/>
                    </a:lnTo>
                    <a:lnTo>
                      <a:pt x="72390" y="31432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5715"/>
                      <a:pt x="58103" y="5715"/>
                      <a:pt x="52387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/>
              <p:cNvSpPr/>
              <p:nvPr/>
            </p:nvSpPr>
            <p:spPr>
              <a:xfrm>
                <a:off x="2472846" y="431681"/>
                <a:ext cx="140381" cy="140381"/>
              </a:xfrm>
              <a:custGeom>
                <a:avLst/>
                <a:gdLst>
                  <a:gd name="connsiteX0" fmla="*/ 52387 w 76200"/>
                  <a:gd name="connsiteY0" fmla="*/ 11430 h 76200"/>
                  <a:gd name="connsiteX1" fmla="*/ 41910 w 76200"/>
                  <a:gd name="connsiteY1" fmla="*/ 21907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7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2 h 76200"/>
                  <a:gd name="connsiteX10" fmla="*/ 52387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2 w 76200"/>
                  <a:gd name="connsiteY13" fmla="*/ 41910 h 76200"/>
                  <a:gd name="connsiteX14" fmla="*/ 72390 w 76200"/>
                  <a:gd name="connsiteY14" fmla="*/ 31432 h 76200"/>
                  <a:gd name="connsiteX15" fmla="*/ 72390 w 76200"/>
                  <a:gd name="connsiteY15" fmla="*/ 11430 h 76200"/>
                  <a:gd name="connsiteX16" fmla="*/ 52387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7" y="11430"/>
                    </a:moveTo>
                    <a:lnTo>
                      <a:pt x="41910" y="21907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2"/>
                    </a:cubicBezTo>
                    <a:lnTo>
                      <a:pt x="21907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2"/>
                    </a:lnTo>
                    <a:lnTo>
                      <a:pt x="52387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2" y="41910"/>
                    </a:lnTo>
                    <a:lnTo>
                      <a:pt x="72390" y="31432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5715"/>
                      <a:pt x="58103" y="5715"/>
                      <a:pt x="52387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/>
              <p:cNvSpPr/>
              <p:nvPr/>
            </p:nvSpPr>
            <p:spPr>
              <a:xfrm>
                <a:off x="161824" y="698403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3343 w 76200"/>
                  <a:gd name="connsiteY11" fmla="*/ 74295 h 76200"/>
                  <a:gd name="connsiteX12" fmla="*/ 73343 w 76200"/>
                  <a:gd name="connsiteY12" fmla="*/ 54293 h 76200"/>
                  <a:gd name="connsiteX13" fmla="*/ 62865 w 76200"/>
                  <a:gd name="connsiteY13" fmla="*/ 43815 h 76200"/>
                  <a:gd name="connsiteX14" fmla="*/ 73343 w 76200"/>
                  <a:gd name="connsiteY14" fmla="*/ 32385 h 76200"/>
                  <a:gd name="connsiteX15" fmla="*/ 73343 w 76200"/>
                  <a:gd name="connsiteY15" fmla="*/ 12383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7153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9058"/>
                      <a:pt x="67628" y="79058"/>
                      <a:pt x="73343" y="74295"/>
                    </a:cubicBezTo>
                    <a:cubicBezTo>
                      <a:pt x="79058" y="69533"/>
                      <a:pt x="79058" y="59055"/>
                      <a:pt x="73343" y="54293"/>
                    </a:cubicBezTo>
                    <a:lnTo>
                      <a:pt x="62865" y="43815"/>
                    </a:lnTo>
                    <a:lnTo>
                      <a:pt x="73343" y="32385"/>
                    </a:lnTo>
                    <a:cubicBezTo>
                      <a:pt x="79058" y="26670"/>
                      <a:pt x="79058" y="17145"/>
                      <a:pt x="73343" y="12383"/>
                    </a:cubicBezTo>
                    <a:cubicBezTo>
                      <a:pt x="67628" y="7620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/>
              <p:cNvSpPr/>
              <p:nvPr/>
            </p:nvSpPr>
            <p:spPr>
              <a:xfrm>
                <a:off x="491721" y="698403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7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/>
              <p:cNvSpPr/>
              <p:nvPr/>
            </p:nvSpPr>
            <p:spPr>
              <a:xfrm>
                <a:off x="821614" y="698403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7153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7628" y="5715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/>
              <p:cNvSpPr/>
              <p:nvPr/>
            </p:nvSpPr>
            <p:spPr>
              <a:xfrm>
                <a:off x="1151509" y="698403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7153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2" y="78105"/>
                      <a:pt x="67627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7627" y="5715"/>
                      <a:pt x="58102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/>
              <p:cNvSpPr/>
              <p:nvPr/>
            </p:nvSpPr>
            <p:spPr>
              <a:xfrm>
                <a:off x="1481405" y="698403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/>
              <p:cNvSpPr/>
              <p:nvPr/>
            </p:nvSpPr>
            <p:spPr>
              <a:xfrm>
                <a:off x="1811302" y="698403"/>
                <a:ext cx="140381" cy="140381"/>
              </a:xfrm>
              <a:custGeom>
                <a:avLst/>
                <a:gdLst>
                  <a:gd name="connsiteX0" fmla="*/ 53340 w 76200"/>
                  <a:gd name="connsiteY0" fmla="*/ 11430 h 76200"/>
                  <a:gd name="connsiteX1" fmla="*/ 41910 w 76200"/>
                  <a:gd name="connsiteY1" fmla="*/ 21908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7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3340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3340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8103" y="5715"/>
                      <a:pt x="53340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/>
              <p:cNvSpPr/>
              <p:nvPr/>
            </p:nvSpPr>
            <p:spPr>
              <a:xfrm>
                <a:off x="2142951" y="698403"/>
                <a:ext cx="140381" cy="140381"/>
              </a:xfrm>
              <a:custGeom>
                <a:avLst/>
                <a:gdLst>
                  <a:gd name="connsiteX0" fmla="*/ 52387 w 76200"/>
                  <a:gd name="connsiteY0" fmla="*/ 11430 h 76200"/>
                  <a:gd name="connsiteX1" fmla="*/ 41910 w 76200"/>
                  <a:gd name="connsiteY1" fmla="*/ 21908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7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3 h 76200"/>
                  <a:gd name="connsiteX10" fmla="*/ 52387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2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7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7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7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8"/>
                    </a:cubicBezTo>
                    <a:lnTo>
                      <a:pt x="61912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5715"/>
                      <a:pt x="58103" y="5715"/>
                      <a:pt x="52387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/>
              <p:cNvSpPr/>
              <p:nvPr/>
            </p:nvSpPr>
            <p:spPr>
              <a:xfrm>
                <a:off x="161824" y="966883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3343 w 76200"/>
                  <a:gd name="connsiteY14" fmla="*/ 31433 h 76200"/>
                  <a:gd name="connsiteX15" fmla="*/ 73343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2"/>
                      <a:pt x="5715" y="67627"/>
                      <a:pt x="11430" y="72390"/>
                    </a:cubicBezTo>
                    <a:cubicBezTo>
                      <a:pt x="17145" y="77152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3343" y="31433"/>
                    </a:lnTo>
                    <a:cubicBezTo>
                      <a:pt x="79058" y="25718"/>
                      <a:pt x="79058" y="16193"/>
                      <a:pt x="73343" y="11430"/>
                    </a:cubicBezTo>
                    <a:cubicBezTo>
                      <a:pt x="67628" y="6668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/>
              <p:cNvSpPr/>
              <p:nvPr/>
            </p:nvSpPr>
            <p:spPr>
              <a:xfrm>
                <a:off x="491721" y="966883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7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2"/>
                      <a:pt x="5715" y="67627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/>
              <p:cNvSpPr/>
              <p:nvPr/>
            </p:nvSpPr>
            <p:spPr>
              <a:xfrm>
                <a:off x="821614" y="966883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2"/>
                      <a:pt x="5715" y="67627"/>
                      <a:pt x="11430" y="72390"/>
                    </a:cubicBezTo>
                    <a:cubicBezTo>
                      <a:pt x="17145" y="77152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7628" y="5715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/>
              <p:cNvSpPr/>
              <p:nvPr/>
            </p:nvSpPr>
            <p:spPr>
              <a:xfrm>
                <a:off x="1151509" y="966883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2"/>
                      <a:pt x="5715" y="67627"/>
                      <a:pt x="11430" y="72390"/>
                    </a:cubicBezTo>
                    <a:cubicBezTo>
                      <a:pt x="17145" y="77152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2" y="78105"/>
                      <a:pt x="67627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7627" y="5715"/>
                      <a:pt x="58102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/>
              <p:cNvSpPr/>
              <p:nvPr/>
            </p:nvSpPr>
            <p:spPr>
              <a:xfrm>
                <a:off x="1481405" y="966883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2"/>
                      <a:pt x="5715" y="67627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/>
              <p:cNvSpPr/>
              <p:nvPr/>
            </p:nvSpPr>
            <p:spPr>
              <a:xfrm>
                <a:off x="1813055" y="966883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7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2"/>
                      <a:pt x="5715" y="67627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7150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/>
              <p:cNvSpPr/>
              <p:nvPr/>
            </p:nvSpPr>
            <p:spPr>
              <a:xfrm>
                <a:off x="161824" y="1233607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3343 w 76200"/>
                  <a:gd name="connsiteY14" fmla="*/ 32385 h 76200"/>
                  <a:gd name="connsiteX15" fmla="*/ 73343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3343" y="32385"/>
                    </a:lnTo>
                    <a:cubicBezTo>
                      <a:pt x="79058" y="26670"/>
                      <a:pt x="79058" y="17145"/>
                      <a:pt x="73343" y="11430"/>
                    </a:cubicBezTo>
                    <a:cubicBezTo>
                      <a:pt x="67628" y="5715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/>
              <p:cNvSpPr/>
              <p:nvPr/>
            </p:nvSpPr>
            <p:spPr>
              <a:xfrm>
                <a:off x="491721" y="1233607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7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/>
              <p:cNvSpPr/>
              <p:nvPr/>
            </p:nvSpPr>
            <p:spPr>
              <a:xfrm>
                <a:off x="821614" y="1233607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7628" y="5715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/>
              <p:cNvSpPr/>
              <p:nvPr/>
            </p:nvSpPr>
            <p:spPr>
              <a:xfrm>
                <a:off x="1151509" y="1233607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2" y="78105"/>
                      <a:pt x="67627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7627" y="5715"/>
                      <a:pt x="58102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/>
              <p:cNvSpPr/>
              <p:nvPr/>
            </p:nvSpPr>
            <p:spPr>
              <a:xfrm>
                <a:off x="1481405" y="1233607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/>
              <p:cNvSpPr/>
              <p:nvPr/>
            </p:nvSpPr>
            <p:spPr>
              <a:xfrm>
                <a:off x="160070" y="1500330"/>
                <a:ext cx="140381" cy="140381"/>
              </a:xfrm>
              <a:custGeom>
                <a:avLst/>
                <a:gdLst>
                  <a:gd name="connsiteX0" fmla="*/ 53340 w 76200"/>
                  <a:gd name="connsiteY0" fmla="*/ 11430 h 76200"/>
                  <a:gd name="connsiteX1" fmla="*/ 42863 w 76200"/>
                  <a:gd name="connsiteY1" fmla="*/ 21907 h 76200"/>
                  <a:gd name="connsiteX2" fmla="*/ 32385 w 76200"/>
                  <a:gd name="connsiteY2" fmla="*/ 11430 h 76200"/>
                  <a:gd name="connsiteX3" fmla="*/ 12383 w 76200"/>
                  <a:gd name="connsiteY3" fmla="*/ 11430 h 76200"/>
                  <a:gd name="connsiteX4" fmla="*/ 12383 w 76200"/>
                  <a:gd name="connsiteY4" fmla="*/ 31432 h 76200"/>
                  <a:gd name="connsiteX5" fmla="*/ 22860 w 76200"/>
                  <a:gd name="connsiteY5" fmla="*/ 41910 h 76200"/>
                  <a:gd name="connsiteX6" fmla="*/ 11430 w 76200"/>
                  <a:gd name="connsiteY6" fmla="*/ 53340 h 76200"/>
                  <a:gd name="connsiteX7" fmla="*/ 11430 w 76200"/>
                  <a:gd name="connsiteY7" fmla="*/ 73342 h 76200"/>
                  <a:gd name="connsiteX8" fmla="*/ 31433 w 76200"/>
                  <a:gd name="connsiteY8" fmla="*/ 73342 h 76200"/>
                  <a:gd name="connsiteX9" fmla="*/ 41910 w 76200"/>
                  <a:gd name="connsiteY9" fmla="*/ 62865 h 76200"/>
                  <a:gd name="connsiteX10" fmla="*/ 52388 w 76200"/>
                  <a:gd name="connsiteY10" fmla="*/ 73342 h 76200"/>
                  <a:gd name="connsiteX11" fmla="*/ 72390 w 76200"/>
                  <a:gd name="connsiteY11" fmla="*/ 73342 h 76200"/>
                  <a:gd name="connsiteX12" fmla="*/ 72390 w 76200"/>
                  <a:gd name="connsiteY12" fmla="*/ 53340 h 76200"/>
                  <a:gd name="connsiteX13" fmla="*/ 61913 w 76200"/>
                  <a:gd name="connsiteY13" fmla="*/ 42863 h 76200"/>
                  <a:gd name="connsiteX14" fmla="*/ 74295 w 76200"/>
                  <a:gd name="connsiteY14" fmla="*/ 32385 h 76200"/>
                  <a:gd name="connsiteX15" fmla="*/ 74295 w 76200"/>
                  <a:gd name="connsiteY15" fmla="*/ 12382 h 76200"/>
                  <a:gd name="connsiteX16" fmla="*/ 53340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3340" y="11430"/>
                    </a:moveTo>
                    <a:lnTo>
                      <a:pt x="42863" y="21907"/>
                    </a:lnTo>
                    <a:lnTo>
                      <a:pt x="32385" y="11430"/>
                    </a:lnTo>
                    <a:cubicBezTo>
                      <a:pt x="26670" y="5715"/>
                      <a:pt x="17145" y="5715"/>
                      <a:pt x="12383" y="11430"/>
                    </a:cubicBezTo>
                    <a:cubicBezTo>
                      <a:pt x="7620" y="17145"/>
                      <a:pt x="6668" y="26670"/>
                      <a:pt x="12383" y="31432"/>
                    </a:cubicBezTo>
                    <a:lnTo>
                      <a:pt x="22860" y="41910"/>
                    </a:lnTo>
                    <a:lnTo>
                      <a:pt x="11430" y="53340"/>
                    </a:lnTo>
                    <a:cubicBezTo>
                      <a:pt x="5715" y="59055"/>
                      <a:pt x="5715" y="68580"/>
                      <a:pt x="11430" y="73342"/>
                    </a:cubicBezTo>
                    <a:cubicBezTo>
                      <a:pt x="17145" y="79057"/>
                      <a:pt x="26670" y="79057"/>
                      <a:pt x="31433" y="73342"/>
                    </a:cubicBezTo>
                    <a:lnTo>
                      <a:pt x="41910" y="62865"/>
                    </a:lnTo>
                    <a:lnTo>
                      <a:pt x="52388" y="73342"/>
                    </a:lnTo>
                    <a:cubicBezTo>
                      <a:pt x="58103" y="79057"/>
                      <a:pt x="67628" y="79057"/>
                      <a:pt x="72390" y="73342"/>
                    </a:cubicBezTo>
                    <a:cubicBezTo>
                      <a:pt x="78105" y="67628"/>
                      <a:pt x="78105" y="58103"/>
                      <a:pt x="72390" y="53340"/>
                    </a:cubicBezTo>
                    <a:lnTo>
                      <a:pt x="61913" y="42863"/>
                    </a:lnTo>
                    <a:lnTo>
                      <a:pt x="74295" y="32385"/>
                    </a:lnTo>
                    <a:cubicBezTo>
                      <a:pt x="80010" y="26670"/>
                      <a:pt x="80010" y="17145"/>
                      <a:pt x="74295" y="12382"/>
                    </a:cubicBezTo>
                    <a:cubicBezTo>
                      <a:pt x="68580" y="7620"/>
                      <a:pt x="59055" y="6667"/>
                      <a:pt x="53340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/>
              <p:cNvSpPr/>
              <p:nvPr/>
            </p:nvSpPr>
            <p:spPr>
              <a:xfrm>
                <a:off x="491721" y="1500330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7 w 76200"/>
                  <a:gd name="connsiteY5" fmla="*/ 41910 h 76200"/>
                  <a:gd name="connsiteX6" fmla="*/ 11430 w 76200"/>
                  <a:gd name="connsiteY6" fmla="*/ 53340 h 76200"/>
                  <a:gd name="connsiteX7" fmla="*/ 11430 w 76200"/>
                  <a:gd name="connsiteY7" fmla="*/ 73342 h 76200"/>
                  <a:gd name="connsiteX8" fmla="*/ 31432 w 76200"/>
                  <a:gd name="connsiteY8" fmla="*/ 73342 h 76200"/>
                  <a:gd name="connsiteX9" fmla="*/ 41910 w 76200"/>
                  <a:gd name="connsiteY9" fmla="*/ 62865 h 76200"/>
                  <a:gd name="connsiteX10" fmla="*/ 52388 w 76200"/>
                  <a:gd name="connsiteY10" fmla="*/ 73342 h 76200"/>
                  <a:gd name="connsiteX11" fmla="*/ 72390 w 76200"/>
                  <a:gd name="connsiteY11" fmla="*/ 73342 h 76200"/>
                  <a:gd name="connsiteX12" fmla="*/ 72390 w 76200"/>
                  <a:gd name="connsiteY12" fmla="*/ 53340 h 76200"/>
                  <a:gd name="connsiteX13" fmla="*/ 61913 w 76200"/>
                  <a:gd name="connsiteY13" fmla="*/ 42863 h 76200"/>
                  <a:gd name="connsiteX14" fmla="*/ 72390 w 76200"/>
                  <a:gd name="connsiteY14" fmla="*/ 32385 h 76200"/>
                  <a:gd name="connsiteX15" fmla="*/ 72390 w 76200"/>
                  <a:gd name="connsiteY15" fmla="*/ 12382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2"/>
                    </a:cubicBezTo>
                    <a:lnTo>
                      <a:pt x="21907" y="41910"/>
                    </a:lnTo>
                    <a:lnTo>
                      <a:pt x="11430" y="53340"/>
                    </a:lnTo>
                    <a:cubicBezTo>
                      <a:pt x="5715" y="59055"/>
                      <a:pt x="5715" y="68580"/>
                      <a:pt x="11430" y="73342"/>
                    </a:cubicBezTo>
                    <a:cubicBezTo>
                      <a:pt x="17145" y="79057"/>
                      <a:pt x="26670" y="79057"/>
                      <a:pt x="31432" y="73342"/>
                    </a:cubicBezTo>
                    <a:lnTo>
                      <a:pt x="41910" y="62865"/>
                    </a:lnTo>
                    <a:lnTo>
                      <a:pt x="52388" y="73342"/>
                    </a:lnTo>
                    <a:cubicBezTo>
                      <a:pt x="58103" y="79057"/>
                      <a:pt x="67628" y="79057"/>
                      <a:pt x="72390" y="73342"/>
                    </a:cubicBezTo>
                    <a:cubicBezTo>
                      <a:pt x="78105" y="67628"/>
                      <a:pt x="78105" y="58103"/>
                      <a:pt x="72390" y="53340"/>
                    </a:cubicBezTo>
                    <a:lnTo>
                      <a:pt x="61913" y="42863"/>
                    </a:lnTo>
                    <a:lnTo>
                      <a:pt x="72390" y="32385"/>
                    </a:lnTo>
                    <a:cubicBezTo>
                      <a:pt x="78105" y="26670"/>
                      <a:pt x="78105" y="17145"/>
                      <a:pt x="72390" y="12382"/>
                    </a:cubicBezTo>
                    <a:cubicBezTo>
                      <a:pt x="66675" y="7620"/>
                      <a:pt x="58103" y="6667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/>
              <p:cNvSpPr/>
              <p:nvPr/>
            </p:nvSpPr>
            <p:spPr>
              <a:xfrm>
                <a:off x="821614" y="1500330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8 w 76200"/>
                  <a:gd name="connsiteY5" fmla="*/ 41910 h 76200"/>
                  <a:gd name="connsiteX6" fmla="*/ 11430 w 76200"/>
                  <a:gd name="connsiteY6" fmla="*/ 53340 h 76200"/>
                  <a:gd name="connsiteX7" fmla="*/ 11430 w 76200"/>
                  <a:gd name="connsiteY7" fmla="*/ 73342 h 76200"/>
                  <a:gd name="connsiteX8" fmla="*/ 31433 w 76200"/>
                  <a:gd name="connsiteY8" fmla="*/ 73342 h 76200"/>
                  <a:gd name="connsiteX9" fmla="*/ 41910 w 76200"/>
                  <a:gd name="connsiteY9" fmla="*/ 62865 h 76200"/>
                  <a:gd name="connsiteX10" fmla="*/ 52388 w 76200"/>
                  <a:gd name="connsiteY10" fmla="*/ 73342 h 76200"/>
                  <a:gd name="connsiteX11" fmla="*/ 72390 w 76200"/>
                  <a:gd name="connsiteY11" fmla="*/ 73342 h 76200"/>
                  <a:gd name="connsiteX12" fmla="*/ 72390 w 76200"/>
                  <a:gd name="connsiteY12" fmla="*/ 53340 h 76200"/>
                  <a:gd name="connsiteX13" fmla="*/ 61913 w 76200"/>
                  <a:gd name="connsiteY13" fmla="*/ 42863 h 76200"/>
                  <a:gd name="connsiteX14" fmla="*/ 72390 w 76200"/>
                  <a:gd name="connsiteY14" fmla="*/ 32385 h 76200"/>
                  <a:gd name="connsiteX15" fmla="*/ 72390 w 76200"/>
                  <a:gd name="connsiteY15" fmla="*/ 12382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3340"/>
                    </a:lnTo>
                    <a:cubicBezTo>
                      <a:pt x="5715" y="59055"/>
                      <a:pt x="5715" y="68580"/>
                      <a:pt x="11430" y="73342"/>
                    </a:cubicBezTo>
                    <a:cubicBezTo>
                      <a:pt x="17145" y="79057"/>
                      <a:pt x="26670" y="79057"/>
                      <a:pt x="31433" y="73342"/>
                    </a:cubicBezTo>
                    <a:lnTo>
                      <a:pt x="41910" y="62865"/>
                    </a:lnTo>
                    <a:lnTo>
                      <a:pt x="52388" y="73342"/>
                    </a:lnTo>
                    <a:cubicBezTo>
                      <a:pt x="58103" y="79057"/>
                      <a:pt x="67628" y="79057"/>
                      <a:pt x="72390" y="73342"/>
                    </a:cubicBezTo>
                    <a:cubicBezTo>
                      <a:pt x="78105" y="67628"/>
                      <a:pt x="78105" y="58103"/>
                      <a:pt x="72390" y="53340"/>
                    </a:cubicBezTo>
                    <a:lnTo>
                      <a:pt x="61913" y="42863"/>
                    </a:lnTo>
                    <a:lnTo>
                      <a:pt x="72390" y="32385"/>
                    </a:lnTo>
                    <a:cubicBezTo>
                      <a:pt x="78105" y="26670"/>
                      <a:pt x="78105" y="17145"/>
                      <a:pt x="72390" y="12382"/>
                    </a:cubicBezTo>
                    <a:cubicBezTo>
                      <a:pt x="67628" y="6667"/>
                      <a:pt x="58103" y="6667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/>
              <p:cNvSpPr/>
              <p:nvPr/>
            </p:nvSpPr>
            <p:spPr>
              <a:xfrm>
                <a:off x="1151509" y="1500330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8 w 76200"/>
                  <a:gd name="connsiteY5" fmla="*/ 41910 h 76200"/>
                  <a:gd name="connsiteX6" fmla="*/ 11430 w 76200"/>
                  <a:gd name="connsiteY6" fmla="*/ 53340 h 76200"/>
                  <a:gd name="connsiteX7" fmla="*/ 11430 w 76200"/>
                  <a:gd name="connsiteY7" fmla="*/ 73342 h 76200"/>
                  <a:gd name="connsiteX8" fmla="*/ 31433 w 76200"/>
                  <a:gd name="connsiteY8" fmla="*/ 73342 h 76200"/>
                  <a:gd name="connsiteX9" fmla="*/ 41910 w 76200"/>
                  <a:gd name="connsiteY9" fmla="*/ 62865 h 76200"/>
                  <a:gd name="connsiteX10" fmla="*/ 52388 w 76200"/>
                  <a:gd name="connsiteY10" fmla="*/ 73342 h 76200"/>
                  <a:gd name="connsiteX11" fmla="*/ 72390 w 76200"/>
                  <a:gd name="connsiteY11" fmla="*/ 73342 h 76200"/>
                  <a:gd name="connsiteX12" fmla="*/ 72390 w 76200"/>
                  <a:gd name="connsiteY12" fmla="*/ 53340 h 76200"/>
                  <a:gd name="connsiteX13" fmla="*/ 61913 w 76200"/>
                  <a:gd name="connsiteY13" fmla="*/ 42863 h 76200"/>
                  <a:gd name="connsiteX14" fmla="*/ 72390 w 76200"/>
                  <a:gd name="connsiteY14" fmla="*/ 32385 h 76200"/>
                  <a:gd name="connsiteX15" fmla="*/ 72390 w 76200"/>
                  <a:gd name="connsiteY15" fmla="*/ 12382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3340"/>
                    </a:lnTo>
                    <a:cubicBezTo>
                      <a:pt x="5715" y="59055"/>
                      <a:pt x="5715" y="68580"/>
                      <a:pt x="11430" y="73342"/>
                    </a:cubicBezTo>
                    <a:cubicBezTo>
                      <a:pt x="17145" y="79057"/>
                      <a:pt x="26670" y="79057"/>
                      <a:pt x="31433" y="73342"/>
                    </a:cubicBezTo>
                    <a:lnTo>
                      <a:pt x="41910" y="62865"/>
                    </a:lnTo>
                    <a:lnTo>
                      <a:pt x="52388" y="73342"/>
                    </a:lnTo>
                    <a:cubicBezTo>
                      <a:pt x="58102" y="79057"/>
                      <a:pt x="67627" y="79057"/>
                      <a:pt x="72390" y="73342"/>
                    </a:cubicBezTo>
                    <a:cubicBezTo>
                      <a:pt x="78105" y="67628"/>
                      <a:pt x="78105" y="58103"/>
                      <a:pt x="72390" y="53340"/>
                    </a:cubicBezTo>
                    <a:lnTo>
                      <a:pt x="61913" y="42863"/>
                    </a:lnTo>
                    <a:lnTo>
                      <a:pt x="72390" y="32385"/>
                    </a:lnTo>
                    <a:cubicBezTo>
                      <a:pt x="78105" y="26670"/>
                      <a:pt x="78105" y="17145"/>
                      <a:pt x="72390" y="12382"/>
                    </a:cubicBezTo>
                    <a:cubicBezTo>
                      <a:pt x="67627" y="6667"/>
                      <a:pt x="58102" y="6667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/>
              <p:cNvSpPr/>
              <p:nvPr/>
            </p:nvSpPr>
            <p:spPr>
              <a:xfrm>
                <a:off x="161824" y="1768810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8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3 w 76200"/>
                  <a:gd name="connsiteY8" fmla="*/ 73342 h 76200"/>
                  <a:gd name="connsiteX9" fmla="*/ 41910 w 76200"/>
                  <a:gd name="connsiteY9" fmla="*/ 62865 h 76200"/>
                  <a:gd name="connsiteX10" fmla="*/ 52388 w 76200"/>
                  <a:gd name="connsiteY10" fmla="*/ 73342 h 76200"/>
                  <a:gd name="connsiteX11" fmla="*/ 73343 w 76200"/>
                  <a:gd name="connsiteY11" fmla="*/ 73342 h 76200"/>
                  <a:gd name="connsiteX12" fmla="*/ 73343 w 76200"/>
                  <a:gd name="connsiteY12" fmla="*/ 53340 h 76200"/>
                  <a:gd name="connsiteX13" fmla="*/ 62865 w 76200"/>
                  <a:gd name="connsiteY13" fmla="*/ 42862 h 76200"/>
                  <a:gd name="connsiteX14" fmla="*/ 73343 w 76200"/>
                  <a:gd name="connsiteY14" fmla="*/ 31432 h 76200"/>
                  <a:gd name="connsiteX15" fmla="*/ 73343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6193" y="79057"/>
                      <a:pt x="25718" y="79057"/>
                      <a:pt x="31433" y="73342"/>
                    </a:cubicBezTo>
                    <a:lnTo>
                      <a:pt x="41910" y="62865"/>
                    </a:lnTo>
                    <a:lnTo>
                      <a:pt x="52388" y="73342"/>
                    </a:lnTo>
                    <a:cubicBezTo>
                      <a:pt x="58103" y="79057"/>
                      <a:pt x="67628" y="79057"/>
                      <a:pt x="73343" y="73342"/>
                    </a:cubicBezTo>
                    <a:cubicBezTo>
                      <a:pt x="79058" y="67628"/>
                      <a:pt x="79058" y="58103"/>
                      <a:pt x="73343" y="53340"/>
                    </a:cubicBezTo>
                    <a:lnTo>
                      <a:pt x="62865" y="42862"/>
                    </a:lnTo>
                    <a:lnTo>
                      <a:pt x="73343" y="31432"/>
                    </a:lnTo>
                    <a:cubicBezTo>
                      <a:pt x="79058" y="25717"/>
                      <a:pt x="79058" y="16192"/>
                      <a:pt x="73343" y="11430"/>
                    </a:cubicBezTo>
                    <a:cubicBezTo>
                      <a:pt x="67628" y="6667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/>
              <p:cNvSpPr/>
              <p:nvPr/>
            </p:nvSpPr>
            <p:spPr>
              <a:xfrm>
                <a:off x="491721" y="1768810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7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2390 w 76200"/>
                  <a:gd name="connsiteY14" fmla="*/ 31432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2"/>
                    </a:cubicBezTo>
                    <a:lnTo>
                      <a:pt x="21907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7"/>
                      <a:pt x="78105" y="16192"/>
                      <a:pt x="72390" y="11430"/>
                    </a:cubicBezTo>
                    <a:cubicBezTo>
                      <a:pt x="66675" y="6667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/>
              <p:cNvSpPr/>
              <p:nvPr/>
            </p:nvSpPr>
            <p:spPr>
              <a:xfrm>
                <a:off x="821614" y="1768810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8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2390 w 76200"/>
                  <a:gd name="connsiteY14" fmla="*/ 31432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7"/>
                      <a:pt x="78105" y="16192"/>
                      <a:pt x="72390" y="11430"/>
                    </a:cubicBezTo>
                    <a:cubicBezTo>
                      <a:pt x="67628" y="5715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/>
              <p:cNvSpPr/>
              <p:nvPr/>
            </p:nvSpPr>
            <p:spPr>
              <a:xfrm>
                <a:off x="161824" y="2035532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8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2390 w 76200"/>
                  <a:gd name="connsiteY14" fmla="*/ 31432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7"/>
                      <a:pt x="78105" y="16192"/>
                      <a:pt x="72390" y="11430"/>
                    </a:cubicBezTo>
                    <a:cubicBezTo>
                      <a:pt x="66675" y="6667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/>
              <p:cNvSpPr/>
              <p:nvPr/>
            </p:nvSpPr>
            <p:spPr>
              <a:xfrm>
                <a:off x="491721" y="2035532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7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2390 w 76200"/>
                  <a:gd name="connsiteY14" fmla="*/ 31432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2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7"/>
                      <a:pt x="78105" y="16192"/>
                      <a:pt x="72390" y="11430"/>
                    </a:cubicBezTo>
                    <a:cubicBezTo>
                      <a:pt x="66675" y="6667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/>
              <p:cNvSpPr/>
              <p:nvPr/>
            </p:nvSpPr>
            <p:spPr>
              <a:xfrm>
                <a:off x="161824" y="2304011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8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2390 w 76200"/>
                  <a:gd name="connsiteY14" fmla="*/ 31432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7"/>
                      <a:pt x="78105" y="16192"/>
                      <a:pt x="72390" y="11430"/>
                    </a:cubicBezTo>
                    <a:cubicBezTo>
                      <a:pt x="66675" y="6667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4" name="Cross 73"/>
            <p:cNvSpPr/>
            <p:nvPr/>
          </p:nvSpPr>
          <p:spPr>
            <a:xfrm rot="1642289">
              <a:off x="2560421" y="2113960"/>
              <a:ext cx="296040" cy="296040"/>
            </a:xfrm>
            <a:prstGeom prst="plus">
              <a:avLst>
                <a:gd name="adj" fmla="val 43777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aphic 185"/>
            <p:cNvGrpSpPr/>
            <p:nvPr/>
          </p:nvGrpSpPr>
          <p:grpSpPr>
            <a:xfrm rot="16200000">
              <a:off x="-150583" y="3027868"/>
              <a:ext cx="1668051" cy="346608"/>
              <a:chOff x="1542378" y="3369742"/>
              <a:chExt cx="1668051" cy="346608"/>
            </a:xfrm>
            <a:solidFill>
              <a:schemeClr val="accent1">
                <a:alpha val="44000"/>
              </a:schemeClr>
            </a:solidFill>
          </p:grpSpPr>
          <p:sp>
            <p:nvSpPr>
              <p:cNvPr id="77" name="Freeform: Shape 76"/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/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/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/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0268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/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avLst/>
                <a:gdLst>
                  <a:gd name="connsiteX0" fmla="*/ 172505 w 216630"/>
                  <a:gd name="connsiteY0" fmla="*/ 330902 h 346608"/>
                  <a:gd name="connsiteX1" fmla="*/ 144343 w 216630"/>
                  <a:gd name="connsiteY1" fmla="*/ 317905 h 346608"/>
                  <a:gd name="connsiteX2" fmla="*/ 27363 w 216630"/>
                  <a:gd name="connsiteY2" fmla="*/ 200924 h 346608"/>
                  <a:gd name="connsiteX3" fmla="*/ 29529 w 216630"/>
                  <a:gd name="connsiteY3" fmla="*/ 142434 h 346608"/>
                  <a:gd name="connsiteX4" fmla="*/ 148676 w 216630"/>
                  <a:gd name="connsiteY4" fmla="*/ 27620 h 346608"/>
                  <a:gd name="connsiteX5" fmla="*/ 207166 w 216630"/>
                  <a:gd name="connsiteY5" fmla="*/ 27620 h 346608"/>
                  <a:gd name="connsiteX6" fmla="*/ 207166 w 216630"/>
                  <a:gd name="connsiteY6" fmla="*/ 86110 h 346608"/>
                  <a:gd name="connsiteX7" fmla="*/ 118348 w 216630"/>
                  <a:gd name="connsiteY7" fmla="*/ 172762 h 346608"/>
                  <a:gd name="connsiteX8" fmla="*/ 205000 w 216630"/>
                  <a:gd name="connsiteY8" fmla="*/ 261581 h 346608"/>
                  <a:gd name="connsiteX9" fmla="*/ 205000 w 216630"/>
                  <a:gd name="connsiteY9" fmla="*/ 320071 h 346608"/>
                  <a:gd name="connsiteX10" fmla="*/ 172505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/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avLst/>
                <a:gdLst>
                  <a:gd name="connsiteX0" fmla="*/ 172221 w 216630"/>
                  <a:gd name="connsiteY0" fmla="*/ 330902 h 346608"/>
                  <a:gd name="connsiteX1" fmla="*/ 144059 w 216630"/>
                  <a:gd name="connsiteY1" fmla="*/ 317905 h 346608"/>
                  <a:gd name="connsiteX2" fmla="*/ 27079 w 216630"/>
                  <a:gd name="connsiteY2" fmla="*/ 198758 h 346608"/>
                  <a:gd name="connsiteX3" fmla="*/ 16247 w 216630"/>
                  <a:gd name="connsiteY3" fmla="*/ 170596 h 346608"/>
                  <a:gd name="connsiteX4" fmla="*/ 29245 w 216630"/>
                  <a:gd name="connsiteY4" fmla="*/ 142434 h 346608"/>
                  <a:gd name="connsiteX5" fmla="*/ 148392 w 216630"/>
                  <a:gd name="connsiteY5" fmla="*/ 27620 h 346608"/>
                  <a:gd name="connsiteX6" fmla="*/ 206882 w 216630"/>
                  <a:gd name="connsiteY6" fmla="*/ 27620 h 346608"/>
                  <a:gd name="connsiteX7" fmla="*/ 206882 w 216630"/>
                  <a:gd name="connsiteY7" fmla="*/ 86110 h 346608"/>
                  <a:gd name="connsiteX8" fmla="*/ 118063 w 216630"/>
                  <a:gd name="connsiteY8" fmla="*/ 172762 h 346608"/>
                  <a:gd name="connsiteX9" fmla="*/ 204715 w 216630"/>
                  <a:gd name="connsiteY9" fmla="*/ 261581 h 346608"/>
                  <a:gd name="connsiteX10" fmla="*/ 204715 w 216630"/>
                  <a:gd name="connsiteY10" fmla="*/ 320071 h 346608"/>
                  <a:gd name="connsiteX11" fmla="*/ 172221 w 216630"/>
                  <a:gd name="connsiteY11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46608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/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/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avLst/>
                <a:gdLst>
                  <a:gd name="connsiteX0" fmla="*/ 172221 w 216630"/>
                  <a:gd name="connsiteY0" fmla="*/ 328736 h 324945"/>
                  <a:gd name="connsiteX1" fmla="*/ 144059 w 216630"/>
                  <a:gd name="connsiteY1" fmla="*/ 315738 h 324945"/>
                  <a:gd name="connsiteX2" fmla="*/ 27079 w 216630"/>
                  <a:gd name="connsiteY2" fmla="*/ 198758 h 324945"/>
                  <a:gd name="connsiteX3" fmla="*/ 16247 w 216630"/>
                  <a:gd name="connsiteY3" fmla="*/ 170596 h 324945"/>
                  <a:gd name="connsiteX4" fmla="*/ 29245 w 216630"/>
                  <a:gd name="connsiteY4" fmla="*/ 142434 h 324945"/>
                  <a:gd name="connsiteX5" fmla="*/ 148392 w 216630"/>
                  <a:gd name="connsiteY5" fmla="*/ 27620 h 324945"/>
                  <a:gd name="connsiteX6" fmla="*/ 206882 w 216630"/>
                  <a:gd name="connsiteY6" fmla="*/ 27620 h 324945"/>
                  <a:gd name="connsiteX7" fmla="*/ 206882 w 216630"/>
                  <a:gd name="connsiteY7" fmla="*/ 86110 h 324945"/>
                  <a:gd name="connsiteX8" fmla="*/ 118063 w 216630"/>
                  <a:gd name="connsiteY8" fmla="*/ 172762 h 324945"/>
                  <a:gd name="connsiteX9" fmla="*/ 204715 w 216630"/>
                  <a:gd name="connsiteY9" fmla="*/ 261581 h 324945"/>
                  <a:gd name="connsiteX10" fmla="*/ 204715 w 216630"/>
                  <a:gd name="connsiteY10" fmla="*/ 320071 h 324945"/>
                  <a:gd name="connsiteX11" fmla="*/ 172221 w 216630"/>
                  <a:gd name="connsiteY11" fmla="*/ 328736 h 32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24945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5" name="Oval 84"/>
            <p:cNvSpPr/>
            <p:nvPr/>
          </p:nvSpPr>
          <p:spPr>
            <a:xfrm>
              <a:off x="1987777" y="4775695"/>
              <a:ext cx="184106" cy="193919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6" name="Cross 85"/>
          <p:cNvSpPr/>
          <p:nvPr/>
        </p:nvSpPr>
        <p:spPr>
          <a:xfrm rot="1642289">
            <a:off x="7682386" y="2273320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2"/>
          </p:nvPr>
        </p:nvSpPr>
        <p:spPr/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anose="020B0604020202020204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方正舒体" panose="02010601030101010101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Rounded Rectangle 2"/>
          <p:cNvSpPr/>
          <p:nvPr/>
        </p:nvSpPr>
        <p:spPr>
          <a:xfrm>
            <a:off x="993652" y="2071914"/>
            <a:ext cx="4680000" cy="1835948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3"/>
          <p:cNvSpPr/>
          <p:nvPr/>
        </p:nvSpPr>
        <p:spPr>
          <a:xfrm>
            <a:off x="6501264" y="2071914"/>
            <a:ext cx="4824000" cy="1835948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4"/>
          <p:cNvSpPr/>
          <p:nvPr/>
        </p:nvSpPr>
        <p:spPr>
          <a:xfrm>
            <a:off x="6501264" y="4338729"/>
            <a:ext cx="4824000" cy="1835948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ed Rectangle 5"/>
          <p:cNvSpPr/>
          <p:nvPr/>
        </p:nvSpPr>
        <p:spPr>
          <a:xfrm>
            <a:off x="993652" y="4338729"/>
            <a:ext cx="4680000" cy="1835948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8" name="Group 7"/>
          <p:cNvGrpSpPr/>
          <p:nvPr/>
        </p:nvGrpSpPr>
        <p:grpSpPr>
          <a:xfrm>
            <a:off x="5139855" y="3172919"/>
            <a:ext cx="1932544" cy="1944464"/>
            <a:chOff x="3601392" y="2821184"/>
            <a:chExt cx="1932544" cy="1944464"/>
          </a:xfrm>
          <a:solidFill>
            <a:schemeClr val="bg1"/>
          </a:solidFill>
        </p:grpSpPr>
        <p:sp>
          <p:nvSpPr>
            <p:cNvPr id="9" name="Pie 7"/>
            <p:cNvSpPr/>
            <p:nvPr/>
          </p:nvSpPr>
          <p:spPr>
            <a:xfrm>
              <a:off x="3601392" y="2821184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Pie 8"/>
            <p:cNvSpPr/>
            <p:nvPr/>
          </p:nvSpPr>
          <p:spPr>
            <a:xfrm rot="16200000">
              <a:off x="3601392" y="2893440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Pie 9"/>
            <p:cNvSpPr/>
            <p:nvPr/>
          </p:nvSpPr>
          <p:spPr>
            <a:xfrm flipH="1">
              <a:off x="3661728" y="2821184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Pie 10"/>
            <p:cNvSpPr/>
            <p:nvPr/>
          </p:nvSpPr>
          <p:spPr>
            <a:xfrm rot="5400000" flipH="1">
              <a:off x="3661728" y="2893440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11943" y="2251225"/>
            <a:ext cx="3672000" cy="1477329"/>
            <a:chOff x="5600058" y="1433695"/>
            <a:chExt cx="2840830" cy="1051007"/>
          </a:xfrm>
        </p:grpSpPr>
        <p:sp>
          <p:nvSpPr>
            <p:cNvPr id="14" name="TextBox 13"/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 I hope and I believe that this Template will your Time, Money and Reputation.     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11943" y="4518040"/>
            <a:ext cx="3672000" cy="1477329"/>
            <a:chOff x="5600058" y="1433695"/>
            <a:chExt cx="2840830" cy="1051007"/>
          </a:xfrm>
        </p:grpSpPr>
        <p:sp>
          <p:nvSpPr>
            <p:cNvPr id="17" name="TextBox 16"/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 I hope and I believe that this Template will your Time, Money and Reputation.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    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146407" y="4518040"/>
            <a:ext cx="3672000" cy="1477329"/>
            <a:chOff x="5600058" y="1433695"/>
            <a:chExt cx="2840830" cy="1051007"/>
          </a:xfrm>
        </p:grpSpPr>
        <p:sp>
          <p:nvSpPr>
            <p:cNvPr id="20" name="TextBox 19"/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 I hope and I believe that this Template will your Time, Money and Reputation. 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   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46407" y="2251225"/>
            <a:ext cx="3672000" cy="1477329"/>
            <a:chOff x="5600058" y="1433695"/>
            <a:chExt cx="2840830" cy="1051007"/>
          </a:xfrm>
        </p:grpSpPr>
        <p:sp>
          <p:nvSpPr>
            <p:cNvPr id="23" name="TextBox 22"/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 I hope and I believe that this Template will your Time, Money and Reputation.     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16"/>
          <p:cNvSpPr/>
          <p:nvPr/>
        </p:nvSpPr>
        <p:spPr>
          <a:xfrm rot="2700000">
            <a:off x="5596123" y="350460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9"/>
          <p:cNvSpPr/>
          <p:nvPr/>
        </p:nvSpPr>
        <p:spPr>
          <a:xfrm>
            <a:off x="5532116" y="441712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5"/>
          <p:cNvSpPr/>
          <p:nvPr/>
        </p:nvSpPr>
        <p:spPr>
          <a:xfrm flipH="1">
            <a:off x="6324347" y="3566995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Block Arc 10"/>
          <p:cNvSpPr/>
          <p:nvPr/>
        </p:nvSpPr>
        <p:spPr>
          <a:xfrm>
            <a:off x="6313339" y="442518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019011" y="2882453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9437896" y="2882453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/>
          <p:cNvGraphicFramePr/>
          <p:nvPr/>
        </p:nvGraphicFramePr>
        <p:xfrm>
          <a:off x="3825306" y="2882453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Chart 34"/>
          <p:cNvGraphicFramePr/>
          <p:nvPr/>
        </p:nvGraphicFramePr>
        <p:xfrm>
          <a:off x="6631601" y="2882453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anose="020B0604020202020204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方正舒体" panose="02010601030101010101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9712" y="3444645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43%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42266" y="5227528"/>
            <a:ext cx="1946160" cy="1068787"/>
            <a:chOff x="270024" y="1671303"/>
            <a:chExt cx="1773337" cy="1079475"/>
          </a:xfrm>
        </p:grpSpPr>
        <p:sp>
          <p:nvSpPr>
            <p:cNvPr id="7" name="TextBox 6"/>
            <p:cNvSpPr txBox="1"/>
            <p:nvPr/>
          </p:nvSpPr>
          <p:spPr>
            <a:xfrm>
              <a:off x="270025" y="1911471"/>
              <a:ext cx="1773336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31116" y="4708952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$234,000</a:t>
            </a:r>
            <a:endParaRPr lang="ko-KR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Rounded Rectangle 3"/>
          <p:cNvSpPr/>
          <p:nvPr/>
        </p:nvSpPr>
        <p:spPr>
          <a:xfrm>
            <a:off x="889346" y="2282450"/>
            <a:ext cx="20520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TextBox 10"/>
          <p:cNvSpPr txBox="1"/>
          <p:nvPr/>
        </p:nvSpPr>
        <p:spPr>
          <a:xfrm>
            <a:off x="1131116" y="2304223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Add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28597" y="3444645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92%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361151" y="5227528"/>
            <a:ext cx="1946160" cy="1068787"/>
            <a:chOff x="270024" y="1671303"/>
            <a:chExt cx="1773337" cy="1079475"/>
          </a:xfrm>
        </p:grpSpPr>
        <p:sp>
          <p:nvSpPr>
            <p:cNvPr id="14" name="TextBox 13"/>
            <p:cNvSpPr txBox="1"/>
            <p:nvPr/>
          </p:nvSpPr>
          <p:spPr>
            <a:xfrm>
              <a:off x="270025" y="1911471"/>
              <a:ext cx="1773336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550000" y="4708952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$654,000</a:t>
            </a:r>
            <a:endParaRPr lang="ko-KR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Rounded Rectangle 140"/>
          <p:cNvSpPr/>
          <p:nvPr/>
        </p:nvSpPr>
        <p:spPr>
          <a:xfrm>
            <a:off x="9308231" y="2282450"/>
            <a:ext cx="20520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TextBox 17"/>
          <p:cNvSpPr txBox="1"/>
          <p:nvPr/>
        </p:nvSpPr>
        <p:spPr>
          <a:xfrm>
            <a:off x="9550000" y="2304223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Add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6007" y="3444645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65%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748561" y="5227528"/>
            <a:ext cx="1946160" cy="1068787"/>
            <a:chOff x="270024" y="1671303"/>
            <a:chExt cx="1773337" cy="1079475"/>
          </a:xfrm>
        </p:grpSpPr>
        <p:sp>
          <p:nvSpPr>
            <p:cNvPr id="22" name="TextBox 21"/>
            <p:cNvSpPr txBox="1"/>
            <p:nvPr/>
          </p:nvSpPr>
          <p:spPr>
            <a:xfrm>
              <a:off x="270025" y="1911471"/>
              <a:ext cx="1773336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937410" y="4708952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$354,000</a:t>
            </a:r>
            <a:endParaRPr lang="ko-KR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" name="Rounded Rectangle 126"/>
          <p:cNvSpPr/>
          <p:nvPr/>
        </p:nvSpPr>
        <p:spPr>
          <a:xfrm>
            <a:off x="3695641" y="2282450"/>
            <a:ext cx="20520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TextBox 25"/>
          <p:cNvSpPr txBox="1"/>
          <p:nvPr/>
        </p:nvSpPr>
        <p:spPr>
          <a:xfrm>
            <a:off x="3937410" y="2304223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Add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22302" y="3444645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76%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554856" y="5227528"/>
            <a:ext cx="1946160" cy="1068787"/>
            <a:chOff x="270024" y="1671303"/>
            <a:chExt cx="1773337" cy="1079475"/>
          </a:xfrm>
        </p:grpSpPr>
        <p:sp>
          <p:nvSpPr>
            <p:cNvPr id="30" name="TextBox 29"/>
            <p:cNvSpPr txBox="1"/>
            <p:nvPr/>
          </p:nvSpPr>
          <p:spPr>
            <a:xfrm>
              <a:off x="270025" y="1911471"/>
              <a:ext cx="1773336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743706" y="4708952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$494,000</a:t>
            </a:r>
            <a:endParaRPr lang="ko-KR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3" name="Rounded Rectangle 133"/>
          <p:cNvSpPr/>
          <p:nvPr/>
        </p:nvSpPr>
        <p:spPr>
          <a:xfrm>
            <a:off x="6501936" y="2282450"/>
            <a:ext cx="20520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TextBox 33"/>
          <p:cNvSpPr txBox="1"/>
          <p:nvPr/>
        </p:nvSpPr>
        <p:spPr>
          <a:xfrm>
            <a:off x="6743706" y="2304223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Add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/>
          <p:nvPr/>
        </p:nvSpPr>
        <p:spPr>
          <a:xfrm>
            <a:off x="0" y="0"/>
            <a:ext cx="64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Freeform: Shape 14"/>
          <p:cNvSpPr/>
          <p:nvPr/>
        </p:nvSpPr>
        <p:spPr>
          <a:xfrm rot="19342014">
            <a:off x="5906329" y="-2495129"/>
            <a:ext cx="4799557" cy="9999893"/>
          </a:xfrm>
          <a:custGeom>
            <a:avLst/>
            <a:gdLst>
              <a:gd name="connsiteX0" fmla="*/ 4073780 w 4799557"/>
              <a:gd name="connsiteY0" fmla="*/ 3127743 h 9999893"/>
              <a:gd name="connsiteX1" fmla="*/ 4799557 w 4799557"/>
              <a:gd name="connsiteY1" fmla="*/ 3687335 h 9999893"/>
              <a:gd name="connsiteX2" fmla="*/ 4799557 w 4799557"/>
              <a:gd name="connsiteY2" fmla="*/ 6802618 h 9999893"/>
              <a:gd name="connsiteX3" fmla="*/ 4436668 w 4799557"/>
              <a:gd name="connsiteY3" fmla="*/ 7165507 h 9999893"/>
              <a:gd name="connsiteX4" fmla="*/ 4436669 w 4799557"/>
              <a:gd name="connsiteY4" fmla="*/ 7165506 h 9999893"/>
              <a:gd name="connsiteX5" fmla="*/ 4073780 w 4799557"/>
              <a:gd name="connsiteY5" fmla="*/ 6802617 h 9999893"/>
              <a:gd name="connsiteX6" fmla="*/ 2433232 w 4799557"/>
              <a:gd name="connsiteY6" fmla="*/ 1862841 h 9999893"/>
              <a:gd name="connsiteX7" fmla="*/ 3161653 w 4799557"/>
              <a:gd name="connsiteY7" fmla="*/ 2424471 h 9999893"/>
              <a:gd name="connsiteX8" fmla="*/ 3195473 w 4799557"/>
              <a:gd name="connsiteY8" fmla="*/ 9635303 h 9999893"/>
              <a:gd name="connsiteX9" fmla="*/ 2834290 w 4799557"/>
              <a:gd name="connsiteY9" fmla="*/ 9999890 h 9999893"/>
              <a:gd name="connsiteX10" fmla="*/ 2834291 w 4799557"/>
              <a:gd name="connsiteY10" fmla="*/ 9999889 h 9999893"/>
              <a:gd name="connsiteX11" fmla="*/ 2469704 w 4799557"/>
              <a:gd name="connsiteY11" fmla="*/ 9638706 h 9999893"/>
              <a:gd name="connsiteX12" fmla="*/ 17172 w 4799557"/>
              <a:gd name="connsiteY12" fmla="*/ 0 h 9999893"/>
              <a:gd name="connsiteX13" fmla="*/ 725778 w 4799557"/>
              <a:gd name="connsiteY13" fmla="*/ 546352 h 9999893"/>
              <a:gd name="connsiteX14" fmla="*/ 725777 w 4799557"/>
              <a:gd name="connsiteY14" fmla="*/ 5737279 h 9999893"/>
              <a:gd name="connsiteX15" fmla="*/ 362888 w 4799557"/>
              <a:gd name="connsiteY15" fmla="*/ 6100168 h 9999893"/>
              <a:gd name="connsiteX16" fmla="*/ 362889 w 4799557"/>
              <a:gd name="connsiteY16" fmla="*/ 6100167 h 9999893"/>
              <a:gd name="connsiteX17" fmla="*/ 0 w 4799557"/>
              <a:gd name="connsiteY17" fmla="*/ 5737278 h 9999893"/>
              <a:gd name="connsiteX18" fmla="*/ 0 w 4799557"/>
              <a:gd name="connsiteY18" fmla="*/ 104702 h 9999893"/>
              <a:gd name="connsiteX19" fmla="*/ 7373 w 4799557"/>
              <a:gd name="connsiteY19" fmla="*/ 31568 h 999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99557" h="9999893">
                <a:moveTo>
                  <a:pt x="4073780" y="3127743"/>
                </a:moveTo>
                <a:lnTo>
                  <a:pt x="4799557" y="3687335"/>
                </a:lnTo>
                <a:lnTo>
                  <a:pt x="4799557" y="6802618"/>
                </a:lnTo>
                <a:cubicBezTo>
                  <a:pt x="4799557" y="7003036"/>
                  <a:pt x="4637086" y="7165507"/>
                  <a:pt x="4436668" y="7165507"/>
                </a:cubicBezTo>
                <a:lnTo>
                  <a:pt x="4436669" y="7165506"/>
                </a:lnTo>
                <a:cubicBezTo>
                  <a:pt x="4236251" y="7165506"/>
                  <a:pt x="4073780" y="7003035"/>
                  <a:pt x="4073780" y="6802617"/>
                </a:cubicBezTo>
                <a:close/>
                <a:moveTo>
                  <a:pt x="2433232" y="1862841"/>
                </a:moveTo>
                <a:lnTo>
                  <a:pt x="3161653" y="2424471"/>
                </a:lnTo>
                <a:lnTo>
                  <a:pt x="3195473" y="9635303"/>
                </a:lnTo>
                <a:cubicBezTo>
                  <a:pt x="3196413" y="9835718"/>
                  <a:pt x="3034706" y="9998950"/>
                  <a:pt x="2834290" y="9999890"/>
                </a:cubicBezTo>
                <a:lnTo>
                  <a:pt x="2834291" y="9999889"/>
                </a:lnTo>
                <a:cubicBezTo>
                  <a:pt x="2633875" y="10000829"/>
                  <a:pt x="2470644" y="9839122"/>
                  <a:pt x="2469704" y="9638706"/>
                </a:cubicBezTo>
                <a:close/>
                <a:moveTo>
                  <a:pt x="17172" y="0"/>
                </a:moveTo>
                <a:lnTo>
                  <a:pt x="725778" y="546352"/>
                </a:lnTo>
                <a:lnTo>
                  <a:pt x="725777" y="5737279"/>
                </a:lnTo>
                <a:cubicBezTo>
                  <a:pt x="725777" y="5937697"/>
                  <a:pt x="563306" y="6100168"/>
                  <a:pt x="362888" y="6100168"/>
                </a:cubicBezTo>
                <a:lnTo>
                  <a:pt x="362889" y="6100167"/>
                </a:lnTo>
                <a:cubicBezTo>
                  <a:pt x="162471" y="6100167"/>
                  <a:pt x="0" y="5937696"/>
                  <a:pt x="0" y="5737278"/>
                </a:cubicBezTo>
                <a:lnTo>
                  <a:pt x="0" y="104702"/>
                </a:lnTo>
                <a:cubicBezTo>
                  <a:pt x="0" y="79650"/>
                  <a:pt x="2539" y="55191"/>
                  <a:pt x="7373" y="31568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flipH="1">
            <a:off x="1310391" y="1028932"/>
            <a:ext cx="33111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Presentation Designed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10391" y="3974966"/>
            <a:ext cx="45951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10391" y="3138376"/>
            <a:ext cx="3807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idx="12"/>
          </p:nvPr>
        </p:nvSpPr>
        <p:spPr/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anose="020B0604020202020204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方正舒体" panose="02010601030101010101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18822" y="2421995"/>
            <a:ext cx="2387328" cy="1661994"/>
            <a:chOff x="3017859" y="4283314"/>
            <a:chExt cx="1890849" cy="1661994"/>
          </a:xfrm>
        </p:grpSpPr>
        <p:sp>
          <p:nvSpPr>
            <p:cNvPr id="5" name="TextBox 4"/>
            <p:cNvSpPr txBox="1"/>
            <p:nvPr/>
          </p:nvSpPr>
          <p:spPr>
            <a:xfrm>
              <a:off x="3021856" y="4560313"/>
              <a:ext cx="18868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68620" y="4595389"/>
            <a:ext cx="2387328" cy="1292662"/>
            <a:chOff x="3017859" y="4283314"/>
            <a:chExt cx="1890849" cy="1292662"/>
          </a:xfrm>
        </p:grpSpPr>
        <p:sp>
          <p:nvSpPr>
            <p:cNvPr id="8" name="TextBox 7"/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68620" y="2421995"/>
            <a:ext cx="2387328" cy="1292662"/>
            <a:chOff x="3017859" y="4283314"/>
            <a:chExt cx="1890849" cy="1292662"/>
          </a:xfrm>
        </p:grpSpPr>
        <p:sp>
          <p:nvSpPr>
            <p:cNvPr id="11" name="TextBox 10"/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18822" y="4595389"/>
            <a:ext cx="2387328" cy="1292662"/>
            <a:chOff x="3017859" y="4283314"/>
            <a:chExt cx="1890849" cy="1292662"/>
          </a:xfrm>
        </p:grpSpPr>
        <p:sp>
          <p:nvSpPr>
            <p:cNvPr id="14" name="TextBox 13"/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17859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59943" y="1951114"/>
            <a:ext cx="4374643" cy="4381817"/>
            <a:chOff x="3923928" y="1671918"/>
            <a:chExt cx="4540696" cy="4548142"/>
          </a:xfrm>
        </p:grpSpPr>
        <p:sp>
          <p:nvSpPr>
            <p:cNvPr id="17" name="Bent Arrow 16"/>
            <p:cNvSpPr/>
            <p:nvPr/>
          </p:nvSpPr>
          <p:spPr>
            <a:xfrm>
              <a:off x="4210062" y="1671918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8" name="Bent Arrow 17"/>
            <p:cNvSpPr/>
            <p:nvPr/>
          </p:nvSpPr>
          <p:spPr>
            <a:xfrm rot="5400000">
              <a:off x="6399938" y="2064518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9" name="Bent Arrow 18"/>
            <p:cNvSpPr/>
            <p:nvPr/>
          </p:nvSpPr>
          <p:spPr>
            <a:xfrm rot="10800000">
              <a:off x="6022700" y="4237063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20" name="Bent Arrow 19"/>
            <p:cNvSpPr/>
            <p:nvPr/>
          </p:nvSpPr>
          <p:spPr>
            <a:xfrm rot="16200000">
              <a:off x="3842239" y="3851597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079680" y="3133658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anose="020B0604020202020204" pitchFamily="34" charset="0"/>
              </a:rPr>
              <a:t>S</a:t>
            </a:r>
            <a:endParaRPr lang="ko-KR" altLang="en-US" sz="400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51646" y="2243652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anose="020B0604020202020204" pitchFamily="34" charset="0"/>
              </a:rPr>
              <a:t>W</a:t>
            </a:r>
            <a:endParaRPr lang="ko-KR" altLang="en-US" sz="400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74320" y="5344188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anose="020B0604020202020204" pitchFamily="34" charset="0"/>
              </a:rPr>
              <a:t>O</a:t>
            </a:r>
            <a:endParaRPr lang="ko-KR" altLang="en-US" sz="400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91359" y="4441992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anose="020B0604020202020204" pitchFamily="34" charset="0"/>
              </a:rPr>
              <a:t>T</a:t>
            </a:r>
            <a:endParaRPr lang="ko-KR" altLang="en-US" sz="400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635324" y="2465454"/>
            <a:ext cx="1385922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b="1" dirty="0">
                <a:solidFill>
                  <a:schemeClr val="accent2"/>
                </a:solidFill>
              </a:rPr>
              <a:t>STRENGTHS</a:t>
            </a:r>
            <a:endParaRPr lang="ko-KR" altLang="en-US" sz="1200" b="1" dirty="0">
              <a:solidFill>
                <a:schemeClr val="accent2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213760" y="5565990"/>
            <a:ext cx="1385922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accent2"/>
                </a:solidFill>
              </a:rPr>
              <a:t>THREATS</a:t>
            </a:r>
            <a:endParaRPr lang="ko-KR" altLang="en-US" sz="1200" b="1" dirty="0">
              <a:solidFill>
                <a:schemeClr val="accent2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 rot="5400000">
            <a:off x="9911298" y="3386916"/>
            <a:ext cx="1385922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b="1" dirty="0">
                <a:solidFill>
                  <a:schemeClr val="accent2"/>
                </a:solidFill>
              </a:rPr>
              <a:t>WEAKNESS</a:t>
            </a:r>
            <a:endParaRPr lang="ko-KR" altLang="en-US" sz="1200" b="1" dirty="0">
              <a:solidFill>
                <a:schemeClr val="accent2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 rot="5400000">
            <a:off x="6601066" y="4937716"/>
            <a:ext cx="1783028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accent2"/>
                </a:solidFill>
              </a:rPr>
              <a:t>OPPORTUNITIES</a:t>
            </a:r>
            <a:endParaRPr lang="ko-KR" altLang="en-US" sz="1200" b="1" dirty="0">
              <a:solidFill>
                <a:schemeClr val="accent2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985189" y="3060122"/>
            <a:ext cx="2177596" cy="2179560"/>
            <a:chOff x="5058700" y="2797181"/>
            <a:chExt cx="2308261" cy="2310343"/>
          </a:xfrm>
        </p:grpSpPr>
        <p:grpSp>
          <p:nvGrpSpPr>
            <p:cNvPr id="30" name="Group 29"/>
            <p:cNvGrpSpPr/>
            <p:nvPr/>
          </p:nvGrpSpPr>
          <p:grpSpPr>
            <a:xfrm>
              <a:off x="5058700" y="2797181"/>
              <a:ext cx="2308261" cy="2310343"/>
              <a:chOff x="4982500" y="2854331"/>
              <a:chExt cx="2308261" cy="2310343"/>
            </a:xfrm>
          </p:grpSpPr>
          <p:sp>
            <p:nvSpPr>
              <p:cNvPr id="32" name="Right Triangle 31"/>
              <p:cNvSpPr/>
              <p:nvPr/>
            </p:nvSpPr>
            <p:spPr>
              <a:xfrm rot="21574246" flipV="1">
                <a:off x="6177866" y="4042874"/>
                <a:ext cx="1112895" cy="111289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ight Triangle 32"/>
              <p:cNvSpPr/>
              <p:nvPr/>
            </p:nvSpPr>
            <p:spPr>
              <a:xfrm rot="16174246" flipV="1">
                <a:off x="6168961" y="2854331"/>
                <a:ext cx="1112896" cy="111289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ight Triangle 33"/>
              <p:cNvSpPr/>
              <p:nvPr/>
            </p:nvSpPr>
            <p:spPr>
              <a:xfrm rot="10774246" flipV="1">
                <a:off x="4982500" y="2863233"/>
                <a:ext cx="1112895" cy="111289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ight Triangle 34"/>
              <p:cNvSpPr/>
              <p:nvPr/>
            </p:nvSpPr>
            <p:spPr>
              <a:xfrm rot="5374246" flipV="1">
                <a:off x="4991404" y="4051778"/>
                <a:ext cx="1112896" cy="111289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Rounded Rectangle 30"/>
            <p:cNvSpPr/>
            <p:nvPr/>
          </p:nvSpPr>
          <p:spPr>
            <a:xfrm rot="2700000">
              <a:off x="5799930" y="3539452"/>
              <a:ext cx="825800" cy="825800"/>
            </a:xfrm>
            <a:prstGeom prst="roundRect">
              <a:avLst/>
            </a:prstGeom>
            <a:solidFill>
              <a:schemeClr val="accent2"/>
            </a:soli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626123" y="3965331"/>
            <a:ext cx="91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anose="020B0604020202020204" pitchFamily="34" charset="0"/>
              </a:rPr>
              <a:t>SWOT</a:t>
            </a:r>
            <a:endParaRPr lang="ko-KR" alt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 noEditPoints="1"/>
          </p:cNvSpPr>
          <p:nvPr/>
        </p:nvSpPr>
        <p:spPr bwMode="auto">
          <a:xfrm>
            <a:off x="752561" y="2641952"/>
            <a:ext cx="5428682" cy="3324593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934984" y="1743095"/>
            <a:ext cx="1457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anose="020B0604020202020204" pitchFamily="34" charset="0"/>
              </a:rPr>
              <a:t>70</a:t>
            </a:r>
            <a:r>
              <a:rPr lang="en-US" altLang="ko-KR" sz="3200" b="1" dirty="0">
                <a:solidFill>
                  <a:schemeClr val="bg1"/>
                </a:solidFill>
                <a:cs typeface="Arial" panose="020B0604020202020204" pitchFamily="34" charset="0"/>
              </a:rPr>
              <a:t>%</a:t>
            </a:r>
            <a:endParaRPr lang="ko-KR" altLang="en-US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6820" y="1804650"/>
            <a:ext cx="326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6996528" y="4921451"/>
            <a:ext cx="4475472" cy="1261120"/>
          </a:xfrm>
          <a:prstGeom prst="round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444017" y="5413118"/>
            <a:ext cx="359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2922" y="2122592"/>
            <a:ext cx="1296144" cy="3693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4293" y="5808880"/>
            <a:ext cx="1296144" cy="3693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1978" y="5579675"/>
            <a:ext cx="1296144" cy="3693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89625" y="5235176"/>
            <a:ext cx="132740" cy="573705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2" idx="7"/>
            <a:endCxn id="7" idx="2"/>
          </p:cNvCxnSpPr>
          <p:nvPr/>
        </p:nvCxnSpPr>
        <p:spPr>
          <a:xfrm flipV="1">
            <a:off x="3524130" y="2491924"/>
            <a:ext cx="386864" cy="539077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3" idx="3"/>
          </p:cNvCxnSpPr>
          <p:nvPr/>
        </p:nvCxnSpPr>
        <p:spPr>
          <a:xfrm flipH="1">
            <a:off x="1820050" y="5123556"/>
            <a:ext cx="461748" cy="45612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6960095" y="3305449"/>
            <a:ext cx="4626357" cy="719450"/>
            <a:chOff x="395534" y="3737445"/>
            <a:chExt cx="3972999" cy="719450"/>
          </a:xfrm>
        </p:grpSpPr>
        <p:sp>
          <p:nvSpPr>
            <p:cNvPr id="14" name="TextBox 13"/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60095" y="4051224"/>
            <a:ext cx="4626357" cy="719450"/>
            <a:chOff x="395534" y="3737445"/>
            <a:chExt cx="3972999" cy="719450"/>
          </a:xfrm>
        </p:grpSpPr>
        <p:sp>
          <p:nvSpPr>
            <p:cNvPr id="17" name="TextBox 16"/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60095" y="2559674"/>
            <a:ext cx="4626357" cy="719450"/>
            <a:chOff x="395534" y="3737445"/>
            <a:chExt cx="3972999" cy="719450"/>
          </a:xfrm>
        </p:grpSpPr>
        <p:sp>
          <p:nvSpPr>
            <p:cNvPr id="20" name="TextBox 19"/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sp>
        <p:nvSpPr>
          <p:cNvPr id="22" name="직사각형 3"/>
          <p:cNvSpPr/>
          <p:nvPr/>
        </p:nvSpPr>
        <p:spPr>
          <a:xfrm>
            <a:off x="3057915" y="2951011"/>
            <a:ext cx="546205" cy="546205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94"/>
          <p:cNvSpPr/>
          <p:nvPr/>
        </p:nvSpPr>
        <p:spPr>
          <a:xfrm>
            <a:off x="2182679" y="4561335"/>
            <a:ext cx="676828" cy="658683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95"/>
          <p:cNvSpPr/>
          <p:nvPr/>
        </p:nvSpPr>
        <p:spPr>
          <a:xfrm>
            <a:off x="3943495" y="4612004"/>
            <a:ext cx="631354" cy="623172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ounded Rectangle 5"/>
          <p:cNvSpPr/>
          <p:nvPr/>
        </p:nvSpPr>
        <p:spPr>
          <a:xfrm flipH="1">
            <a:off x="9038423" y="509000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anose="020B0604020202020204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方正舒体" panose="02010601030101010101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3692430" y="353972"/>
            <a:ext cx="7642824" cy="6158071"/>
            <a:chOff x="3466274" y="341940"/>
            <a:chExt cx="7760691" cy="6158071"/>
          </a:xfrm>
        </p:grpSpPr>
        <p:sp>
          <p:nvSpPr>
            <p:cNvPr id="30" name="Graphic 27"/>
            <p:cNvSpPr/>
            <p:nvPr/>
          </p:nvSpPr>
          <p:spPr>
            <a:xfrm rot="318870">
              <a:off x="3466274" y="341940"/>
              <a:ext cx="7756679" cy="6142023"/>
            </a:xfrm>
            <a:custGeom>
              <a:avLst/>
              <a:gdLst>
                <a:gd name="connsiteX0" fmla="*/ 2745517 w 4667250"/>
                <a:gd name="connsiteY0" fmla="*/ 3618341 h 3695700"/>
                <a:gd name="connsiteX1" fmla="*/ 4021867 w 4667250"/>
                <a:gd name="connsiteY1" fmla="*/ 3675491 h 3695700"/>
                <a:gd name="connsiteX2" fmla="*/ 4602892 w 4667250"/>
                <a:gd name="connsiteY2" fmla="*/ 3304016 h 3695700"/>
                <a:gd name="connsiteX3" fmla="*/ 4626704 w 4667250"/>
                <a:gd name="connsiteY3" fmla="*/ 2635360 h 3695700"/>
                <a:gd name="connsiteX4" fmla="*/ 4580985 w 4667250"/>
                <a:gd name="connsiteY4" fmla="*/ 1609518 h 3695700"/>
                <a:gd name="connsiteX5" fmla="*/ 4288567 w 4667250"/>
                <a:gd name="connsiteY5" fmla="*/ 101710 h 3695700"/>
                <a:gd name="connsiteX6" fmla="*/ 2859817 w 4667250"/>
                <a:gd name="connsiteY6" fmla="*/ 115998 h 3695700"/>
                <a:gd name="connsiteX7" fmla="*/ 1664429 w 4667250"/>
                <a:gd name="connsiteY7" fmla="*/ 48370 h 3695700"/>
                <a:gd name="connsiteX8" fmla="*/ 97567 w 4667250"/>
                <a:gd name="connsiteY8" fmla="*/ 548433 h 3695700"/>
                <a:gd name="connsiteX9" fmla="*/ 97567 w 4667250"/>
                <a:gd name="connsiteY9" fmla="*/ 1379965 h 3695700"/>
                <a:gd name="connsiteX10" fmla="*/ 95662 w 4667250"/>
                <a:gd name="connsiteY10" fmla="*/ 2250551 h 3695700"/>
                <a:gd name="connsiteX11" fmla="*/ 539527 w 4667250"/>
                <a:gd name="connsiteY11" fmla="*/ 3576431 h 3695700"/>
                <a:gd name="connsiteX12" fmla="*/ 1431067 w 4667250"/>
                <a:gd name="connsiteY12" fmla="*/ 3685016 h 3695700"/>
                <a:gd name="connsiteX13" fmla="*/ 2745517 w 4667250"/>
                <a:gd name="connsiteY13" fmla="*/ 3618341 h 369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67250" h="3695700">
                  <a:moveTo>
                    <a:pt x="2745517" y="3618341"/>
                  </a:moveTo>
                  <a:cubicBezTo>
                    <a:pt x="3250342" y="3704066"/>
                    <a:pt x="3746594" y="3705018"/>
                    <a:pt x="4021867" y="3675491"/>
                  </a:cubicBezTo>
                  <a:cubicBezTo>
                    <a:pt x="4288567" y="3646916"/>
                    <a:pt x="4450492" y="3570716"/>
                    <a:pt x="4602892" y="3304016"/>
                  </a:cubicBezTo>
                  <a:cubicBezTo>
                    <a:pt x="4707667" y="3121135"/>
                    <a:pt x="4653374" y="2839195"/>
                    <a:pt x="4626704" y="2635360"/>
                  </a:cubicBezTo>
                  <a:cubicBezTo>
                    <a:pt x="4577174" y="2266743"/>
                    <a:pt x="4542885" y="1976230"/>
                    <a:pt x="4580985" y="1609518"/>
                  </a:cubicBezTo>
                  <a:cubicBezTo>
                    <a:pt x="4628610" y="1142793"/>
                    <a:pt x="4827682" y="377935"/>
                    <a:pt x="4288567" y="101710"/>
                  </a:cubicBezTo>
                  <a:cubicBezTo>
                    <a:pt x="3990434" y="-51642"/>
                    <a:pt x="3164617" y="67420"/>
                    <a:pt x="2859817" y="115998"/>
                  </a:cubicBezTo>
                  <a:cubicBezTo>
                    <a:pt x="2448337" y="180768"/>
                    <a:pt x="2062574" y="108378"/>
                    <a:pt x="1664429" y="48370"/>
                  </a:cubicBezTo>
                  <a:cubicBezTo>
                    <a:pt x="954817" y="-58310"/>
                    <a:pt x="346169" y="19795"/>
                    <a:pt x="97567" y="548433"/>
                  </a:cubicBezTo>
                  <a:cubicBezTo>
                    <a:pt x="-38641" y="838945"/>
                    <a:pt x="51847" y="1075165"/>
                    <a:pt x="97567" y="1379965"/>
                  </a:cubicBezTo>
                  <a:cubicBezTo>
                    <a:pt x="145192" y="1694290"/>
                    <a:pt x="145192" y="1989565"/>
                    <a:pt x="95662" y="2250551"/>
                  </a:cubicBezTo>
                  <a:cubicBezTo>
                    <a:pt x="-11018" y="2811573"/>
                    <a:pt x="-150083" y="3418316"/>
                    <a:pt x="539527" y="3576431"/>
                  </a:cubicBezTo>
                  <a:cubicBezTo>
                    <a:pt x="822419" y="3641201"/>
                    <a:pt x="1141507" y="3683110"/>
                    <a:pt x="1431067" y="3685016"/>
                  </a:cubicBezTo>
                  <a:cubicBezTo>
                    <a:pt x="1746344" y="3686920"/>
                    <a:pt x="2193067" y="3524995"/>
                    <a:pt x="2745517" y="3618341"/>
                  </a:cubicBezTo>
                  <a:close/>
                </a:path>
              </a:pathLst>
            </a:custGeom>
            <a:noFill/>
            <a:ln w="603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7"/>
            <p:cNvSpPr/>
            <p:nvPr/>
          </p:nvSpPr>
          <p:spPr>
            <a:xfrm>
              <a:off x="3470286" y="357988"/>
              <a:ext cx="7756679" cy="6142023"/>
            </a:xfrm>
            <a:custGeom>
              <a:avLst/>
              <a:gdLst>
                <a:gd name="connsiteX0" fmla="*/ 2745517 w 4667250"/>
                <a:gd name="connsiteY0" fmla="*/ 3618341 h 3695700"/>
                <a:gd name="connsiteX1" fmla="*/ 4021867 w 4667250"/>
                <a:gd name="connsiteY1" fmla="*/ 3675491 h 3695700"/>
                <a:gd name="connsiteX2" fmla="*/ 4602892 w 4667250"/>
                <a:gd name="connsiteY2" fmla="*/ 3304016 h 3695700"/>
                <a:gd name="connsiteX3" fmla="*/ 4626704 w 4667250"/>
                <a:gd name="connsiteY3" fmla="*/ 2635360 h 3695700"/>
                <a:gd name="connsiteX4" fmla="*/ 4580985 w 4667250"/>
                <a:gd name="connsiteY4" fmla="*/ 1609518 h 3695700"/>
                <a:gd name="connsiteX5" fmla="*/ 4288567 w 4667250"/>
                <a:gd name="connsiteY5" fmla="*/ 101710 h 3695700"/>
                <a:gd name="connsiteX6" fmla="*/ 2859817 w 4667250"/>
                <a:gd name="connsiteY6" fmla="*/ 115998 h 3695700"/>
                <a:gd name="connsiteX7" fmla="*/ 1664429 w 4667250"/>
                <a:gd name="connsiteY7" fmla="*/ 48370 h 3695700"/>
                <a:gd name="connsiteX8" fmla="*/ 97567 w 4667250"/>
                <a:gd name="connsiteY8" fmla="*/ 548433 h 3695700"/>
                <a:gd name="connsiteX9" fmla="*/ 97567 w 4667250"/>
                <a:gd name="connsiteY9" fmla="*/ 1379965 h 3695700"/>
                <a:gd name="connsiteX10" fmla="*/ 95662 w 4667250"/>
                <a:gd name="connsiteY10" fmla="*/ 2250551 h 3695700"/>
                <a:gd name="connsiteX11" fmla="*/ 539527 w 4667250"/>
                <a:gd name="connsiteY11" fmla="*/ 3576431 h 3695700"/>
                <a:gd name="connsiteX12" fmla="*/ 1431067 w 4667250"/>
                <a:gd name="connsiteY12" fmla="*/ 3685016 h 3695700"/>
                <a:gd name="connsiteX13" fmla="*/ 2745517 w 4667250"/>
                <a:gd name="connsiteY13" fmla="*/ 3618341 h 369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67250" h="3695700">
                  <a:moveTo>
                    <a:pt x="2745517" y="3618341"/>
                  </a:moveTo>
                  <a:cubicBezTo>
                    <a:pt x="3250342" y="3704066"/>
                    <a:pt x="3746594" y="3705018"/>
                    <a:pt x="4021867" y="3675491"/>
                  </a:cubicBezTo>
                  <a:cubicBezTo>
                    <a:pt x="4288567" y="3646916"/>
                    <a:pt x="4450492" y="3570716"/>
                    <a:pt x="4602892" y="3304016"/>
                  </a:cubicBezTo>
                  <a:cubicBezTo>
                    <a:pt x="4707667" y="3121135"/>
                    <a:pt x="4653374" y="2839195"/>
                    <a:pt x="4626704" y="2635360"/>
                  </a:cubicBezTo>
                  <a:cubicBezTo>
                    <a:pt x="4577174" y="2266743"/>
                    <a:pt x="4542885" y="1976230"/>
                    <a:pt x="4580985" y="1609518"/>
                  </a:cubicBezTo>
                  <a:cubicBezTo>
                    <a:pt x="4628610" y="1142793"/>
                    <a:pt x="4827682" y="377935"/>
                    <a:pt x="4288567" y="101710"/>
                  </a:cubicBezTo>
                  <a:cubicBezTo>
                    <a:pt x="3990434" y="-51642"/>
                    <a:pt x="3164617" y="67420"/>
                    <a:pt x="2859817" y="115998"/>
                  </a:cubicBezTo>
                  <a:cubicBezTo>
                    <a:pt x="2448337" y="180768"/>
                    <a:pt x="2062574" y="108378"/>
                    <a:pt x="1664429" y="48370"/>
                  </a:cubicBezTo>
                  <a:cubicBezTo>
                    <a:pt x="954817" y="-58310"/>
                    <a:pt x="346169" y="19795"/>
                    <a:pt x="97567" y="548433"/>
                  </a:cubicBezTo>
                  <a:cubicBezTo>
                    <a:pt x="-38641" y="838945"/>
                    <a:pt x="51847" y="1075165"/>
                    <a:pt x="97567" y="1379965"/>
                  </a:cubicBezTo>
                  <a:cubicBezTo>
                    <a:pt x="145192" y="1694290"/>
                    <a:pt x="145192" y="1989565"/>
                    <a:pt x="95662" y="2250551"/>
                  </a:cubicBezTo>
                  <a:cubicBezTo>
                    <a:pt x="-11018" y="2811573"/>
                    <a:pt x="-150083" y="3418316"/>
                    <a:pt x="539527" y="3576431"/>
                  </a:cubicBezTo>
                  <a:cubicBezTo>
                    <a:pt x="822419" y="3641201"/>
                    <a:pt x="1141507" y="3683110"/>
                    <a:pt x="1431067" y="3685016"/>
                  </a:cubicBezTo>
                  <a:cubicBezTo>
                    <a:pt x="1746344" y="3686920"/>
                    <a:pt x="2193067" y="3524995"/>
                    <a:pt x="2745517" y="361834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10800000">
            <a:off x="3613787" y="5997193"/>
            <a:ext cx="599324" cy="448300"/>
            <a:chOff x="8512592" y="1202677"/>
            <a:chExt cx="872030" cy="652286"/>
          </a:xfrm>
        </p:grpSpPr>
        <p:sp>
          <p:nvSpPr>
            <p:cNvPr id="17" name="Freeform: Shape 16"/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675336" y="341373"/>
            <a:ext cx="599324" cy="448300"/>
            <a:chOff x="8512592" y="1202677"/>
            <a:chExt cx="872030" cy="652286"/>
          </a:xfrm>
        </p:grpSpPr>
        <p:sp>
          <p:nvSpPr>
            <p:cNvPr id="13" name="Freeform: Shape 12"/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3629" y="307667"/>
            <a:ext cx="326104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anose="020B0604020202020204" pitchFamily="34" charset="0"/>
              </a:rPr>
              <a:t>Agenda</a:t>
            </a:r>
          </a:p>
          <a:p>
            <a:r>
              <a:rPr lang="en-US" altLang="ko-KR" sz="5400" dirty="0">
                <a:solidFill>
                  <a:schemeClr val="bg1"/>
                </a:solidFill>
                <a:cs typeface="Arial" panose="020B0604020202020204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493262" y="1184830"/>
            <a:ext cx="5938122" cy="1087435"/>
            <a:chOff x="6102442" y="1483456"/>
            <a:chExt cx="5938122" cy="1087435"/>
          </a:xfrm>
        </p:grpSpPr>
        <p:sp>
          <p:nvSpPr>
            <p:cNvPr id="8" name="TextBox 7"/>
            <p:cNvSpPr txBox="1"/>
            <p:nvPr/>
          </p:nvSpPr>
          <p:spPr>
            <a:xfrm>
              <a:off x="6891895" y="2109226"/>
              <a:ext cx="514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方正舒体" panose="02010601030101010101" pitchFamily="2" charset="-122"/>
                  <a:cs typeface="Arial" panose="020B0604020202020204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anose="020B060402020202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6102442" y="1483456"/>
              <a:ext cx="5419664" cy="777510"/>
              <a:chOff x="6102442" y="1483456"/>
              <a:chExt cx="5419664" cy="77751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anose="020B0604020202020204" pitchFamily="34" charset="0"/>
                  </a:rPr>
                  <a:t>Contents</a:t>
                </a:r>
                <a:endParaRPr lang="ko-KR" altLang="en-US" sz="2700" b="1" dirty="0">
                  <a:cs typeface="Arial" panose="020B060402020202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cs typeface="Arial" panose="020B0604020202020204" pitchFamily="34" charset="0"/>
                  </a:rPr>
                  <a:t>01</a:t>
                </a:r>
                <a:endParaRPr lang="ko-KR" altLang="en-US" sz="4400" b="1" dirty="0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1" name="Freeform: Shape 30"/>
          <p:cNvSpPr/>
          <p:nvPr/>
        </p:nvSpPr>
        <p:spPr>
          <a:xfrm>
            <a:off x="3365857" y="412507"/>
            <a:ext cx="550184" cy="641880"/>
          </a:xfrm>
          <a:custGeom>
            <a:avLst/>
            <a:gdLst>
              <a:gd name="connsiteX0" fmla="*/ 149012 w 380202"/>
              <a:gd name="connsiteY0" fmla="*/ 378104 h 443569"/>
              <a:gd name="connsiteX1" fmla="*/ 325172 w 380202"/>
              <a:gd name="connsiteY1" fmla="*/ 151250 h 443569"/>
              <a:gd name="connsiteX2" fmla="*/ 369529 w 380202"/>
              <a:gd name="connsiteY2" fmla="*/ 72675 h 443569"/>
              <a:gd name="connsiteX3" fmla="*/ 369529 w 380202"/>
              <a:gd name="connsiteY3" fmla="*/ 72675 h 443569"/>
              <a:gd name="connsiteX4" fmla="*/ 271944 w 380202"/>
              <a:gd name="connsiteY4" fmla="*/ 18179 h 443569"/>
              <a:gd name="connsiteX5" fmla="*/ 112259 w 380202"/>
              <a:gd name="connsiteY5" fmla="*/ 138577 h 443569"/>
              <a:gd name="connsiteX6" fmla="*/ 13406 w 380202"/>
              <a:gd name="connsiteY6" fmla="*/ 361629 h 443569"/>
              <a:gd name="connsiteX7" fmla="*/ 127467 w 380202"/>
              <a:gd name="connsiteY7" fmla="*/ 408520 h 443569"/>
              <a:gd name="connsiteX8" fmla="*/ 149012 w 380202"/>
              <a:gd name="connsiteY8" fmla="*/ 378104 h 4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202" h="443569">
                <a:moveTo>
                  <a:pt x="149012" y="378104"/>
                </a:moveTo>
                <a:cubicBezTo>
                  <a:pt x="189566" y="251370"/>
                  <a:pt x="235191" y="188003"/>
                  <a:pt x="325172" y="151250"/>
                </a:cubicBezTo>
                <a:cubicBezTo>
                  <a:pt x="355588" y="138577"/>
                  <a:pt x="374598" y="105626"/>
                  <a:pt x="369529" y="72675"/>
                </a:cubicBezTo>
                <a:lnTo>
                  <a:pt x="369529" y="72675"/>
                </a:lnTo>
                <a:cubicBezTo>
                  <a:pt x="361925" y="27050"/>
                  <a:pt x="313766" y="436"/>
                  <a:pt x="271944" y="18179"/>
                </a:cubicBezTo>
                <a:cubicBezTo>
                  <a:pt x="219983" y="40991"/>
                  <a:pt x="170556" y="76477"/>
                  <a:pt x="112259" y="138577"/>
                </a:cubicBezTo>
                <a:cubicBezTo>
                  <a:pt x="74238" y="177864"/>
                  <a:pt x="4535" y="314737"/>
                  <a:pt x="13406" y="361629"/>
                </a:cubicBezTo>
                <a:cubicBezTo>
                  <a:pt x="23545" y="416124"/>
                  <a:pt x="69169" y="459214"/>
                  <a:pt x="127467" y="408520"/>
                </a:cubicBezTo>
                <a:cubicBezTo>
                  <a:pt x="137606" y="402184"/>
                  <a:pt x="145210" y="390777"/>
                  <a:pt x="149012" y="37810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11166551" y="5847926"/>
            <a:ext cx="864928" cy="788837"/>
            <a:chOff x="10305635" y="3839796"/>
            <a:chExt cx="722004" cy="658486"/>
          </a:xfrm>
        </p:grpSpPr>
        <p:sp>
          <p:nvSpPr>
            <p:cNvPr id="32" name="Freeform: Shape 31"/>
            <p:cNvSpPr/>
            <p:nvPr/>
          </p:nvSpPr>
          <p:spPr>
            <a:xfrm rot="21213783">
              <a:off x="10305635" y="3839796"/>
              <a:ext cx="406755" cy="406755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/>
            <p:cNvSpPr/>
            <p:nvPr/>
          </p:nvSpPr>
          <p:spPr>
            <a:xfrm rot="21213783">
              <a:off x="10411740" y="3882384"/>
              <a:ext cx="615899" cy="615898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501278" y="2323822"/>
            <a:ext cx="5938122" cy="1087435"/>
            <a:chOff x="6102442" y="1483456"/>
            <a:chExt cx="5938122" cy="1087435"/>
          </a:xfrm>
        </p:grpSpPr>
        <p:sp>
          <p:nvSpPr>
            <p:cNvPr id="66" name="TextBox 65"/>
            <p:cNvSpPr txBox="1"/>
            <p:nvPr/>
          </p:nvSpPr>
          <p:spPr>
            <a:xfrm>
              <a:off x="6891895" y="2109226"/>
              <a:ext cx="514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方正舒体" panose="02010601030101010101" pitchFamily="2" charset="-122"/>
                  <a:cs typeface="Arial" panose="020B0604020202020204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anose="020B0604020202020204" pitchFamily="34" charset="0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6102442" y="1483456"/>
              <a:ext cx="5419664" cy="777510"/>
              <a:chOff x="6102442" y="1483456"/>
              <a:chExt cx="5419664" cy="777510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anose="020B0604020202020204" pitchFamily="34" charset="0"/>
                  </a:rPr>
                  <a:t>Contents</a:t>
                </a:r>
                <a:endParaRPr lang="ko-KR" altLang="en-US" sz="2700" b="1" dirty="0">
                  <a:cs typeface="Arial" panose="020B0604020202020204" pitchFamily="34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cs typeface="Arial" panose="020B0604020202020204" pitchFamily="34" charset="0"/>
                  </a:rPr>
                  <a:t>02</a:t>
                </a:r>
                <a:endParaRPr lang="ko-KR" altLang="en-US" sz="4400" b="1" dirty="0"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4509294" y="3462814"/>
            <a:ext cx="5938122" cy="1087435"/>
            <a:chOff x="6102442" y="1483456"/>
            <a:chExt cx="5938122" cy="1087435"/>
          </a:xfrm>
        </p:grpSpPr>
        <p:sp>
          <p:nvSpPr>
            <p:cNvPr id="71" name="TextBox 70"/>
            <p:cNvSpPr txBox="1"/>
            <p:nvPr/>
          </p:nvSpPr>
          <p:spPr>
            <a:xfrm>
              <a:off x="6891895" y="2109226"/>
              <a:ext cx="514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方正舒体" panose="02010601030101010101" pitchFamily="2" charset="-122"/>
                  <a:cs typeface="Arial" panose="020B0604020202020204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anose="020B0604020202020204" pitchFamily="34" charset="0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6102442" y="1483456"/>
              <a:ext cx="5419664" cy="777510"/>
              <a:chOff x="6102442" y="1483456"/>
              <a:chExt cx="5419664" cy="777510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anose="020B0604020202020204" pitchFamily="34" charset="0"/>
                  </a:rPr>
                  <a:t>Contents</a:t>
                </a:r>
                <a:endParaRPr lang="ko-KR" altLang="en-US" sz="2700" b="1" dirty="0">
                  <a:cs typeface="Arial" panose="020B0604020202020204" pitchFamily="34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cs typeface="Arial" panose="020B0604020202020204" pitchFamily="34" charset="0"/>
                  </a:rPr>
                  <a:t>03</a:t>
                </a:r>
                <a:endParaRPr lang="ko-KR" altLang="en-US" sz="4400" b="1" dirty="0"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4517310" y="4601806"/>
            <a:ext cx="5938122" cy="1087435"/>
            <a:chOff x="6102442" y="1483456"/>
            <a:chExt cx="5938122" cy="1087435"/>
          </a:xfrm>
        </p:grpSpPr>
        <p:sp>
          <p:nvSpPr>
            <p:cNvPr id="76" name="TextBox 75"/>
            <p:cNvSpPr txBox="1"/>
            <p:nvPr/>
          </p:nvSpPr>
          <p:spPr>
            <a:xfrm>
              <a:off x="6891895" y="2109226"/>
              <a:ext cx="514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方正舒体" panose="02010601030101010101" pitchFamily="2" charset="-122"/>
                  <a:cs typeface="Arial" panose="020B0604020202020204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anose="020B0604020202020204" pitchFamily="34" charset="0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102442" y="1483456"/>
              <a:ext cx="5419664" cy="777510"/>
              <a:chOff x="6102442" y="1483456"/>
              <a:chExt cx="5419664" cy="777510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anose="020B0604020202020204" pitchFamily="34" charset="0"/>
                  </a:rPr>
                  <a:t>Contents</a:t>
                </a:r>
                <a:endParaRPr lang="ko-KR" altLang="en-US" sz="2700" b="1" dirty="0">
                  <a:cs typeface="Arial" panose="020B0604020202020204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cs typeface="Arial" panose="020B0604020202020204" pitchFamily="34" charset="0"/>
                  </a:rPr>
                  <a:t>04</a:t>
                </a:r>
                <a:endParaRPr lang="ko-KR" altLang="en-US" sz="4400" b="1" dirty="0"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 txBox="1"/>
          <p:nvPr/>
        </p:nvSpPr>
        <p:spPr>
          <a:xfrm>
            <a:off x="8391161" y="372356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800" b="1" dirty="0">
                <a:solidFill>
                  <a:schemeClr val="bg1"/>
                </a:solidFill>
                <a:cs typeface="Arial" panose="020B0604020202020204" pitchFamily="34" charset="0"/>
              </a:rPr>
              <a:t>Get a modern PowerPoint</a:t>
            </a:r>
          </a:p>
        </p:txBody>
      </p:sp>
      <p:sp>
        <p:nvSpPr>
          <p:cNvPr id="10" name="Text Placeholder 13"/>
          <p:cNvSpPr txBox="1"/>
          <p:nvPr/>
        </p:nvSpPr>
        <p:spPr>
          <a:xfrm>
            <a:off x="656861" y="404208"/>
            <a:ext cx="3838939" cy="142999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Portfolio Presentation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6860" y="1931921"/>
            <a:ext cx="32102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38833" y="807807"/>
            <a:ext cx="20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anose="020B0604020202020204" pitchFamily="34" charset="0"/>
              </a:rPr>
              <a:t>Easy to change colors, photos and Text.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anose="020B0604020202020204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方正舒体" panose="02010601030101010101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62521" y="2020392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5690253" y="2104508"/>
            <a:ext cx="477712" cy="4451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</a:rPr>
              <a:t>01</a:t>
            </a:r>
            <a:endParaRPr lang="ko-KR" altLang="en-US" sz="1400" b="1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2521" y="3186249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5690253" y="3270366"/>
            <a:ext cx="477712" cy="4451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</a:rPr>
              <a:t>02</a:t>
            </a:r>
            <a:endParaRPr lang="ko-KR" altLang="en-US" sz="1400" b="1" dirty="0">
              <a:solidFill>
                <a:schemeClr val="accent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62521" y="4352105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5690253" y="4436222"/>
            <a:ext cx="477712" cy="4451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</a:rPr>
              <a:t>03</a:t>
            </a:r>
            <a:endParaRPr lang="ko-KR" altLang="en-US" sz="1400" b="1" dirty="0">
              <a:solidFill>
                <a:schemeClr val="accent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2521" y="5517963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5690253" y="5602079"/>
            <a:ext cx="477712" cy="4451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</a:rPr>
              <a:t>04</a:t>
            </a:r>
            <a:endParaRPr lang="ko-KR" altLang="en-US" sz="1400" b="1" dirty="0">
              <a:solidFill>
                <a:schemeClr val="accent4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10866" y="2429813"/>
            <a:ext cx="3650418" cy="3880562"/>
            <a:chOff x="2771800" y="2060848"/>
            <a:chExt cx="3653928" cy="3884295"/>
          </a:xfrm>
        </p:grpSpPr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771800" y="2060848"/>
              <a:ext cx="3653928" cy="3884295"/>
            </a:xfrm>
            <a:custGeom>
              <a:avLst/>
              <a:gdLst>
                <a:gd name="T0" fmla="*/ 499 w 1598"/>
                <a:gd name="T1" fmla="*/ 1699 h 1699"/>
                <a:gd name="T2" fmla="*/ 421 w 1598"/>
                <a:gd name="T3" fmla="*/ 1514 h 1699"/>
                <a:gd name="T4" fmla="*/ 151 w 1598"/>
                <a:gd name="T5" fmla="*/ 1384 h 1699"/>
                <a:gd name="T6" fmla="*/ 138 w 1598"/>
                <a:gd name="T7" fmla="*/ 1299 h 1699"/>
                <a:gd name="T8" fmla="*/ 104 w 1598"/>
                <a:gd name="T9" fmla="*/ 1199 h 1699"/>
                <a:gd name="T10" fmla="*/ 98 w 1598"/>
                <a:gd name="T11" fmla="*/ 1123 h 1699"/>
                <a:gd name="T12" fmla="*/ 28 w 1598"/>
                <a:gd name="T13" fmla="*/ 934 h 1699"/>
                <a:gd name="T14" fmla="*/ 34 w 1598"/>
                <a:gd name="T15" fmla="*/ 929 h 1699"/>
                <a:gd name="T16" fmla="*/ 126 w 1598"/>
                <a:gd name="T17" fmla="*/ 790 h 1699"/>
                <a:gd name="T18" fmla="*/ 119 w 1598"/>
                <a:gd name="T19" fmla="*/ 721 h 1699"/>
                <a:gd name="T20" fmla="*/ 186 w 1598"/>
                <a:gd name="T21" fmla="*/ 291 h 1699"/>
                <a:gd name="T22" fmla="*/ 763 w 1598"/>
                <a:gd name="T23" fmla="*/ 4 h 1699"/>
                <a:gd name="T24" fmla="*/ 1306 w 1598"/>
                <a:gd name="T25" fmla="*/ 168 h 1699"/>
                <a:gd name="T26" fmla="*/ 1509 w 1598"/>
                <a:gd name="T27" fmla="*/ 937 h 1699"/>
                <a:gd name="T28" fmla="*/ 1179 w 1598"/>
                <a:gd name="T29" fmla="*/ 1560 h 1699"/>
                <a:gd name="T30" fmla="*/ 557 w 1598"/>
                <a:gd name="T31" fmla="*/ 1640 h 1699"/>
                <a:gd name="T32" fmla="*/ 1120 w 1598"/>
                <a:gd name="T33" fmla="*/ 1558 h 1699"/>
                <a:gd name="T34" fmla="*/ 1179 w 1598"/>
                <a:gd name="T35" fmla="*/ 1361 h 1699"/>
                <a:gd name="T36" fmla="*/ 1452 w 1598"/>
                <a:gd name="T37" fmla="*/ 922 h 1699"/>
                <a:gd name="T38" fmla="*/ 1388 w 1598"/>
                <a:gd name="T39" fmla="*/ 364 h 1699"/>
                <a:gd name="T40" fmla="*/ 1265 w 1598"/>
                <a:gd name="T41" fmla="*/ 210 h 1699"/>
                <a:gd name="T42" fmla="*/ 767 w 1598"/>
                <a:gd name="T43" fmla="*/ 63 h 1699"/>
                <a:gd name="T44" fmla="*/ 765 w 1598"/>
                <a:gd name="T45" fmla="*/ 63 h 1699"/>
                <a:gd name="T46" fmla="*/ 234 w 1598"/>
                <a:gd name="T47" fmla="*/ 325 h 1699"/>
                <a:gd name="T48" fmla="*/ 174 w 1598"/>
                <a:gd name="T49" fmla="*/ 699 h 1699"/>
                <a:gd name="T50" fmla="*/ 176 w 1598"/>
                <a:gd name="T51" fmla="*/ 705 h 1699"/>
                <a:gd name="T52" fmla="*/ 70 w 1598"/>
                <a:gd name="T53" fmla="*/ 976 h 1699"/>
                <a:gd name="T54" fmla="*/ 72 w 1598"/>
                <a:gd name="T55" fmla="*/ 998 h 1699"/>
                <a:gd name="T56" fmla="*/ 129 w 1598"/>
                <a:gd name="T57" fmla="*/ 1071 h 1699"/>
                <a:gd name="T58" fmla="*/ 142 w 1598"/>
                <a:gd name="T59" fmla="*/ 1078 h 1699"/>
                <a:gd name="T60" fmla="*/ 152 w 1598"/>
                <a:gd name="T61" fmla="*/ 1150 h 1699"/>
                <a:gd name="T62" fmla="*/ 148 w 1598"/>
                <a:gd name="T63" fmla="*/ 1157 h 1699"/>
                <a:gd name="T64" fmla="*/ 150 w 1598"/>
                <a:gd name="T65" fmla="*/ 1159 h 1699"/>
                <a:gd name="T66" fmla="*/ 163 w 1598"/>
                <a:gd name="T67" fmla="*/ 1215 h 1699"/>
                <a:gd name="T68" fmla="*/ 156 w 1598"/>
                <a:gd name="T69" fmla="*/ 1229 h 1699"/>
                <a:gd name="T70" fmla="*/ 159 w 1598"/>
                <a:gd name="T71" fmla="*/ 1235 h 1699"/>
                <a:gd name="T72" fmla="*/ 182 w 1598"/>
                <a:gd name="T73" fmla="*/ 1257 h 1699"/>
                <a:gd name="T74" fmla="*/ 210 w 1598"/>
                <a:gd name="T75" fmla="*/ 1384 h 1699"/>
                <a:gd name="T76" fmla="*/ 286 w 1598"/>
                <a:gd name="T77" fmla="*/ 1453 h 1699"/>
                <a:gd name="T78" fmla="*/ 555 w 1598"/>
                <a:gd name="T79" fmla="*/ 1559 h 1699"/>
                <a:gd name="T80" fmla="*/ 557 w 1598"/>
                <a:gd name="T81" fmla="*/ 1640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8" h="1699">
                  <a:moveTo>
                    <a:pt x="1179" y="1699"/>
                  </a:moveTo>
                  <a:cubicBezTo>
                    <a:pt x="499" y="1699"/>
                    <a:pt x="499" y="1699"/>
                    <a:pt x="499" y="1699"/>
                  </a:cubicBezTo>
                  <a:cubicBezTo>
                    <a:pt x="497" y="1573"/>
                    <a:pt x="497" y="1573"/>
                    <a:pt x="497" y="1573"/>
                  </a:cubicBezTo>
                  <a:cubicBezTo>
                    <a:pt x="485" y="1544"/>
                    <a:pt x="450" y="1514"/>
                    <a:pt x="421" y="1514"/>
                  </a:cubicBezTo>
                  <a:cubicBezTo>
                    <a:pt x="280" y="1512"/>
                    <a:pt x="280" y="1512"/>
                    <a:pt x="280" y="1512"/>
                  </a:cubicBezTo>
                  <a:cubicBezTo>
                    <a:pt x="178" y="1505"/>
                    <a:pt x="151" y="1425"/>
                    <a:pt x="151" y="1384"/>
                  </a:cubicBezTo>
                  <a:cubicBezTo>
                    <a:pt x="151" y="1383"/>
                    <a:pt x="151" y="1383"/>
                    <a:pt x="151" y="1383"/>
                  </a:cubicBezTo>
                  <a:cubicBezTo>
                    <a:pt x="152" y="1336"/>
                    <a:pt x="142" y="1309"/>
                    <a:pt x="138" y="1299"/>
                  </a:cubicBezTo>
                  <a:cubicBezTo>
                    <a:pt x="122" y="1287"/>
                    <a:pt x="112" y="1272"/>
                    <a:pt x="108" y="1264"/>
                  </a:cubicBezTo>
                  <a:cubicBezTo>
                    <a:pt x="92" y="1245"/>
                    <a:pt x="94" y="1220"/>
                    <a:pt x="104" y="1199"/>
                  </a:cubicBezTo>
                  <a:cubicBezTo>
                    <a:pt x="103" y="1197"/>
                    <a:pt x="102" y="1195"/>
                    <a:pt x="101" y="1193"/>
                  </a:cubicBezTo>
                  <a:cubicBezTo>
                    <a:pt x="83" y="1170"/>
                    <a:pt x="86" y="1143"/>
                    <a:pt x="98" y="1123"/>
                  </a:cubicBezTo>
                  <a:cubicBezTo>
                    <a:pt x="37" y="1100"/>
                    <a:pt x="19" y="1033"/>
                    <a:pt x="15" y="1016"/>
                  </a:cubicBezTo>
                  <a:cubicBezTo>
                    <a:pt x="0" y="978"/>
                    <a:pt x="16" y="947"/>
                    <a:pt x="28" y="934"/>
                  </a:cubicBezTo>
                  <a:cubicBezTo>
                    <a:pt x="31" y="931"/>
                    <a:pt x="31" y="931"/>
                    <a:pt x="31" y="931"/>
                  </a:cubicBezTo>
                  <a:cubicBezTo>
                    <a:pt x="34" y="929"/>
                    <a:pt x="34" y="929"/>
                    <a:pt x="34" y="929"/>
                  </a:cubicBezTo>
                  <a:cubicBezTo>
                    <a:pt x="125" y="874"/>
                    <a:pt x="126" y="796"/>
                    <a:pt x="126" y="792"/>
                  </a:cubicBezTo>
                  <a:cubicBezTo>
                    <a:pt x="126" y="790"/>
                    <a:pt x="126" y="790"/>
                    <a:pt x="126" y="790"/>
                  </a:cubicBezTo>
                  <a:cubicBezTo>
                    <a:pt x="126" y="788"/>
                    <a:pt x="126" y="788"/>
                    <a:pt x="126" y="788"/>
                  </a:cubicBezTo>
                  <a:cubicBezTo>
                    <a:pt x="128" y="772"/>
                    <a:pt x="123" y="739"/>
                    <a:pt x="119" y="721"/>
                  </a:cubicBezTo>
                  <a:cubicBezTo>
                    <a:pt x="97" y="671"/>
                    <a:pt x="95" y="582"/>
                    <a:pt x="95" y="572"/>
                  </a:cubicBezTo>
                  <a:cubicBezTo>
                    <a:pt x="91" y="427"/>
                    <a:pt x="182" y="296"/>
                    <a:pt x="186" y="291"/>
                  </a:cubicBezTo>
                  <a:cubicBezTo>
                    <a:pt x="187" y="290"/>
                    <a:pt x="187" y="290"/>
                    <a:pt x="187" y="290"/>
                  </a:cubicBezTo>
                  <a:cubicBezTo>
                    <a:pt x="406" y="13"/>
                    <a:pt x="736" y="4"/>
                    <a:pt x="763" y="4"/>
                  </a:cubicBezTo>
                  <a:cubicBezTo>
                    <a:pt x="791" y="1"/>
                    <a:pt x="819" y="0"/>
                    <a:pt x="847" y="0"/>
                  </a:cubicBezTo>
                  <a:cubicBezTo>
                    <a:pt x="1071" y="0"/>
                    <a:pt x="1220" y="91"/>
                    <a:pt x="1306" y="168"/>
                  </a:cubicBezTo>
                  <a:cubicBezTo>
                    <a:pt x="1395" y="247"/>
                    <a:pt x="1435" y="326"/>
                    <a:pt x="1440" y="337"/>
                  </a:cubicBezTo>
                  <a:cubicBezTo>
                    <a:pt x="1598" y="623"/>
                    <a:pt x="1516" y="916"/>
                    <a:pt x="1509" y="937"/>
                  </a:cubicBezTo>
                  <a:cubicBezTo>
                    <a:pt x="1452" y="1169"/>
                    <a:pt x="1254" y="1371"/>
                    <a:pt x="1226" y="1398"/>
                  </a:cubicBezTo>
                  <a:cubicBezTo>
                    <a:pt x="1186" y="1465"/>
                    <a:pt x="1179" y="1552"/>
                    <a:pt x="1179" y="1560"/>
                  </a:cubicBezTo>
                  <a:lnTo>
                    <a:pt x="1179" y="1699"/>
                  </a:lnTo>
                  <a:close/>
                  <a:moveTo>
                    <a:pt x="557" y="1640"/>
                  </a:moveTo>
                  <a:cubicBezTo>
                    <a:pt x="1120" y="1640"/>
                    <a:pt x="1120" y="1640"/>
                    <a:pt x="1120" y="1640"/>
                  </a:cubicBezTo>
                  <a:cubicBezTo>
                    <a:pt x="1120" y="1558"/>
                    <a:pt x="1120" y="1558"/>
                    <a:pt x="1120" y="1558"/>
                  </a:cubicBezTo>
                  <a:cubicBezTo>
                    <a:pt x="1120" y="1553"/>
                    <a:pt x="1126" y="1448"/>
                    <a:pt x="1177" y="1364"/>
                  </a:cubicBezTo>
                  <a:cubicBezTo>
                    <a:pt x="1179" y="1361"/>
                    <a:pt x="1179" y="1361"/>
                    <a:pt x="1179" y="1361"/>
                  </a:cubicBezTo>
                  <a:cubicBezTo>
                    <a:pt x="1182" y="1358"/>
                    <a:pt x="1182" y="1358"/>
                    <a:pt x="1182" y="1358"/>
                  </a:cubicBezTo>
                  <a:cubicBezTo>
                    <a:pt x="1184" y="1356"/>
                    <a:pt x="1396" y="1150"/>
                    <a:pt x="1452" y="922"/>
                  </a:cubicBezTo>
                  <a:cubicBezTo>
                    <a:pt x="1453" y="921"/>
                    <a:pt x="1453" y="921"/>
                    <a:pt x="1453" y="921"/>
                  </a:cubicBezTo>
                  <a:cubicBezTo>
                    <a:pt x="1454" y="918"/>
                    <a:pt x="1537" y="634"/>
                    <a:pt x="1388" y="364"/>
                  </a:cubicBezTo>
                  <a:cubicBezTo>
                    <a:pt x="1387" y="363"/>
                    <a:pt x="1387" y="363"/>
                    <a:pt x="1387" y="363"/>
                  </a:cubicBezTo>
                  <a:cubicBezTo>
                    <a:pt x="1386" y="362"/>
                    <a:pt x="1349" y="285"/>
                    <a:pt x="1265" y="210"/>
                  </a:cubicBezTo>
                  <a:cubicBezTo>
                    <a:pt x="1151" y="110"/>
                    <a:pt x="1011" y="59"/>
                    <a:pt x="847" y="59"/>
                  </a:cubicBezTo>
                  <a:cubicBezTo>
                    <a:pt x="821" y="59"/>
                    <a:pt x="794" y="60"/>
                    <a:pt x="767" y="63"/>
                  </a:cubicBezTo>
                  <a:cubicBezTo>
                    <a:pt x="766" y="63"/>
                    <a:pt x="766" y="63"/>
                    <a:pt x="766" y="63"/>
                  </a:cubicBezTo>
                  <a:cubicBezTo>
                    <a:pt x="765" y="63"/>
                    <a:pt x="765" y="63"/>
                    <a:pt x="765" y="63"/>
                  </a:cubicBezTo>
                  <a:cubicBezTo>
                    <a:pt x="761" y="63"/>
                    <a:pt x="681" y="64"/>
                    <a:pt x="575" y="97"/>
                  </a:cubicBezTo>
                  <a:cubicBezTo>
                    <a:pt x="434" y="140"/>
                    <a:pt x="320" y="217"/>
                    <a:pt x="234" y="325"/>
                  </a:cubicBezTo>
                  <a:cubicBezTo>
                    <a:pt x="227" y="335"/>
                    <a:pt x="151" y="450"/>
                    <a:pt x="154" y="571"/>
                  </a:cubicBezTo>
                  <a:cubicBezTo>
                    <a:pt x="154" y="595"/>
                    <a:pt x="159" y="666"/>
                    <a:pt x="174" y="699"/>
                  </a:cubicBezTo>
                  <a:cubicBezTo>
                    <a:pt x="175" y="702"/>
                    <a:pt x="175" y="702"/>
                    <a:pt x="175" y="702"/>
                  </a:cubicBezTo>
                  <a:cubicBezTo>
                    <a:pt x="176" y="705"/>
                    <a:pt x="176" y="705"/>
                    <a:pt x="176" y="705"/>
                  </a:cubicBezTo>
                  <a:cubicBezTo>
                    <a:pt x="177" y="710"/>
                    <a:pt x="189" y="761"/>
                    <a:pt x="185" y="794"/>
                  </a:cubicBezTo>
                  <a:cubicBezTo>
                    <a:pt x="184" y="812"/>
                    <a:pt x="177" y="908"/>
                    <a:pt x="70" y="976"/>
                  </a:cubicBezTo>
                  <a:cubicBezTo>
                    <a:pt x="68" y="979"/>
                    <a:pt x="66" y="986"/>
                    <a:pt x="70" y="995"/>
                  </a:cubicBezTo>
                  <a:cubicBezTo>
                    <a:pt x="72" y="998"/>
                    <a:pt x="72" y="998"/>
                    <a:pt x="72" y="998"/>
                  </a:cubicBezTo>
                  <a:cubicBezTo>
                    <a:pt x="72" y="1002"/>
                    <a:pt x="72" y="1002"/>
                    <a:pt x="72" y="1002"/>
                  </a:cubicBezTo>
                  <a:cubicBezTo>
                    <a:pt x="73" y="1002"/>
                    <a:pt x="84" y="1062"/>
                    <a:pt x="129" y="1071"/>
                  </a:cubicBezTo>
                  <a:cubicBezTo>
                    <a:pt x="136" y="1073"/>
                    <a:pt x="136" y="1073"/>
                    <a:pt x="136" y="1073"/>
                  </a:cubicBezTo>
                  <a:cubicBezTo>
                    <a:pt x="142" y="1078"/>
                    <a:pt x="142" y="1078"/>
                    <a:pt x="142" y="1078"/>
                  </a:cubicBezTo>
                  <a:cubicBezTo>
                    <a:pt x="154" y="1089"/>
                    <a:pt x="165" y="1112"/>
                    <a:pt x="154" y="1144"/>
                  </a:cubicBezTo>
                  <a:cubicBezTo>
                    <a:pt x="152" y="1150"/>
                    <a:pt x="152" y="1150"/>
                    <a:pt x="152" y="1150"/>
                  </a:cubicBezTo>
                  <a:cubicBezTo>
                    <a:pt x="149" y="1153"/>
                    <a:pt x="149" y="1153"/>
                    <a:pt x="149" y="1153"/>
                  </a:cubicBezTo>
                  <a:cubicBezTo>
                    <a:pt x="149" y="1154"/>
                    <a:pt x="148" y="1156"/>
                    <a:pt x="148" y="1157"/>
                  </a:cubicBezTo>
                  <a:cubicBezTo>
                    <a:pt x="148" y="1157"/>
                    <a:pt x="148" y="1157"/>
                    <a:pt x="148" y="1157"/>
                  </a:cubicBezTo>
                  <a:cubicBezTo>
                    <a:pt x="150" y="1159"/>
                    <a:pt x="150" y="1159"/>
                    <a:pt x="150" y="1159"/>
                  </a:cubicBezTo>
                  <a:cubicBezTo>
                    <a:pt x="152" y="1163"/>
                    <a:pt x="166" y="1185"/>
                    <a:pt x="164" y="1207"/>
                  </a:cubicBezTo>
                  <a:cubicBezTo>
                    <a:pt x="163" y="1215"/>
                    <a:pt x="163" y="1215"/>
                    <a:pt x="163" y="1215"/>
                  </a:cubicBezTo>
                  <a:cubicBezTo>
                    <a:pt x="159" y="1221"/>
                    <a:pt x="159" y="1221"/>
                    <a:pt x="159" y="1221"/>
                  </a:cubicBezTo>
                  <a:cubicBezTo>
                    <a:pt x="158" y="1223"/>
                    <a:pt x="157" y="1226"/>
                    <a:pt x="156" y="1229"/>
                  </a:cubicBezTo>
                  <a:cubicBezTo>
                    <a:pt x="157" y="1230"/>
                    <a:pt x="157" y="1230"/>
                    <a:pt x="157" y="1230"/>
                  </a:cubicBezTo>
                  <a:cubicBezTo>
                    <a:pt x="159" y="1235"/>
                    <a:pt x="159" y="1235"/>
                    <a:pt x="159" y="1235"/>
                  </a:cubicBezTo>
                  <a:cubicBezTo>
                    <a:pt x="161" y="1238"/>
                    <a:pt x="167" y="1248"/>
                    <a:pt x="176" y="1253"/>
                  </a:cubicBezTo>
                  <a:cubicBezTo>
                    <a:pt x="182" y="1257"/>
                    <a:pt x="182" y="1257"/>
                    <a:pt x="182" y="1257"/>
                  </a:cubicBezTo>
                  <a:cubicBezTo>
                    <a:pt x="185" y="1262"/>
                    <a:pt x="185" y="1262"/>
                    <a:pt x="185" y="1262"/>
                  </a:cubicBezTo>
                  <a:cubicBezTo>
                    <a:pt x="188" y="1266"/>
                    <a:pt x="212" y="1305"/>
                    <a:pt x="210" y="1384"/>
                  </a:cubicBezTo>
                  <a:cubicBezTo>
                    <a:pt x="210" y="1395"/>
                    <a:pt x="215" y="1449"/>
                    <a:pt x="285" y="1453"/>
                  </a:cubicBezTo>
                  <a:cubicBezTo>
                    <a:pt x="286" y="1453"/>
                    <a:pt x="286" y="1453"/>
                    <a:pt x="286" y="1453"/>
                  </a:cubicBezTo>
                  <a:cubicBezTo>
                    <a:pt x="429" y="1457"/>
                    <a:pt x="429" y="1457"/>
                    <a:pt x="429" y="1457"/>
                  </a:cubicBezTo>
                  <a:cubicBezTo>
                    <a:pt x="470" y="1460"/>
                    <a:pt x="533" y="1487"/>
                    <a:pt x="555" y="1559"/>
                  </a:cubicBezTo>
                  <a:cubicBezTo>
                    <a:pt x="556" y="1563"/>
                    <a:pt x="556" y="1563"/>
                    <a:pt x="556" y="1563"/>
                  </a:cubicBezTo>
                  <a:lnTo>
                    <a:pt x="557" y="16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700" dirty="0"/>
            </a:p>
          </p:txBody>
        </p:sp>
        <p:sp>
          <p:nvSpPr>
            <p:cNvPr id="14" name="Pie 6"/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2276732"/>
                <a:gd name="adj2" fmla="val 16200000"/>
              </a:avLst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" name="Pie 13"/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5840500"/>
                <a:gd name="adj2" fmla="val 19589917"/>
              </a:avLst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Pie 14"/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9138758"/>
                <a:gd name="adj2" fmla="val 1338485"/>
              </a:avLst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Pie 15"/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798895"/>
                <a:gd name="adj2" fmla="val 4047876"/>
              </a:avLst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8" name="Arc 17"/>
          <p:cNvSpPr/>
          <p:nvPr/>
        </p:nvSpPr>
        <p:spPr>
          <a:xfrm>
            <a:off x="898858" y="2056594"/>
            <a:ext cx="3953351" cy="3953350"/>
          </a:xfrm>
          <a:prstGeom prst="arc">
            <a:avLst>
              <a:gd name="adj1" fmla="val 13483629"/>
              <a:gd name="adj2" fmla="val 2813791"/>
            </a:avLst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/>
          <p:cNvSpPr/>
          <p:nvPr/>
        </p:nvSpPr>
        <p:spPr>
          <a:xfrm>
            <a:off x="1811066" y="2189757"/>
            <a:ext cx="240059" cy="24005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/>
          <p:cNvSpPr/>
          <p:nvPr/>
        </p:nvSpPr>
        <p:spPr>
          <a:xfrm>
            <a:off x="3691528" y="2189757"/>
            <a:ext cx="240059" cy="24005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0"/>
          <p:cNvSpPr/>
          <p:nvPr/>
        </p:nvSpPr>
        <p:spPr>
          <a:xfrm>
            <a:off x="4691139" y="3491560"/>
            <a:ext cx="240059" cy="24005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21"/>
          <p:cNvSpPr/>
          <p:nvPr/>
        </p:nvSpPr>
        <p:spPr>
          <a:xfrm>
            <a:off x="4449152" y="4992339"/>
            <a:ext cx="240059" cy="24005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Isosceles Triangle 41"/>
          <p:cNvSpPr>
            <a:spLocks noChangeAspect="1"/>
          </p:cNvSpPr>
          <p:nvPr/>
        </p:nvSpPr>
        <p:spPr>
          <a:xfrm>
            <a:off x="2284311" y="3132276"/>
            <a:ext cx="258797" cy="320551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-1" fmla="*/ 1367278 w 2736000"/>
              <a:gd name="connsiteY0-2" fmla="*/ 2273826 h 3930092"/>
              <a:gd name="connsiteX1-3" fmla="*/ 1535821 w 2736000"/>
              <a:gd name="connsiteY1-4" fmla="*/ 2564417 h 3930092"/>
              <a:gd name="connsiteX2-5" fmla="*/ 2088000 w 2736000"/>
              <a:gd name="connsiteY2-6" fmla="*/ 3520946 h 3930092"/>
              <a:gd name="connsiteX3-7" fmla="*/ 648080 w 2736000"/>
              <a:gd name="connsiteY3-8" fmla="*/ 3506285 h 3930092"/>
              <a:gd name="connsiteX4-9" fmla="*/ 1198105 w 2736000"/>
              <a:gd name="connsiteY4-10" fmla="*/ 2565503 h 3930092"/>
              <a:gd name="connsiteX5-11" fmla="*/ 1367278 w 2736000"/>
              <a:gd name="connsiteY5-12" fmla="*/ 2273826 h 3930092"/>
              <a:gd name="connsiteX6-13" fmla="*/ 648003 w 2736000"/>
              <a:gd name="connsiteY6-14" fmla="*/ 793859 h 3930092"/>
              <a:gd name="connsiteX7-15" fmla="*/ 2087849 w 2736000"/>
              <a:gd name="connsiteY7-16" fmla="*/ 808518 h 3930092"/>
              <a:gd name="connsiteX8-17" fmla="*/ 1641214 w 2736000"/>
              <a:gd name="connsiteY8-18" fmla="*/ 1449982 h 3930092"/>
              <a:gd name="connsiteX9-19" fmla="*/ 1368003 w 2736000"/>
              <a:gd name="connsiteY9-20" fmla="*/ 1937706 h 3930092"/>
              <a:gd name="connsiteX10-21" fmla="*/ 1094068 w 2736000"/>
              <a:gd name="connsiteY10-22" fmla="*/ 1448735 h 3930092"/>
              <a:gd name="connsiteX11-23" fmla="*/ 648003 w 2736000"/>
              <a:gd name="connsiteY11-24" fmla="*/ 793859 h 3930092"/>
              <a:gd name="connsiteX12-25" fmla="*/ 516625 w 2736000"/>
              <a:gd name="connsiteY12-26" fmla="*/ 299874 h 3930092"/>
              <a:gd name="connsiteX13-27" fmla="*/ 516625 w 2736000"/>
              <a:gd name="connsiteY13-28" fmla="*/ 449580 h 3930092"/>
              <a:gd name="connsiteX14-29" fmla="*/ 1029987 w 2736000"/>
              <a:gd name="connsiteY14-30" fmla="*/ 1557992 h 3930092"/>
              <a:gd name="connsiteX15-31" fmla="*/ 1146996 w 2736000"/>
              <a:gd name="connsiteY15-32" fmla="*/ 2057479 h 3930092"/>
              <a:gd name="connsiteX16-33" fmla="*/ 1055065 w 2736000"/>
              <a:gd name="connsiteY16-34" fmla="*/ 2431585 h 3930092"/>
              <a:gd name="connsiteX17-35" fmla="*/ 539378 w 2736000"/>
              <a:gd name="connsiteY17-36" fmla="*/ 3468615 h 3930092"/>
              <a:gd name="connsiteX18-37" fmla="*/ 539378 w 2736000"/>
              <a:gd name="connsiteY18-38" fmla="*/ 3604591 h 3930092"/>
              <a:gd name="connsiteX19-39" fmla="*/ 2196077 w 2736000"/>
              <a:gd name="connsiteY19-40" fmla="*/ 3604591 h 3930092"/>
              <a:gd name="connsiteX20-41" fmla="*/ 2196077 w 2736000"/>
              <a:gd name="connsiteY20-42" fmla="*/ 3468615 h 3930092"/>
              <a:gd name="connsiteX21-43" fmla="*/ 1695313 w 2736000"/>
              <a:gd name="connsiteY21-44" fmla="*/ 2440912 h 3930092"/>
              <a:gd name="connsiteX22-45" fmla="*/ 1617547 w 2736000"/>
              <a:gd name="connsiteY22-46" fmla="*/ 2049252 h 3930092"/>
              <a:gd name="connsiteX23-47" fmla="*/ 1719395 w 2736000"/>
              <a:gd name="connsiteY23-48" fmla="*/ 1540961 h 3930092"/>
              <a:gd name="connsiteX24-49" fmla="*/ 2207952 w 2736000"/>
              <a:gd name="connsiteY24-50" fmla="*/ 449580 h 3930092"/>
              <a:gd name="connsiteX25-51" fmla="*/ 2207952 w 2736000"/>
              <a:gd name="connsiteY25-52" fmla="*/ 299874 h 3930092"/>
              <a:gd name="connsiteX26-53" fmla="*/ 516625 w 2736000"/>
              <a:gd name="connsiteY26-54" fmla="*/ 299874 h 3930092"/>
              <a:gd name="connsiteX27-55" fmla="*/ 144000 w 2736000"/>
              <a:gd name="connsiteY27-56" fmla="*/ 0 h 3930092"/>
              <a:gd name="connsiteX28-57" fmla="*/ 2592000 w 2736000"/>
              <a:gd name="connsiteY28-58" fmla="*/ 0 h 3930092"/>
              <a:gd name="connsiteX29-59" fmla="*/ 2736000 w 2736000"/>
              <a:gd name="connsiteY29-60" fmla="*/ 144000 h 3930092"/>
              <a:gd name="connsiteX30-61" fmla="*/ 2592000 w 2736000"/>
              <a:gd name="connsiteY30-62" fmla="*/ 288000 h 3930092"/>
              <a:gd name="connsiteX31-63" fmla="*/ 2396702 w 2736000"/>
              <a:gd name="connsiteY31-64" fmla="*/ 288000 h 3930092"/>
              <a:gd name="connsiteX32-65" fmla="*/ 2396702 w 2736000"/>
              <a:gd name="connsiteY32-66" fmla="*/ 413234 h 3930092"/>
              <a:gd name="connsiteX33-67" fmla="*/ 1815389 w 2736000"/>
              <a:gd name="connsiteY33-68" fmla="*/ 1665324 h 3930092"/>
              <a:gd name="connsiteX34-69" fmla="*/ 1753098 w 2736000"/>
              <a:gd name="connsiteY34-70" fmla="*/ 1974987 h 3930092"/>
              <a:gd name="connsiteX35-71" fmla="*/ 1825752 w 2736000"/>
              <a:gd name="connsiteY35-72" fmla="*/ 2312143 h 3930092"/>
              <a:gd name="connsiteX36-73" fmla="*/ 2395980 w 2736000"/>
              <a:gd name="connsiteY36-74" fmla="*/ 3557007 h 3930092"/>
              <a:gd name="connsiteX37-75" fmla="*/ 2395980 w 2736000"/>
              <a:gd name="connsiteY37-76" fmla="*/ 3642092 h 3930092"/>
              <a:gd name="connsiteX38-77" fmla="*/ 2592000 w 2736000"/>
              <a:gd name="connsiteY38-78" fmla="*/ 3642092 h 3930092"/>
              <a:gd name="connsiteX39-79" fmla="*/ 2736000 w 2736000"/>
              <a:gd name="connsiteY39-80" fmla="*/ 3786092 h 3930092"/>
              <a:gd name="connsiteX40-81" fmla="*/ 2592000 w 2736000"/>
              <a:gd name="connsiteY40-82" fmla="*/ 3930092 h 3930092"/>
              <a:gd name="connsiteX41-83" fmla="*/ 144000 w 2736000"/>
              <a:gd name="connsiteY41-84" fmla="*/ 3930092 h 3930092"/>
              <a:gd name="connsiteX42-85" fmla="*/ 0 w 2736000"/>
              <a:gd name="connsiteY42-86" fmla="*/ 3786092 h 3930092"/>
              <a:gd name="connsiteX43-87" fmla="*/ 144000 w 2736000"/>
              <a:gd name="connsiteY43-88" fmla="*/ 3642092 h 3930092"/>
              <a:gd name="connsiteX44-89" fmla="*/ 338578 w 2736000"/>
              <a:gd name="connsiteY44-90" fmla="*/ 3642092 h 3930092"/>
              <a:gd name="connsiteX45-91" fmla="*/ 338578 w 2736000"/>
              <a:gd name="connsiteY45-92" fmla="*/ 3557007 h 3930092"/>
              <a:gd name="connsiteX46-93" fmla="*/ 951672 w 2736000"/>
              <a:gd name="connsiteY46-94" fmla="*/ 2284199 h 3930092"/>
              <a:gd name="connsiteX47-95" fmla="*/ 1012216 w 2736000"/>
              <a:gd name="connsiteY47-96" fmla="*/ 1995181 h 3930092"/>
              <a:gd name="connsiteX48-97" fmla="*/ 943195 w 2736000"/>
              <a:gd name="connsiteY48-98" fmla="*/ 1693402 h 3930092"/>
              <a:gd name="connsiteX49-99" fmla="*/ 339300 w 2736000"/>
              <a:gd name="connsiteY49-100" fmla="*/ 413234 h 3930092"/>
              <a:gd name="connsiteX50-101" fmla="*/ 339300 w 2736000"/>
              <a:gd name="connsiteY50-102" fmla="*/ 288000 h 3930092"/>
              <a:gd name="connsiteX51-103" fmla="*/ 144000 w 2736000"/>
              <a:gd name="connsiteY51-104" fmla="*/ 288000 h 3930092"/>
              <a:gd name="connsiteX52-105" fmla="*/ 0 w 2736000"/>
              <a:gd name="connsiteY52-106" fmla="*/ 144000 h 3930092"/>
              <a:gd name="connsiteX53-107" fmla="*/ 144000 w 2736000"/>
              <a:gd name="connsiteY53-108" fmla="*/ 0 h 3930092"/>
              <a:gd name="connsiteX0-109" fmla="*/ 1397963 w 2736000"/>
              <a:gd name="connsiteY0-110" fmla="*/ 2421112 h 3930092"/>
              <a:gd name="connsiteX1-111" fmla="*/ 1535821 w 2736000"/>
              <a:gd name="connsiteY1-112" fmla="*/ 2564417 h 3930092"/>
              <a:gd name="connsiteX2-113" fmla="*/ 2088000 w 2736000"/>
              <a:gd name="connsiteY2-114" fmla="*/ 3520946 h 3930092"/>
              <a:gd name="connsiteX3-115" fmla="*/ 648080 w 2736000"/>
              <a:gd name="connsiteY3-116" fmla="*/ 3506285 h 3930092"/>
              <a:gd name="connsiteX4-117" fmla="*/ 1198105 w 2736000"/>
              <a:gd name="connsiteY4-118" fmla="*/ 2565503 h 3930092"/>
              <a:gd name="connsiteX5-119" fmla="*/ 1397963 w 2736000"/>
              <a:gd name="connsiteY5-120" fmla="*/ 2421112 h 3930092"/>
              <a:gd name="connsiteX6-121" fmla="*/ 648003 w 2736000"/>
              <a:gd name="connsiteY6-122" fmla="*/ 793859 h 3930092"/>
              <a:gd name="connsiteX7-123" fmla="*/ 2087849 w 2736000"/>
              <a:gd name="connsiteY7-124" fmla="*/ 808518 h 3930092"/>
              <a:gd name="connsiteX8-125" fmla="*/ 1641214 w 2736000"/>
              <a:gd name="connsiteY8-126" fmla="*/ 1449982 h 3930092"/>
              <a:gd name="connsiteX9-127" fmla="*/ 1368003 w 2736000"/>
              <a:gd name="connsiteY9-128" fmla="*/ 1937706 h 3930092"/>
              <a:gd name="connsiteX10-129" fmla="*/ 1094068 w 2736000"/>
              <a:gd name="connsiteY10-130" fmla="*/ 1448735 h 3930092"/>
              <a:gd name="connsiteX11-131" fmla="*/ 648003 w 2736000"/>
              <a:gd name="connsiteY11-132" fmla="*/ 793859 h 3930092"/>
              <a:gd name="connsiteX12-133" fmla="*/ 516625 w 2736000"/>
              <a:gd name="connsiteY12-134" fmla="*/ 299874 h 3930092"/>
              <a:gd name="connsiteX13-135" fmla="*/ 516625 w 2736000"/>
              <a:gd name="connsiteY13-136" fmla="*/ 449580 h 3930092"/>
              <a:gd name="connsiteX14-137" fmla="*/ 1029987 w 2736000"/>
              <a:gd name="connsiteY14-138" fmla="*/ 1557992 h 3930092"/>
              <a:gd name="connsiteX15-139" fmla="*/ 1146996 w 2736000"/>
              <a:gd name="connsiteY15-140" fmla="*/ 2057479 h 3930092"/>
              <a:gd name="connsiteX16-141" fmla="*/ 1055065 w 2736000"/>
              <a:gd name="connsiteY16-142" fmla="*/ 2431585 h 3930092"/>
              <a:gd name="connsiteX17-143" fmla="*/ 539378 w 2736000"/>
              <a:gd name="connsiteY17-144" fmla="*/ 3468615 h 3930092"/>
              <a:gd name="connsiteX18-145" fmla="*/ 539378 w 2736000"/>
              <a:gd name="connsiteY18-146" fmla="*/ 3604591 h 3930092"/>
              <a:gd name="connsiteX19-147" fmla="*/ 2196077 w 2736000"/>
              <a:gd name="connsiteY19-148" fmla="*/ 3604591 h 3930092"/>
              <a:gd name="connsiteX20-149" fmla="*/ 2196077 w 2736000"/>
              <a:gd name="connsiteY20-150" fmla="*/ 3468615 h 3930092"/>
              <a:gd name="connsiteX21-151" fmla="*/ 1695313 w 2736000"/>
              <a:gd name="connsiteY21-152" fmla="*/ 2440912 h 3930092"/>
              <a:gd name="connsiteX22-153" fmla="*/ 1617547 w 2736000"/>
              <a:gd name="connsiteY22-154" fmla="*/ 2049252 h 3930092"/>
              <a:gd name="connsiteX23-155" fmla="*/ 1719395 w 2736000"/>
              <a:gd name="connsiteY23-156" fmla="*/ 1540961 h 3930092"/>
              <a:gd name="connsiteX24-157" fmla="*/ 2207952 w 2736000"/>
              <a:gd name="connsiteY24-158" fmla="*/ 449580 h 3930092"/>
              <a:gd name="connsiteX25-159" fmla="*/ 2207952 w 2736000"/>
              <a:gd name="connsiteY25-160" fmla="*/ 299874 h 3930092"/>
              <a:gd name="connsiteX26-161" fmla="*/ 516625 w 2736000"/>
              <a:gd name="connsiteY26-162" fmla="*/ 299874 h 3930092"/>
              <a:gd name="connsiteX27-163" fmla="*/ 144000 w 2736000"/>
              <a:gd name="connsiteY27-164" fmla="*/ 0 h 3930092"/>
              <a:gd name="connsiteX28-165" fmla="*/ 2592000 w 2736000"/>
              <a:gd name="connsiteY28-166" fmla="*/ 0 h 3930092"/>
              <a:gd name="connsiteX29-167" fmla="*/ 2736000 w 2736000"/>
              <a:gd name="connsiteY29-168" fmla="*/ 144000 h 3930092"/>
              <a:gd name="connsiteX30-169" fmla="*/ 2592000 w 2736000"/>
              <a:gd name="connsiteY30-170" fmla="*/ 288000 h 3930092"/>
              <a:gd name="connsiteX31-171" fmla="*/ 2396702 w 2736000"/>
              <a:gd name="connsiteY31-172" fmla="*/ 288000 h 3930092"/>
              <a:gd name="connsiteX32-173" fmla="*/ 2396702 w 2736000"/>
              <a:gd name="connsiteY32-174" fmla="*/ 413234 h 3930092"/>
              <a:gd name="connsiteX33-175" fmla="*/ 1815389 w 2736000"/>
              <a:gd name="connsiteY33-176" fmla="*/ 1665324 h 3930092"/>
              <a:gd name="connsiteX34-177" fmla="*/ 1753098 w 2736000"/>
              <a:gd name="connsiteY34-178" fmla="*/ 1974987 h 3930092"/>
              <a:gd name="connsiteX35-179" fmla="*/ 1825752 w 2736000"/>
              <a:gd name="connsiteY35-180" fmla="*/ 2312143 h 3930092"/>
              <a:gd name="connsiteX36-181" fmla="*/ 2395980 w 2736000"/>
              <a:gd name="connsiteY36-182" fmla="*/ 3557007 h 3930092"/>
              <a:gd name="connsiteX37-183" fmla="*/ 2395980 w 2736000"/>
              <a:gd name="connsiteY37-184" fmla="*/ 3642092 h 3930092"/>
              <a:gd name="connsiteX38-185" fmla="*/ 2592000 w 2736000"/>
              <a:gd name="connsiteY38-186" fmla="*/ 3642092 h 3930092"/>
              <a:gd name="connsiteX39-187" fmla="*/ 2736000 w 2736000"/>
              <a:gd name="connsiteY39-188" fmla="*/ 3786092 h 3930092"/>
              <a:gd name="connsiteX40-189" fmla="*/ 2592000 w 2736000"/>
              <a:gd name="connsiteY40-190" fmla="*/ 3930092 h 3930092"/>
              <a:gd name="connsiteX41-191" fmla="*/ 144000 w 2736000"/>
              <a:gd name="connsiteY41-192" fmla="*/ 3930092 h 3930092"/>
              <a:gd name="connsiteX42-193" fmla="*/ 0 w 2736000"/>
              <a:gd name="connsiteY42-194" fmla="*/ 3786092 h 3930092"/>
              <a:gd name="connsiteX43-195" fmla="*/ 144000 w 2736000"/>
              <a:gd name="connsiteY43-196" fmla="*/ 3642092 h 3930092"/>
              <a:gd name="connsiteX44-197" fmla="*/ 338578 w 2736000"/>
              <a:gd name="connsiteY44-198" fmla="*/ 3642092 h 3930092"/>
              <a:gd name="connsiteX45-199" fmla="*/ 338578 w 2736000"/>
              <a:gd name="connsiteY45-200" fmla="*/ 3557007 h 3930092"/>
              <a:gd name="connsiteX46-201" fmla="*/ 951672 w 2736000"/>
              <a:gd name="connsiteY46-202" fmla="*/ 2284199 h 3930092"/>
              <a:gd name="connsiteX47-203" fmla="*/ 1012216 w 2736000"/>
              <a:gd name="connsiteY47-204" fmla="*/ 1995181 h 3930092"/>
              <a:gd name="connsiteX48-205" fmla="*/ 943195 w 2736000"/>
              <a:gd name="connsiteY48-206" fmla="*/ 1693402 h 3930092"/>
              <a:gd name="connsiteX49-207" fmla="*/ 339300 w 2736000"/>
              <a:gd name="connsiteY49-208" fmla="*/ 413234 h 3930092"/>
              <a:gd name="connsiteX50-209" fmla="*/ 339300 w 2736000"/>
              <a:gd name="connsiteY50-210" fmla="*/ 288000 h 3930092"/>
              <a:gd name="connsiteX51-211" fmla="*/ 144000 w 2736000"/>
              <a:gd name="connsiteY51-212" fmla="*/ 288000 h 3930092"/>
              <a:gd name="connsiteX52-213" fmla="*/ 0 w 2736000"/>
              <a:gd name="connsiteY52-214" fmla="*/ 144000 h 3930092"/>
              <a:gd name="connsiteX53-215" fmla="*/ 144000 w 2736000"/>
              <a:gd name="connsiteY53-216" fmla="*/ 0 h 3930092"/>
              <a:gd name="connsiteX0-217" fmla="*/ 1397963 w 2736000"/>
              <a:gd name="connsiteY0-218" fmla="*/ 2421112 h 3930092"/>
              <a:gd name="connsiteX1-219" fmla="*/ 1535821 w 2736000"/>
              <a:gd name="connsiteY1-220" fmla="*/ 2564417 h 3930092"/>
              <a:gd name="connsiteX2-221" fmla="*/ 2088000 w 2736000"/>
              <a:gd name="connsiteY2-222" fmla="*/ 3520946 h 3930092"/>
              <a:gd name="connsiteX3-223" fmla="*/ 648080 w 2736000"/>
              <a:gd name="connsiteY3-224" fmla="*/ 3506285 h 3930092"/>
              <a:gd name="connsiteX4-225" fmla="*/ 1198105 w 2736000"/>
              <a:gd name="connsiteY4-226" fmla="*/ 2565503 h 3930092"/>
              <a:gd name="connsiteX5-227" fmla="*/ 1397963 w 2736000"/>
              <a:gd name="connsiteY5-228" fmla="*/ 2421112 h 3930092"/>
              <a:gd name="connsiteX6-229" fmla="*/ 648003 w 2736000"/>
              <a:gd name="connsiteY6-230" fmla="*/ 793859 h 3930092"/>
              <a:gd name="connsiteX7-231" fmla="*/ 2087849 w 2736000"/>
              <a:gd name="connsiteY7-232" fmla="*/ 808518 h 3930092"/>
              <a:gd name="connsiteX8-233" fmla="*/ 1641214 w 2736000"/>
              <a:gd name="connsiteY8-234" fmla="*/ 1449982 h 3930092"/>
              <a:gd name="connsiteX9-235" fmla="*/ 1368003 w 2736000"/>
              <a:gd name="connsiteY9-236" fmla="*/ 1937706 h 3930092"/>
              <a:gd name="connsiteX10-237" fmla="*/ 1094068 w 2736000"/>
              <a:gd name="connsiteY10-238" fmla="*/ 1448735 h 3930092"/>
              <a:gd name="connsiteX11-239" fmla="*/ 648003 w 2736000"/>
              <a:gd name="connsiteY11-240" fmla="*/ 793859 h 3930092"/>
              <a:gd name="connsiteX12-241" fmla="*/ 516625 w 2736000"/>
              <a:gd name="connsiteY12-242" fmla="*/ 299874 h 3930092"/>
              <a:gd name="connsiteX13-243" fmla="*/ 516625 w 2736000"/>
              <a:gd name="connsiteY13-244" fmla="*/ 449580 h 3930092"/>
              <a:gd name="connsiteX14-245" fmla="*/ 1029987 w 2736000"/>
              <a:gd name="connsiteY14-246" fmla="*/ 1557992 h 3930092"/>
              <a:gd name="connsiteX15-247" fmla="*/ 1146996 w 2736000"/>
              <a:gd name="connsiteY15-248" fmla="*/ 2057479 h 3930092"/>
              <a:gd name="connsiteX16-249" fmla="*/ 1055065 w 2736000"/>
              <a:gd name="connsiteY16-250" fmla="*/ 2431585 h 3930092"/>
              <a:gd name="connsiteX17-251" fmla="*/ 539378 w 2736000"/>
              <a:gd name="connsiteY17-252" fmla="*/ 3468615 h 3930092"/>
              <a:gd name="connsiteX18-253" fmla="*/ 539378 w 2736000"/>
              <a:gd name="connsiteY18-254" fmla="*/ 3604591 h 3930092"/>
              <a:gd name="connsiteX19-255" fmla="*/ 2196077 w 2736000"/>
              <a:gd name="connsiteY19-256" fmla="*/ 3604591 h 3930092"/>
              <a:gd name="connsiteX20-257" fmla="*/ 2196077 w 2736000"/>
              <a:gd name="connsiteY20-258" fmla="*/ 3468615 h 3930092"/>
              <a:gd name="connsiteX21-259" fmla="*/ 1695313 w 2736000"/>
              <a:gd name="connsiteY21-260" fmla="*/ 2440912 h 3930092"/>
              <a:gd name="connsiteX22-261" fmla="*/ 1617547 w 2736000"/>
              <a:gd name="connsiteY22-262" fmla="*/ 2049252 h 3930092"/>
              <a:gd name="connsiteX23-263" fmla="*/ 1719395 w 2736000"/>
              <a:gd name="connsiteY23-264" fmla="*/ 1540961 h 3930092"/>
              <a:gd name="connsiteX24-265" fmla="*/ 2207952 w 2736000"/>
              <a:gd name="connsiteY24-266" fmla="*/ 449580 h 3930092"/>
              <a:gd name="connsiteX25-267" fmla="*/ 2207952 w 2736000"/>
              <a:gd name="connsiteY25-268" fmla="*/ 299874 h 3930092"/>
              <a:gd name="connsiteX26-269" fmla="*/ 516625 w 2736000"/>
              <a:gd name="connsiteY26-270" fmla="*/ 299874 h 3930092"/>
              <a:gd name="connsiteX27-271" fmla="*/ 144000 w 2736000"/>
              <a:gd name="connsiteY27-272" fmla="*/ 0 h 3930092"/>
              <a:gd name="connsiteX28-273" fmla="*/ 2592000 w 2736000"/>
              <a:gd name="connsiteY28-274" fmla="*/ 0 h 3930092"/>
              <a:gd name="connsiteX29-275" fmla="*/ 2736000 w 2736000"/>
              <a:gd name="connsiteY29-276" fmla="*/ 144000 h 3930092"/>
              <a:gd name="connsiteX30-277" fmla="*/ 2592000 w 2736000"/>
              <a:gd name="connsiteY30-278" fmla="*/ 288000 h 3930092"/>
              <a:gd name="connsiteX31-279" fmla="*/ 2396702 w 2736000"/>
              <a:gd name="connsiteY31-280" fmla="*/ 288000 h 3930092"/>
              <a:gd name="connsiteX32-281" fmla="*/ 2396702 w 2736000"/>
              <a:gd name="connsiteY32-282" fmla="*/ 413234 h 3930092"/>
              <a:gd name="connsiteX33-283" fmla="*/ 1815389 w 2736000"/>
              <a:gd name="connsiteY33-284" fmla="*/ 1665324 h 3930092"/>
              <a:gd name="connsiteX34-285" fmla="*/ 1753098 w 2736000"/>
              <a:gd name="connsiteY34-286" fmla="*/ 1974987 h 3930092"/>
              <a:gd name="connsiteX35-287" fmla="*/ 1825752 w 2736000"/>
              <a:gd name="connsiteY35-288" fmla="*/ 2312143 h 3930092"/>
              <a:gd name="connsiteX36-289" fmla="*/ 2395980 w 2736000"/>
              <a:gd name="connsiteY36-290" fmla="*/ 3557007 h 3930092"/>
              <a:gd name="connsiteX37-291" fmla="*/ 2395980 w 2736000"/>
              <a:gd name="connsiteY37-292" fmla="*/ 3642092 h 3930092"/>
              <a:gd name="connsiteX38-293" fmla="*/ 2592000 w 2736000"/>
              <a:gd name="connsiteY38-294" fmla="*/ 3642092 h 3930092"/>
              <a:gd name="connsiteX39-295" fmla="*/ 2736000 w 2736000"/>
              <a:gd name="connsiteY39-296" fmla="*/ 3786092 h 3930092"/>
              <a:gd name="connsiteX40-297" fmla="*/ 2592000 w 2736000"/>
              <a:gd name="connsiteY40-298" fmla="*/ 3930092 h 3930092"/>
              <a:gd name="connsiteX41-299" fmla="*/ 144000 w 2736000"/>
              <a:gd name="connsiteY41-300" fmla="*/ 3930092 h 3930092"/>
              <a:gd name="connsiteX42-301" fmla="*/ 0 w 2736000"/>
              <a:gd name="connsiteY42-302" fmla="*/ 3786092 h 3930092"/>
              <a:gd name="connsiteX43-303" fmla="*/ 144000 w 2736000"/>
              <a:gd name="connsiteY43-304" fmla="*/ 3642092 h 3930092"/>
              <a:gd name="connsiteX44-305" fmla="*/ 338578 w 2736000"/>
              <a:gd name="connsiteY44-306" fmla="*/ 3642092 h 3930092"/>
              <a:gd name="connsiteX45-307" fmla="*/ 338578 w 2736000"/>
              <a:gd name="connsiteY45-308" fmla="*/ 3557007 h 3930092"/>
              <a:gd name="connsiteX46-309" fmla="*/ 951672 w 2736000"/>
              <a:gd name="connsiteY46-310" fmla="*/ 2284199 h 3930092"/>
              <a:gd name="connsiteX47-311" fmla="*/ 1012216 w 2736000"/>
              <a:gd name="connsiteY47-312" fmla="*/ 1995181 h 3930092"/>
              <a:gd name="connsiteX48-313" fmla="*/ 943195 w 2736000"/>
              <a:gd name="connsiteY48-314" fmla="*/ 1693402 h 3930092"/>
              <a:gd name="connsiteX49-315" fmla="*/ 339300 w 2736000"/>
              <a:gd name="connsiteY49-316" fmla="*/ 413234 h 3930092"/>
              <a:gd name="connsiteX50-317" fmla="*/ 339300 w 2736000"/>
              <a:gd name="connsiteY50-318" fmla="*/ 288000 h 3930092"/>
              <a:gd name="connsiteX51-319" fmla="*/ 144000 w 2736000"/>
              <a:gd name="connsiteY51-320" fmla="*/ 288000 h 3930092"/>
              <a:gd name="connsiteX52-321" fmla="*/ 0 w 2736000"/>
              <a:gd name="connsiteY52-322" fmla="*/ 144000 h 3930092"/>
              <a:gd name="connsiteX53-323" fmla="*/ 144000 w 2736000"/>
              <a:gd name="connsiteY53-324" fmla="*/ 0 h 3930092"/>
              <a:gd name="connsiteX0-325" fmla="*/ 1397963 w 2736000"/>
              <a:gd name="connsiteY0-326" fmla="*/ 2421112 h 3930092"/>
              <a:gd name="connsiteX1-327" fmla="*/ 1535821 w 2736000"/>
              <a:gd name="connsiteY1-328" fmla="*/ 2564417 h 3930092"/>
              <a:gd name="connsiteX2-329" fmla="*/ 2088000 w 2736000"/>
              <a:gd name="connsiteY2-330" fmla="*/ 3520946 h 3930092"/>
              <a:gd name="connsiteX3-331" fmla="*/ 648080 w 2736000"/>
              <a:gd name="connsiteY3-332" fmla="*/ 3506285 h 3930092"/>
              <a:gd name="connsiteX4-333" fmla="*/ 1198105 w 2736000"/>
              <a:gd name="connsiteY4-334" fmla="*/ 2565503 h 3930092"/>
              <a:gd name="connsiteX5-335" fmla="*/ 1397963 w 2736000"/>
              <a:gd name="connsiteY5-336" fmla="*/ 2421112 h 3930092"/>
              <a:gd name="connsiteX6-337" fmla="*/ 648003 w 2736000"/>
              <a:gd name="connsiteY6-338" fmla="*/ 793859 h 3930092"/>
              <a:gd name="connsiteX7-339" fmla="*/ 2087849 w 2736000"/>
              <a:gd name="connsiteY7-340" fmla="*/ 808518 h 3930092"/>
              <a:gd name="connsiteX8-341" fmla="*/ 1641214 w 2736000"/>
              <a:gd name="connsiteY8-342" fmla="*/ 1449982 h 3930092"/>
              <a:gd name="connsiteX9-343" fmla="*/ 1368003 w 2736000"/>
              <a:gd name="connsiteY9-344" fmla="*/ 1937706 h 3930092"/>
              <a:gd name="connsiteX10-345" fmla="*/ 1094068 w 2736000"/>
              <a:gd name="connsiteY10-346" fmla="*/ 1448735 h 3930092"/>
              <a:gd name="connsiteX11-347" fmla="*/ 648003 w 2736000"/>
              <a:gd name="connsiteY11-348" fmla="*/ 793859 h 3930092"/>
              <a:gd name="connsiteX12-349" fmla="*/ 516625 w 2736000"/>
              <a:gd name="connsiteY12-350" fmla="*/ 299874 h 3930092"/>
              <a:gd name="connsiteX13-351" fmla="*/ 516625 w 2736000"/>
              <a:gd name="connsiteY13-352" fmla="*/ 449580 h 3930092"/>
              <a:gd name="connsiteX14-353" fmla="*/ 1029987 w 2736000"/>
              <a:gd name="connsiteY14-354" fmla="*/ 1557992 h 3930092"/>
              <a:gd name="connsiteX15-355" fmla="*/ 1146996 w 2736000"/>
              <a:gd name="connsiteY15-356" fmla="*/ 2057479 h 3930092"/>
              <a:gd name="connsiteX16-357" fmla="*/ 1055065 w 2736000"/>
              <a:gd name="connsiteY16-358" fmla="*/ 2431585 h 3930092"/>
              <a:gd name="connsiteX17-359" fmla="*/ 539378 w 2736000"/>
              <a:gd name="connsiteY17-360" fmla="*/ 3468615 h 3930092"/>
              <a:gd name="connsiteX18-361" fmla="*/ 539378 w 2736000"/>
              <a:gd name="connsiteY18-362" fmla="*/ 3604591 h 3930092"/>
              <a:gd name="connsiteX19-363" fmla="*/ 2196077 w 2736000"/>
              <a:gd name="connsiteY19-364" fmla="*/ 3604591 h 3930092"/>
              <a:gd name="connsiteX20-365" fmla="*/ 2196077 w 2736000"/>
              <a:gd name="connsiteY20-366" fmla="*/ 3468615 h 3930092"/>
              <a:gd name="connsiteX21-367" fmla="*/ 1695313 w 2736000"/>
              <a:gd name="connsiteY21-368" fmla="*/ 2440912 h 3930092"/>
              <a:gd name="connsiteX22-369" fmla="*/ 1617547 w 2736000"/>
              <a:gd name="connsiteY22-370" fmla="*/ 2049252 h 3930092"/>
              <a:gd name="connsiteX23-371" fmla="*/ 1719395 w 2736000"/>
              <a:gd name="connsiteY23-372" fmla="*/ 1540961 h 3930092"/>
              <a:gd name="connsiteX24-373" fmla="*/ 2207952 w 2736000"/>
              <a:gd name="connsiteY24-374" fmla="*/ 449580 h 3930092"/>
              <a:gd name="connsiteX25-375" fmla="*/ 2207952 w 2736000"/>
              <a:gd name="connsiteY25-376" fmla="*/ 299874 h 3930092"/>
              <a:gd name="connsiteX26-377" fmla="*/ 516625 w 2736000"/>
              <a:gd name="connsiteY26-378" fmla="*/ 299874 h 3930092"/>
              <a:gd name="connsiteX27-379" fmla="*/ 144000 w 2736000"/>
              <a:gd name="connsiteY27-380" fmla="*/ 0 h 3930092"/>
              <a:gd name="connsiteX28-381" fmla="*/ 2592000 w 2736000"/>
              <a:gd name="connsiteY28-382" fmla="*/ 0 h 3930092"/>
              <a:gd name="connsiteX29-383" fmla="*/ 2736000 w 2736000"/>
              <a:gd name="connsiteY29-384" fmla="*/ 144000 h 3930092"/>
              <a:gd name="connsiteX30-385" fmla="*/ 2592000 w 2736000"/>
              <a:gd name="connsiteY30-386" fmla="*/ 288000 h 3930092"/>
              <a:gd name="connsiteX31-387" fmla="*/ 2396702 w 2736000"/>
              <a:gd name="connsiteY31-388" fmla="*/ 288000 h 3930092"/>
              <a:gd name="connsiteX32-389" fmla="*/ 2396702 w 2736000"/>
              <a:gd name="connsiteY32-390" fmla="*/ 413234 h 3930092"/>
              <a:gd name="connsiteX33-391" fmla="*/ 1815389 w 2736000"/>
              <a:gd name="connsiteY33-392" fmla="*/ 1665324 h 3930092"/>
              <a:gd name="connsiteX34-393" fmla="*/ 1753098 w 2736000"/>
              <a:gd name="connsiteY34-394" fmla="*/ 1974987 h 3930092"/>
              <a:gd name="connsiteX35-395" fmla="*/ 1825752 w 2736000"/>
              <a:gd name="connsiteY35-396" fmla="*/ 2312143 h 3930092"/>
              <a:gd name="connsiteX36-397" fmla="*/ 2395980 w 2736000"/>
              <a:gd name="connsiteY36-398" fmla="*/ 3557007 h 3930092"/>
              <a:gd name="connsiteX37-399" fmla="*/ 2395980 w 2736000"/>
              <a:gd name="connsiteY37-400" fmla="*/ 3642092 h 3930092"/>
              <a:gd name="connsiteX38-401" fmla="*/ 2592000 w 2736000"/>
              <a:gd name="connsiteY38-402" fmla="*/ 3642092 h 3930092"/>
              <a:gd name="connsiteX39-403" fmla="*/ 2736000 w 2736000"/>
              <a:gd name="connsiteY39-404" fmla="*/ 3786092 h 3930092"/>
              <a:gd name="connsiteX40-405" fmla="*/ 2592000 w 2736000"/>
              <a:gd name="connsiteY40-406" fmla="*/ 3930092 h 3930092"/>
              <a:gd name="connsiteX41-407" fmla="*/ 144000 w 2736000"/>
              <a:gd name="connsiteY41-408" fmla="*/ 3930092 h 3930092"/>
              <a:gd name="connsiteX42-409" fmla="*/ 0 w 2736000"/>
              <a:gd name="connsiteY42-410" fmla="*/ 3786092 h 3930092"/>
              <a:gd name="connsiteX43-411" fmla="*/ 144000 w 2736000"/>
              <a:gd name="connsiteY43-412" fmla="*/ 3642092 h 3930092"/>
              <a:gd name="connsiteX44-413" fmla="*/ 338578 w 2736000"/>
              <a:gd name="connsiteY44-414" fmla="*/ 3642092 h 3930092"/>
              <a:gd name="connsiteX45-415" fmla="*/ 338578 w 2736000"/>
              <a:gd name="connsiteY45-416" fmla="*/ 3557007 h 3930092"/>
              <a:gd name="connsiteX46-417" fmla="*/ 951672 w 2736000"/>
              <a:gd name="connsiteY46-418" fmla="*/ 2284199 h 3930092"/>
              <a:gd name="connsiteX47-419" fmla="*/ 1012216 w 2736000"/>
              <a:gd name="connsiteY47-420" fmla="*/ 1995181 h 3930092"/>
              <a:gd name="connsiteX48-421" fmla="*/ 943195 w 2736000"/>
              <a:gd name="connsiteY48-422" fmla="*/ 1693402 h 3930092"/>
              <a:gd name="connsiteX49-423" fmla="*/ 339300 w 2736000"/>
              <a:gd name="connsiteY49-424" fmla="*/ 413234 h 3930092"/>
              <a:gd name="connsiteX50-425" fmla="*/ 339300 w 2736000"/>
              <a:gd name="connsiteY50-426" fmla="*/ 288000 h 3930092"/>
              <a:gd name="connsiteX51-427" fmla="*/ 144000 w 2736000"/>
              <a:gd name="connsiteY51-428" fmla="*/ 288000 h 3930092"/>
              <a:gd name="connsiteX52-429" fmla="*/ 0 w 2736000"/>
              <a:gd name="connsiteY52-430" fmla="*/ 144000 h 3930092"/>
              <a:gd name="connsiteX53-431" fmla="*/ 144000 w 2736000"/>
              <a:gd name="connsiteY53-432" fmla="*/ 0 h 3930092"/>
              <a:gd name="connsiteX0-433" fmla="*/ 1397963 w 2736000"/>
              <a:gd name="connsiteY0-434" fmla="*/ 2421112 h 3930092"/>
              <a:gd name="connsiteX1-435" fmla="*/ 1535821 w 2736000"/>
              <a:gd name="connsiteY1-436" fmla="*/ 2564417 h 3930092"/>
              <a:gd name="connsiteX2-437" fmla="*/ 2088000 w 2736000"/>
              <a:gd name="connsiteY2-438" fmla="*/ 3520946 h 3930092"/>
              <a:gd name="connsiteX3-439" fmla="*/ 648080 w 2736000"/>
              <a:gd name="connsiteY3-440" fmla="*/ 3506285 h 3930092"/>
              <a:gd name="connsiteX4-441" fmla="*/ 1198105 w 2736000"/>
              <a:gd name="connsiteY4-442" fmla="*/ 2565503 h 3930092"/>
              <a:gd name="connsiteX5-443" fmla="*/ 1397963 w 2736000"/>
              <a:gd name="connsiteY5-444" fmla="*/ 2421112 h 3930092"/>
              <a:gd name="connsiteX6-445" fmla="*/ 648003 w 2736000"/>
              <a:gd name="connsiteY6-446" fmla="*/ 793859 h 3930092"/>
              <a:gd name="connsiteX7-447" fmla="*/ 2087849 w 2736000"/>
              <a:gd name="connsiteY7-448" fmla="*/ 808518 h 3930092"/>
              <a:gd name="connsiteX8-449" fmla="*/ 1641214 w 2736000"/>
              <a:gd name="connsiteY8-450" fmla="*/ 1449982 h 3930092"/>
              <a:gd name="connsiteX9-451" fmla="*/ 1368003 w 2736000"/>
              <a:gd name="connsiteY9-452" fmla="*/ 1937706 h 3930092"/>
              <a:gd name="connsiteX10-453" fmla="*/ 1094068 w 2736000"/>
              <a:gd name="connsiteY10-454" fmla="*/ 1448735 h 3930092"/>
              <a:gd name="connsiteX11-455" fmla="*/ 648003 w 2736000"/>
              <a:gd name="connsiteY11-456" fmla="*/ 793859 h 3930092"/>
              <a:gd name="connsiteX12-457" fmla="*/ 516625 w 2736000"/>
              <a:gd name="connsiteY12-458" fmla="*/ 299874 h 3930092"/>
              <a:gd name="connsiteX13-459" fmla="*/ 516625 w 2736000"/>
              <a:gd name="connsiteY13-460" fmla="*/ 449580 h 3930092"/>
              <a:gd name="connsiteX14-461" fmla="*/ 1029987 w 2736000"/>
              <a:gd name="connsiteY14-462" fmla="*/ 1557992 h 3930092"/>
              <a:gd name="connsiteX15-463" fmla="*/ 1146996 w 2736000"/>
              <a:gd name="connsiteY15-464" fmla="*/ 2057479 h 3930092"/>
              <a:gd name="connsiteX16-465" fmla="*/ 1055065 w 2736000"/>
              <a:gd name="connsiteY16-466" fmla="*/ 2431585 h 3930092"/>
              <a:gd name="connsiteX17-467" fmla="*/ 539378 w 2736000"/>
              <a:gd name="connsiteY17-468" fmla="*/ 3468615 h 3930092"/>
              <a:gd name="connsiteX18-469" fmla="*/ 539378 w 2736000"/>
              <a:gd name="connsiteY18-470" fmla="*/ 3604591 h 3930092"/>
              <a:gd name="connsiteX19-471" fmla="*/ 2196077 w 2736000"/>
              <a:gd name="connsiteY19-472" fmla="*/ 3604591 h 3930092"/>
              <a:gd name="connsiteX20-473" fmla="*/ 2196077 w 2736000"/>
              <a:gd name="connsiteY20-474" fmla="*/ 3468615 h 3930092"/>
              <a:gd name="connsiteX21-475" fmla="*/ 1695313 w 2736000"/>
              <a:gd name="connsiteY21-476" fmla="*/ 2440912 h 3930092"/>
              <a:gd name="connsiteX22-477" fmla="*/ 1617547 w 2736000"/>
              <a:gd name="connsiteY22-478" fmla="*/ 2049252 h 3930092"/>
              <a:gd name="connsiteX23-479" fmla="*/ 1719395 w 2736000"/>
              <a:gd name="connsiteY23-480" fmla="*/ 1540961 h 3930092"/>
              <a:gd name="connsiteX24-481" fmla="*/ 2207952 w 2736000"/>
              <a:gd name="connsiteY24-482" fmla="*/ 449580 h 3930092"/>
              <a:gd name="connsiteX25-483" fmla="*/ 2207952 w 2736000"/>
              <a:gd name="connsiteY25-484" fmla="*/ 299874 h 3930092"/>
              <a:gd name="connsiteX26-485" fmla="*/ 516625 w 2736000"/>
              <a:gd name="connsiteY26-486" fmla="*/ 299874 h 3930092"/>
              <a:gd name="connsiteX27-487" fmla="*/ 144000 w 2736000"/>
              <a:gd name="connsiteY27-488" fmla="*/ 0 h 3930092"/>
              <a:gd name="connsiteX28-489" fmla="*/ 2592000 w 2736000"/>
              <a:gd name="connsiteY28-490" fmla="*/ 0 h 3930092"/>
              <a:gd name="connsiteX29-491" fmla="*/ 2736000 w 2736000"/>
              <a:gd name="connsiteY29-492" fmla="*/ 144000 h 3930092"/>
              <a:gd name="connsiteX30-493" fmla="*/ 2592000 w 2736000"/>
              <a:gd name="connsiteY30-494" fmla="*/ 288000 h 3930092"/>
              <a:gd name="connsiteX31-495" fmla="*/ 2396702 w 2736000"/>
              <a:gd name="connsiteY31-496" fmla="*/ 288000 h 3930092"/>
              <a:gd name="connsiteX32-497" fmla="*/ 2396702 w 2736000"/>
              <a:gd name="connsiteY32-498" fmla="*/ 413234 h 3930092"/>
              <a:gd name="connsiteX33-499" fmla="*/ 1815389 w 2736000"/>
              <a:gd name="connsiteY33-500" fmla="*/ 1665324 h 3930092"/>
              <a:gd name="connsiteX34-501" fmla="*/ 1753098 w 2736000"/>
              <a:gd name="connsiteY34-502" fmla="*/ 1974987 h 3930092"/>
              <a:gd name="connsiteX35-503" fmla="*/ 1825752 w 2736000"/>
              <a:gd name="connsiteY35-504" fmla="*/ 2312143 h 3930092"/>
              <a:gd name="connsiteX36-505" fmla="*/ 2395980 w 2736000"/>
              <a:gd name="connsiteY36-506" fmla="*/ 3557007 h 3930092"/>
              <a:gd name="connsiteX37-507" fmla="*/ 2395980 w 2736000"/>
              <a:gd name="connsiteY37-508" fmla="*/ 3642092 h 3930092"/>
              <a:gd name="connsiteX38-509" fmla="*/ 2592000 w 2736000"/>
              <a:gd name="connsiteY38-510" fmla="*/ 3642092 h 3930092"/>
              <a:gd name="connsiteX39-511" fmla="*/ 2736000 w 2736000"/>
              <a:gd name="connsiteY39-512" fmla="*/ 3786092 h 3930092"/>
              <a:gd name="connsiteX40-513" fmla="*/ 2592000 w 2736000"/>
              <a:gd name="connsiteY40-514" fmla="*/ 3930092 h 3930092"/>
              <a:gd name="connsiteX41-515" fmla="*/ 144000 w 2736000"/>
              <a:gd name="connsiteY41-516" fmla="*/ 3930092 h 3930092"/>
              <a:gd name="connsiteX42-517" fmla="*/ 0 w 2736000"/>
              <a:gd name="connsiteY42-518" fmla="*/ 3786092 h 3930092"/>
              <a:gd name="connsiteX43-519" fmla="*/ 144000 w 2736000"/>
              <a:gd name="connsiteY43-520" fmla="*/ 3642092 h 3930092"/>
              <a:gd name="connsiteX44-521" fmla="*/ 338578 w 2736000"/>
              <a:gd name="connsiteY44-522" fmla="*/ 3642092 h 3930092"/>
              <a:gd name="connsiteX45-523" fmla="*/ 338578 w 2736000"/>
              <a:gd name="connsiteY45-524" fmla="*/ 3557007 h 3930092"/>
              <a:gd name="connsiteX46-525" fmla="*/ 951672 w 2736000"/>
              <a:gd name="connsiteY46-526" fmla="*/ 2284199 h 3930092"/>
              <a:gd name="connsiteX47-527" fmla="*/ 1012216 w 2736000"/>
              <a:gd name="connsiteY47-528" fmla="*/ 1995181 h 3930092"/>
              <a:gd name="connsiteX48-529" fmla="*/ 943195 w 2736000"/>
              <a:gd name="connsiteY48-530" fmla="*/ 1693402 h 3930092"/>
              <a:gd name="connsiteX49-531" fmla="*/ 339300 w 2736000"/>
              <a:gd name="connsiteY49-532" fmla="*/ 413234 h 3930092"/>
              <a:gd name="connsiteX50-533" fmla="*/ 339300 w 2736000"/>
              <a:gd name="connsiteY50-534" fmla="*/ 288000 h 3930092"/>
              <a:gd name="connsiteX51-535" fmla="*/ 144000 w 2736000"/>
              <a:gd name="connsiteY51-536" fmla="*/ 288000 h 3930092"/>
              <a:gd name="connsiteX52-537" fmla="*/ 0 w 2736000"/>
              <a:gd name="connsiteY52-538" fmla="*/ 144000 h 3930092"/>
              <a:gd name="connsiteX53-539" fmla="*/ 144000 w 2736000"/>
              <a:gd name="connsiteY53-540" fmla="*/ 0 h 3930092"/>
              <a:gd name="connsiteX0-541" fmla="*/ 1397963 w 2736000"/>
              <a:gd name="connsiteY0-542" fmla="*/ 2421112 h 3930092"/>
              <a:gd name="connsiteX1-543" fmla="*/ 1535821 w 2736000"/>
              <a:gd name="connsiteY1-544" fmla="*/ 2564417 h 3930092"/>
              <a:gd name="connsiteX2-545" fmla="*/ 2088000 w 2736000"/>
              <a:gd name="connsiteY2-546" fmla="*/ 3520946 h 3930092"/>
              <a:gd name="connsiteX3-547" fmla="*/ 648080 w 2736000"/>
              <a:gd name="connsiteY3-548" fmla="*/ 3506285 h 3930092"/>
              <a:gd name="connsiteX4-549" fmla="*/ 1198105 w 2736000"/>
              <a:gd name="connsiteY4-550" fmla="*/ 2565503 h 3930092"/>
              <a:gd name="connsiteX5-551" fmla="*/ 1397963 w 2736000"/>
              <a:gd name="connsiteY5-552" fmla="*/ 2421112 h 3930092"/>
              <a:gd name="connsiteX6-553" fmla="*/ 648003 w 2736000"/>
              <a:gd name="connsiteY6-554" fmla="*/ 793859 h 3930092"/>
              <a:gd name="connsiteX7-555" fmla="*/ 2087849 w 2736000"/>
              <a:gd name="connsiteY7-556" fmla="*/ 808518 h 3930092"/>
              <a:gd name="connsiteX8-557" fmla="*/ 1641214 w 2736000"/>
              <a:gd name="connsiteY8-558" fmla="*/ 1449982 h 3930092"/>
              <a:gd name="connsiteX9-559" fmla="*/ 1368003 w 2736000"/>
              <a:gd name="connsiteY9-560" fmla="*/ 1937706 h 3930092"/>
              <a:gd name="connsiteX10-561" fmla="*/ 1094068 w 2736000"/>
              <a:gd name="connsiteY10-562" fmla="*/ 1448735 h 3930092"/>
              <a:gd name="connsiteX11-563" fmla="*/ 648003 w 2736000"/>
              <a:gd name="connsiteY11-564" fmla="*/ 793859 h 3930092"/>
              <a:gd name="connsiteX12-565" fmla="*/ 516625 w 2736000"/>
              <a:gd name="connsiteY12-566" fmla="*/ 299874 h 3930092"/>
              <a:gd name="connsiteX13-567" fmla="*/ 516625 w 2736000"/>
              <a:gd name="connsiteY13-568" fmla="*/ 449580 h 3930092"/>
              <a:gd name="connsiteX14-569" fmla="*/ 1029987 w 2736000"/>
              <a:gd name="connsiteY14-570" fmla="*/ 1557992 h 3930092"/>
              <a:gd name="connsiteX15-571" fmla="*/ 1146996 w 2736000"/>
              <a:gd name="connsiteY15-572" fmla="*/ 2057479 h 3930092"/>
              <a:gd name="connsiteX16-573" fmla="*/ 1055065 w 2736000"/>
              <a:gd name="connsiteY16-574" fmla="*/ 2431585 h 3930092"/>
              <a:gd name="connsiteX17-575" fmla="*/ 539378 w 2736000"/>
              <a:gd name="connsiteY17-576" fmla="*/ 3468615 h 3930092"/>
              <a:gd name="connsiteX18-577" fmla="*/ 539378 w 2736000"/>
              <a:gd name="connsiteY18-578" fmla="*/ 3604591 h 3930092"/>
              <a:gd name="connsiteX19-579" fmla="*/ 2196077 w 2736000"/>
              <a:gd name="connsiteY19-580" fmla="*/ 3604591 h 3930092"/>
              <a:gd name="connsiteX20-581" fmla="*/ 2196077 w 2736000"/>
              <a:gd name="connsiteY20-582" fmla="*/ 3468615 h 3930092"/>
              <a:gd name="connsiteX21-583" fmla="*/ 1695313 w 2736000"/>
              <a:gd name="connsiteY21-584" fmla="*/ 2440912 h 3930092"/>
              <a:gd name="connsiteX22-585" fmla="*/ 1617547 w 2736000"/>
              <a:gd name="connsiteY22-586" fmla="*/ 2049252 h 3930092"/>
              <a:gd name="connsiteX23-587" fmla="*/ 1719395 w 2736000"/>
              <a:gd name="connsiteY23-588" fmla="*/ 1540961 h 3930092"/>
              <a:gd name="connsiteX24-589" fmla="*/ 2207952 w 2736000"/>
              <a:gd name="connsiteY24-590" fmla="*/ 449580 h 3930092"/>
              <a:gd name="connsiteX25-591" fmla="*/ 2207952 w 2736000"/>
              <a:gd name="connsiteY25-592" fmla="*/ 299874 h 3930092"/>
              <a:gd name="connsiteX26-593" fmla="*/ 516625 w 2736000"/>
              <a:gd name="connsiteY26-594" fmla="*/ 299874 h 3930092"/>
              <a:gd name="connsiteX27-595" fmla="*/ 144000 w 2736000"/>
              <a:gd name="connsiteY27-596" fmla="*/ 0 h 3930092"/>
              <a:gd name="connsiteX28-597" fmla="*/ 2592000 w 2736000"/>
              <a:gd name="connsiteY28-598" fmla="*/ 0 h 3930092"/>
              <a:gd name="connsiteX29-599" fmla="*/ 2736000 w 2736000"/>
              <a:gd name="connsiteY29-600" fmla="*/ 144000 h 3930092"/>
              <a:gd name="connsiteX30-601" fmla="*/ 2592000 w 2736000"/>
              <a:gd name="connsiteY30-602" fmla="*/ 288000 h 3930092"/>
              <a:gd name="connsiteX31-603" fmla="*/ 2396702 w 2736000"/>
              <a:gd name="connsiteY31-604" fmla="*/ 288000 h 3930092"/>
              <a:gd name="connsiteX32-605" fmla="*/ 2396702 w 2736000"/>
              <a:gd name="connsiteY32-606" fmla="*/ 413234 h 3930092"/>
              <a:gd name="connsiteX33-607" fmla="*/ 1815389 w 2736000"/>
              <a:gd name="connsiteY33-608" fmla="*/ 1665324 h 3930092"/>
              <a:gd name="connsiteX34-609" fmla="*/ 1753098 w 2736000"/>
              <a:gd name="connsiteY34-610" fmla="*/ 1974987 h 3930092"/>
              <a:gd name="connsiteX35-611" fmla="*/ 1825752 w 2736000"/>
              <a:gd name="connsiteY35-612" fmla="*/ 2312143 h 3930092"/>
              <a:gd name="connsiteX36-613" fmla="*/ 2395980 w 2736000"/>
              <a:gd name="connsiteY36-614" fmla="*/ 3557007 h 3930092"/>
              <a:gd name="connsiteX37-615" fmla="*/ 2395980 w 2736000"/>
              <a:gd name="connsiteY37-616" fmla="*/ 3642092 h 3930092"/>
              <a:gd name="connsiteX38-617" fmla="*/ 2592000 w 2736000"/>
              <a:gd name="connsiteY38-618" fmla="*/ 3642092 h 3930092"/>
              <a:gd name="connsiteX39-619" fmla="*/ 2736000 w 2736000"/>
              <a:gd name="connsiteY39-620" fmla="*/ 3786092 h 3930092"/>
              <a:gd name="connsiteX40-621" fmla="*/ 2592000 w 2736000"/>
              <a:gd name="connsiteY40-622" fmla="*/ 3930092 h 3930092"/>
              <a:gd name="connsiteX41-623" fmla="*/ 144000 w 2736000"/>
              <a:gd name="connsiteY41-624" fmla="*/ 3930092 h 3930092"/>
              <a:gd name="connsiteX42-625" fmla="*/ 0 w 2736000"/>
              <a:gd name="connsiteY42-626" fmla="*/ 3786092 h 3930092"/>
              <a:gd name="connsiteX43-627" fmla="*/ 144000 w 2736000"/>
              <a:gd name="connsiteY43-628" fmla="*/ 3642092 h 3930092"/>
              <a:gd name="connsiteX44-629" fmla="*/ 338578 w 2736000"/>
              <a:gd name="connsiteY44-630" fmla="*/ 3642092 h 3930092"/>
              <a:gd name="connsiteX45-631" fmla="*/ 338578 w 2736000"/>
              <a:gd name="connsiteY45-632" fmla="*/ 3557007 h 3930092"/>
              <a:gd name="connsiteX46-633" fmla="*/ 951672 w 2736000"/>
              <a:gd name="connsiteY46-634" fmla="*/ 2284199 h 3930092"/>
              <a:gd name="connsiteX47-635" fmla="*/ 1012216 w 2736000"/>
              <a:gd name="connsiteY47-636" fmla="*/ 1995181 h 3930092"/>
              <a:gd name="connsiteX48-637" fmla="*/ 943195 w 2736000"/>
              <a:gd name="connsiteY48-638" fmla="*/ 1693402 h 3930092"/>
              <a:gd name="connsiteX49-639" fmla="*/ 339300 w 2736000"/>
              <a:gd name="connsiteY49-640" fmla="*/ 413234 h 3930092"/>
              <a:gd name="connsiteX50-641" fmla="*/ 339300 w 2736000"/>
              <a:gd name="connsiteY50-642" fmla="*/ 288000 h 3930092"/>
              <a:gd name="connsiteX51-643" fmla="*/ 144000 w 2736000"/>
              <a:gd name="connsiteY51-644" fmla="*/ 288000 h 3930092"/>
              <a:gd name="connsiteX52-645" fmla="*/ 0 w 2736000"/>
              <a:gd name="connsiteY52-646" fmla="*/ 144000 h 3930092"/>
              <a:gd name="connsiteX53-647" fmla="*/ 144000 w 2736000"/>
              <a:gd name="connsiteY53-648" fmla="*/ 0 h 3930092"/>
              <a:gd name="connsiteX0-649" fmla="*/ 1397963 w 2736000"/>
              <a:gd name="connsiteY0-650" fmla="*/ 2421112 h 3930092"/>
              <a:gd name="connsiteX1-651" fmla="*/ 1535821 w 2736000"/>
              <a:gd name="connsiteY1-652" fmla="*/ 2564417 h 3930092"/>
              <a:gd name="connsiteX2-653" fmla="*/ 2088000 w 2736000"/>
              <a:gd name="connsiteY2-654" fmla="*/ 3520946 h 3930092"/>
              <a:gd name="connsiteX3-655" fmla="*/ 648080 w 2736000"/>
              <a:gd name="connsiteY3-656" fmla="*/ 3506285 h 3930092"/>
              <a:gd name="connsiteX4-657" fmla="*/ 1198105 w 2736000"/>
              <a:gd name="connsiteY4-658" fmla="*/ 2565503 h 3930092"/>
              <a:gd name="connsiteX5-659" fmla="*/ 1397963 w 2736000"/>
              <a:gd name="connsiteY5-660" fmla="*/ 2421112 h 3930092"/>
              <a:gd name="connsiteX6-661" fmla="*/ 648003 w 2736000"/>
              <a:gd name="connsiteY6-662" fmla="*/ 793859 h 3930092"/>
              <a:gd name="connsiteX7-663" fmla="*/ 2087849 w 2736000"/>
              <a:gd name="connsiteY7-664" fmla="*/ 808518 h 3930092"/>
              <a:gd name="connsiteX8-665" fmla="*/ 1641214 w 2736000"/>
              <a:gd name="connsiteY8-666" fmla="*/ 1449982 h 3930092"/>
              <a:gd name="connsiteX9-667" fmla="*/ 1368003 w 2736000"/>
              <a:gd name="connsiteY9-668" fmla="*/ 1937706 h 3930092"/>
              <a:gd name="connsiteX10-669" fmla="*/ 1094068 w 2736000"/>
              <a:gd name="connsiteY10-670" fmla="*/ 1448735 h 3930092"/>
              <a:gd name="connsiteX11-671" fmla="*/ 648003 w 2736000"/>
              <a:gd name="connsiteY11-672" fmla="*/ 793859 h 3930092"/>
              <a:gd name="connsiteX12-673" fmla="*/ 516625 w 2736000"/>
              <a:gd name="connsiteY12-674" fmla="*/ 299874 h 3930092"/>
              <a:gd name="connsiteX13-675" fmla="*/ 516625 w 2736000"/>
              <a:gd name="connsiteY13-676" fmla="*/ 449580 h 3930092"/>
              <a:gd name="connsiteX14-677" fmla="*/ 1029987 w 2736000"/>
              <a:gd name="connsiteY14-678" fmla="*/ 1557992 h 3930092"/>
              <a:gd name="connsiteX15-679" fmla="*/ 1146996 w 2736000"/>
              <a:gd name="connsiteY15-680" fmla="*/ 2057479 h 3930092"/>
              <a:gd name="connsiteX16-681" fmla="*/ 1055065 w 2736000"/>
              <a:gd name="connsiteY16-682" fmla="*/ 2431585 h 3930092"/>
              <a:gd name="connsiteX17-683" fmla="*/ 539378 w 2736000"/>
              <a:gd name="connsiteY17-684" fmla="*/ 3468615 h 3930092"/>
              <a:gd name="connsiteX18-685" fmla="*/ 539378 w 2736000"/>
              <a:gd name="connsiteY18-686" fmla="*/ 3604591 h 3930092"/>
              <a:gd name="connsiteX19-687" fmla="*/ 2196077 w 2736000"/>
              <a:gd name="connsiteY19-688" fmla="*/ 3604591 h 3930092"/>
              <a:gd name="connsiteX20-689" fmla="*/ 2196077 w 2736000"/>
              <a:gd name="connsiteY20-690" fmla="*/ 3468615 h 3930092"/>
              <a:gd name="connsiteX21-691" fmla="*/ 1695313 w 2736000"/>
              <a:gd name="connsiteY21-692" fmla="*/ 2440912 h 3930092"/>
              <a:gd name="connsiteX22-693" fmla="*/ 1617547 w 2736000"/>
              <a:gd name="connsiteY22-694" fmla="*/ 2049252 h 3930092"/>
              <a:gd name="connsiteX23-695" fmla="*/ 1719395 w 2736000"/>
              <a:gd name="connsiteY23-696" fmla="*/ 1540961 h 3930092"/>
              <a:gd name="connsiteX24-697" fmla="*/ 2207952 w 2736000"/>
              <a:gd name="connsiteY24-698" fmla="*/ 449580 h 3930092"/>
              <a:gd name="connsiteX25-699" fmla="*/ 2207952 w 2736000"/>
              <a:gd name="connsiteY25-700" fmla="*/ 299874 h 3930092"/>
              <a:gd name="connsiteX26-701" fmla="*/ 516625 w 2736000"/>
              <a:gd name="connsiteY26-702" fmla="*/ 299874 h 3930092"/>
              <a:gd name="connsiteX27-703" fmla="*/ 144000 w 2736000"/>
              <a:gd name="connsiteY27-704" fmla="*/ 0 h 3930092"/>
              <a:gd name="connsiteX28-705" fmla="*/ 2592000 w 2736000"/>
              <a:gd name="connsiteY28-706" fmla="*/ 0 h 3930092"/>
              <a:gd name="connsiteX29-707" fmla="*/ 2736000 w 2736000"/>
              <a:gd name="connsiteY29-708" fmla="*/ 144000 h 3930092"/>
              <a:gd name="connsiteX30-709" fmla="*/ 2592000 w 2736000"/>
              <a:gd name="connsiteY30-710" fmla="*/ 288000 h 3930092"/>
              <a:gd name="connsiteX31-711" fmla="*/ 2396702 w 2736000"/>
              <a:gd name="connsiteY31-712" fmla="*/ 288000 h 3930092"/>
              <a:gd name="connsiteX32-713" fmla="*/ 2396702 w 2736000"/>
              <a:gd name="connsiteY32-714" fmla="*/ 413234 h 3930092"/>
              <a:gd name="connsiteX33-715" fmla="*/ 1815389 w 2736000"/>
              <a:gd name="connsiteY33-716" fmla="*/ 1665324 h 3930092"/>
              <a:gd name="connsiteX34-717" fmla="*/ 1753098 w 2736000"/>
              <a:gd name="connsiteY34-718" fmla="*/ 1974987 h 3930092"/>
              <a:gd name="connsiteX35-719" fmla="*/ 1825752 w 2736000"/>
              <a:gd name="connsiteY35-720" fmla="*/ 2312143 h 3930092"/>
              <a:gd name="connsiteX36-721" fmla="*/ 2395980 w 2736000"/>
              <a:gd name="connsiteY36-722" fmla="*/ 3557007 h 3930092"/>
              <a:gd name="connsiteX37-723" fmla="*/ 2395980 w 2736000"/>
              <a:gd name="connsiteY37-724" fmla="*/ 3642092 h 3930092"/>
              <a:gd name="connsiteX38-725" fmla="*/ 2592000 w 2736000"/>
              <a:gd name="connsiteY38-726" fmla="*/ 3642092 h 3930092"/>
              <a:gd name="connsiteX39-727" fmla="*/ 2736000 w 2736000"/>
              <a:gd name="connsiteY39-728" fmla="*/ 3786092 h 3930092"/>
              <a:gd name="connsiteX40-729" fmla="*/ 2592000 w 2736000"/>
              <a:gd name="connsiteY40-730" fmla="*/ 3930092 h 3930092"/>
              <a:gd name="connsiteX41-731" fmla="*/ 144000 w 2736000"/>
              <a:gd name="connsiteY41-732" fmla="*/ 3930092 h 3930092"/>
              <a:gd name="connsiteX42-733" fmla="*/ 0 w 2736000"/>
              <a:gd name="connsiteY42-734" fmla="*/ 3786092 h 3930092"/>
              <a:gd name="connsiteX43-735" fmla="*/ 144000 w 2736000"/>
              <a:gd name="connsiteY43-736" fmla="*/ 3642092 h 3930092"/>
              <a:gd name="connsiteX44-737" fmla="*/ 338578 w 2736000"/>
              <a:gd name="connsiteY44-738" fmla="*/ 3642092 h 3930092"/>
              <a:gd name="connsiteX45-739" fmla="*/ 338578 w 2736000"/>
              <a:gd name="connsiteY45-740" fmla="*/ 3557007 h 3930092"/>
              <a:gd name="connsiteX46-741" fmla="*/ 951672 w 2736000"/>
              <a:gd name="connsiteY46-742" fmla="*/ 2284199 h 3930092"/>
              <a:gd name="connsiteX47-743" fmla="*/ 1012216 w 2736000"/>
              <a:gd name="connsiteY47-744" fmla="*/ 1995181 h 3930092"/>
              <a:gd name="connsiteX48-745" fmla="*/ 943195 w 2736000"/>
              <a:gd name="connsiteY48-746" fmla="*/ 1693402 h 3930092"/>
              <a:gd name="connsiteX49-747" fmla="*/ 339300 w 2736000"/>
              <a:gd name="connsiteY49-748" fmla="*/ 413234 h 3930092"/>
              <a:gd name="connsiteX50-749" fmla="*/ 339300 w 2736000"/>
              <a:gd name="connsiteY50-750" fmla="*/ 288000 h 3930092"/>
              <a:gd name="connsiteX51-751" fmla="*/ 144000 w 2736000"/>
              <a:gd name="connsiteY51-752" fmla="*/ 288000 h 3930092"/>
              <a:gd name="connsiteX52-753" fmla="*/ 0 w 2736000"/>
              <a:gd name="connsiteY52-754" fmla="*/ 144000 h 3930092"/>
              <a:gd name="connsiteX53-755" fmla="*/ 144000 w 2736000"/>
              <a:gd name="connsiteY53-756" fmla="*/ 0 h 3930092"/>
              <a:gd name="connsiteX0-757" fmla="*/ 1397963 w 2736000"/>
              <a:gd name="connsiteY0-758" fmla="*/ 2421112 h 3930092"/>
              <a:gd name="connsiteX1-759" fmla="*/ 1535821 w 2736000"/>
              <a:gd name="connsiteY1-760" fmla="*/ 2564417 h 3930092"/>
              <a:gd name="connsiteX2-761" fmla="*/ 2088000 w 2736000"/>
              <a:gd name="connsiteY2-762" fmla="*/ 3520946 h 3930092"/>
              <a:gd name="connsiteX3-763" fmla="*/ 648080 w 2736000"/>
              <a:gd name="connsiteY3-764" fmla="*/ 3506285 h 3930092"/>
              <a:gd name="connsiteX4-765" fmla="*/ 1198105 w 2736000"/>
              <a:gd name="connsiteY4-766" fmla="*/ 2565503 h 3930092"/>
              <a:gd name="connsiteX5-767" fmla="*/ 1397963 w 2736000"/>
              <a:gd name="connsiteY5-768" fmla="*/ 2421112 h 3930092"/>
              <a:gd name="connsiteX6-769" fmla="*/ 648003 w 2736000"/>
              <a:gd name="connsiteY6-770" fmla="*/ 793859 h 3930092"/>
              <a:gd name="connsiteX7-771" fmla="*/ 2087849 w 2736000"/>
              <a:gd name="connsiteY7-772" fmla="*/ 808518 h 3930092"/>
              <a:gd name="connsiteX8-773" fmla="*/ 1641214 w 2736000"/>
              <a:gd name="connsiteY8-774" fmla="*/ 1449982 h 3930092"/>
              <a:gd name="connsiteX9-775" fmla="*/ 1368003 w 2736000"/>
              <a:gd name="connsiteY9-776" fmla="*/ 1937706 h 3930092"/>
              <a:gd name="connsiteX10-777" fmla="*/ 1094068 w 2736000"/>
              <a:gd name="connsiteY10-778" fmla="*/ 1448735 h 3930092"/>
              <a:gd name="connsiteX11-779" fmla="*/ 648003 w 2736000"/>
              <a:gd name="connsiteY11-780" fmla="*/ 793859 h 3930092"/>
              <a:gd name="connsiteX12-781" fmla="*/ 516625 w 2736000"/>
              <a:gd name="connsiteY12-782" fmla="*/ 299874 h 3930092"/>
              <a:gd name="connsiteX13-783" fmla="*/ 516625 w 2736000"/>
              <a:gd name="connsiteY13-784" fmla="*/ 449580 h 3930092"/>
              <a:gd name="connsiteX14-785" fmla="*/ 1029987 w 2736000"/>
              <a:gd name="connsiteY14-786" fmla="*/ 1557992 h 3930092"/>
              <a:gd name="connsiteX15-787" fmla="*/ 1146996 w 2736000"/>
              <a:gd name="connsiteY15-788" fmla="*/ 2057479 h 3930092"/>
              <a:gd name="connsiteX16-789" fmla="*/ 1055065 w 2736000"/>
              <a:gd name="connsiteY16-790" fmla="*/ 2431585 h 3930092"/>
              <a:gd name="connsiteX17-791" fmla="*/ 539378 w 2736000"/>
              <a:gd name="connsiteY17-792" fmla="*/ 3468615 h 3930092"/>
              <a:gd name="connsiteX18-793" fmla="*/ 539378 w 2736000"/>
              <a:gd name="connsiteY18-794" fmla="*/ 3604591 h 3930092"/>
              <a:gd name="connsiteX19-795" fmla="*/ 2196077 w 2736000"/>
              <a:gd name="connsiteY19-796" fmla="*/ 3604591 h 3930092"/>
              <a:gd name="connsiteX20-797" fmla="*/ 2196077 w 2736000"/>
              <a:gd name="connsiteY20-798" fmla="*/ 3468615 h 3930092"/>
              <a:gd name="connsiteX21-799" fmla="*/ 1695313 w 2736000"/>
              <a:gd name="connsiteY21-800" fmla="*/ 2440912 h 3930092"/>
              <a:gd name="connsiteX22-801" fmla="*/ 1617547 w 2736000"/>
              <a:gd name="connsiteY22-802" fmla="*/ 2049252 h 3930092"/>
              <a:gd name="connsiteX23-803" fmla="*/ 1719395 w 2736000"/>
              <a:gd name="connsiteY23-804" fmla="*/ 1540961 h 3930092"/>
              <a:gd name="connsiteX24-805" fmla="*/ 2207952 w 2736000"/>
              <a:gd name="connsiteY24-806" fmla="*/ 449580 h 3930092"/>
              <a:gd name="connsiteX25-807" fmla="*/ 2207952 w 2736000"/>
              <a:gd name="connsiteY25-808" fmla="*/ 299874 h 3930092"/>
              <a:gd name="connsiteX26-809" fmla="*/ 516625 w 2736000"/>
              <a:gd name="connsiteY26-810" fmla="*/ 299874 h 3930092"/>
              <a:gd name="connsiteX27-811" fmla="*/ 144000 w 2736000"/>
              <a:gd name="connsiteY27-812" fmla="*/ 0 h 3930092"/>
              <a:gd name="connsiteX28-813" fmla="*/ 2592000 w 2736000"/>
              <a:gd name="connsiteY28-814" fmla="*/ 0 h 3930092"/>
              <a:gd name="connsiteX29-815" fmla="*/ 2736000 w 2736000"/>
              <a:gd name="connsiteY29-816" fmla="*/ 144000 h 3930092"/>
              <a:gd name="connsiteX30-817" fmla="*/ 2592000 w 2736000"/>
              <a:gd name="connsiteY30-818" fmla="*/ 288000 h 3930092"/>
              <a:gd name="connsiteX31-819" fmla="*/ 2396702 w 2736000"/>
              <a:gd name="connsiteY31-820" fmla="*/ 288000 h 3930092"/>
              <a:gd name="connsiteX32-821" fmla="*/ 2396702 w 2736000"/>
              <a:gd name="connsiteY32-822" fmla="*/ 413234 h 3930092"/>
              <a:gd name="connsiteX33-823" fmla="*/ 1815389 w 2736000"/>
              <a:gd name="connsiteY33-824" fmla="*/ 1665324 h 3930092"/>
              <a:gd name="connsiteX34-825" fmla="*/ 1753098 w 2736000"/>
              <a:gd name="connsiteY34-826" fmla="*/ 1974987 h 3930092"/>
              <a:gd name="connsiteX35-827" fmla="*/ 1825752 w 2736000"/>
              <a:gd name="connsiteY35-828" fmla="*/ 2312143 h 3930092"/>
              <a:gd name="connsiteX36-829" fmla="*/ 2395980 w 2736000"/>
              <a:gd name="connsiteY36-830" fmla="*/ 3557007 h 3930092"/>
              <a:gd name="connsiteX37-831" fmla="*/ 2395980 w 2736000"/>
              <a:gd name="connsiteY37-832" fmla="*/ 3642092 h 3930092"/>
              <a:gd name="connsiteX38-833" fmla="*/ 2592000 w 2736000"/>
              <a:gd name="connsiteY38-834" fmla="*/ 3642092 h 3930092"/>
              <a:gd name="connsiteX39-835" fmla="*/ 2736000 w 2736000"/>
              <a:gd name="connsiteY39-836" fmla="*/ 3786092 h 3930092"/>
              <a:gd name="connsiteX40-837" fmla="*/ 2592000 w 2736000"/>
              <a:gd name="connsiteY40-838" fmla="*/ 3930092 h 3930092"/>
              <a:gd name="connsiteX41-839" fmla="*/ 144000 w 2736000"/>
              <a:gd name="connsiteY41-840" fmla="*/ 3930092 h 3930092"/>
              <a:gd name="connsiteX42-841" fmla="*/ 0 w 2736000"/>
              <a:gd name="connsiteY42-842" fmla="*/ 3786092 h 3930092"/>
              <a:gd name="connsiteX43-843" fmla="*/ 144000 w 2736000"/>
              <a:gd name="connsiteY43-844" fmla="*/ 3642092 h 3930092"/>
              <a:gd name="connsiteX44-845" fmla="*/ 338578 w 2736000"/>
              <a:gd name="connsiteY44-846" fmla="*/ 3642092 h 3930092"/>
              <a:gd name="connsiteX45-847" fmla="*/ 338578 w 2736000"/>
              <a:gd name="connsiteY45-848" fmla="*/ 3557007 h 3930092"/>
              <a:gd name="connsiteX46-849" fmla="*/ 951672 w 2736000"/>
              <a:gd name="connsiteY46-850" fmla="*/ 2284199 h 3930092"/>
              <a:gd name="connsiteX47-851" fmla="*/ 1012216 w 2736000"/>
              <a:gd name="connsiteY47-852" fmla="*/ 1995181 h 3930092"/>
              <a:gd name="connsiteX48-853" fmla="*/ 943195 w 2736000"/>
              <a:gd name="connsiteY48-854" fmla="*/ 1693402 h 3930092"/>
              <a:gd name="connsiteX49-855" fmla="*/ 339300 w 2736000"/>
              <a:gd name="connsiteY49-856" fmla="*/ 413234 h 3930092"/>
              <a:gd name="connsiteX50-857" fmla="*/ 339300 w 2736000"/>
              <a:gd name="connsiteY50-858" fmla="*/ 288000 h 3930092"/>
              <a:gd name="connsiteX51-859" fmla="*/ 144000 w 2736000"/>
              <a:gd name="connsiteY51-860" fmla="*/ 288000 h 3930092"/>
              <a:gd name="connsiteX52-861" fmla="*/ 0 w 2736000"/>
              <a:gd name="connsiteY52-862" fmla="*/ 144000 h 3930092"/>
              <a:gd name="connsiteX53-863" fmla="*/ 144000 w 2736000"/>
              <a:gd name="connsiteY53-864" fmla="*/ 0 h 3930092"/>
              <a:gd name="connsiteX0-865" fmla="*/ 1397963 w 2736000"/>
              <a:gd name="connsiteY0-866" fmla="*/ 2421112 h 3930092"/>
              <a:gd name="connsiteX1-867" fmla="*/ 1554231 w 2736000"/>
              <a:gd name="connsiteY1-868" fmla="*/ 2567486 h 3930092"/>
              <a:gd name="connsiteX2-869" fmla="*/ 2088000 w 2736000"/>
              <a:gd name="connsiteY2-870" fmla="*/ 3520946 h 3930092"/>
              <a:gd name="connsiteX3-871" fmla="*/ 648080 w 2736000"/>
              <a:gd name="connsiteY3-872" fmla="*/ 3506285 h 3930092"/>
              <a:gd name="connsiteX4-873" fmla="*/ 1198105 w 2736000"/>
              <a:gd name="connsiteY4-874" fmla="*/ 2565503 h 3930092"/>
              <a:gd name="connsiteX5-875" fmla="*/ 1397963 w 2736000"/>
              <a:gd name="connsiteY5-876" fmla="*/ 2421112 h 3930092"/>
              <a:gd name="connsiteX6-877" fmla="*/ 648003 w 2736000"/>
              <a:gd name="connsiteY6-878" fmla="*/ 793859 h 3930092"/>
              <a:gd name="connsiteX7-879" fmla="*/ 2087849 w 2736000"/>
              <a:gd name="connsiteY7-880" fmla="*/ 808518 h 3930092"/>
              <a:gd name="connsiteX8-881" fmla="*/ 1641214 w 2736000"/>
              <a:gd name="connsiteY8-882" fmla="*/ 1449982 h 3930092"/>
              <a:gd name="connsiteX9-883" fmla="*/ 1368003 w 2736000"/>
              <a:gd name="connsiteY9-884" fmla="*/ 1937706 h 3930092"/>
              <a:gd name="connsiteX10-885" fmla="*/ 1094068 w 2736000"/>
              <a:gd name="connsiteY10-886" fmla="*/ 1448735 h 3930092"/>
              <a:gd name="connsiteX11-887" fmla="*/ 648003 w 2736000"/>
              <a:gd name="connsiteY11-888" fmla="*/ 793859 h 3930092"/>
              <a:gd name="connsiteX12-889" fmla="*/ 516625 w 2736000"/>
              <a:gd name="connsiteY12-890" fmla="*/ 299874 h 3930092"/>
              <a:gd name="connsiteX13-891" fmla="*/ 516625 w 2736000"/>
              <a:gd name="connsiteY13-892" fmla="*/ 449580 h 3930092"/>
              <a:gd name="connsiteX14-893" fmla="*/ 1029987 w 2736000"/>
              <a:gd name="connsiteY14-894" fmla="*/ 1557992 h 3930092"/>
              <a:gd name="connsiteX15-895" fmla="*/ 1146996 w 2736000"/>
              <a:gd name="connsiteY15-896" fmla="*/ 2057479 h 3930092"/>
              <a:gd name="connsiteX16-897" fmla="*/ 1055065 w 2736000"/>
              <a:gd name="connsiteY16-898" fmla="*/ 2431585 h 3930092"/>
              <a:gd name="connsiteX17-899" fmla="*/ 539378 w 2736000"/>
              <a:gd name="connsiteY17-900" fmla="*/ 3468615 h 3930092"/>
              <a:gd name="connsiteX18-901" fmla="*/ 539378 w 2736000"/>
              <a:gd name="connsiteY18-902" fmla="*/ 3604591 h 3930092"/>
              <a:gd name="connsiteX19-903" fmla="*/ 2196077 w 2736000"/>
              <a:gd name="connsiteY19-904" fmla="*/ 3604591 h 3930092"/>
              <a:gd name="connsiteX20-905" fmla="*/ 2196077 w 2736000"/>
              <a:gd name="connsiteY20-906" fmla="*/ 3468615 h 3930092"/>
              <a:gd name="connsiteX21-907" fmla="*/ 1695313 w 2736000"/>
              <a:gd name="connsiteY21-908" fmla="*/ 2440912 h 3930092"/>
              <a:gd name="connsiteX22-909" fmla="*/ 1617547 w 2736000"/>
              <a:gd name="connsiteY22-910" fmla="*/ 2049252 h 3930092"/>
              <a:gd name="connsiteX23-911" fmla="*/ 1719395 w 2736000"/>
              <a:gd name="connsiteY23-912" fmla="*/ 1540961 h 3930092"/>
              <a:gd name="connsiteX24-913" fmla="*/ 2207952 w 2736000"/>
              <a:gd name="connsiteY24-914" fmla="*/ 449580 h 3930092"/>
              <a:gd name="connsiteX25-915" fmla="*/ 2207952 w 2736000"/>
              <a:gd name="connsiteY25-916" fmla="*/ 299874 h 3930092"/>
              <a:gd name="connsiteX26-917" fmla="*/ 516625 w 2736000"/>
              <a:gd name="connsiteY26-918" fmla="*/ 299874 h 3930092"/>
              <a:gd name="connsiteX27-919" fmla="*/ 144000 w 2736000"/>
              <a:gd name="connsiteY27-920" fmla="*/ 0 h 3930092"/>
              <a:gd name="connsiteX28-921" fmla="*/ 2592000 w 2736000"/>
              <a:gd name="connsiteY28-922" fmla="*/ 0 h 3930092"/>
              <a:gd name="connsiteX29-923" fmla="*/ 2736000 w 2736000"/>
              <a:gd name="connsiteY29-924" fmla="*/ 144000 h 3930092"/>
              <a:gd name="connsiteX30-925" fmla="*/ 2592000 w 2736000"/>
              <a:gd name="connsiteY30-926" fmla="*/ 288000 h 3930092"/>
              <a:gd name="connsiteX31-927" fmla="*/ 2396702 w 2736000"/>
              <a:gd name="connsiteY31-928" fmla="*/ 288000 h 3930092"/>
              <a:gd name="connsiteX32-929" fmla="*/ 2396702 w 2736000"/>
              <a:gd name="connsiteY32-930" fmla="*/ 413234 h 3930092"/>
              <a:gd name="connsiteX33-931" fmla="*/ 1815389 w 2736000"/>
              <a:gd name="connsiteY33-932" fmla="*/ 1665324 h 3930092"/>
              <a:gd name="connsiteX34-933" fmla="*/ 1753098 w 2736000"/>
              <a:gd name="connsiteY34-934" fmla="*/ 1974987 h 3930092"/>
              <a:gd name="connsiteX35-935" fmla="*/ 1825752 w 2736000"/>
              <a:gd name="connsiteY35-936" fmla="*/ 2312143 h 3930092"/>
              <a:gd name="connsiteX36-937" fmla="*/ 2395980 w 2736000"/>
              <a:gd name="connsiteY36-938" fmla="*/ 3557007 h 3930092"/>
              <a:gd name="connsiteX37-939" fmla="*/ 2395980 w 2736000"/>
              <a:gd name="connsiteY37-940" fmla="*/ 3642092 h 3930092"/>
              <a:gd name="connsiteX38-941" fmla="*/ 2592000 w 2736000"/>
              <a:gd name="connsiteY38-942" fmla="*/ 3642092 h 3930092"/>
              <a:gd name="connsiteX39-943" fmla="*/ 2736000 w 2736000"/>
              <a:gd name="connsiteY39-944" fmla="*/ 3786092 h 3930092"/>
              <a:gd name="connsiteX40-945" fmla="*/ 2592000 w 2736000"/>
              <a:gd name="connsiteY40-946" fmla="*/ 3930092 h 3930092"/>
              <a:gd name="connsiteX41-947" fmla="*/ 144000 w 2736000"/>
              <a:gd name="connsiteY41-948" fmla="*/ 3930092 h 3930092"/>
              <a:gd name="connsiteX42-949" fmla="*/ 0 w 2736000"/>
              <a:gd name="connsiteY42-950" fmla="*/ 3786092 h 3930092"/>
              <a:gd name="connsiteX43-951" fmla="*/ 144000 w 2736000"/>
              <a:gd name="connsiteY43-952" fmla="*/ 3642092 h 3930092"/>
              <a:gd name="connsiteX44-953" fmla="*/ 338578 w 2736000"/>
              <a:gd name="connsiteY44-954" fmla="*/ 3642092 h 3930092"/>
              <a:gd name="connsiteX45-955" fmla="*/ 338578 w 2736000"/>
              <a:gd name="connsiteY45-956" fmla="*/ 3557007 h 3930092"/>
              <a:gd name="connsiteX46-957" fmla="*/ 951672 w 2736000"/>
              <a:gd name="connsiteY46-958" fmla="*/ 2284199 h 3930092"/>
              <a:gd name="connsiteX47-959" fmla="*/ 1012216 w 2736000"/>
              <a:gd name="connsiteY47-960" fmla="*/ 1995181 h 3930092"/>
              <a:gd name="connsiteX48-961" fmla="*/ 943195 w 2736000"/>
              <a:gd name="connsiteY48-962" fmla="*/ 1693402 h 3930092"/>
              <a:gd name="connsiteX49-963" fmla="*/ 339300 w 2736000"/>
              <a:gd name="connsiteY49-964" fmla="*/ 413234 h 3930092"/>
              <a:gd name="connsiteX50-965" fmla="*/ 339300 w 2736000"/>
              <a:gd name="connsiteY50-966" fmla="*/ 288000 h 3930092"/>
              <a:gd name="connsiteX51-967" fmla="*/ 144000 w 2736000"/>
              <a:gd name="connsiteY51-968" fmla="*/ 288000 h 3930092"/>
              <a:gd name="connsiteX52-969" fmla="*/ 0 w 2736000"/>
              <a:gd name="connsiteY52-970" fmla="*/ 144000 h 3930092"/>
              <a:gd name="connsiteX53-971" fmla="*/ 144000 w 2736000"/>
              <a:gd name="connsiteY53-972" fmla="*/ 0 h 3930092"/>
              <a:gd name="connsiteX0-973" fmla="*/ 1397963 w 2736000"/>
              <a:gd name="connsiteY0-974" fmla="*/ 2421112 h 3930092"/>
              <a:gd name="connsiteX1-975" fmla="*/ 1554231 w 2736000"/>
              <a:gd name="connsiteY1-976" fmla="*/ 2567486 h 3930092"/>
              <a:gd name="connsiteX2-977" fmla="*/ 2088000 w 2736000"/>
              <a:gd name="connsiteY2-978" fmla="*/ 3520946 h 3930092"/>
              <a:gd name="connsiteX3-979" fmla="*/ 648080 w 2736000"/>
              <a:gd name="connsiteY3-980" fmla="*/ 3506285 h 3930092"/>
              <a:gd name="connsiteX4-981" fmla="*/ 1182763 w 2736000"/>
              <a:gd name="connsiteY4-982" fmla="*/ 2571640 h 3930092"/>
              <a:gd name="connsiteX5-983" fmla="*/ 1397963 w 2736000"/>
              <a:gd name="connsiteY5-984" fmla="*/ 2421112 h 3930092"/>
              <a:gd name="connsiteX6-985" fmla="*/ 648003 w 2736000"/>
              <a:gd name="connsiteY6-986" fmla="*/ 793859 h 3930092"/>
              <a:gd name="connsiteX7-987" fmla="*/ 2087849 w 2736000"/>
              <a:gd name="connsiteY7-988" fmla="*/ 808518 h 3930092"/>
              <a:gd name="connsiteX8-989" fmla="*/ 1641214 w 2736000"/>
              <a:gd name="connsiteY8-990" fmla="*/ 1449982 h 3930092"/>
              <a:gd name="connsiteX9-991" fmla="*/ 1368003 w 2736000"/>
              <a:gd name="connsiteY9-992" fmla="*/ 1937706 h 3930092"/>
              <a:gd name="connsiteX10-993" fmla="*/ 1094068 w 2736000"/>
              <a:gd name="connsiteY10-994" fmla="*/ 1448735 h 3930092"/>
              <a:gd name="connsiteX11-995" fmla="*/ 648003 w 2736000"/>
              <a:gd name="connsiteY11-996" fmla="*/ 793859 h 3930092"/>
              <a:gd name="connsiteX12-997" fmla="*/ 516625 w 2736000"/>
              <a:gd name="connsiteY12-998" fmla="*/ 299874 h 3930092"/>
              <a:gd name="connsiteX13-999" fmla="*/ 516625 w 2736000"/>
              <a:gd name="connsiteY13-1000" fmla="*/ 449580 h 3930092"/>
              <a:gd name="connsiteX14-1001" fmla="*/ 1029987 w 2736000"/>
              <a:gd name="connsiteY14-1002" fmla="*/ 1557992 h 3930092"/>
              <a:gd name="connsiteX15-1003" fmla="*/ 1146996 w 2736000"/>
              <a:gd name="connsiteY15-1004" fmla="*/ 2057479 h 3930092"/>
              <a:gd name="connsiteX16-1005" fmla="*/ 1055065 w 2736000"/>
              <a:gd name="connsiteY16-1006" fmla="*/ 2431585 h 3930092"/>
              <a:gd name="connsiteX17-1007" fmla="*/ 539378 w 2736000"/>
              <a:gd name="connsiteY17-1008" fmla="*/ 3468615 h 3930092"/>
              <a:gd name="connsiteX18-1009" fmla="*/ 539378 w 2736000"/>
              <a:gd name="connsiteY18-1010" fmla="*/ 3604591 h 3930092"/>
              <a:gd name="connsiteX19-1011" fmla="*/ 2196077 w 2736000"/>
              <a:gd name="connsiteY19-1012" fmla="*/ 3604591 h 3930092"/>
              <a:gd name="connsiteX20-1013" fmla="*/ 2196077 w 2736000"/>
              <a:gd name="connsiteY20-1014" fmla="*/ 3468615 h 3930092"/>
              <a:gd name="connsiteX21-1015" fmla="*/ 1695313 w 2736000"/>
              <a:gd name="connsiteY21-1016" fmla="*/ 2440912 h 3930092"/>
              <a:gd name="connsiteX22-1017" fmla="*/ 1617547 w 2736000"/>
              <a:gd name="connsiteY22-1018" fmla="*/ 2049252 h 3930092"/>
              <a:gd name="connsiteX23-1019" fmla="*/ 1719395 w 2736000"/>
              <a:gd name="connsiteY23-1020" fmla="*/ 1540961 h 3930092"/>
              <a:gd name="connsiteX24-1021" fmla="*/ 2207952 w 2736000"/>
              <a:gd name="connsiteY24-1022" fmla="*/ 449580 h 3930092"/>
              <a:gd name="connsiteX25-1023" fmla="*/ 2207952 w 2736000"/>
              <a:gd name="connsiteY25-1024" fmla="*/ 299874 h 3930092"/>
              <a:gd name="connsiteX26-1025" fmla="*/ 516625 w 2736000"/>
              <a:gd name="connsiteY26-1026" fmla="*/ 299874 h 3930092"/>
              <a:gd name="connsiteX27-1027" fmla="*/ 144000 w 2736000"/>
              <a:gd name="connsiteY27-1028" fmla="*/ 0 h 3930092"/>
              <a:gd name="connsiteX28-1029" fmla="*/ 2592000 w 2736000"/>
              <a:gd name="connsiteY28-1030" fmla="*/ 0 h 3930092"/>
              <a:gd name="connsiteX29-1031" fmla="*/ 2736000 w 2736000"/>
              <a:gd name="connsiteY29-1032" fmla="*/ 144000 h 3930092"/>
              <a:gd name="connsiteX30-1033" fmla="*/ 2592000 w 2736000"/>
              <a:gd name="connsiteY30-1034" fmla="*/ 288000 h 3930092"/>
              <a:gd name="connsiteX31-1035" fmla="*/ 2396702 w 2736000"/>
              <a:gd name="connsiteY31-1036" fmla="*/ 288000 h 3930092"/>
              <a:gd name="connsiteX32-1037" fmla="*/ 2396702 w 2736000"/>
              <a:gd name="connsiteY32-1038" fmla="*/ 413234 h 3930092"/>
              <a:gd name="connsiteX33-1039" fmla="*/ 1815389 w 2736000"/>
              <a:gd name="connsiteY33-1040" fmla="*/ 1665324 h 3930092"/>
              <a:gd name="connsiteX34-1041" fmla="*/ 1753098 w 2736000"/>
              <a:gd name="connsiteY34-1042" fmla="*/ 1974987 h 3930092"/>
              <a:gd name="connsiteX35-1043" fmla="*/ 1825752 w 2736000"/>
              <a:gd name="connsiteY35-1044" fmla="*/ 2312143 h 3930092"/>
              <a:gd name="connsiteX36-1045" fmla="*/ 2395980 w 2736000"/>
              <a:gd name="connsiteY36-1046" fmla="*/ 3557007 h 3930092"/>
              <a:gd name="connsiteX37-1047" fmla="*/ 2395980 w 2736000"/>
              <a:gd name="connsiteY37-1048" fmla="*/ 3642092 h 3930092"/>
              <a:gd name="connsiteX38-1049" fmla="*/ 2592000 w 2736000"/>
              <a:gd name="connsiteY38-1050" fmla="*/ 3642092 h 3930092"/>
              <a:gd name="connsiteX39-1051" fmla="*/ 2736000 w 2736000"/>
              <a:gd name="connsiteY39-1052" fmla="*/ 3786092 h 3930092"/>
              <a:gd name="connsiteX40-1053" fmla="*/ 2592000 w 2736000"/>
              <a:gd name="connsiteY40-1054" fmla="*/ 3930092 h 3930092"/>
              <a:gd name="connsiteX41-1055" fmla="*/ 144000 w 2736000"/>
              <a:gd name="connsiteY41-1056" fmla="*/ 3930092 h 3930092"/>
              <a:gd name="connsiteX42-1057" fmla="*/ 0 w 2736000"/>
              <a:gd name="connsiteY42-1058" fmla="*/ 3786092 h 3930092"/>
              <a:gd name="connsiteX43-1059" fmla="*/ 144000 w 2736000"/>
              <a:gd name="connsiteY43-1060" fmla="*/ 3642092 h 3930092"/>
              <a:gd name="connsiteX44-1061" fmla="*/ 338578 w 2736000"/>
              <a:gd name="connsiteY44-1062" fmla="*/ 3642092 h 3930092"/>
              <a:gd name="connsiteX45-1063" fmla="*/ 338578 w 2736000"/>
              <a:gd name="connsiteY45-1064" fmla="*/ 3557007 h 3930092"/>
              <a:gd name="connsiteX46-1065" fmla="*/ 951672 w 2736000"/>
              <a:gd name="connsiteY46-1066" fmla="*/ 2284199 h 3930092"/>
              <a:gd name="connsiteX47-1067" fmla="*/ 1012216 w 2736000"/>
              <a:gd name="connsiteY47-1068" fmla="*/ 1995181 h 3930092"/>
              <a:gd name="connsiteX48-1069" fmla="*/ 943195 w 2736000"/>
              <a:gd name="connsiteY48-1070" fmla="*/ 1693402 h 3930092"/>
              <a:gd name="connsiteX49-1071" fmla="*/ 339300 w 2736000"/>
              <a:gd name="connsiteY49-1072" fmla="*/ 413234 h 3930092"/>
              <a:gd name="connsiteX50-1073" fmla="*/ 339300 w 2736000"/>
              <a:gd name="connsiteY50-1074" fmla="*/ 288000 h 3930092"/>
              <a:gd name="connsiteX51-1075" fmla="*/ 144000 w 2736000"/>
              <a:gd name="connsiteY51-1076" fmla="*/ 288000 h 3930092"/>
              <a:gd name="connsiteX52-1077" fmla="*/ 0 w 2736000"/>
              <a:gd name="connsiteY52-1078" fmla="*/ 144000 h 3930092"/>
              <a:gd name="connsiteX53-1079" fmla="*/ 144000 w 2736000"/>
              <a:gd name="connsiteY53-1080" fmla="*/ 0 h 3930092"/>
              <a:gd name="connsiteX0-1081" fmla="*/ 1397963 w 2736000"/>
              <a:gd name="connsiteY0-1082" fmla="*/ 2421112 h 3930092"/>
              <a:gd name="connsiteX1-1083" fmla="*/ 1554231 w 2736000"/>
              <a:gd name="connsiteY1-1084" fmla="*/ 2567486 h 3930092"/>
              <a:gd name="connsiteX2-1085" fmla="*/ 2088000 w 2736000"/>
              <a:gd name="connsiteY2-1086" fmla="*/ 3520946 h 3930092"/>
              <a:gd name="connsiteX3-1087" fmla="*/ 648080 w 2736000"/>
              <a:gd name="connsiteY3-1088" fmla="*/ 3506285 h 3930092"/>
              <a:gd name="connsiteX4-1089" fmla="*/ 1182763 w 2736000"/>
              <a:gd name="connsiteY4-1090" fmla="*/ 2571640 h 3930092"/>
              <a:gd name="connsiteX5-1091" fmla="*/ 1397963 w 2736000"/>
              <a:gd name="connsiteY5-1092" fmla="*/ 2421112 h 3930092"/>
              <a:gd name="connsiteX6-1093" fmla="*/ 648003 w 2736000"/>
              <a:gd name="connsiteY6-1094" fmla="*/ 793859 h 3930092"/>
              <a:gd name="connsiteX7-1095" fmla="*/ 2087849 w 2736000"/>
              <a:gd name="connsiteY7-1096" fmla="*/ 808518 h 3930092"/>
              <a:gd name="connsiteX8-1097" fmla="*/ 1641214 w 2736000"/>
              <a:gd name="connsiteY8-1098" fmla="*/ 1449982 h 3930092"/>
              <a:gd name="connsiteX9-1099" fmla="*/ 1368003 w 2736000"/>
              <a:gd name="connsiteY9-1100" fmla="*/ 1937706 h 3930092"/>
              <a:gd name="connsiteX10-1101" fmla="*/ 1094068 w 2736000"/>
              <a:gd name="connsiteY10-1102" fmla="*/ 1448735 h 3930092"/>
              <a:gd name="connsiteX11-1103" fmla="*/ 648003 w 2736000"/>
              <a:gd name="connsiteY11-1104" fmla="*/ 793859 h 3930092"/>
              <a:gd name="connsiteX12-1105" fmla="*/ 516625 w 2736000"/>
              <a:gd name="connsiteY12-1106" fmla="*/ 299874 h 3930092"/>
              <a:gd name="connsiteX13-1107" fmla="*/ 516625 w 2736000"/>
              <a:gd name="connsiteY13-1108" fmla="*/ 449580 h 3930092"/>
              <a:gd name="connsiteX14-1109" fmla="*/ 1029987 w 2736000"/>
              <a:gd name="connsiteY14-1110" fmla="*/ 1557992 h 3930092"/>
              <a:gd name="connsiteX15-1111" fmla="*/ 1146996 w 2736000"/>
              <a:gd name="connsiteY15-1112" fmla="*/ 2057479 h 3930092"/>
              <a:gd name="connsiteX16-1113" fmla="*/ 1055065 w 2736000"/>
              <a:gd name="connsiteY16-1114" fmla="*/ 2431585 h 3930092"/>
              <a:gd name="connsiteX17-1115" fmla="*/ 539378 w 2736000"/>
              <a:gd name="connsiteY17-1116" fmla="*/ 3468615 h 3930092"/>
              <a:gd name="connsiteX18-1117" fmla="*/ 539378 w 2736000"/>
              <a:gd name="connsiteY18-1118" fmla="*/ 3604591 h 3930092"/>
              <a:gd name="connsiteX19-1119" fmla="*/ 2196077 w 2736000"/>
              <a:gd name="connsiteY19-1120" fmla="*/ 3604591 h 3930092"/>
              <a:gd name="connsiteX20-1121" fmla="*/ 2196077 w 2736000"/>
              <a:gd name="connsiteY20-1122" fmla="*/ 3468615 h 3930092"/>
              <a:gd name="connsiteX21-1123" fmla="*/ 1695313 w 2736000"/>
              <a:gd name="connsiteY21-1124" fmla="*/ 2440912 h 3930092"/>
              <a:gd name="connsiteX22-1125" fmla="*/ 1617547 w 2736000"/>
              <a:gd name="connsiteY22-1126" fmla="*/ 2049252 h 3930092"/>
              <a:gd name="connsiteX23-1127" fmla="*/ 1719395 w 2736000"/>
              <a:gd name="connsiteY23-1128" fmla="*/ 1540961 h 3930092"/>
              <a:gd name="connsiteX24-1129" fmla="*/ 2207952 w 2736000"/>
              <a:gd name="connsiteY24-1130" fmla="*/ 449580 h 3930092"/>
              <a:gd name="connsiteX25-1131" fmla="*/ 2207952 w 2736000"/>
              <a:gd name="connsiteY25-1132" fmla="*/ 299874 h 3930092"/>
              <a:gd name="connsiteX26-1133" fmla="*/ 516625 w 2736000"/>
              <a:gd name="connsiteY26-1134" fmla="*/ 299874 h 3930092"/>
              <a:gd name="connsiteX27-1135" fmla="*/ 144000 w 2736000"/>
              <a:gd name="connsiteY27-1136" fmla="*/ 0 h 3930092"/>
              <a:gd name="connsiteX28-1137" fmla="*/ 2592000 w 2736000"/>
              <a:gd name="connsiteY28-1138" fmla="*/ 0 h 3930092"/>
              <a:gd name="connsiteX29-1139" fmla="*/ 2736000 w 2736000"/>
              <a:gd name="connsiteY29-1140" fmla="*/ 144000 h 3930092"/>
              <a:gd name="connsiteX30-1141" fmla="*/ 2592000 w 2736000"/>
              <a:gd name="connsiteY30-1142" fmla="*/ 288000 h 3930092"/>
              <a:gd name="connsiteX31-1143" fmla="*/ 2396702 w 2736000"/>
              <a:gd name="connsiteY31-1144" fmla="*/ 288000 h 3930092"/>
              <a:gd name="connsiteX32-1145" fmla="*/ 2396702 w 2736000"/>
              <a:gd name="connsiteY32-1146" fmla="*/ 413234 h 3930092"/>
              <a:gd name="connsiteX33-1147" fmla="*/ 1815389 w 2736000"/>
              <a:gd name="connsiteY33-1148" fmla="*/ 1665324 h 3930092"/>
              <a:gd name="connsiteX34-1149" fmla="*/ 1753098 w 2736000"/>
              <a:gd name="connsiteY34-1150" fmla="*/ 1974987 h 3930092"/>
              <a:gd name="connsiteX35-1151" fmla="*/ 1825752 w 2736000"/>
              <a:gd name="connsiteY35-1152" fmla="*/ 2312143 h 3930092"/>
              <a:gd name="connsiteX36-1153" fmla="*/ 2395980 w 2736000"/>
              <a:gd name="connsiteY36-1154" fmla="*/ 3557007 h 3930092"/>
              <a:gd name="connsiteX37-1155" fmla="*/ 2395980 w 2736000"/>
              <a:gd name="connsiteY37-1156" fmla="*/ 3642092 h 3930092"/>
              <a:gd name="connsiteX38-1157" fmla="*/ 2592000 w 2736000"/>
              <a:gd name="connsiteY38-1158" fmla="*/ 3642092 h 3930092"/>
              <a:gd name="connsiteX39-1159" fmla="*/ 2736000 w 2736000"/>
              <a:gd name="connsiteY39-1160" fmla="*/ 3786092 h 3930092"/>
              <a:gd name="connsiteX40-1161" fmla="*/ 2592000 w 2736000"/>
              <a:gd name="connsiteY40-1162" fmla="*/ 3930092 h 3930092"/>
              <a:gd name="connsiteX41-1163" fmla="*/ 144000 w 2736000"/>
              <a:gd name="connsiteY41-1164" fmla="*/ 3930092 h 3930092"/>
              <a:gd name="connsiteX42-1165" fmla="*/ 0 w 2736000"/>
              <a:gd name="connsiteY42-1166" fmla="*/ 3786092 h 3930092"/>
              <a:gd name="connsiteX43-1167" fmla="*/ 144000 w 2736000"/>
              <a:gd name="connsiteY43-1168" fmla="*/ 3642092 h 3930092"/>
              <a:gd name="connsiteX44-1169" fmla="*/ 338578 w 2736000"/>
              <a:gd name="connsiteY44-1170" fmla="*/ 3642092 h 3930092"/>
              <a:gd name="connsiteX45-1171" fmla="*/ 338578 w 2736000"/>
              <a:gd name="connsiteY45-1172" fmla="*/ 3557007 h 3930092"/>
              <a:gd name="connsiteX46-1173" fmla="*/ 951672 w 2736000"/>
              <a:gd name="connsiteY46-1174" fmla="*/ 2284199 h 3930092"/>
              <a:gd name="connsiteX47-1175" fmla="*/ 1012216 w 2736000"/>
              <a:gd name="connsiteY47-1176" fmla="*/ 1995181 h 3930092"/>
              <a:gd name="connsiteX48-1177" fmla="*/ 943195 w 2736000"/>
              <a:gd name="connsiteY48-1178" fmla="*/ 1693402 h 3930092"/>
              <a:gd name="connsiteX49-1179" fmla="*/ 339300 w 2736000"/>
              <a:gd name="connsiteY49-1180" fmla="*/ 413234 h 3930092"/>
              <a:gd name="connsiteX50-1181" fmla="*/ 339300 w 2736000"/>
              <a:gd name="connsiteY50-1182" fmla="*/ 288000 h 3930092"/>
              <a:gd name="connsiteX51-1183" fmla="*/ 144000 w 2736000"/>
              <a:gd name="connsiteY51-1184" fmla="*/ 288000 h 3930092"/>
              <a:gd name="connsiteX52-1185" fmla="*/ 0 w 2736000"/>
              <a:gd name="connsiteY52-1186" fmla="*/ 144000 h 3930092"/>
              <a:gd name="connsiteX53-1187" fmla="*/ 144000 w 2736000"/>
              <a:gd name="connsiteY53-1188" fmla="*/ 0 h 3930092"/>
              <a:gd name="connsiteX0-1189" fmla="*/ 1397963 w 2736000"/>
              <a:gd name="connsiteY0-1190" fmla="*/ 2421112 h 3930092"/>
              <a:gd name="connsiteX1-1191" fmla="*/ 1545026 w 2736000"/>
              <a:gd name="connsiteY1-1192" fmla="*/ 2558281 h 3930092"/>
              <a:gd name="connsiteX2-1193" fmla="*/ 2088000 w 2736000"/>
              <a:gd name="connsiteY2-1194" fmla="*/ 3520946 h 3930092"/>
              <a:gd name="connsiteX3-1195" fmla="*/ 648080 w 2736000"/>
              <a:gd name="connsiteY3-1196" fmla="*/ 3506285 h 3930092"/>
              <a:gd name="connsiteX4-1197" fmla="*/ 1182763 w 2736000"/>
              <a:gd name="connsiteY4-1198" fmla="*/ 2571640 h 3930092"/>
              <a:gd name="connsiteX5-1199" fmla="*/ 1397963 w 2736000"/>
              <a:gd name="connsiteY5-1200" fmla="*/ 2421112 h 3930092"/>
              <a:gd name="connsiteX6-1201" fmla="*/ 648003 w 2736000"/>
              <a:gd name="connsiteY6-1202" fmla="*/ 793859 h 3930092"/>
              <a:gd name="connsiteX7-1203" fmla="*/ 2087849 w 2736000"/>
              <a:gd name="connsiteY7-1204" fmla="*/ 808518 h 3930092"/>
              <a:gd name="connsiteX8-1205" fmla="*/ 1641214 w 2736000"/>
              <a:gd name="connsiteY8-1206" fmla="*/ 1449982 h 3930092"/>
              <a:gd name="connsiteX9-1207" fmla="*/ 1368003 w 2736000"/>
              <a:gd name="connsiteY9-1208" fmla="*/ 1937706 h 3930092"/>
              <a:gd name="connsiteX10-1209" fmla="*/ 1094068 w 2736000"/>
              <a:gd name="connsiteY10-1210" fmla="*/ 1448735 h 3930092"/>
              <a:gd name="connsiteX11-1211" fmla="*/ 648003 w 2736000"/>
              <a:gd name="connsiteY11-1212" fmla="*/ 793859 h 3930092"/>
              <a:gd name="connsiteX12-1213" fmla="*/ 516625 w 2736000"/>
              <a:gd name="connsiteY12-1214" fmla="*/ 299874 h 3930092"/>
              <a:gd name="connsiteX13-1215" fmla="*/ 516625 w 2736000"/>
              <a:gd name="connsiteY13-1216" fmla="*/ 449580 h 3930092"/>
              <a:gd name="connsiteX14-1217" fmla="*/ 1029987 w 2736000"/>
              <a:gd name="connsiteY14-1218" fmla="*/ 1557992 h 3930092"/>
              <a:gd name="connsiteX15-1219" fmla="*/ 1146996 w 2736000"/>
              <a:gd name="connsiteY15-1220" fmla="*/ 2057479 h 3930092"/>
              <a:gd name="connsiteX16-1221" fmla="*/ 1055065 w 2736000"/>
              <a:gd name="connsiteY16-1222" fmla="*/ 2431585 h 3930092"/>
              <a:gd name="connsiteX17-1223" fmla="*/ 539378 w 2736000"/>
              <a:gd name="connsiteY17-1224" fmla="*/ 3468615 h 3930092"/>
              <a:gd name="connsiteX18-1225" fmla="*/ 539378 w 2736000"/>
              <a:gd name="connsiteY18-1226" fmla="*/ 3604591 h 3930092"/>
              <a:gd name="connsiteX19-1227" fmla="*/ 2196077 w 2736000"/>
              <a:gd name="connsiteY19-1228" fmla="*/ 3604591 h 3930092"/>
              <a:gd name="connsiteX20-1229" fmla="*/ 2196077 w 2736000"/>
              <a:gd name="connsiteY20-1230" fmla="*/ 3468615 h 3930092"/>
              <a:gd name="connsiteX21-1231" fmla="*/ 1695313 w 2736000"/>
              <a:gd name="connsiteY21-1232" fmla="*/ 2440912 h 3930092"/>
              <a:gd name="connsiteX22-1233" fmla="*/ 1617547 w 2736000"/>
              <a:gd name="connsiteY22-1234" fmla="*/ 2049252 h 3930092"/>
              <a:gd name="connsiteX23-1235" fmla="*/ 1719395 w 2736000"/>
              <a:gd name="connsiteY23-1236" fmla="*/ 1540961 h 3930092"/>
              <a:gd name="connsiteX24-1237" fmla="*/ 2207952 w 2736000"/>
              <a:gd name="connsiteY24-1238" fmla="*/ 449580 h 3930092"/>
              <a:gd name="connsiteX25-1239" fmla="*/ 2207952 w 2736000"/>
              <a:gd name="connsiteY25-1240" fmla="*/ 299874 h 3930092"/>
              <a:gd name="connsiteX26-1241" fmla="*/ 516625 w 2736000"/>
              <a:gd name="connsiteY26-1242" fmla="*/ 299874 h 3930092"/>
              <a:gd name="connsiteX27-1243" fmla="*/ 144000 w 2736000"/>
              <a:gd name="connsiteY27-1244" fmla="*/ 0 h 3930092"/>
              <a:gd name="connsiteX28-1245" fmla="*/ 2592000 w 2736000"/>
              <a:gd name="connsiteY28-1246" fmla="*/ 0 h 3930092"/>
              <a:gd name="connsiteX29-1247" fmla="*/ 2736000 w 2736000"/>
              <a:gd name="connsiteY29-1248" fmla="*/ 144000 h 3930092"/>
              <a:gd name="connsiteX30-1249" fmla="*/ 2592000 w 2736000"/>
              <a:gd name="connsiteY30-1250" fmla="*/ 288000 h 3930092"/>
              <a:gd name="connsiteX31-1251" fmla="*/ 2396702 w 2736000"/>
              <a:gd name="connsiteY31-1252" fmla="*/ 288000 h 3930092"/>
              <a:gd name="connsiteX32-1253" fmla="*/ 2396702 w 2736000"/>
              <a:gd name="connsiteY32-1254" fmla="*/ 413234 h 3930092"/>
              <a:gd name="connsiteX33-1255" fmla="*/ 1815389 w 2736000"/>
              <a:gd name="connsiteY33-1256" fmla="*/ 1665324 h 3930092"/>
              <a:gd name="connsiteX34-1257" fmla="*/ 1753098 w 2736000"/>
              <a:gd name="connsiteY34-1258" fmla="*/ 1974987 h 3930092"/>
              <a:gd name="connsiteX35-1259" fmla="*/ 1825752 w 2736000"/>
              <a:gd name="connsiteY35-1260" fmla="*/ 2312143 h 3930092"/>
              <a:gd name="connsiteX36-1261" fmla="*/ 2395980 w 2736000"/>
              <a:gd name="connsiteY36-1262" fmla="*/ 3557007 h 3930092"/>
              <a:gd name="connsiteX37-1263" fmla="*/ 2395980 w 2736000"/>
              <a:gd name="connsiteY37-1264" fmla="*/ 3642092 h 3930092"/>
              <a:gd name="connsiteX38-1265" fmla="*/ 2592000 w 2736000"/>
              <a:gd name="connsiteY38-1266" fmla="*/ 3642092 h 3930092"/>
              <a:gd name="connsiteX39-1267" fmla="*/ 2736000 w 2736000"/>
              <a:gd name="connsiteY39-1268" fmla="*/ 3786092 h 3930092"/>
              <a:gd name="connsiteX40-1269" fmla="*/ 2592000 w 2736000"/>
              <a:gd name="connsiteY40-1270" fmla="*/ 3930092 h 3930092"/>
              <a:gd name="connsiteX41-1271" fmla="*/ 144000 w 2736000"/>
              <a:gd name="connsiteY41-1272" fmla="*/ 3930092 h 3930092"/>
              <a:gd name="connsiteX42-1273" fmla="*/ 0 w 2736000"/>
              <a:gd name="connsiteY42-1274" fmla="*/ 3786092 h 3930092"/>
              <a:gd name="connsiteX43-1275" fmla="*/ 144000 w 2736000"/>
              <a:gd name="connsiteY43-1276" fmla="*/ 3642092 h 3930092"/>
              <a:gd name="connsiteX44-1277" fmla="*/ 338578 w 2736000"/>
              <a:gd name="connsiteY44-1278" fmla="*/ 3642092 h 3930092"/>
              <a:gd name="connsiteX45-1279" fmla="*/ 338578 w 2736000"/>
              <a:gd name="connsiteY45-1280" fmla="*/ 3557007 h 3930092"/>
              <a:gd name="connsiteX46-1281" fmla="*/ 951672 w 2736000"/>
              <a:gd name="connsiteY46-1282" fmla="*/ 2284199 h 3930092"/>
              <a:gd name="connsiteX47-1283" fmla="*/ 1012216 w 2736000"/>
              <a:gd name="connsiteY47-1284" fmla="*/ 1995181 h 3930092"/>
              <a:gd name="connsiteX48-1285" fmla="*/ 943195 w 2736000"/>
              <a:gd name="connsiteY48-1286" fmla="*/ 1693402 h 3930092"/>
              <a:gd name="connsiteX49-1287" fmla="*/ 339300 w 2736000"/>
              <a:gd name="connsiteY49-1288" fmla="*/ 413234 h 3930092"/>
              <a:gd name="connsiteX50-1289" fmla="*/ 339300 w 2736000"/>
              <a:gd name="connsiteY50-1290" fmla="*/ 288000 h 3930092"/>
              <a:gd name="connsiteX51-1291" fmla="*/ 144000 w 2736000"/>
              <a:gd name="connsiteY51-1292" fmla="*/ 288000 h 3930092"/>
              <a:gd name="connsiteX52-1293" fmla="*/ 0 w 2736000"/>
              <a:gd name="connsiteY52-1294" fmla="*/ 144000 h 3930092"/>
              <a:gd name="connsiteX53-1295" fmla="*/ 144000 w 2736000"/>
              <a:gd name="connsiteY53-1296" fmla="*/ 0 h 3930092"/>
              <a:gd name="connsiteX0-1297" fmla="*/ 1397963 w 2736000"/>
              <a:gd name="connsiteY0-1298" fmla="*/ 2421112 h 3930092"/>
              <a:gd name="connsiteX1-1299" fmla="*/ 1545026 w 2736000"/>
              <a:gd name="connsiteY1-1300" fmla="*/ 2558281 h 3930092"/>
              <a:gd name="connsiteX2-1301" fmla="*/ 2088000 w 2736000"/>
              <a:gd name="connsiteY2-1302" fmla="*/ 3520946 h 3930092"/>
              <a:gd name="connsiteX3-1303" fmla="*/ 648080 w 2736000"/>
              <a:gd name="connsiteY3-1304" fmla="*/ 3506285 h 3930092"/>
              <a:gd name="connsiteX4-1305" fmla="*/ 1182763 w 2736000"/>
              <a:gd name="connsiteY4-1306" fmla="*/ 2571640 h 3930092"/>
              <a:gd name="connsiteX5-1307" fmla="*/ 1397963 w 2736000"/>
              <a:gd name="connsiteY5-1308" fmla="*/ 2421112 h 3930092"/>
              <a:gd name="connsiteX6-1309" fmla="*/ 648003 w 2736000"/>
              <a:gd name="connsiteY6-1310" fmla="*/ 793859 h 3930092"/>
              <a:gd name="connsiteX7-1311" fmla="*/ 2087849 w 2736000"/>
              <a:gd name="connsiteY7-1312" fmla="*/ 808518 h 3930092"/>
              <a:gd name="connsiteX8-1313" fmla="*/ 1641214 w 2736000"/>
              <a:gd name="connsiteY8-1314" fmla="*/ 1449982 h 3930092"/>
              <a:gd name="connsiteX9-1315" fmla="*/ 1368003 w 2736000"/>
              <a:gd name="connsiteY9-1316" fmla="*/ 1937706 h 3930092"/>
              <a:gd name="connsiteX10-1317" fmla="*/ 1094068 w 2736000"/>
              <a:gd name="connsiteY10-1318" fmla="*/ 1448735 h 3930092"/>
              <a:gd name="connsiteX11-1319" fmla="*/ 648003 w 2736000"/>
              <a:gd name="connsiteY11-1320" fmla="*/ 793859 h 3930092"/>
              <a:gd name="connsiteX12-1321" fmla="*/ 516625 w 2736000"/>
              <a:gd name="connsiteY12-1322" fmla="*/ 299874 h 3930092"/>
              <a:gd name="connsiteX13-1323" fmla="*/ 516625 w 2736000"/>
              <a:gd name="connsiteY13-1324" fmla="*/ 449580 h 3930092"/>
              <a:gd name="connsiteX14-1325" fmla="*/ 1029987 w 2736000"/>
              <a:gd name="connsiteY14-1326" fmla="*/ 1557992 h 3930092"/>
              <a:gd name="connsiteX15-1327" fmla="*/ 1146996 w 2736000"/>
              <a:gd name="connsiteY15-1328" fmla="*/ 2057479 h 3930092"/>
              <a:gd name="connsiteX16-1329" fmla="*/ 1055065 w 2736000"/>
              <a:gd name="connsiteY16-1330" fmla="*/ 2431585 h 3930092"/>
              <a:gd name="connsiteX17-1331" fmla="*/ 539378 w 2736000"/>
              <a:gd name="connsiteY17-1332" fmla="*/ 3468615 h 3930092"/>
              <a:gd name="connsiteX18-1333" fmla="*/ 539378 w 2736000"/>
              <a:gd name="connsiteY18-1334" fmla="*/ 3604591 h 3930092"/>
              <a:gd name="connsiteX19-1335" fmla="*/ 2196077 w 2736000"/>
              <a:gd name="connsiteY19-1336" fmla="*/ 3604591 h 3930092"/>
              <a:gd name="connsiteX20-1337" fmla="*/ 2196077 w 2736000"/>
              <a:gd name="connsiteY20-1338" fmla="*/ 3468615 h 3930092"/>
              <a:gd name="connsiteX21-1339" fmla="*/ 1695313 w 2736000"/>
              <a:gd name="connsiteY21-1340" fmla="*/ 2440912 h 3930092"/>
              <a:gd name="connsiteX22-1341" fmla="*/ 1617547 w 2736000"/>
              <a:gd name="connsiteY22-1342" fmla="*/ 2049252 h 3930092"/>
              <a:gd name="connsiteX23-1343" fmla="*/ 1719395 w 2736000"/>
              <a:gd name="connsiteY23-1344" fmla="*/ 1540961 h 3930092"/>
              <a:gd name="connsiteX24-1345" fmla="*/ 2207952 w 2736000"/>
              <a:gd name="connsiteY24-1346" fmla="*/ 449580 h 3930092"/>
              <a:gd name="connsiteX25-1347" fmla="*/ 2207952 w 2736000"/>
              <a:gd name="connsiteY25-1348" fmla="*/ 299874 h 3930092"/>
              <a:gd name="connsiteX26-1349" fmla="*/ 516625 w 2736000"/>
              <a:gd name="connsiteY26-1350" fmla="*/ 299874 h 3930092"/>
              <a:gd name="connsiteX27-1351" fmla="*/ 144000 w 2736000"/>
              <a:gd name="connsiteY27-1352" fmla="*/ 0 h 3930092"/>
              <a:gd name="connsiteX28-1353" fmla="*/ 2592000 w 2736000"/>
              <a:gd name="connsiteY28-1354" fmla="*/ 0 h 3930092"/>
              <a:gd name="connsiteX29-1355" fmla="*/ 2736000 w 2736000"/>
              <a:gd name="connsiteY29-1356" fmla="*/ 144000 h 3930092"/>
              <a:gd name="connsiteX30-1357" fmla="*/ 2592000 w 2736000"/>
              <a:gd name="connsiteY30-1358" fmla="*/ 288000 h 3930092"/>
              <a:gd name="connsiteX31-1359" fmla="*/ 2396702 w 2736000"/>
              <a:gd name="connsiteY31-1360" fmla="*/ 288000 h 3930092"/>
              <a:gd name="connsiteX32-1361" fmla="*/ 2396702 w 2736000"/>
              <a:gd name="connsiteY32-1362" fmla="*/ 413234 h 3930092"/>
              <a:gd name="connsiteX33-1363" fmla="*/ 1815389 w 2736000"/>
              <a:gd name="connsiteY33-1364" fmla="*/ 1665324 h 3930092"/>
              <a:gd name="connsiteX34-1365" fmla="*/ 1753098 w 2736000"/>
              <a:gd name="connsiteY34-1366" fmla="*/ 1974987 h 3930092"/>
              <a:gd name="connsiteX35-1367" fmla="*/ 1825752 w 2736000"/>
              <a:gd name="connsiteY35-1368" fmla="*/ 2312143 h 3930092"/>
              <a:gd name="connsiteX36-1369" fmla="*/ 2395980 w 2736000"/>
              <a:gd name="connsiteY36-1370" fmla="*/ 3557007 h 3930092"/>
              <a:gd name="connsiteX37-1371" fmla="*/ 2395980 w 2736000"/>
              <a:gd name="connsiteY37-1372" fmla="*/ 3642092 h 3930092"/>
              <a:gd name="connsiteX38-1373" fmla="*/ 2592000 w 2736000"/>
              <a:gd name="connsiteY38-1374" fmla="*/ 3642092 h 3930092"/>
              <a:gd name="connsiteX39-1375" fmla="*/ 2736000 w 2736000"/>
              <a:gd name="connsiteY39-1376" fmla="*/ 3786092 h 3930092"/>
              <a:gd name="connsiteX40-1377" fmla="*/ 2592000 w 2736000"/>
              <a:gd name="connsiteY40-1378" fmla="*/ 3930092 h 3930092"/>
              <a:gd name="connsiteX41-1379" fmla="*/ 144000 w 2736000"/>
              <a:gd name="connsiteY41-1380" fmla="*/ 3930092 h 3930092"/>
              <a:gd name="connsiteX42-1381" fmla="*/ 0 w 2736000"/>
              <a:gd name="connsiteY42-1382" fmla="*/ 3786092 h 3930092"/>
              <a:gd name="connsiteX43-1383" fmla="*/ 144000 w 2736000"/>
              <a:gd name="connsiteY43-1384" fmla="*/ 3642092 h 3930092"/>
              <a:gd name="connsiteX44-1385" fmla="*/ 338578 w 2736000"/>
              <a:gd name="connsiteY44-1386" fmla="*/ 3642092 h 3930092"/>
              <a:gd name="connsiteX45-1387" fmla="*/ 338578 w 2736000"/>
              <a:gd name="connsiteY45-1388" fmla="*/ 3557007 h 3930092"/>
              <a:gd name="connsiteX46-1389" fmla="*/ 951672 w 2736000"/>
              <a:gd name="connsiteY46-1390" fmla="*/ 2284199 h 3930092"/>
              <a:gd name="connsiteX47-1391" fmla="*/ 1012216 w 2736000"/>
              <a:gd name="connsiteY47-1392" fmla="*/ 1995181 h 3930092"/>
              <a:gd name="connsiteX48-1393" fmla="*/ 943195 w 2736000"/>
              <a:gd name="connsiteY48-1394" fmla="*/ 1693402 h 3930092"/>
              <a:gd name="connsiteX49-1395" fmla="*/ 339300 w 2736000"/>
              <a:gd name="connsiteY49-1396" fmla="*/ 413234 h 3930092"/>
              <a:gd name="connsiteX50-1397" fmla="*/ 339300 w 2736000"/>
              <a:gd name="connsiteY50-1398" fmla="*/ 288000 h 3930092"/>
              <a:gd name="connsiteX51-1399" fmla="*/ 144000 w 2736000"/>
              <a:gd name="connsiteY51-1400" fmla="*/ 288000 h 3930092"/>
              <a:gd name="connsiteX52-1401" fmla="*/ 0 w 2736000"/>
              <a:gd name="connsiteY52-1402" fmla="*/ 144000 h 3930092"/>
              <a:gd name="connsiteX53-1403" fmla="*/ 144000 w 2736000"/>
              <a:gd name="connsiteY53-1404" fmla="*/ 0 h 3930092"/>
              <a:gd name="connsiteX0-1405" fmla="*/ 1397963 w 2736000"/>
              <a:gd name="connsiteY0-1406" fmla="*/ 2421112 h 3930092"/>
              <a:gd name="connsiteX1-1407" fmla="*/ 1566505 w 2736000"/>
              <a:gd name="connsiteY1-1408" fmla="*/ 2573624 h 3930092"/>
              <a:gd name="connsiteX2-1409" fmla="*/ 2088000 w 2736000"/>
              <a:gd name="connsiteY2-1410" fmla="*/ 3520946 h 3930092"/>
              <a:gd name="connsiteX3-1411" fmla="*/ 648080 w 2736000"/>
              <a:gd name="connsiteY3-1412" fmla="*/ 3506285 h 3930092"/>
              <a:gd name="connsiteX4-1413" fmla="*/ 1182763 w 2736000"/>
              <a:gd name="connsiteY4-1414" fmla="*/ 2571640 h 3930092"/>
              <a:gd name="connsiteX5-1415" fmla="*/ 1397963 w 2736000"/>
              <a:gd name="connsiteY5-1416" fmla="*/ 2421112 h 3930092"/>
              <a:gd name="connsiteX6-1417" fmla="*/ 648003 w 2736000"/>
              <a:gd name="connsiteY6-1418" fmla="*/ 793859 h 3930092"/>
              <a:gd name="connsiteX7-1419" fmla="*/ 2087849 w 2736000"/>
              <a:gd name="connsiteY7-1420" fmla="*/ 808518 h 3930092"/>
              <a:gd name="connsiteX8-1421" fmla="*/ 1641214 w 2736000"/>
              <a:gd name="connsiteY8-1422" fmla="*/ 1449982 h 3930092"/>
              <a:gd name="connsiteX9-1423" fmla="*/ 1368003 w 2736000"/>
              <a:gd name="connsiteY9-1424" fmla="*/ 1937706 h 3930092"/>
              <a:gd name="connsiteX10-1425" fmla="*/ 1094068 w 2736000"/>
              <a:gd name="connsiteY10-1426" fmla="*/ 1448735 h 3930092"/>
              <a:gd name="connsiteX11-1427" fmla="*/ 648003 w 2736000"/>
              <a:gd name="connsiteY11-1428" fmla="*/ 793859 h 3930092"/>
              <a:gd name="connsiteX12-1429" fmla="*/ 516625 w 2736000"/>
              <a:gd name="connsiteY12-1430" fmla="*/ 299874 h 3930092"/>
              <a:gd name="connsiteX13-1431" fmla="*/ 516625 w 2736000"/>
              <a:gd name="connsiteY13-1432" fmla="*/ 449580 h 3930092"/>
              <a:gd name="connsiteX14-1433" fmla="*/ 1029987 w 2736000"/>
              <a:gd name="connsiteY14-1434" fmla="*/ 1557992 h 3930092"/>
              <a:gd name="connsiteX15-1435" fmla="*/ 1146996 w 2736000"/>
              <a:gd name="connsiteY15-1436" fmla="*/ 2057479 h 3930092"/>
              <a:gd name="connsiteX16-1437" fmla="*/ 1055065 w 2736000"/>
              <a:gd name="connsiteY16-1438" fmla="*/ 2431585 h 3930092"/>
              <a:gd name="connsiteX17-1439" fmla="*/ 539378 w 2736000"/>
              <a:gd name="connsiteY17-1440" fmla="*/ 3468615 h 3930092"/>
              <a:gd name="connsiteX18-1441" fmla="*/ 539378 w 2736000"/>
              <a:gd name="connsiteY18-1442" fmla="*/ 3604591 h 3930092"/>
              <a:gd name="connsiteX19-1443" fmla="*/ 2196077 w 2736000"/>
              <a:gd name="connsiteY19-1444" fmla="*/ 3604591 h 3930092"/>
              <a:gd name="connsiteX20-1445" fmla="*/ 2196077 w 2736000"/>
              <a:gd name="connsiteY20-1446" fmla="*/ 3468615 h 3930092"/>
              <a:gd name="connsiteX21-1447" fmla="*/ 1695313 w 2736000"/>
              <a:gd name="connsiteY21-1448" fmla="*/ 2440912 h 3930092"/>
              <a:gd name="connsiteX22-1449" fmla="*/ 1617547 w 2736000"/>
              <a:gd name="connsiteY22-1450" fmla="*/ 2049252 h 3930092"/>
              <a:gd name="connsiteX23-1451" fmla="*/ 1719395 w 2736000"/>
              <a:gd name="connsiteY23-1452" fmla="*/ 1540961 h 3930092"/>
              <a:gd name="connsiteX24-1453" fmla="*/ 2207952 w 2736000"/>
              <a:gd name="connsiteY24-1454" fmla="*/ 449580 h 3930092"/>
              <a:gd name="connsiteX25-1455" fmla="*/ 2207952 w 2736000"/>
              <a:gd name="connsiteY25-1456" fmla="*/ 299874 h 3930092"/>
              <a:gd name="connsiteX26-1457" fmla="*/ 516625 w 2736000"/>
              <a:gd name="connsiteY26-1458" fmla="*/ 299874 h 3930092"/>
              <a:gd name="connsiteX27-1459" fmla="*/ 144000 w 2736000"/>
              <a:gd name="connsiteY27-1460" fmla="*/ 0 h 3930092"/>
              <a:gd name="connsiteX28-1461" fmla="*/ 2592000 w 2736000"/>
              <a:gd name="connsiteY28-1462" fmla="*/ 0 h 3930092"/>
              <a:gd name="connsiteX29-1463" fmla="*/ 2736000 w 2736000"/>
              <a:gd name="connsiteY29-1464" fmla="*/ 144000 h 3930092"/>
              <a:gd name="connsiteX30-1465" fmla="*/ 2592000 w 2736000"/>
              <a:gd name="connsiteY30-1466" fmla="*/ 288000 h 3930092"/>
              <a:gd name="connsiteX31-1467" fmla="*/ 2396702 w 2736000"/>
              <a:gd name="connsiteY31-1468" fmla="*/ 288000 h 3930092"/>
              <a:gd name="connsiteX32-1469" fmla="*/ 2396702 w 2736000"/>
              <a:gd name="connsiteY32-1470" fmla="*/ 413234 h 3930092"/>
              <a:gd name="connsiteX33-1471" fmla="*/ 1815389 w 2736000"/>
              <a:gd name="connsiteY33-1472" fmla="*/ 1665324 h 3930092"/>
              <a:gd name="connsiteX34-1473" fmla="*/ 1753098 w 2736000"/>
              <a:gd name="connsiteY34-1474" fmla="*/ 1974987 h 3930092"/>
              <a:gd name="connsiteX35-1475" fmla="*/ 1825752 w 2736000"/>
              <a:gd name="connsiteY35-1476" fmla="*/ 2312143 h 3930092"/>
              <a:gd name="connsiteX36-1477" fmla="*/ 2395980 w 2736000"/>
              <a:gd name="connsiteY36-1478" fmla="*/ 3557007 h 3930092"/>
              <a:gd name="connsiteX37-1479" fmla="*/ 2395980 w 2736000"/>
              <a:gd name="connsiteY37-1480" fmla="*/ 3642092 h 3930092"/>
              <a:gd name="connsiteX38-1481" fmla="*/ 2592000 w 2736000"/>
              <a:gd name="connsiteY38-1482" fmla="*/ 3642092 h 3930092"/>
              <a:gd name="connsiteX39-1483" fmla="*/ 2736000 w 2736000"/>
              <a:gd name="connsiteY39-1484" fmla="*/ 3786092 h 3930092"/>
              <a:gd name="connsiteX40-1485" fmla="*/ 2592000 w 2736000"/>
              <a:gd name="connsiteY40-1486" fmla="*/ 3930092 h 3930092"/>
              <a:gd name="connsiteX41-1487" fmla="*/ 144000 w 2736000"/>
              <a:gd name="connsiteY41-1488" fmla="*/ 3930092 h 3930092"/>
              <a:gd name="connsiteX42-1489" fmla="*/ 0 w 2736000"/>
              <a:gd name="connsiteY42-1490" fmla="*/ 3786092 h 3930092"/>
              <a:gd name="connsiteX43-1491" fmla="*/ 144000 w 2736000"/>
              <a:gd name="connsiteY43-1492" fmla="*/ 3642092 h 3930092"/>
              <a:gd name="connsiteX44-1493" fmla="*/ 338578 w 2736000"/>
              <a:gd name="connsiteY44-1494" fmla="*/ 3642092 h 3930092"/>
              <a:gd name="connsiteX45-1495" fmla="*/ 338578 w 2736000"/>
              <a:gd name="connsiteY45-1496" fmla="*/ 3557007 h 3930092"/>
              <a:gd name="connsiteX46-1497" fmla="*/ 951672 w 2736000"/>
              <a:gd name="connsiteY46-1498" fmla="*/ 2284199 h 3930092"/>
              <a:gd name="connsiteX47-1499" fmla="*/ 1012216 w 2736000"/>
              <a:gd name="connsiteY47-1500" fmla="*/ 1995181 h 3930092"/>
              <a:gd name="connsiteX48-1501" fmla="*/ 943195 w 2736000"/>
              <a:gd name="connsiteY48-1502" fmla="*/ 1693402 h 3930092"/>
              <a:gd name="connsiteX49-1503" fmla="*/ 339300 w 2736000"/>
              <a:gd name="connsiteY49-1504" fmla="*/ 413234 h 3930092"/>
              <a:gd name="connsiteX50-1505" fmla="*/ 339300 w 2736000"/>
              <a:gd name="connsiteY50-1506" fmla="*/ 288000 h 3930092"/>
              <a:gd name="connsiteX51-1507" fmla="*/ 144000 w 2736000"/>
              <a:gd name="connsiteY51-1508" fmla="*/ 288000 h 3930092"/>
              <a:gd name="connsiteX52-1509" fmla="*/ 0 w 2736000"/>
              <a:gd name="connsiteY52-1510" fmla="*/ 144000 h 3930092"/>
              <a:gd name="connsiteX53-1511" fmla="*/ 144000 w 2736000"/>
              <a:gd name="connsiteY53-1512" fmla="*/ 0 h 3930092"/>
              <a:gd name="connsiteX0-1513" fmla="*/ 1397963 w 2736000"/>
              <a:gd name="connsiteY0-1514" fmla="*/ 2421112 h 3930092"/>
              <a:gd name="connsiteX1-1515" fmla="*/ 1566505 w 2736000"/>
              <a:gd name="connsiteY1-1516" fmla="*/ 2573624 h 3930092"/>
              <a:gd name="connsiteX2-1517" fmla="*/ 2088000 w 2736000"/>
              <a:gd name="connsiteY2-1518" fmla="*/ 3520946 h 3930092"/>
              <a:gd name="connsiteX3-1519" fmla="*/ 648080 w 2736000"/>
              <a:gd name="connsiteY3-1520" fmla="*/ 3506285 h 3930092"/>
              <a:gd name="connsiteX4-1521" fmla="*/ 1182763 w 2736000"/>
              <a:gd name="connsiteY4-1522" fmla="*/ 2571640 h 3930092"/>
              <a:gd name="connsiteX5-1523" fmla="*/ 1397963 w 2736000"/>
              <a:gd name="connsiteY5-1524" fmla="*/ 2421112 h 3930092"/>
              <a:gd name="connsiteX6-1525" fmla="*/ 648003 w 2736000"/>
              <a:gd name="connsiteY6-1526" fmla="*/ 793859 h 3930092"/>
              <a:gd name="connsiteX7-1527" fmla="*/ 2087849 w 2736000"/>
              <a:gd name="connsiteY7-1528" fmla="*/ 808518 h 3930092"/>
              <a:gd name="connsiteX8-1529" fmla="*/ 1641214 w 2736000"/>
              <a:gd name="connsiteY8-1530" fmla="*/ 1449982 h 3930092"/>
              <a:gd name="connsiteX9-1531" fmla="*/ 1368003 w 2736000"/>
              <a:gd name="connsiteY9-1532" fmla="*/ 1937706 h 3930092"/>
              <a:gd name="connsiteX10-1533" fmla="*/ 1094068 w 2736000"/>
              <a:gd name="connsiteY10-1534" fmla="*/ 1448735 h 3930092"/>
              <a:gd name="connsiteX11-1535" fmla="*/ 648003 w 2736000"/>
              <a:gd name="connsiteY11-1536" fmla="*/ 793859 h 3930092"/>
              <a:gd name="connsiteX12-1537" fmla="*/ 516625 w 2736000"/>
              <a:gd name="connsiteY12-1538" fmla="*/ 299874 h 3930092"/>
              <a:gd name="connsiteX13-1539" fmla="*/ 516625 w 2736000"/>
              <a:gd name="connsiteY13-1540" fmla="*/ 449580 h 3930092"/>
              <a:gd name="connsiteX14-1541" fmla="*/ 1029987 w 2736000"/>
              <a:gd name="connsiteY14-1542" fmla="*/ 1557992 h 3930092"/>
              <a:gd name="connsiteX15-1543" fmla="*/ 1146996 w 2736000"/>
              <a:gd name="connsiteY15-1544" fmla="*/ 2057479 h 3930092"/>
              <a:gd name="connsiteX16-1545" fmla="*/ 1055065 w 2736000"/>
              <a:gd name="connsiteY16-1546" fmla="*/ 2431585 h 3930092"/>
              <a:gd name="connsiteX17-1547" fmla="*/ 539378 w 2736000"/>
              <a:gd name="connsiteY17-1548" fmla="*/ 3468615 h 3930092"/>
              <a:gd name="connsiteX18-1549" fmla="*/ 539378 w 2736000"/>
              <a:gd name="connsiteY18-1550" fmla="*/ 3604591 h 3930092"/>
              <a:gd name="connsiteX19-1551" fmla="*/ 2196077 w 2736000"/>
              <a:gd name="connsiteY19-1552" fmla="*/ 3604591 h 3930092"/>
              <a:gd name="connsiteX20-1553" fmla="*/ 2196077 w 2736000"/>
              <a:gd name="connsiteY20-1554" fmla="*/ 3468615 h 3930092"/>
              <a:gd name="connsiteX21-1555" fmla="*/ 1695313 w 2736000"/>
              <a:gd name="connsiteY21-1556" fmla="*/ 2440912 h 3930092"/>
              <a:gd name="connsiteX22-1557" fmla="*/ 1617547 w 2736000"/>
              <a:gd name="connsiteY22-1558" fmla="*/ 2049252 h 3930092"/>
              <a:gd name="connsiteX23-1559" fmla="*/ 1719395 w 2736000"/>
              <a:gd name="connsiteY23-1560" fmla="*/ 1540961 h 3930092"/>
              <a:gd name="connsiteX24-1561" fmla="*/ 2207952 w 2736000"/>
              <a:gd name="connsiteY24-1562" fmla="*/ 449580 h 3930092"/>
              <a:gd name="connsiteX25-1563" fmla="*/ 2207952 w 2736000"/>
              <a:gd name="connsiteY25-1564" fmla="*/ 299874 h 3930092"/>
              <a:gd name="connsiteX26-1565" fmla="*/ 516625 w 2736000"/>
              <a:gd name="connsiteY26-1566" fmla="*/ 299874 h 3930092"/>
              <a:gd name="connsiteX27-1567" fmla="*/ 144000 w 2736000"/>
              <a:gd name="connsiteY27-1568" fmla="*/ 0 h 3930092"/>
              <a:gd name="connsiteX28-1569" fmla="*/ 2592000 w 2736000"/>
              <a:gd name="connsiteY28-1570" fmla="*/ 0 h 3930092"/>
              <a:gd name="connsiteX29-1571" fmla="*/ 2736000 w 2736000"/>
              <a:gd name="connsiteY29-1572" fmla="*/ 144000 h 3930092"/>
              <a:gd name="connsiteX30-1573" fmla="*/ 2592000 w 2736000"/>
              <a:gd name="connsiteY30-1574" fmla="*/ 288000 h 3930092"/>
              <a:gd name="connsiteX31-1575" fmla="*/ 2396702 w 2736000"/>
              <a:gd name="connsiteY31-1576" fmla="*/ 288000 h 3930092"/>
              <a:gd name="connsiteX32-1577" fmla="*/ 2396702 w 2736000"/>
              <a:gd name="connsiteY32-1578" fmla="*/ 413234 h 3930092"/>
              <a:gd name="connsiteX33-1579" fmla="*/ 1815389 w 2736000"/>
              <a:gd name="connsiteY33-1580" fmla="*/ 1665324 h 3930092"/>
              <a:gd name="connsiteX34-1581" fmla="*/ 1753098 w 2736000"/>
              <a:gd name="connsiteY34-1582" fmla="*/ 1974987 h 3930092"/>
              <a:gd name="connsiteX35-1583" fmla="*/ 1825752 w 2736000"/>
              <a:gd name="connsiteY35-1584" fmla="*/ 2312143 h 3930092"/>
              <a:gd name="connsiteX36-1585" fmla="*/ 2395980 w 2736000"/>
              <a:gd name="connsiteY36-1586" fmla="*/ 3557007 h 3930092"/>
              <a:gd name="connsiteX37-1587" fmla="*/ 2395980 w 2736000"/>
              <a:gd name="connsiteY37-1588" fmla="*/ 3642092 h 3930092"/>
              <a:gd name="connsiteX38-1589" fmla="*/ 2592000 w 2736000"/>
              <a:gd name="connsiteY38-1590" fmla="*/ 3642092 h 3930092"/>
              <a:gd name="connsiteX39-1591" fmla="*/ 2736000 w 2736000"/>
              <a:gd name="connsiteY39-1592" fmla="*/ 3786092 h 3930092"/>
              <a:gd name="connsiteX40-1593" fmla="*/ 2592000 w 2736000"/>
              <a:gd name="connsiteY40-1594" fmla="*/ 3930092 h 3930092"/>
              <a:gd name="connsiteX41-1595" fmla="*/ 144000 w 2736000"/>
              <a:gd name="connsiteY41-1596" fmla="*/ 3930092 h 3930092"/>
              <a:gd name="connsiteX42-1597" fmla="*/ 0 w 2736000"/>
              <a:gd name="connsiteY42-1598" fmla="*/ 3786092 h 3930092"/>
              <a:gd name="connsiteX43-1599" fmla="*/ 144000 w 2736000"/>
              <a:gd name="connsiteY43-1600" fmla="*/ 3642092 h 3930092"/>
              <a:gd name="connsiteX44-1601" fmla="*/ 338578 w 2736000"/>
              <a:gd name="connsiteY44-1602" fmla="*/ 3642092 h 3930092"/>
              <a:gd name="connsiteX45-1603" fmla="*/ 338578 w 2736000"/>
              <a:gd name="connsiteY45-1604" fmla="*/ 3557007 h 3930092"/>
              <a:gd name="connsiteX46-1605" fmla="*/ 951672 w 2736000"/>
              <a:gd name="connsiteY46-1606" fmla="*/ 2284199 h 3930092"/>
              <a:gd name="connsiteX47-1607" fmla="*/ 1012216 w 2736000"/>
              <a:gd name="connsiteY47-1608" fmla="*/ 1995181 h 3930092"/>
              <a:gd name="connsiteX48-1609" fmla="*/ 943195 w 2736000"/>
              <a:gd name="connsiteY48-1610" fmla="*/ 1693402 h 3930092"/>
              <a:gd name="connsiteX49-1611" fmla="*/ 339300 w 2736000"/>
              <a:gd name="connsiteY49-1612" fmla="*/ 413234 h 3930092"/>
              <a:gd name="connsiteX50-1613" fmla="*/ 339300 w 2736000"/>
              <a:gd name="connsiteY50-1614" fmla="*/ 288000 h 3930092"/>
              <a:gd name="connsiteX51-1615" fmla="*/ 144000 w 2736000"/>
              <a:gd name="connsiteY51-1616" fmla="*/ 288000 h 3930092"/>
              <a:gd name="connsiteX52-1617" fmla="*/ 0 w 2736000"/>
              <a:gd name="connsiteY52-1618" fmla="*/ 144000 h 3930092"/>
              <a:gd name="connsiteX53-1619" fmla="*/ 144000 w 2736000"/>
              <a:gd name="connsiteY53-1620" fmla="*/ 0 h 3930092"/>
              <a:gd name="connsiteX0-1621" fmla="*/ 1397963 w 2736000"/>
              <a:gd name="connsiteY0-1622" fmla="*/ 2421112 h 3930092"/>
              <a:gd name="connsiteX1-1623" fmla="*/ 1578778 w 2736000"/>
              <a:gd name="connsiteY1-1624" fmla="*/ 2576692 h 3930092"/>
              <a:gd name="connsiteX2-1625" fmla="*/ 2088000 w 2736000"/>
              <a:gd name="connsiteY2-1626" fmla="*/ 3520946 h 3930092"/>
              <a:gd name="connsiteX3-1627" fmla="*/ 648080 w 2736000"/>
              <a:gd name="connsiteY3-1628" fmla="*/ 3506285 h 3930092"/>
              <a:gd name="connsiteX4-1629" fmla="*/ 1182763 w 2736000"/>
              <a:gd name="connsiteY4-1630" fmla="*/ 2571640 h 3930092"/>
              <a:gd name="connsiteX5-1631" fmla="*/ 1397963 w 2736000"/>
              <a:gd name="connsiteY5-1632" fmla="*/ 2421112 h 3930092"/>
              <a:gd name="connsiteX6-1633" fmla="*/ 648003 w 2736000"/>
              <a:gd name="connsiteY6-1634" fmla="*/ 793859 h 3930092"/>
              <a:gd name="connsiteX7-1635" fmla="*/ 2087849 w 2736000"/>
              <a:gd name="connsiteY7-1636" fmla="*/ 808518 h 3930092"/>
              <a:gd name="connsiteX8-1637" fmla="*/ 1641214 w 2736000"/>
              <a:gd name="connsiteY8-1638" fmla="*/ 1449982 h 3930092"/>
              <a:gd name="connsiteX9-1639" fmla="*/ 1368003 w 2736000"/>
              <a:gd name="connsiteY9-1640" fmla="*/ 1937706 h 3930092"/>
              <a:gd name="connsiteX10-1641" fmla="*/ 1094068 w 2736000"/>
              <a:gd name="connsiteY10-1642" fmla="*/ 1448735 h 3930092"/>
              <a:gd name="connsiteX11-1643" fmla="*/ 648003 w 2736000"/>
              <a:gd name="connsiteY11-1644" fmla="*/ 793859 h 3930092"/>
              <a:gd name="connsiteX12-1645" fmla="*/ 516625 w 2736000"/>
              <a:gd name="connsiteY12-1646" fmla="*/ 299874 h 3930092"/>
              <a:gd name="connsiteX13-1647" fmla="*/ 516625 w 2736000"/>
              <a:gd name="connsiteY13-1648" fmla="*/ 449580 h 3930092"/>
              <a:gd name="connsiteX14-1649" fmla="*/ 1029987 w 2736000"/>
              <a:gd name="connsiteY14-1650" fmla="*/ 1557992 h 3930092"/>
              <a:gd name="connsiteX15-1651" fmla="*/ 1146996 w 2736000"/>
              <a:gd name="connsiteY15-1652" fmla="*/ 2057479 h 3930092"/>
              <a:gd name="connsiteX16-1653" fmla="*/ 1055065 w 2736000"/>
              <a:gd name="connsiteY16-1654" fmla="*/ 2431585 h 3930092"/>
              <a:gd name="connsiteX17-1655" fmla="*/ 539378 w 2736000"/>
              <a:gd name="connsiteY17-1656" fmla="*/ 3468615 h 3930092"/>
              <a:gd name="connsiteX18-1657" fmla="*/ 539378 w 2736000"/>
              <a:gd name="connsiteY18-1658" fmla="*/ 3604591 h 3930092"/>
              <a:gd name="connsiteX19-1659" fmla="*/ 2196077 w 2736000"/>
              <a:gd name="connsiteY19-1660" fmla="*/ 3604591 h 3930092"/>
              <a:gd name="connsiteX20-1661" fmla="*/ 2196077 w 2736000"/>
              <a:gd name="connsiteY20-1662" fmla="*/ 3468615 h 3930092"/>
              <a:gd name="connsiteX21-1663" fmla="*/ 1695313 w 2736000"/>
              <a:gd name="connsiteY21-1664" fmla="*/ 2440912 h 3930092"/>
              <a:gd name="connsiteX22-1665" fmla="*/ 1617547 w 2736000"/>
              <a:gd name="connsiteY22-1666" fmla="*/ 2049252 h 3930092"/>
              <a:gd name="connsiteX23-1667" fmla="*/ 1719395 w 2736000"/>
              <a:gd name="connsiteY23-1668" fmla="*/ 1540961 h 3930092"/>
              <a:gd name="connsiteX24-1669" fmla="*/ 2207952 w 2736000"/>
              <a:gd name="connsiteY24-1670" fmla="*/ 449580 h 3930092"/>
              <a:gd name="connsiteX25-1671" fmla="*/ 2207952 w 2736000"/>
              <a:gd name="connsiteY25-1672" fmla="*/ 299874 h 3930092"/>
              <a:gd name="connsiteX26-1673" fmla="*/ 516625 w 2736000"/>
              <a:gd name="connsiteY26-1674" fmla="*/ 299874 h 3930092"/>
              <a:gd name="connsiteX27-1675" fmla="*/ 144000 w 2736000"/>
              <a:gd name="connsiteY27-1676" fmla="*/ 0 h 3930092"/>
              <a:gd name="connsiteX28-1677" fmla="*/ 2592000 w 2736000"/>
              <a:gd name="connsiteY28-1678" fmla="*/ 0 h 3930092"/>
              <a:gd name="connsiteX29-1679" fmla="*/ 2736000 w 2736000"/>
              <a:gd name="connsiteY29-1680" fmla="*/ 144000 h 3930092"/>
              <a:gd name="connsiteX30-1681" fmla="*/ 2592000 w 2736000"/>
              <a:gd name="connsiteY30-1682" fmla="*/ 288000 h 3930092"/>
              <a:gd name="connsiteX31-1683" fmla="*/ 2396702 w 2736000"/>
              <a:gd name="connsiteY31-1684" fmla="*/ 288000 h 3930092"/>
              <a:gd name="connsiteX32-1685" fmla="*/ 2396702 w 2736000"/>
              <a:gd name="connsiteY32-1686" fmla="*/ 413234 h 3930092"/>
              <a:gd name="connsiteX33-1687" fmla="*/ 1815389 w 2736000"/>
              <a:gd name="connsiteY33-1688" fmla="*/ 1665324 h 3930092"/>
              <a:gd name="connsiteX34-1689" fmla="*/ 1753098 w 2736000"/>
              <a:gd name="connsiteY34-1690" fmla="*/ 1974987 h 3930092"/>
              <a:gd name="connsiteX35-1691" fmla="*/ 1825752 w 2736000"/>
              <a:gd name="connsiteY35-1692" fmla="*/ 2312143 h 3930092"/>
              <a:gd name="connsiteX36-1693" fmla="*/ 2395980 w 2736000"/>
              <a:gd name="connsiteY36-1694" fmla="*/ 3557007 h 3930092"/>
              <a:gd name="connsiteX37-1695" fmla="*/ 2395980 w 2736000"/>
              <a:gd name="connsiteY37-1696" fmla="*/ 3642092 h 3930092"/>
              <a:gd name="connsiteX38-1697" fmla="*/ 2592000 w 2736000"/>
              <a:gd name="connsiteY38-1698" fmla="*/ 3642092 h 3930092"/>
              <a:gd name="connsiteX39-1699" fmla="*/ 2736000 w 2736000"/>
              <a:gd name="connsiteY39-1700" fmla="*/ 3786092 h 3930092"/>
              <a:gd name="connsiteX40-1701" fmla="*/ 2592000 w 2736000"/>
              <a:gd name="connsiteY40-1702" fmla="*/ 3930092 h 3930092"/>
              <a:gd name="connsiteX41-1703" fmla="*/ 144000 w 2736000"/>
              <a:gd name="connsiteY41-1704" fmla="*/ 3930092 h 3930092"/>
              <a:gd name="connsiteX42-1705" fmla="*/ 0 w 2736000"/>
              <a:gd name="connsiteY42-1706" fmla="*/ 3786092 h 3930092"/>
              <a:gd name="connsiteX43-1707" fmla="*/ 144000 w 2736000"/>
              <a:gd name="connsiteY43-1708" fmla="*/ 3642092 h 3930092"/>
              <a:gd name="connsiteX44-1709" fmla="*/ 338578 w 2736000"/>
              <a:gd name="connsiteY44-1710" fmla="*/ 3642092 h 3930092"/>
              <a:gd name="connsiteX45-1711" fmla="*/ 338578 w 2736000"/>
              <a:gd name="connsiteY45-1712" fmla="*/ 3557007 h 3930092"/>
              <a:gd name="connsiteX46-1713" fmla="*/ 951672 w 2736000"/>
              <a:gd name="connsiteY46-1714" fmla="*/ 2284199 h 3930092"/>
              <a:gd name="connsiteX47-1715" fmla="*/ 1012216 w 2736000"/>
              <a:gd name="connsiteY47-1716" fmla="*/ 1995181 h 3930092"/>
              <a:gd name="connsiteX48-1717" fmla="*/ 943195 w 2736000"/>
              <a:gd name="connsiteY48-1718" fmla="*/ 1693402 h 3930092"/>
              <a:gd name="connsiteX49-1719" fmla="*/ 339300 w 2736000"/>
              <a:gd name="connsiteY49-1720" fmla="*/ 413234 h 3930092"/>
              <a:gd name="connsiteX50-1721" fmla="*/ 339300 w 2736000"/>
              <a:gd name="connsiteY50-1722" fmla="*/ 288000 h 3930092"/>
              <a:gd name="connsiteX51-1723" fmla="*/ 144000 w 2736000"/>
              <a:gd name="connsiteY51-1724" fmla="*/ 288000 h 3930092"/>
              <a:gd name="connsiteX52-1725" fmla="*/ 0 w 2736000"/>
              <a:gd name="connsiteY52-1726" fmla="*/ 144000 h 3930092"/>
              <a:gd name="connsiteX53-1727" fmla="*/ 144000 w 2736000"/>
              <a:gd name="connsiteY53-1728" fmla="*/ 0 h 3930092"/>
              <a:gd name="connsiteX0-1729" fmla="*/ 1397963 w 2736000"/>
              <a:gd name="connsiteY0-1730" fmla="*/ 2421112 h 3930092"/>
              <a:gd name="connsiteX1-1731" fmla="*/ 1578778 w 2736000"/>
              <a:gd name="connsiteY1-1732" fmla="*/ 2576692 h 3930092"/>
              <a:gd name="connsiteX2-1733" fmla="*/ 2088000 w 2736000"/>
              <a:gd name="connsiteY2-1734" fmla="*/ 3520946 h 3930092"/>
              <a:gd name="connsiteX3-1735" fmla="*/ 648080 w 2736000"/>
              <a:gd name="connsiteY3-1736" fmla="*/ 3506285 h 3930092"/>
              <a:gd name="connsiteX4-1737" fmla="*/ 1182763 w 2736000"/>
              <a:gd name="connsiteY4-1738" fmla="*/ 2571640 h 3930092"/>
              <a:gd name="connsiteX5-1739" fmla="*/ 1397963 w 2736000"/>
              <a:gd name="connsiteY5-1740" fmla="*/ 2421112 h 3930092"/>
              <a:gd name="connsiteX6-1741" fmla="*/ 648003 w 2736000"/>
              <a:gd name="connsiteY6-1742" fmla="*/ 793859 h 3930092"/>
              <a:gd name="connsiteX7-1743" fmla="*/ 2087849 w 2736000"/>
              <a:gd name="connsiteY7-1744" fmla="*/ 808518 h 3930092"/>
              <a:gd name="connsiteX8-1745" fmla="*/ 1641214 w 2736000"/>
              <a:gd name="connsiteY8-1746" fmla="*/ 1449982 h 3930092"/>
              <a:gd name="connsiteX9-1747" fmla="*/ 1368003 w 2736000"/>
              <a:gd name="connsiteY9-1748" fmla="*/ 1937706 h 3930092"/>
              <a:gd name="connsiteX10-1749" fmla="*/ 1094068 w 2736000"/>
              <a:gd name="connsiteY10-1750" fmla="*/ 1448735 h 3930092"/>
              <a:gd name="connsiteX11-1751" fmla="*/ 648003 w 2736000"/>
              <a:gd name="connsiteY11-1752" fmla="*/ 793859 h 3930092"/>
              <a:gd name="connsiteX12-1753" fmla="*/ 516625 w 2736000"/>
              <a:gd name="connsiteY12-1754" fmla="*/ 299874 h 3930092"/>
              <a:gd name="connsiteX13-1755" fmla="*/ 516625 w 2736000"/>
              <a:gd name="connsiteY13-1756" fmla="*/ 449580 h 3930092"/>
              <a:gd name="connsiteX14-1757" fmla="*/ 1029987 w 2736000"/>
              <a:gd name="connsiteY14-1758" fmla="*/ 1557992 h 3930092"/>
              <a:gd name="connsiteX15-1759" fmla="*/ 1146996 w 2736000"/>
              <a:gd name="connsiteY15-1760" fmla="*/ 2057479 h 3930092"/>
              <a:gd name="connsiteX16-1761" fmla="*/ 1055065 w 2736000"/>
              <a:gd name="connsiteY16-1762" fmla="*/ 2431585 h 3930092"/>
              <a:gd name="connsiteX17-1763" fmla="*/ 539378 w 2736000"/>
              <a:gd name="connsiteY17-1764" fmla="*/ 3468615 h 3930092"/>
              <a:gd name="connsiteX18-1765" fmla="*/ 539378 w 2736000"/>
              <a:gd name="connsiteY18-1766" fmla="*/ 3604591 h 3930092"/>
              <a:gd name="connsiteX19-1767" fmla="*/ 2196077 w 2736000"/>
              <a:gd name="connsiteY19-1768" fmla="*/ 3604591 h 3930092"/>
              <a:gd name="connsiteX20-1769" fmla="*/ 2196077 w 2736000"/>
              <a:gd name="connsiteY20-1770" fmla="*/ 3468615 h 3930092"/>
              <a:gd name="connsiteX21-1771" fmla="*/ 1695313 w 2736000"/>
              <a:gd name="connsiteY21-1772" fmla="*/ 2440912 h 3930092"/>
              <a:gd name="connsiteX22-1773" fmla="*/ 1617547 w 2736000"/>
              <a:gd name="connsiteY22-1774" fmla="*/ 2049252 h 3930092"/>
              <a:gd name="connsiteX23-1775" fmla="*/ 1719395 w 2736000"/>
              <a:gd name="connsiteY23-1776" fmla="*/ 1540961 h 3930092"/>
              <a:gd name="connsiteX24-1777" fmla="*/ 2207952 w 2736000"/>
              <a:gd name="connsiteY24-1778" fmla="*/ 449580 h 3930092"/>
              <a:gd name="connsiteX25-1779" fmla="*/ 2207952 w 2736000"/>
              <a:gd name="connsiteY25-1780" fmla="*/ 299874 h 3930092"/>
              <a:gd name="connsiteX26-1781" fmla="*/ 516625 w 2736000"/>
              <a:gd name="connsiteY26-1782" fmla="*/ 299874 h 3930092"/>
              <a:gd name="connsiteX27-1783" fmla="*/ 144000 w 2736000"/>
              <a:gd name="connsiteY27-1784" fmla="*/ 0 h 3930092"/>
              <a:gd name="connsiteX28-1785" fmla="*/ 2592000 w 2736000"/>
              <a:gd name="connsiteY28-1786" fmla="*/ 0 h 3930092"/>
              <a:gd name="connsiteX29-1787" fmla="*/ 2736000 w 2736000"/>
              <a:gd name="connsiteY29-1788" fmla="*/ 144000 h 3930092"/>
              <a:gd name="connsiteX30-1789" fmla="*/ 2592000 w 2736000"/>
              <a:gd name="connsiteY30-1790" fmla="*/ 288000 h 3930092"/>
              <a:gd name="connsiteX31-1791" fmla="*/ 2396702 w 2736000"/>
              <a:gd name="connsiteY31-1792" fmla="*/ 288000 h 3930092"/>
              <a:gd name="connsiteX32-1793" fmla="*/ 2396702 w 2736000"/>
              <a:gd name="connsiteY32-1794" fmla="*/ 413234 h 3930092"/>
              <a:gd name="connsiteX33-1795" fmla="*/ 1815389 w 2736000"/>
              <a:gd name="connsiteY33-1796" fmla="*/ 1665324 h 3930092"/>
              <a:gd name="connsiteX34-1797" fmla="*/ 1753098 w 2736000"/>
              <a:gd name="connsiteY34-1798" fmla="*/ 1974987 h 3930092"/>
              <a:gd name="connsiteX35-1799" fmla="*/ 1825752 w 2736000"/>
              <a:gd name="connsiteY35-1800" fmla="*/ 2312143 h 3930092"/>
              <a:gd name="connsiteX36-1801" fmla="*/ 2395980 w 2736000"/>
              <a:gd name="connsiteY36-1802" fmla="*/ 3557007 h 3930092"/>
              <a:gd name="connsiteX37-1803" fmla="*/ 2395980 w 2736000"/>
              <a:gd name="connsiteY37-1804" fmla="*/ 3642092 h 3930092"/>
              <a:gd name="connsiteX38-1805" fmla="*/ 2592000 w 2736000"/>
              <a:gd name="connsiteY38-1806" fmla="*/ 3642092 h 3930092"/>
              <a:gd name="connsiteX39-1807" fmla="*/ 2736000 w 2736000"/>
              <a:gd name="connsiteY39-1808" fmla="*/ 3786092 h 3930092"/>
              <a:gd name="connsiteX40-1809" fmla="*/ 2592000 w 2736000"/>
              <a:gd name="connsiteY40-1810" fmla="*/ 3930092 h 3930092"/>
              <a:gd name="connsiteX41-1811" fmla="*/ 144000 w 2736000"/>
              <a:gd name="connsiteY41-1812" fmla="*/ 3930092 h 3930092"/>
              <a:gd name="connsiteX42-1813" fmla="*/ 0 w 2736000"/>
              <a:gd name="connsiteY42-1814" fmla="*/ 3786092 h 3930092"/>
              <a:gd name="connsiteX43-1815" fmla="*/ 144000 w 2736000"/>
              <a:gd name="connsiteY43-1816" fmla="*/ 3642092 h 3930092"/>
              <a:gd name="connsiteX44-1817" fmla="*/ 338578 w 2736000"/>
              <a:gd name="connsiteY44-1818" fmla="*/ 3642092 h 3930092"/>
              <a:gd name="connsiteX45-1819" fmla="*/ 338578 w 2736000"/>
              <a:gd name="connsiteY45-1820" fmla="*/ 3557007 h 3930092"/>
              <a:gd name="connsiteX46-1821" fmla="*/ 951672 w 2736000"/>
              <a:gd name="connsiteY46-1822" fmla="*/ 2284199 h 3930092"/>
              <a:gd name="connsiteX47-1823" fmla="*/ 1012216 w 2736000"/>
              <a:gd name="connsiteY47-1824" fmla="*/ 1995181 h 3930092"/>
              <a:gd name="connsiteX48-1825" fmla="*/ 943195 w 2736000"/>
              <a:gd name="connsiteY48-1826" fmla="*/ 1693402 h 3930092"/>
              <a:gd name="connsiteX49-1827" fmla="*/ 339300 w 2736000"/>
              <a:gd name="connsiteY49-1828" fmla="*/ 413234 h 3930092"/>
              <a:gd name="connsiteX50-1829" fmla="*/ 339300 w 2736000"/>
              <a:gd name="connsiteY50-1830" fmla="*/ 288000 h 3930092"/>
              <a:gd name="connsiteX51-1831" fmla="*/ 144000 w 2736000"/>
              <a:gd name="connsiteY51-1832" fmla="*/ 288000 h 3930092"/>
              <a:gd name="connsiteX52-1833" fmla="*/ 0 w 2736000"/>
              <a:gd name="connsiteY52-1834" fmla="*/ 144000 h 3930092"/>
              <a:gd name="connsiteX53-1835" fmla="*/ 144000 w 2736000"/>
              <a:gd name="connsiteY53-1836" fmla="*/ 0 h 3930092"/>
              <a:gd name="connsiteX0-1837" fmla="*/ 1397963 w 2736000"/>
              <a:gd name="connsiteY0-1838" fmla="*/ 2421112 h 3930092"/>
              <a:gd name="connsiteX1-1839" fmla="*/ 1578778 w 2736000"/>
              <a:gd name="connsiteY1-1840" fmla="*/ 2576692 h 3930092"/>
              <a:gd name="connsiteX2-1841" fmla="*/ 2088000 w 2736000"/>
              <a:gd name="connsiteY2-1842" fmla="*/ 3520946 h 3930092"/>
              <a:gd name="connsiteX3-1843" fmla="*/ 648080 w 2736000"/>
              <a:gd name="connsiteY3-1844" fmla="*/ 3506285 h 3930092"/>
              <a:gd name="connsiteX4-1845" fmla="*/ 1182763 w 2736000"/>
              <a:gd name="connsiteY4-1846" fmla="*/ 2571640 h 3930092"/>
              <a:gd name="connsiteX5-1847" fmla="*/ 1397963 w 2736000"/>
              <a:gd name="connsiteY5-1848" fmla="*/ 2421112 h 3930092"/>
              <a:gd name="connsiteX6-1849" fmla="*/ 648003 w 2736000"/>
              <a:gd name="connsiteY6-1850" fmla="*/ 793859 h 3930092"/>
              <a:gd name="connsiteX7-1851" fmla="*/ 2087849 w 2736000"/>
              <a:gd name="connsiteY7-1852" fmla="*/ 808518 h 3930092"/>
              <a:gd name="connsiteX8-1853" fmla="*/ 1641214 w 2736000"/>
              <a:gd name="connsiteY8-1854" fmla="*/ 1449982 h 3930092"/>
              <a:gd name="connsiteX9-1855" fmla="*/ 1368003 w 2736000"/>
              <a:gd name="connsiteY9-1856" fmla="*/ 1937706 h 3930092"/>
              <a:gd name="connsiteX10-1857" fmla="*/ 1094068 w 2736000"/>
              <a:gd name="connsiteY10-1858" fmla="*/ 1448735 h 3930092"/>
              <a:gd name="connsiteX11-1859" fmla="*/ 648003 w 2736000"/>
              <a:gd name="connsiteY11-1860" fmla="*/ 793859 h 3930092"/>
              <a:gd name="connsiteX12-1861" fmla="*/ 516625 w 2736000"/>
              <a:gd name="connsiteY12-1862" fmla="*/ 299874 h 3930092"/>
              <a:gd name="connsiteX13-1863" fmla="*/ 516625 w 2736000"/>
              <a:gd name="connsiteY13-1864" fmla="*/ 449580 h 3930092"/>
              <a:gd name="connsiteX14-1865" fmla="*/ 1029987 w 2736000"/>
              <a:gd name="connsiteY14-1866" fmla="*/ 1557992 h 3930092"/>
              <a:gd name="connsiteX15-1867" fmla="*/ 1146996 w 2736000"/>
              <a:gd name="connsiteY15-1868" fmla="*/ 2057479 h 3930092"/>
              <a:gd name="connsiteX16-1869" fmla="*/ 1055065 w 2736000"/>
              <a:gd name="connsiteY16-1870" fmla="*/ 2431585 h 3930092"/>
              <a:gd name="connsiteX17-1871" fmla="*/ 539378 w 2736000"/>
              <a:gd name="connsiteY17-1872" fmla="*/ 3468615 h 3930092"/>
              <a:gd name="connsiteX18-1873" fmla="*/ 539378 w 2736000"/>
              <a:gd name="connsiteY18-1874" fmla="*/ 3604591 h 3930092"/>
              <a:gd name="connsiteX19-1875" fmla="*/ 2196077 w 2736000"/>
              <a:gd name="connsiteY19-1876" fmla="*/ 3604591 h 3930092"/>
              <a:gd name="connsiteX20-1877" fmla="*/ 2196077 w 2736000"/>
              <a:gd name="connsiteY20-1878" fmla="*/ 3468615 h 3930092"/>
              <a:gd name="connsiteX21-1879" fmla="*/ 1695313 w 2736000"/>
              <a:gd name="connsiteY21-1880" fmla="*/ 2440912 h 3930092"/>
              <a:gd name="connsiteX22-1881" fmla="*/ 1617547 w 2736000"/>
              <a:gd name="connsiteY22-1882" fmla="*/ 2049252 h 3930092"/>
              <a:gd name="connsiteX23-1883" fmla="*/ 1719395 w 2736000"/>
              <a:gd name="connsiteY23-1884" fmla="*/ 1540961 h 3930092"/>
              <a:gd name="connsiteX24-1885" fmla="*/ 2207952 w 2736000"/>
              <a:gd name="connsiteY24-1886" fmla="*/ 449580 h 3930092"/>
              <a:gd name="connsiteX25-1887" fmla="*/ 2207952 w 2736000"/>
              <a:gd name="connsiteY25-1888" fmla="*/ 299874 h 3930092"/>
              <a:gd name="connsiteX26-1889" fmla="*/ 516625 w 2736000"/>
              <a:gd name="connsiteY26-1890" fmla="*/ 299874 h 3930092"/>
              <a:gd name="connsiteX27-1891" fmla="*/ 144000 w 2736000"/>
              <a:gd name="connsiteY27-1892" fmla="*/ 0 h 3930092"/>
              <a:gd name="connsiteX28-1893" fmla="*/ 2592000 w 2736000"/>
              <a:gd name="connsiteY28-1894" fmla="*/ 0 h 3930092"/>
              <a:gd name="connsiteX29-1895" fmla="*/ 2736000 w 2736000"/>
              <a:gd name="connsiteY29-1896" fmla="*/ 144000 h 3930092"/>
              <a:gd name="connsiteX30-1897" fmla="*/ 2592000 w 2736000"/>
              <a:gd name="connsiteY30-1898" fmla="*/ 288000 h 3930092"/>
              <a:gd name="connsiteX31-1899" fmla="*/ 2396702 w 2736000"/>
              <a:gd name="connsiteY31-1900" fmla="*/ 288000 h 3930092"/>
              <a:gd name="connsiteX32-1901" fmla="*/ 2396702 w 2736000"/>
              <a:gd name="connsiteY32-1902" fmla="*/ 413234 h 3930092"/>
              <a:gd name="connsiteX33-1903" fmla="*/ 1815389 w 2736000"/>
              <a:gd name="connsiteY33-1904" fmla="*/ 1665324 h 3930092"/>
              <a:gd name="connsiteX34-1905" fmla="*/ 1753098 w 2736000"/>
              <a:gd name="connsiteY34-1906" fmla="*/ 1974987 h 3930092"/>
              <a:gd name="connsiteX35-1907" fmla="*/ 1825752 w 2736000"/>
              <a:gd name="connsiteY35-1908" fmla="*/ 2312143 h 3930092"/>
              <a:gd name="connsiteX36-1909" fmla="*/ 2395980 w 2736000"/>
              <a:gd name="connsiteY36-1910" fmla="*/ 3557007 h 3930092"/>
              <a:gd name="connsiteX37-1911" fmla="*/ 2395980 w 2736000"/>
              <a:gd name="connsiteY37-1912" fmla="*/ 3642092 h 3930092"/>
              <a:gd name="connsiteX38-1913" fmla="*/ 2592000 w 2736000"/>
              <a:gd name="connsiteY38-1914" fmla="*/ 3642092 h 3930092"/>
              <a:gd name="connsiteX39-1915" fmla="*/ 2736000 w 2736000"/>
              <a:gd name="connsiteY39-1916" fmla="*/ 3786092 h 3930092"/>
              <a:gd name="connsiteX40-1917" fmla="*/ 2592000 w 2736000"/>
              <a:gd name="connsiteY40-1918" fmla="*/ 3930092 h 3930092"/>
              <a:gd name="connsiteX41-1919" fmla="*/ 144000 w 2736000"/>
              <a:gd name="connsiteY41-1920" fmla="*/ 3930092 h 3930092"/>
              <a:gd name="connsiteX42-1921" fmla="*/ 0 w 2736000"/>
              <a:gd name="connsiteY42-1922" fmla="*/ 3786092 h 3930092"/>
              <a:gd name="connsiteX43-1923" fmla="*/ 144000 w 2736000"/>
              <a:gd name="connsiteY43-1924" fmla="*/ 3642092 h 3930092"/>
              <a:gd name="connsiteX44-1925" fmla="*/ 338578 w 2736000"/>
              <a:gd name="connsiteY44-1926" fmla="*/ 3642092 h 3930092"/>
              <a:gd name="connsiteX45-1927" fmla="*/ 338578 w 2736000"/>
              <a:gd name="connsiteY45-1928" fmla="*/ 3557007 h 3930092"/>
              <a:gd name="connsiteX46-1929" fmla="*/ 951672 w 2736000"/>
              <a:gd name="connsiteY46-1930" fmla="*/ 2284199 h 3930092"/>
              <a:gd name="connsiteX47-1931" fmla="*/ 1012216 w 2736000"/>
              <a:gd name="connsiteY47-1932" fmla="*/ 1995181 h 3930092"/>
              <a:gd name="connsiteX48-1933" fmla="*/ 943195 w 2736000"/>
              <a:gd name="connsiteY48-1934" fmla="*/ 1693402 h 3930092"/>
              <a:gd name="connsiteX49-1935" fmla="*/ 339300 w 2736000"/>
              <a:gd name="connsiteY49-1936" fmla="*/ 413234 h 3930092"/>
              <a:gd name="connsiteX50-1937" fmla="*/ 339300 w 2736000"/>
              <a:gd name="connsiteY50-1938" fmla="*/ 288000 h 3930092"/>
              <a:gd name="connsiteX51-1939" fmla="*/ 144000 w 2736000"/>
              <a:gd name="connsiteY51-1940" fmla="*/ 288000 h 3930092"/>
              <a:gd name="connsiteX52-1941" fmla="*/ 0 w 2736000"/>
              <a:gd name="connsiteY52-1942" fmla="*/ 144000 h 3930092"/>
              <a:gd name="connsiteX53-1943" fmla="*/ 144000 w 2736000"/>
              <a:gd name="connsiteY53-1944" fmla="*/ 0 h 3930092"/>
              <a:gd name="connsiteX0-1945" fmla="*/ 1379552 w 2736000"/>
              <a:gd name="connsiteY0-1946" fmla="*/ 2418044 h 3930092"/>
              <a:gd name="connsiteX1-1947" fmla="*/ 1578778 w 2736000"/>
              <a:gd name="connsiteY1-1948" fmla="*/ 2576692 h 3930092"/>
              <a:gd name="connsiteX2-1949" fmla="*/ 2088000 w 2736000"/>
              <a:gd name="connsiteY2-1950" fmla="*/ 3520946 h 3930092"/>
              <a:gd name="connsiteX3-1951" fmla="*/ 648080 w 2736000"/>
              <a:gd name="connsiteY3-1952" fmla="*/ 3506285 h 3930092"/>
              <a:gd name="connsiteX4-1953" fmla="*/ 1182763 w 2736000"/>
              <a:gd name="connsiteY4-1954" fmla="*/ 2571640 h 3930092"/>
              <a:gd name="connsiteX5-1955" fmla="*/ 1379552 w 2736000"/>
              <a:gd name="connsiteY5-1956" fmla="*/ 2418044 h 3930092"/>
              <a:gd name="connsiteX6-1957" fmla="*/ 648003 w 2736000"/>
              <a:gd name="connsiteY6-1958" fmla="*/ 793859 h 3930092"/>
              <a:gd name="connsiteX7-1959" fmla="*/ 2087849 w 2736000"/>
              <a:gd name="connsiteY7-1960" fmla="*/ 808518 h 3930092"/>
              <a:gd name="connsiteX8-1961" fmla="*/ 1641214 w 2736000"/>
              <a:gd name="connsiteY8-1962" fmla="*/ 1449982 h 3930092"/>
              <a:gd name="connsiteX9-1963" fmla="*/ 1368003 w 2736000"/>
              <a:gd name="connsiteY9-1964" fmla="*/ 1937706 h 3930092"/>
              <a:gd name="connsiteX10-1965" fmla="*/ 1094068 w 2736000"/>
              <a:gd name="connsiteY10-1966" fmla="*/ 1448735 h 3930092"/>
              <a:gd name="connsiteX11-1967" fmla="*/ 648003 w 2736000"/>
              <a:gd name="connsiteY11-1968" fmla="*/ 793859 h 3930092"/>
              <a:gd name="connsiteX12-1969" fmla="*/ 516625 w 2736000"/>
              <a:gd name="connsiteY12-1970" fmla="*/ 299874 h 3930092"/>
              <a:gd name="connsiteX13-1971" fmla="*/ 516625 w 2736000"/>
              <a:gd name="connsiteY13-1972" fmla="*/ 449580 h 3930092"/>
              <a:gd name="connsiteX14-1973" fmla="*/ 1029987 w 2736000"/>
              <a:gd name="connsiteY14-1974" fmla="*/ 1557992 h 3930092"/>
              <a:gd name="connsiteX15-1975" fmla="*/ 1146996 w 2736000"/>
              <a:gd name="connsiteY15-1976" fmla="*/ 2057479 h 3930092"/>
              <a:gd name="connsiteX16-1977" fmla="*/ 1055065 w 2736000"/>
              <a:gd name="connsiteY16-1978" fmla="*/ 2431585 h 3930092"/>
              <a:gd name="connsiteX17-1979" fmla="*/ 539378 w 2736000"/>
              <a:gd name="connsiteY17-1980" fmla="*/ 3468615 h 3930092"/>
              <a:gd name="connsiteX18-1981" fmla="*/ 539378 w 2736000"/>
              <a:gd name="connsiteY18-1982" fmla="*/ 3604591 h 3930092"/>
              <a:gd name="connsiteX19-1983" fmla="*/ 2196077 w 2736000"/>
              <a:gd name="connsiteY19-1984" fmla="*/ 3604591 h 3930092"/>
              <a:gd name="connsiteX20-1985" fmla="*/ 2196077 w 2736000"/>
              <a:gd name="connsiteY20-1986" fmla="*/ 3468615 h 3930092"/>
              <a:gd name="connsiteX21-1987" fmla="*/ 1695313 w 2736000"/>
              <a:gd name="connsiteY21-1988" fmla="*/ 2440912 h 3930092"/>
              <a:gd name="connsiteX22-1989" fmla="*/ 1617547 w 2736000"/>
              <a:gd name="connsiteY22-1990" fmla="*/ 2049252 h 3930092"/>
              <a:gd name="connsiteX23-1991" fmla="*/ 1719395 w 2736000"/>
              <a:gd name="connsiteY23-1992" fmla="*/ 1540961 h 3930092"/>
              <a:gd name="connsiteX24-1993" fmla="*/ 2207952 w 2736000"/>
              <a:gd name="connsiteY24-1994" fmla="*/ 449580 h 3930092"/>
              <a:gd name="connsiteX25-1995" fmla="*/ 2207952 w 2736000"/>
              <a:gd name="connsiteY25-1996" fmla="*/ 299874 h 3930092"/>
              <a:gd name="connsiteX26-1997" fmla="*/ 516625 w 2736000"/>
              <a:gd name="connsiteY26-1998" fmla="*/ 299874 h 3930092"/>
              <a:gd name="connsiteX27-1999" fmla="*/ 144000 w 2736000"/>
              <a:gd name="connsiteY27-2000" fmla="*/ 0 h 3930092"/>
              <a:gd name="connsiteX28-2001" fmla="*/ 2592000 w 2736000"/>
              <a:gd name="connsiteY28-2002" fmla="*/ 0 h 3930092"/>
              <a:gd name="connsiteX29-2003" fmla="*/ 2736000 w 2736000"/>
              <a:gd name="connsiteY29-2004" fmla="*/ 144000 h 3930092"/>
              <a:gd name="connsiteX30-2005" fmla="*/ 2592000 w 2736000"/>
              <a:gd name="connsiteY30-2006" fmla="*/ 288000 h 3930092"/>
              <a:gd name="connsiteX31-2007" fmla="*/ 2396702 w 2736000"/>
              <a:gd name="connsiteY31-2008" fmla="*/ 288000 h 3930092"/>
              <a:gd name="connsiteX32-2009" fmla="*/ 2396702 w 2736000"/>
              <a:gd name="connsiteY32-2010" fmla="*/ 413234 h 3930092"/>
              <a:gd name="connsiteX33-2011" fmla="*/ 1815389 w 2736000"/>
              <a:gd name="connsiteY33-2012" fmla="*/ 1665324 h 3930092"/>
              <a:gd name="connsiteX34-2013" fmla="*/ 1753098 w 2736000"/>
              <a:gd name="connsiteY34-2014" fmla="*/ 1974987 h 3930092"/>
              <a:gd name="connsiteX35-2015" fmla="*/ 1825752 w 2736000"/>
              <a:gd name="connsiteY35-2016" fmla="*/ 2312143 h 3930092"/>
              <a:gd name="connsiteX36-2017" fmla="*/ 2395980 w 2736000"/>
              <a:gd name="connsiteY36-2018" fmla="*/ 3557007 h 3930092"/>
              <a:gd name="connsiteX37-2019" fmla="*/ 2395980 w 2736000"/>
              <a:gd name="connsiteY37-2020" fmla="*/ 3642092 h 3930092"/>
              <a:gd name="connsiteX38-2021" fmla="*/ 2592000 w 2736000"/>
              <a:gd name="connsiteY38-2022" fmla="*/ 3642092 h 3930092"/>
              <a:gd name="connsiteX39-2023" fmla="*/ 2736000 w 2736000"/>
              <a:gd name="connsiteY39-2024" fmla="*/ 3786092 h 3930092"/>
              <a:gd name="connsiteX40-2025" fmla="*/ 2592000 w 2736000"/>
              <a:gd name="connsiteY40-2026" fmla="*/ 3930092 h 3930092"/>
              <a:gd name="connsiteX41-2027" fmla="*/ 144000 w 2736000"/>
              <a:gd name="connsiteY41-2028" fmla="*/ 3930092 h 3930092"/>
              <a:gd name="connsiteX42-2029" fmla="*/ 0 w 2736000"/>
              <a:gd name="connsiteY42-2030" fmla="*/ 3786092 h 3930092"/>
              <a:gd name="connsiteX43-2031" fmla="*/ 144000 w 2736000"/>
              <a:gd name="connsiteY43-2032" fmla="*/ 3642092 h 3930092"/>
              <a:gd name="connsiteX44-2033" fmla="*/ 338578 w 2736000"/>
              <a:gd name="connsiteY44-2034" fmla="*/ 3642092 h 3930092"/>
              <a:gd name="connsiteX45-2035" fmla="*/ 338578 w 2736000"/>
              <a:gd name="connsiteY45-2036" fmla="*/ 3557007 h 3930092"/>
              <a:gd name="connsiteX46-2037" fmla="*/ 951672 w 2736000"/>
              <a:gd name="connsiteY46-2038" fmla="*/ 2284199 h 3930092"/>
              <a:gd name="connsiteX47-2039" fmla="*/ 1012216 w 2736000"/>
              <a:gd name="connsiteY47-2040" fmla="*/ 1995181 h 3930092"/>
              <a:gd name="connsiteX48-2041" fmla="*/ 943195 w 2736000"/>
              <a:gd name="connsiteY48-2042" fmla="*/ 1693402 h 3930092"/>
              <a:gd name="connsiteX49-2043" fmla="*/ 339300 w 2736000"/>
              <a:gd name="connsiteY49-2044" fmla="*/ 413234 h 3930092"/>
              <a:gd name="connsiteX50-2045" fmla="*/ 339300 w 2736000"/>
              <a:gd name="connsiteY50-2046" fmla="*/ 288000 h 3930092"/>
              <a:gd name="connsiteX51-2047" fmla="*/ 144000 w 2736000"/>
              <a:gd name="connsiteY51-2048" fmla="*/ 288000 h 3930092"/>
              <a:gd name="connsiteX52-2049" fmla="*/ 0 w 2736000"/>
              <a:gd name="connsiteY52-2050" fmla="*/ 144000 h 3930092"/>
              <a:gd name="connsiteX53-2051" fmla="*/ 144000 w 2736000"/>
              <a:gd name="connsiteY53-2052" fmla="*/ 0 h 3930092"/>
              <a:gd name="connsiteX0-2053" fmla="*/ 1379552 w 2736000"/>
              <a:gd name="connsiteY0-2054" fmla="*/ 2418044 h 3930092"/>
              <a:gd name="connsiteX1-2055" fmla="*/ 1578778 w 2736000"/>
              <a:gd name="connsiteY1-2056" fmla="*/ 2576692 h 3930092"/>
              <a:gd name="connsiteX2-2057" fmla="*/ 2088000 w 2736000"/>
              <a:gd name="connsiteY2-2058" fmla="*/ 3520946 h 3930092"/>
              <a:gd name="connsiteX3-2059" fmla="*/ 648080 w 2736000"/>
              <a:gd name="connsiteY3-2060" fmla="*/ 3506285 h 3930092"/>
              <a:gd name="connsiteX4-2061" fmla="*/ 1182763 w 2736000"/>
              <a:gd name="connsiteY4-2062" fmla="*/ 2571640 h 3930092"/>
              <a:gd name="connsiteX5-2063" fmla="*/ 1379552 w 2736000"/>
              <a:gd name="connsiteY5-2064" fmla="*/ 2418044 h 3930092"/>
              <a:gd name="connsiteX6-2065" fmla="*/ 648003 w 2736000"/>
              <a:gd name="connsiteY6-2066" fmla="*/ 793859 h 3930092"/>
              <a:gd name="connsiteX7-2067" fmla="*/ 2087849 w 2736000"/>
              <a:gd name="connsiteY7-2068" fmla="*/ 808518 h 3930092"/>
              <a:gd name="connsiteX8-2069" fmla="*/ 1641214 w 2736000"/>
              <a:gd name="connsiteY8-2070" fmla="*/ 1449982 h 3930092"/>
              <a:gd name="connsiteX9-2071" fmla="*/ 1368003 w 2736000"/>
              <a:gd name="connsiteY9-2072" fmla="*/ 1937706 h 3930092"/>
              <a:gd name="connsiteX10-2073" fmla="*/ 1094068 w 2736000"/>
              <a:gd name="connsiteY10-2074" fmla="*/ 1448735 h 3930092"/>
              <a:gd name="connsiteX11-2075" fmla="*/ 648003 w 2736000"/>
              <a:gd name="connsiteY11-2076" fmla="*/ 793859 h 3930092"/>
              <a:gd name="connsiteX12-2077" fmla="*/ 516625 w 2736000"/>
              <a:gd name="connsiteY12-2078" fmla="*/ 299874 h 3930092"/>
              <a:gd name="connsiteX13-2079" fmla="*/ 516625 w 2736000"/>
              <a:gd name="connsiteY13-2080" fmla="*/ 449580 h 3930092"/>
              <a:gd name="connsiteX14-2081" fmla="*/ 1029987 w 2736000"/>
              <a:gd name="connsiteY14-2082" fmla="*/ 1557992 h 3930092"/>
              <a:gd name="connsiteX15-2083" fmla="*/ 1146996 w 2736000"/>
              <a:gd name="connsiteY15-2084" fmla="*/ 2057479 h 3930092"/>
              <a:gd name="connsiteX16-2085" fmla="*/ 1055065 w 2736000"/>
              <a:gd name="connsiteY16-2086" fmla="*/ 2431585 h 3930092"/>
              <a:gd name="connsiteX17-2087" fmla="*/ 539378 w 2736000"/>
              <a:gd name="connsiteY17-2088" fmla="*/ 3468615 h 3930092"/>
              <a:gd name="connsiteX18-2089" fmla="*/ 539378 w 2736000"/>
              <a:gd name="connsiteY18-2090" fmla="*/ 3604591 h 3930092"/>
              <a:gd name="connsiteX19-2091" fmla="*/ 2196077 w 2736000"/>
              <a:gd name="connsiteY19-2092" fmla="*/ 3604591 h 3930092"/>
              <a:gd name="connsiteX20-2093" fmla="*/ 2196077 w 2736000"/>
              <a:gd name="connsiteY20-2094" fmla="*/ 3468615 h 3930092"/>
              <a:gd name="connsiteX21-2095" fmla="*/ 1695313 w 2736000"/>
              <a:gd name="connsiteY21-2096" fmla="*/ 2440912 h 3930092"/>
              <a:gd name="connsiteX22-2097" fmla="*/ 1617547 w 2736000"/>
              <a:gd name="connsiteY22-2098" fmla="*/ 2049252 h 3930092"/>
              <a:gd name="connsiteX23-2099" fmla="*/ 1719395 w 2736000"/>
              <a:gd name="connsiteY23-2100" fmla="*/ 1540961 h 3930092"/>
              <a:gd name="connsiteX24-2101" fmla="*/ 2207952 w 2736000"/>
              <a:gd name="connsiteY24-2102" fmla="*/ 449580 h 3930092"/>
              <a:gd name="connsiteX25-2103" fmla="*/ 2207952 w 2736000"/>
              <a:gd name="connsiteY25-2104" fmla="*/ 299874 h 3930092"/>
              <a:gd name="connsiteX26-2105" fmla="*/ 516625 w 2736000"/>
              <a:gd name="connsiteY26-2106" fmla="*/ 299874 h 3930092"/>
              <a:gd name="connsiteX27-2107" fmla="*/ 144000 w 2736000"/>
              <a:gd name="connsiteY27-2108" fmla="*/ 0 h 3930092"/>
              <a:gd name="connsiteX28-2109" fmla="*/ 2592000 w 2736000"/>
              <a:gd name="connsiteY28-2110" fmla="*/ 0 h 3930092"/>
              <a:gd name="connsiteX29-2111" fmla="*/ 2736000 w 2736000"/>
              <a:gd name="connsiteY29-2112" fmla="*/ 144000 h 3930092"/>
              <a:gd name="connsiteX30-2113" fmla="*/ 2592000 w 2736000"/>
              <a:gd name="connsiteY30-2114" fmla="*/ 288000 h 3930092"/>
              <a:gd name="connsiteX31-2115" fmla="*/ 2396702 w 2736000"/>
              <a:gd name="connsiteY31-2116" fmla="*/ 288000 h 3930092"/>
              <a:gd name="connsiteX32-2117" fmla="*/ 2396702 w 2736000"/>
              <a:gd name="connsiteY32-2118" fmla="*/ 413234 h 3930092"/>
              <a:gd name="connsiteX33-2119" fmla="*/ 1815389 w 2736000"/>
              <a:gd name="connsiteY33-2120" fmla="*/ 1665324 h 3930092"/>
              <a:gd name="connsiteX34-2121" fmla="*/ 1753098 w 2736000"/>
              <a:gd name="connsiteY34-2122" fmla="*/ 1974987 h 3930092"/>
              <a:gd name="connsiteX35-2123" fmla="*/ 1825752 w 2736000"/>
              <a:gd name="connsiteY35-2124" fmla="*/ 2312143 h 3930092"/>
              <a:gd name="connsiteX36-2125" fmla="*/ 2395980 w 2736000"/>
              <a:gd name="connsiteY36-2126" fmla="*/ 3557007 h 3930092"/>
              <a:gd name="connsiteX37-2127" fmla="*/ 2395980 w 2736000"/>
              <a:gd name="connsiteY37-2128" fmla="*/ 3642092 h 3930092"/>
              <a:gd name="connsiteX38-2129" fmla="*/ 2592000 w 2736000"/>
              <a:gd name="connsiteY38-2130" fmla="*/ 3642092 h 3930092"/>
              <a:gd name="connsiteX39-2131" fmla="*/ 2736000 w 2736000"/>
              <a:gd name="connsiteY39-2132" fmla="*/ 3786092 h 3930092"/>
              <a:gd name="connsiteX40-2133" fmla="*/ 2592000 w 2736000"/>
              <a:gd name="connsiteY40-2134" fmla="*/ 3930092 h 3930092"/>
              <a:gd name="connsiteX41-2135" fmla="*/ 144000 w 2736000"/>
              <a:gd name="connsiteY41-2136" fmla="*/ 3930092 h 3930092"/>
              <a:gd name="connsiteX42-2137" fmla="*/ 0 w 2736000"/>
              <a:gd name="connsiteY42-2138" fmla="*/ 3786092 h 3930092"/>
              <a:gd name="connsiteX43-2139" fmla="*/ 144000 w 2736000"/>
              <a:gd name="connsiteY43-2140" fmla="*/ 3642092 h 3930092"/>
              <a:gd name="connsiteX44-2141" fmla="*/ 338578 w 2736000"/>
              <a:gd name="connsiteY44-2142" fmla="*/ 3642092 h 3930092"/>
              <a:gd name="connsiteX45-2143" fmla="*/ 338578 w 2736000"/>
              <a:gd name="connsiteY45-2144" fmla="*/ 3557007 h 3930092"/>
              <a:gd name="connsiteX46-2145" fmla="*/ 951672 w 2736000"/>
              <a:gd name="connsiteY46-2146" fmla="*/ 2284199 h 3930092"/>
              <a:gd name="connsiteX47-2147" fmla="*/ 1012216 w 2736000"/>
              <a:gd name="connsiteY47-2148" fmla="*/ 1995181 h 3930092"/>
              <a:gd name="connsiteX48-2149" fmla="*/ 943195 w 2736000"/>
              <a:gd name="connsiteY48-2150" fmla="*/ 1693402 h 3930092"/>
              <a:gd name="connsiteX49-2151" fmla="*/ 339300 w 2736000"/>
              <a:gd name="connsiteY49-2152" fmla="*/ 413234 h 3930092"/>
              <a:gd name="connsiteX50-2153" fmla="*/ 339300 w 2736000"/>
              <a:gd name="connsiteY50-2154" fmla="*/ 288000 h 3930092"/>
              <a:gd name="connsiteX51-2155" fmla="*/ 144000 w 2736000"/>
              <a:gd name="connsiteY51-2156" fmla="*/ 288000 h 3930092"/>
              <a:gd name="connsiteX52-2157" fmla="*/ 0 w 2736000"/>
              <a:gd name="connsiteY52-2158" fmla="*/ 144000 h 3930092"/>
              <a:gd name="connsiteX53-2159" fmla="*/ 144000 w 2736000"/>
              <a:gd name="connsiteY53-2160" fmla="*/ 0 h 3930092"/>
              <a:gd name="connsiteX0-2161" fmla="*/ 1379552 w 2736000"/>
              <a:gd name="connsiteY0-2162" fmla="*/ 2418044 h 3930092"/>
              <a:gd name="connsiteX1-2163" fmla="*/ 1578778 w 2736000"/>
              <a:gd name="connsiteY1-2164" fmla="*/ 2576692 h 3930092"/>
              <a:gd name="connsiteX2-2165" fmla="*/ 2088000 w 2736000"/>
              <a:gd name="connsiteY2-2166" fmla="*/ 3520946 h 3930092"/>
              <a:gd name="connsiteX3-2167" fmla="*/ 648080 w 2736000"/>
              <a:gd name="connsiteY3-2168" fmla="*/ 3506285 h 3930092"/>
              <a:gd name="connsiteX4-2169" fmla="*/ 1182763 w 2736000"/>
              <a:gd name="connsiteY4-2170" fmla="*/ 2571640 h 3930092"/>
              <a:gd name="connsiteX5-2171" fmla="*/ 1379552 w 2736000"/>
              <a:gd name="connsiteY5-2172" fmla="*/ 2418044 h 3930092"/>
              <a:gd name="connsiteX6-2173" fmla="*/ 648003 w 2736000"/>
              <a:gd name="connsiteY6-2174" fmla="*/ 793859 h 3930092"/>
              <a:gd name="connsiteX7-2175" fmla="*/ 2087849 w 2736000"/>
              <a:gd name="connsiteY7-2176" fmla="*/ 808518 h 3930092"/>
              <a:gd name="connsiteX8-2177" fmla="*/ 1641214 w 2736000"/>
              <a:gd name="connsiteY8-2178" fmla="*/ 1449982 h 3930092"/>
              <a:gd name="connsiteX9-2179" fmla="*/ 1368003 w 2736000"/>
              <a:gd name="connsiteY9-2180" fmla="*/ 1937706 h 3930092"/>
              <a:gd name="connsiteX10-2181" fmla="*/ 1094068 w 2736000"/>
              <a:gd name="connsiteY10-2182" fmla="*/ 1448735 h 3930092"/>
              <a:gd name="connsiteX11-2183" fmla="*/ 648003 w 2736000"/>
              <a:gd name="connsiteY11-2184" fmla="*/ 793859 h 3930092"/>
              <a:gd name="connsiteX12-2185" fmla="*/ 516625 w 2736000"/>
              <a:gd name="connsiteY12-2186" fmla="*/ 299874 h 3930092"/>
              <a:gd name="connsiteX13-2187" fmla="*/ 516625 w 2736000"/>
              <a:gd name="connsiteY13-2188" fmla="*/ 449580 h 3930092"/>
              <a:gd name="connsiteX14-2189" fmla="*/ 1029987 w 2736000"/>
              <a:gd name="connsiteY14-2190" fmla="*/ 1557992 h 3930092"/>
              <a:gd name="connsiteX15-2191" fmla="*/ 1146996 w 2736000"/>
              <a:gd name="connsiteY15-2192" fmla="*/ 2057479 h 3930092"/>
              <a:gd name="connsiteX16-2193" fmla="*/ 1055065 w 2736000"/>
              <a:gd name="connsiteY16-2194" fmla="*/ 2431585 h 3930092"/>
              <a:gd name="connsiteX17-2195" fmla="*/ 539378 w 2736000"/>
              <a:gd name="connsiteY17-2196" fmla="*/ 3468615 h 3930092"/>
              <a:gd name="connsiteX18-2197" fmla="*/ 539378 w 2736000"/>
              <a:gd name="connsiteY18-2198" fmla="*/ 3604591 h 3930092"/>
              <a:gd name="connsiteX19-2199" fmla="*/ 2196077 w 2736000"/>
              <a:gd name="connsiteY19-2200" fmla="*/ 3604591 h 3930092"/>
              <a:gd name="connsiteX20-2201" fmla="*/ 2196077 w 2736000"/>
              <a:gd name="connsiteY20-2202" fmla="*/ 3468615 h 3930092"/>
              <a:gd name="connsiteX21-2203" fmla="*/ 1695313 w 2736000"/>
              <a:gd name="connsiteY21-2204" fmla="*/ 2440912 h 3930092"/>
              <a:gd name="connsiteX22-2205" fmla="*/ 1617547 w 2736000"/>
              <a:gd name="connsiteY22-2206" fmla="*/ 2049252 h 3930092"/>
              <a:gd name="connsiteX23-2207" fmla="*/ 1719395 w 2736000"/>
              <a:gd name="connsiteY23-2208" fmla="*/ 1540961 h 3930092"/>
              <a:gd name="connsiteX24-2209" fmla="*/ 2207952 w 2736000"/>
              <a:gd name="connsiteY24-2210" fmla="*/ 449580 h 3930092"/>
              <a:gd name="connsiteX25-2211" fmla="*/ 2207952 w 2736000"/>
              <a:gd name="connsiteY25-2212" fmla="*/ 299874 h 3930092"/>
              <a:gd name="connsiteX26-2213" fmla="*/ 516625 w 2736000"/>
              <a:gd name="connsiteY26-2214" fmla="*/ 299874 h 3930092"/>
              <a:gd name="connsiteX27-2215" fmla="*/ 144000 w 2736000"/>
              <a:gd name="connsiteY27-2216" fmla="*/ 0 h 3930092"/>
              <a:gd name="connsiteX28-2217" fmla="*/ 2592000 w 2736000"/>
              <a:gd name="connsiteY28-2218" fmla="*/ 0 h 3930092"/>
              <a:gd name="connsiteX29-2219" fmla="*/ 2736000 w 2736000"/>
              <a:gd name="connsiteY29-2220" fmla="*/ 144000 h 3930092"/>
              <a:gd name="connsiteX30-2221" fmla="*/ 2592000 w 2736000"/>
              <a:gd name="connsiteY30-2222" fmla="*/ 288000 h 3930092"/>
              <a:gd name="connsiteX31-2223" fmla="*/ 2396702 w 2736000"/>
              <a:gd name="connsiteY31-2224" fmla="*/ 288000 h 3930092"/>
              <a:gd name="connsiteX32-2225" fmla="*/ 2396702 w 2736000"/>
              <a:gd name="connsiteY32-2226" fmla="*/ 413234 h 3930092"/>
              <a:gd name="connsiteX33-2227" fmla="*/ 1815389 w 2736000"/>
              <a:gd name="connsiteY33-2228" fmla="*/ 1665324 h 3930092"/>
              <a:gd name="connsiteX34-2229" fmla="*/ 1753098 w 2736000"/>
              <a:gd name="connsiteY34-2230" fmla="*/ 1974987 h 3930092"/>
              <a:gd name="connsiteX35-2231" fmla="*/ 1825752 w 2736000"/>
              <a:gd name="connsiteY35-2232" fmla="*/ 2312143 h 3930092"/>
              <a:gd name="connsiteX36-2233" fmla="*/ 2395980 w 2736000"/>
              <a:gd name="connsiteY36-2234" fmla="*/ 3557007 h 3930092"/>
              <a:gd name="connsiteX37-2235" fmla="*/ 2395980 w 2736000"/>
              <a:gd name="connsiteY37-2236" fmla="*/ 3642092 h 3930092"/>
              <a:gd name="connsiteX38-2237" fmla="*/ 2592000 w 2736000"/>
              <a:gd name="connsiteY38-2238" fmla="*/ 3642092 h 3930092"/>
              <a:gd name="connsiteX39-2239" fmla="*/ 2736000 w 2736000"/>
              <a:gd name="connsiteY39-2240" fmla="*/ 3786092 h 3930092"/>
              <a:gd name="connsiteX40-2241" fmla="*/ 2592000 w 2736000"/>
              <a:gd name="connsiteY40-2242" fmla="*/ 3930092 h 3930092"/>
              <a:gd name="connsiteX41-2243" fmla="*/ 144000 w 2736000"/>
              <a:gd name="connsiteY41-2244" fmla="*/ 3930092 h 3930092"/>
              <a:gd name="connsiteX42-2245" fmla="*/ 0 w 2736000"/>
              <a:gd name="connsiteY42-2246" fmla="*/ 3786092 h 3930092"/>
              <a:gd name="connsiteX43-2247" fmla="*/ 144000 w 2736000"/>
              <a:gd name="connsiteY43-2248" fmla="*/ 3642092 h 3930092"/>
              <a:gd name="connsiteX44-2249" fmla="*/ 338578 w 2736000"/>
              <a:gd name="connsiteY44-2250" fmla="*/ 3642092 h 3930092"/>
              <a:gd name="connsiteX45-2251" fmla="*/ 338578 w 2736000"/>
              <a:gd name="connsiteY45-2252" fmla="*/ 3557007 h 3930092"/>
              <a:gd name="connsiteX46-2253" fmla="*/ 951672 w 2736000"/>
              <a:gd name="connsiteY46-2254" fmla="*/ 2284199 h 3930092"/>
              <a:gd name="connsiteX47-2255" fmla="*/ 1012216 w 2736000"/>
              <a:gd name="connsiteY47-2256" fmla="*/ 1995181 h 3930092"/>
              <a:gd name="connsiteX48-2257" fmla="*/ 943195 w 2736000"/>
              <a:gd name="connsiteY48-2258" fmla="*/ 1693402 h 3930092"/>
              <a:gd name="connsiteX49-2259" fmla="*/ 339300 w 2736000"/>
              <a:gd name="connsiteY49-2260" fmla="*/ 413234 h 3930092"/>
              <a:gd name="connsiteX50-2261" fmla="*/ 339300 w 2736000"/>
              <a:gd name="connsiteY50-2262" fmla="*/ 288000 h 3930092"/>
              <a:gd name="connsiteX51-2263" fmla="*/ 144000 w 2736000"/>
              <a:gd name="connsiteY51-2264" fmla="*/ 288000 h 3930092"/>
              <a:gd name="connsiteX52-2265" fmla="*/ 0 w 2736000"/>
              <a:gd name="connsiteY52-2266" fmla="*/ 144000 h 3930092"/>
              <a:gd name="connsiteX53-2267" fmla="*/ 144000 w 2736000"/>
              <a:gd name="connsiteY53-2268" fmla="*/ 0 h 3930092"/>
              <a:gd name="connsiteX0-2269" fmla="*/ 1379552 w 2736000"/>
              <a:gd name="connsiteY0-2270" fmla="*/ 2418044 h 3930092"/>
              <a:gd name="connsiteX1-2271" fmla="*/ 1578778 w 2736000"/>
              <a:gd name="connsiteY1-2272" fmla="*/ 2576692 h 3930092"/>
              <a:gd name="connsiteX2-2273" fmla="*/ 2088000 w 2736000"/>
              <a:gd name="connsiteY2-2274" fmla="*/ 3520946 h 3930092"/>
              <a:gd name="connsiteX3-2275" fmla="*/ 648080 w 2736000"/>
              <a:gd name="connsiteY3-2276" fmla="*/ 3506285 h 3930092"/>
              <a:gd name="connsiteX4-2277" fmla="*/ 1182763 w 2736000"/>
              <a:gd name="connsiteY4-2278" fmla="*/ 2571640 h 3930092"/>
              <a:gd name="connsiteX5-2279" fmla="*/ 1379552 w 2736000"/>
              <a:gd name="connsiteY5-2280" fmla="*/ 2418044 h 3930092"/>
              <a:gd name="connsiteX6-2281" fmla="*/ 648003 w 2736000"/>
              <a:gd name="connsiteY6-2282" fmla="*/ 793859 h 3930092"/>
              <a:gd name="connsiteX7-2283" fmla="*/ 2087849 w 2736000"/>
              <a:gd name="connsiteY7-2284" fmla="*/ 808518 h 3930092"/>
              <a:gd name="connsiteX8-2285" fmla="*/ 1641214 w 2736000"/>
              <a:gd name="connsiteY8-2286" fmla="*/ 1449982 h 3930092"/>
              <a:gd name="connsiteX9-2287" fmla="*/ 1368003 w 2736000"/>
              <a:gd name="connsiteY9-2288" fmla="*/ 1937706 h 3930092"/>
              <a:gd name="connsiteX10-2289" fmla="*/ 1094068 w 2736000"/>
              <a:gd name="connsiteY10-2290" fmla="*/ 1448735 h 3930092"/>
              <a:gd name="connsiteX11-2291" fmla="*/ 648003 w 2736000"/>
              <a:gd name="connsiteY11-2292" fmla="*/ 793859 h 3930092"/>
              <a:gd name="connsiteX12-2293" fmla="*/ 516625 w 2736000"/>
              <a:gd name="connsiteY12-2294" fmla="*/ 299874 h 3930092"/>
              <a:gd name="connsiteX13-2295" fmla="*/ 516625 w 2736000"/>
              <a:gd name="connsiteY13-2296" fmla="*/ 449580 h 3930092"/>
              <a:gd name="connsiteX14-2297" fmla="*/ 1029987 w 2736000"/>
              <a:gd name="connsiteY14-2298" fmla="*/ 1557992 h 3930092"/>
              <a:gd name="connsiteX15-2299" fmla="*/ 1146996 w 2736000"/>
              <a:gd name="connsiteY15-2300" fmla="*/ 2057479 h 3930092"/>
              <a:gd name="connsiteX16-2301" fmla="*/ 1055065 w 2736000"/>
              <a:gd name="connsiteY16-2302" fmla="*/ 2431585 h 3930092"/>
              <a:gd name="connsiteX17-2303" fmla="*/ 539378 w 2736000"/>
              <a:gd name="connsiteY17-2304" fmla="*/ 3468615 h 3930092"/>
              <a:gd name="connsiteX18-2305" fmla="*/ 539378 w 2736000"/>
              <a:gd name="connsiteY18-2306" fmla="*/ 3604591 h 3930092"/>
              <a:gd name="connsiteX19-2307" fmla="*/ 2196077 w 2736000"/>
              <a:gd name="connsiteY19-2308" fmla="*/ 3604591 h 3930092"/>
              <a:gd name="connsiteX20-2309" fmla="*/ 2196077 w 2736000"/>
              <a:gd name="connsiteY20-2310" fmla="*/ 3468615 h 3930092"/>
              <a:gd name="connsiteX21-2311" fmla="*/ 1695313 w 2736000"/>
              <a:gd name="connsiteY21-2312" fmla="*/ 2440912 h 3930092"/>
              <a:gd name="connsiteX22-2313" fmla="*/ 1617547 w 2736000"/>
              <a:gd name="connsiteY22-2314" fmla="*/ 2049252 h 3930092"/>
              <a:gd name="connsiteX23-2315" fmla="*/ 1719395 w 2736000"/>
              <a:gd name="connsiteY23-2316" fmla="*/ 1540961 h 3930092"/>
              <a:gd name="connsiteX24-2317" fmla="*/ 2207952 w 2736000"/>
              <a:gd name="connsiteY24-2318" fmla="*/ 449580 h 3930092"/>
              <a:gd name="connsiteX25-2319" fmla="*/ 2207952 w 2736000"/>
              <a:gd name="connsiteY25-2320" fmla="*/ 299874 h 3930092"/>
              <a:gd name="connsiteX26-2321" fmla="*/ 516625 w 2736000"/>
              <a:gd name="connsiteY26-2322" fmla="*/ 299874 h 3930092"/>
              <a:gd name="connsiteX27-2323" fmla="*/ 144000 w 2736000"/>
              <a:gd name="connsiteY27-2324" fmla="*/ 0 h 3930092"/>
              <a:gd name="connsiteX28-2325" fmla="*/ 2592000 w 2736000"/>
              <a:gd name="connsiteY28-2326" fmla="*/ 0 h 3930092"/>
              <a:gd name="connsiteX29-2327" fmla="*/ 2736000 w 2736000"/>
              <a:gd name="connsiteY29-2328" fmla="*/ 144000 h 3930092"/>
              <a:gd name="connsiteX30-2329" fmla="*/ 2592000 w 2736000"/>
              <a:gd name="connsiteY30-2330" fmla="*/ 288000 h 3930092"/>
              <a:gd name="connsiteX31-2331" fmla="*/ 2396702 w 2736000"/>
              <a:gd name="connsiteY31-2332" fmla="*/ 288000 h 3930092"/>
              <a:gd name="connsiteX32-2333" fmla="*/ 2396702 w 2736000"/>
              <a:gd name="connsiteY32-2334" fmla="*/ 413234 h 3930092"/>
              <a:gd name="connsiteX33-2335" fmla="*/ 1815389 w 2736000"/>
              <a:gd name="connsiteY33-2336" fmla="*/ 1665324 h 3930092"/>
              <a:gd name="connsiteX34-2337" fmla="*/ 1753098 w 2736000"/>
              <a:gd name="connsiteY34-2338" fmla="*/ 1974987 h 3930092"/>
              <a:gd name="connsiteX35-2339" fmla="*/ 1825752 w 2736000"/>
              <a:gd name="connsiteY35-2340" fmla="*/ 2312143 h 3930092"/>
              <a:gd name="connsiteX36-2341" fmla="*/ 2395980 w 2736000"/>
              <a:gd name="connsiteY36-2342" fmla="*/ 3557007 h 3930092"/>
              <a:gd name="connsiteX37-2343" fmla="*/ 2395980 w 2736000"/>
              <a:gd name="connsiteY37-2344" fmla="*/ 3642092 h 3930092"/>
              <a:gd name="connsiteX38-2345" fmla="*/ 2592000 w 2736000"/>
              <a:gd name="connsiteY38-2346" fmla="*/ 3642092 h 3930092"/>
              <a:gd name="connsiteX39-2347" fmla="*/ 2736000 w 2736000"/>
              <a:gd name="connsiteY39-2348" fmla="*/ 3786092 h 3930092"/>
              <a:gd name="connsiteX40-2349" fmla="*/ 2592000 w 2736000"/>
              <a:gd name="connsiteY40-2350" fmla="*/ 3930092 h 3930092"/>
              <a:gd name="connsiteX41-2351" fmla="*/ 144000 w 2736000"/>
              <a:gd name="connsiteY41-2352" fmla="*/ 3930092 h 3930092"/>
              <a:gd name="connsiteX42-2353" fmla="*/ 0 w 2736000"/>
              <a:gd name="connsiteY42-2354" fmla="*/ 3786092 h 3930092"/>
              <a:gd name="connsiteX43-2355" fmla="*/ 144000 w 2736000"/>
              <a:gd name="connsiteY43-2356" fmla="*/ 3642092 h 3930092"/>
              <a:gd name="connsiteX44-2357" fmla="*/ 338578 w 2736000"/>
              <a:gd name="connsiteY44-2358" fmla="*/ 3642092 h 3930092"/>
              <a:gd name="connsiteX45-2359" fmla="*/ 338578 w 2736000"/>
              <a:gd name="connsiteY45-2360" fmla="*/ 3557007 h 3930092"/>
              <a:gd name="connsiteX46-2361" fmla="*/ 951672 w 2736000"/>
              <a:gd name="connsiteY46-2362" fmla="*/ 2284199 h 3930092"/>
              <a:gd name="connsiteX47-2363" fmla="*/ 1012216 w 2736000"/>
              <a:gd name="connsiteY47-2364" fmla="*/ 1995181 h 3930092"/>
              <a:gd name="connsiteX48-2365" fmla="*/ 943195 w 2736000"/>
              <a:gd name="connsiteY48-2366" fmla="*/ 1693402 h 3930092"/>
              <a:gd name="connsiteX49-2367" fmla="*/ 339300 w 2736000"/>
              <a:gd name="connsiteY49-2368" fmla="*/ 413234 h 3930092"/>
              <a:gd name="connsiteX50-2369" fmla="*/ 339300 w 2736000"/>
              <a:gd name="connsiteY50-2370" fmla="*/ 288000 h 3930092"/>
              <a:gd name="connsiteX51-2371" fmla="*/ 144000 w 2736000"/>
              <a:gd name="connsiteY51-2372" fmla="*/ 288000 h 3930092"/>
              <a:gd name="connsiteX52-2373" fmla="*/ 0 w 2736000"/>
              <a:gd name="connsiteY52-2374" fmla="*/ 144000 h 3930092"/>
              <a:gd name="connsiteX53-2375" fmla="*/ 144000 w 2736000"/>
              <a:gd name="connsiteY53-2376" fmla="*/ 0 h 3930092"/>
              <a:gd name="connsiteX0-2377" fmla="*/ 1379552 w 2736000"/>
              <a:gd name="connsiteY0-2378" fmla="*/ 2418044 h 3930092"/>
              <a:gd name="connsiteX1-2379" fmla="*/ 1578778 w 2736000"/>
              <a:gd name="connsiteY1-2380" fmla="*/ 2576692 h 3930092"/>
              <a:gd name="connsiteX2-2381" fmla="*/ 2088000 w 2736000"/>
              <a:gd name="connsiteY2-2382" fmla="*/ 3520946 h 3930092"/>
              <a:gd name="connsiteX3-2383" fmla="*/ 648080 w 2736000"/>
              <a:gd name="connsiteY3-2384" fmla="*/ 3506285 h 3930092"/>
              <a:gd name="connsiteX4-2385" fmla="*/ 1182763 w 2736000"/>
              <a:gd name="connsiteY4-2386" fmla="*/ 2571640 h 3930092"/>
              <a:gd name="connsiteX5-2387" fmla="*/ 1379552 w 2736000"/>
              <a:gd name="connsiteY5-2388" fmla="*/ 2418044 h 3930092"/>
              <a:gd name="connsiteX6-2389" fmla="*/ 648003 w 2736000"/>
              <a:gd name="connsiteY6-2390" fmla="*/ 793859 h 3930092"/>
              <a:gd name="connsiteX7-2391" fmla="*/ 2087849 w 2736000"/>
              <a:gd name="connsiteY7-2392" fmla="*/ 808518 h 3930092"/>
              <a:gd name="connsiteX8-2393" fmla="*/ 1641214 w 2736000"/>
              <a:gd name="connsiteY8-2394" fmla="*/ 1449982 h 3930092"/>
              <a:gd name="connsiteX9-2395" fmla="*/ 1368003 w 2736000"/>
              <a:gd name="connsiteY9-2396" fmla="*/ 1937706 h 3930092"/>
              <a:gd name="connsiteX10-2397" fmla="*/ 1094068 w 2736000"/>
              <a:gd name="connsiteY10-2398" fmla="*/ 1448735 h 3930092"/>
              <a:gd name="connsiteX11-2399" fmla="*/ 648003 w 2736000"/>
              <a:gd name="connsiteY11-2400" fmla="*/ 793859 h 3930092"/>
              <a:gd name="connsiteX12-2401" fmla="*/ 516625 w 2736000"/>
              <a:gd name="connsiteY12-2402" fmla="*/ 299874 h 3930092"/>
              <a:gd name="connsiteX13-2403" fmla="*/ 516625 w 2736000"/>
              <a:gd name="connsiteY13-2404" fmla="*/ 449580 h 3930092"/>
              <a:gd name="connsiteX14-2405" fmla="*/ 1029987 w 2736000"/>
              <a:gd name="connsiteY14-2406" fmla="*/ 1557992 h 3930092"/>
              <a:gd name="connsiteX15-2407" fmla="*/ 1146996 w 2736000"/>
              <a:gd name="connsiteY15-2408" fmla="*/ 2057479 h 3930092"/>
              <a:gd name="connsiteX16-2409" fmla="*/ 1055065 w 2736000"/>
              <a:gd name="connsiteY16-2410" fmla="*/ 2431585 h 3930092"/>
              <a:gd name="connsiteX17-2411" fmla="*/ 539378 w 2736000"/>
              <a:gd name="connsiteY17-2412" fmla="*/ 3468615 h 3930092"/>
              <a:gd name="connsiteX18-2413" fmla="*/ 539378 w 2736000"/>
              <a:gd name="connsiteY18-2414" fmla="*/ 3604591 h 3930092"/>
              <a:gd name="connsiteX19-2415" fmla="*/ 2196077 w 2736000"/>
              <a:gd name="connsiteY19-2416" fmla="*/ 3604591 h 3930092"/>
              <a:gd name="connsiteX20-2417" fmla="*/ 2196077 w 2736000"/>
              <a:gd name="connsiteY20-2418" fmla="*/ 3468615 h 3930092"/>
              <a:gd name="connsiteX21-2419" fmla="*/ 1695313 w 2736000"/>
              <a:gd name="connsiteY21-2420" fmla="*/ 2440912 h 3930092"/>
              <a:gd name="connsiteX22-2421" fmla="*/ 1617547 w 2736000"/>
              <a:gd name="connsiteY22-2422" fmla="*/ 2049252 h 3930092"/>
              <a:gd name="connsiteX23-2423" fmla="*/ 1719395 w 2736000"/>
              <a:gd name="connsiteY23-2424" fmla="*/ 1540961 h 3930092"/>
              <a:gd name="connsiteX24-2425" fmla="*/ 2207952 w 2736000"/>
              <a:gd name="connsiteY24-2426" fmla="*/ 449580 h 3930092"/>
              <a:gd name="connsiteX25-2427" fmla="*/ 2207952 w 2736000"/>
              <a:gd name="connsiteY25-2428" fmla="*/ 299874 h 3930092"/>
              <a:gd name="connsiteX26-2429" fmla="*/ 516625 w 2736000"/>
              <a:gd name="connsiteY26-2430" fmla="*/ 299874 h 3930092"/>
              <a:gd name="connsiteX27-2431" fmla="*/ 144000 w 2736000"/>
              <a:gd name="connsiteY27-2432" fmla="*/ 0 h 3930092"/>
              <a:gd name="connsiteX28-2433" fmla="*/ 2592000 w 2736000"/>
              <a:gd name="connsiteY28-2434" fmla="*/ 0 h 3930092"/>
              <a:gd name="connsiteX29-2435" fmla="*/ 2736000 w 2736000"/>
              <a:gd name="connsiteY29-2436" fmla="*/ 144000 h 3930092"/>
              <a:gd name="connsiteX30-2437" fmla="*/ 2592000 w 2736000"/>
              <a:gd name="connsiteY30-2438" fmla="*/ 288000 h 3930092"/>
              <a:gd name="connsiteX31-2439" fmla="*/ 2396702 w 2736000"/>
              <a:gd name="connsiteY31-2440" fmla="*/ 288000 h 3930092"/>
              <a:gd name="connsiteX32-2441" fmla="*/ 2396702 w 2736000"/>
              <a:gd name="connsiteY32-2442" fmla="*/ 413234 h 3930092"/>
              <a:gd name="connsiteX33-2443" fmla="*/ 1815389 w 2736000"/>
              <a:gd name="connsiteY33-2444" fmla="*/ 1665324 h 3930092"/>
              <a:gd name="connsiteX34-2445" fmla="*/ 1753098 w 2736000"/>
              <a:gd name="connsiteY34-2446" fmla="*/ 1974987 h 3930092"/>
              <a:gd name="connsiteX35-2447" fmla="*/ 1825752 w 2736000"/>
              <a:gd name="connsiteY35-2448" fmla="*/ 2312143 h 3930092"/>
              <a:gd name="connsiteX36-2449" fmla="*/ 2395980 w 2736000"/>
              <a:gd name="connsiteY36-2450" fmla="*/ 3557007 h 3930092"/>
              <a:gd name="connsiteX37-2451" fmla="*/ 2395980 w 2736000"/>
              <a:gd name="connsiteY37-2452" fmla="*/ 3642092 h 3930092"/>
              <a:gd name="connsiteX38-2453" fmla="*/ 2592000 w 2736000"/>
              <a:gd name="connsiteY38-2454" fmla="*/ 3642092 h 3930092"/>
              <a:gd name="connsiteX39-2455" fmla="*/ 2736000 w 2736000"/>
              <a:gd name="connsiteY39-2456" fmla="*/ 3786092 h 3930092"/>
              <a:gd name="connsiteX40-2457" fmla="*/ 2592000 w 2736000"/>
              <a:gd name="connsiteY40-2458" fmla="*/ 3930092 h 3930092"/>
              <a:gd name="connsiteX41-2459" fmla="*/ 144000 w 2736000"/>
              <a:gd name="connsiteY41-2460" fmla="*/ 3930092 h 3930092"/>
              <a:gd name="connsiteX42-2461" fmla="*/ 0 w 2736000"/>
              <a:gd name="connsiteY42-2462" fmla="*/ 3786092 h 3930092"/>
              <a:gd name="connsiteX43-2463" fmla="*/ 144000 w 2736000"/>
              <a:gd name="connsiteY43-2464" fmla="*/ 3642092 h 3930092"/>
              <a:gd name="connsiteX44-2465" fmla="*/ 338578 w 2736000"/>
              <a:gd name="connsiteY44-2466" fmla="*/ 3642092 h 3930092"/>
              <a:gd name="connsiteX45-2467" fmla="*/ 338578 w 2736000"/>
              <a:gd name="connsiteY45-2468" fmla="*/ 3557007 h 3930092"/>
              <a:gd name="connsiteX46-2469" fmla="*/ 951672 w 2736000"/>
              <a:gd name="connsiteY46-2470" fmla="*/ 2284199 h 3930092"/>
              <a:gd name="connsiteX47-2471" fmla="*/ 1012216 w 2736000"/>
              <a:gd name="connsiteY47-2472" fmla="*/ 1995181 h 3930092"/>
              <a:gd name="connsiteX48-2473" fmla="*/ 943195 w 2736000"/>
              <a:gd name="connsiteY48-2474" fmla="*/ 1693402 h 3930092"/>
              <a:gd name="connsiteX49-2475" fmla="*/ 339300 w 2736000"/>
              <a:gd name="connsiteY49-2476" fmla="*/ 413234 h 3930092"/>
              <a:gd name="connsiteX50-2477" fmla="*/ 339300 w 2736000"/>
              <a:gd name="connsiteY50-2478" fmla="*/ 288000 h 3930092"/>
              <a:gd name="connsiteX51-2479" fmla="*/ 144000 w 2736000"/>
              <a:gd name="connsiteY51-2480" fmla="*/ 288000 h 3930092"/>
              <a:gd name="connsiteX52-2481" fmla="*/ 0 w 2736000"/>
              <a:gd name="connsiteY52-2482" fmla="*/ 144000 h 3930092"/>
              <a:gd name="connsiteX53-2483" fmla="*/ 144000 w 2736000"/>
              <a:gd name="connsiteY53-2484" fmla="*/ 0 h 3930092"/>
              <a:gd name="connsiteX0-2485" fmla="*/ 1379552 w 2736000"/>
              <a:gd name="connsiteY0-2486" fmla="*/ 2418044 h 3930092"/>
              <a:gd name="connsiteX1-2487" fmla="*/ 1563436 w 2736000"/>
              <a:gd name="connsiteY1-2488" fmla="*/ 2564418 h 3930092"/>
              <a:gd name="connsiteX2-2489" fmla="*/ 2088000 w 2736000"/>
              <a:gd name="connsiteY2-2490" fmla="*/ 3520946 h 3930092"/>
              <a:gd name="connsiteX3-2491" fmla="*/ 648080 w 2736000"/>
              <a:gd name="connsiteY3-2492" fmla="*/ 3506285 h 3930092"/>
              <a:gd name="connsiteX4-2493" fmla="*/ 1182763 w 2736000"/>
              <a:gd name="connsiteY4-2494" fmla="*/ 2571640 h 3930092"/>
              <a:gd name="connsiteX5-2495" fmla="*/ 1379552 w 2736000"/>
              <a:gd name="connsiteY5-2496" fmla="*/ 2418044 h 3930092"/>
              <a:gd name="connsiteX6-2497" fmla="*/ 648003 w 2736000"/>
              <a:gd name="connsiteY6-2498" fmla="*/ 793859 h 3930092"/>
              <a:gd name="connsiteX7-2499" fmla="*/ 2087849 w 2736000"/>
              <a:gd name="connsiteY7-2500" fmla="*/ 808518 h 3930092"/>
              <a:gd name="connsiteX8-2501" fmla="*/ 1641214 w 2736000"/>
              <a:gd name="connsiteY8-2502" fmla="*/ 1449982 h 3930092"/>
              <a:gd name="connsiteX9-2503" fmla="*/ 1368003 w 2736000"/>
              <a:gd name="connsiteY9-2504" fmla="*/ 1937706 h 3930092"/>
              <a:gd name="connsiteX10-2505" fmla="*/ 1094068 w 2736000"/>
              <a:gd name="connsiteY10-2506" fmla="*/ 1448735 h 3930092"/>
              <a:gd name="connsiteX11-2507" fmla="*/ 648003 w 2736000"/>
              <a:gd name="connsiteY11-2508" fmla="*/ 793859 h 3930092"/>
              <a:gd name="connsiteX12-2509" fmla="*/ 516625 w 2736000"/>
              <a:gd name="connsiteY12-2510" fmla="*/ 299874 h 3930092"/>
              <a:gd name="connsiteX13-2511" fmla="*/ 516625 w 2736000"/>
              <a:gd name="connsiteY13-2512" fmla="*/ 449580 h 3930092"/>
              <a:gd name="connsiteX14-2513" fmla="*/ 1029987 w 2736000"/>
              <a:gd name="connsiteY14-2514" fmla="*/ 1557992 h 3930092"/>
              <a:gd name="connsiteX15-2515" fmla="*/ 1146996 w 2736000"/>
              <a:gd name="connsiteY15-2516" fmla="*/ 2057479 h 3930092"/>
              <a:gd name="connsiteX16-2517" fmla="*/ 1055065 w 2736000"/>
              <a:gd name="connsiteY16-2518" fmla="*/ 2431585 h 3930092"/>
              <a:gd name="connsiteX17-2519" fmla="*/ 539378 w 2736000"/>
              <a:gd name="connsiteY17-2520" fmla="*/ 3468615 h 3930092"/>
              <a:gd name="connsiteX18-2521" fmla="*/ 539378 w 2736000"/>
              <a:gd name="connsiteY18-2522" fmla="*/ 3604591 h 3930092"/>
              <a:gd name="connsiteX19-2523" fmla="*/ 2196077 w 2736000"/>
              <a:gd name="connsiteY19-2524" fmla="*/ 3604591 h 3930092"/>
              <a:gd name="connsiteX20-2525" fmla="*/ 2196077 w 2736000"/>
              <a:gd name="connsiteY20-2526" fmla="*/ 3468615 h 3930092"/>
              <a:gd name="connsiteX21-2527" fmla="*/ 1695313 w 2736000"/>
              <a:gd name="connsiteY21-2528" fmla="*/ 2440912 h 3930092"/>
              <a:gd name="connsiteX22-2529" fmla="*/ 1617547 w 2736000"/>
              <a:gd name="connsiteY22-2530" fmla="*/ 2049252 h 3930092"/>
              <a:gd name="connsiteX23-2531" fmla="*/ 1719395 w 2736000"/>
              <a:gd name="connsiteY23-2532" fmla="*/ 1540961 h 3930092"/>
              <a:gd name="connsiteX24-2533" fmla="*/ 2207952 w 2736000"/>
              <a:gd name="connsiteY24-2534" fmla="*/ 449580 h 3930092"/>
              <a:gd name="connsiteX25-2535" fmla="*/ 2207952 w 2736000"/>
              <a:gd name="connsiteY25-2536" fmla="*/ 299874 h 3930092"/>
              <a:gd name="connsiteX26-2537" fmla="*/ 516625 w 2736000"/>
              <a:gd name="connsiteY26-2538" fmla="*/ 299874 h 3930092"/>
              <a:gd name="connsiteX27-2539" fmla="*/ 144000 w 2736000"/>
              <a:gd name="connsiteY27-2540" fmla="*/ 0 h 3930092"/>
              <a:gd name="connsiteX28-2541" fmla="*/ 2592000 w 2736000"/>
              <a:gd name="connsiteY28-2542" fmla="*/ 0 h 3930092"/>
              <a:gd name="connsiteX29-2543" fmla="*/ 2736000 w 2736000"/>
              <a:gd name="connsiteY29-2544" fmla="*/ 144000 h 3930092"/>
              <a:gd name="connsiteX30-2545" fmla="*/ 2592000 w 2736000"/>
              <a:gd name="connsiteY30-2546" fmla="*/ 288000 h 3930092"/>
              <a:gd name="connsiteX31-2547" fmla="*/ 2396702 w 2736000"/>
              <a:gd name="connsiteY31-2548" fmla="*/ 288000 h 3930092"/>
              <a:gd name="connsiteX32-2549" fmla="*/ 2396702 w 2736000"/>
              <a:gd name="connsiteY32-2550" fmla="*/ 413234 h 3930092"/>
              <a:gd name="connsiteX33-2551" fmla="*/ 1815389 w 2736000"/>
              <a:gd name="connsiteY33-2552" fmla="*/ 1665324 h 3930092"/>
              <a:gd name="connsiteX34-2553" fmla="*/ 1753098 w 2736000"/>
              <a:gd name="connsiteY34-2554" fmla="*/ 1974987 h 3930092"/>
              <a:gd name="connsiteX35-2555" fmla="*/ 1825752 w 2736000"/>
              <a:gd name="connsiteY35-2556" fmla="*/ 2312143 h 3930092"/>
              <a:gd name="connsiteX36-2557" fmla="*/ 2395980 w 2736000"/>
              <a:gd name="connsiteY36-2558" fmla="*/ 3557007 h 3930092"/>
              <a:gd name="connsiteX37-2559" fmla="*/ 2395980 w 2736000"/>
              <a:gd name="connsiteY37-2560" fmla="*/ 3642092 h 3930092"/>
              <a:gd name="connsiteX38-2561" fmla="*/ 2592000 w 2736000"/>
              <a:gd name="connsiteY38-2562" fmla="*/ 3642092 h 3930092"/>
              <a:gd name="connsiteX39-2563" fmla="*/ 2736000 w 2736000"/>
              <a:gd name="connsiteY39-2564" fmla="*/ 3786092 h 3930092"/>
              <a:gd name="connsiteX40-2565" fmla="*/ 2592000 w 2736000"/>
              <a:gd name="connsiteY40-2566" fmla="*/ 3930092 h 3930092"/>
              <a:gd name="connsiteX41-2567" fmla="*/ 144000 w 2736000"/>
              <a:gd name="connsiteY41-2568" fmla="*/ 3930092 h 3930092"/>
              <a:gd name="connsiteX42-2569" fmla="*/ 0 w 2736000"/>
              <a:gd name="connsiteY42-2570" fmla="*/ 3786092 h 3930092"/>
              <a:gd name="connsiteX43-2571" fmla="*/ 144000 w 2736000"/>
              <a:gd name="connsiteY43-2572" fmla="*/ 3642092 h 3930092"/>
              <a:gd name="connsiteX44-2573" fmla="*/ 338578 w 2736000"/>
              <a:gd name="connsiteY44-2574" fmla="*/ 3642092 h 3930092"/>
              <a:gd name="connsiteX45-2575" fmla="*/ 338578 w 2736000"/>
              <a:gd name="connsiteY45-2576" fmla="*/ 3557007 h 3930092"/>
              <a:gd name="connsiteX46-2577" fmla="*/ 951672 w 2736000"/>
              <a:gd name="connsiteY46-2578" fmla="*/ 2284199 h 3930092"/>
              <a:gd name="connsiteX47-2579" fmla="*/ 1012216 w 2736000"/>
              <a:gd name="connsiteY47-2580" fmla="*/ 1995181 h 3930092"/>
              <a:gd name="connsiteX48-2581" fmla="*/ 943195 w 2736000"/>
              <a:gd name="connsiteY48-2582" fmla="*/ 1693402 h 3930092"/>
              <a:gd name="connsiteX49-2583" fmla="*/ 339300 w 2736000"/>
              <a:gd name="connsiteY49-2584" fmla="*/ 413234 h 3930092"/>
              <a:gd name="connsiteX50-2585" fmla="*/ 339300 w 2736000"/>
              <a:gd name="connsiteY50-2586" fmla="*/ 288000 h 3930092"/>
              <a:gd name="connsiteX51-2587" fmla="*/ 144000 w 2736000"/>
              <a:gd name="connsiteY51-2588" fmla="*/ 288000 h 3930092"/>
              <a:gd name="connsiteX52-2589" fmla="*/ 0 w 2736000"/>
              <a:gd name="connsiteY52-2590" fmla="*/ 144000 h 3930092"/>
              <a:gd name="connsiteX53-2591" fmla="*/ 144000 w 2736000"/>
              <a:gd name="connsiteY53-2592" fmla="*/ 0 h 3930092"/>
              <a:gd name="connsiteX0-2593" fmla="*/ 1379552 w 2736000"/>
              <a:gd name="connsiteY0-2594" fmla="*/ 2418044 h 3930092"/>
              <a:gd name="connsiteX1-2595" fmla="*/ 1554231 w 2736000"/>
              <a:gd name="connsiteY1-2596" fmla="*/ 2552144 h 3930092"/>
              <a:gd name="connsiteX2-2597" fmla="*/ 2088000 w 2736000"/>
              <a:gd name="connsiteY2-2598" fmla="*/ 3520946 h 3930092"/>
              <a:gd name="connsiteX3-2599" fmla="*/ 648080 w 2736000"/>
              <a:gd name="connsiteY3-2600" fmla="*/ 3506285 h 3930092"/>
              <a:gd name="connsiteX4-2601" fmla="*/ 1182763 w 2736000"/>
              <a:gd name="connsiteY4-2602" fmla="*/ 2571640 h 3930092"/>
              <a:gd name="connsiteX5-2603" fmla="*/ 1379552 w 2736000"/>
              <a:gd name="connsiteY5-2604" fmla="*/ 2418044 h 3930092"/>
              <a:gd name="connsiteX6-2605" fmla="*/ 648003 w 2736000"/>
              <a:gd name="connsiteY6-2606" fmla="*/ 793859 h 3930092"/>
              <a:gd name="connsiteX7-2607" fmla="*/ 2087849 w 2736000"/>
              <a:gd name="connsiteY7-2608" fmla="*/ 808518 h 3930092"/>
              <a:gd name="connsiteX8-2609" fmla="*/ 1641214 w 2736000"/>
              <a:gd name="connsiteY8-2610" fmla="*/ 1449982 h 3930092"/>
              <a:gd name="connsiteX9-2611" fmla="*/ 1368003 w 2736000"/>
              <a:gd name="connsiteY9-2612" fmla="*/ 1937706 h 3930092"/>
              <a:gd name="connsiteX10-2613" fmla="*/ 1094068 w 2736000"/>
              <a:gd name="connsiteY10-2614" fmla="*/ 1448735 h 3930092"/>
              <a:gd name="connsiteX11-2615" fmla="*/ 648003 w 2736000"/>
              <a:gd name="connsiteY11-2616" fmla="*/ 793859 h 3930092"/>
              <a:gd name="connsiteX12-2617" fmla="*/ 516625 w 2736000"/>
              <a:gd name="connsiteY12-2618" fmla="*/ 299874 h 3930092"/>
              <a:gd name="connsiteX13-2619" fmla="*/ 516625 w 2736000"/>
              <a:gd name="connsiteY13-2620" fmla="*/ 449580 h 3930092"/>
              <a:gd name="connsiteX14-2621" fmla="*/ 1029987 w 2736000"/>
              <a:gd name="connsiteY14-2622" fmla="*/ 1557992 h 3930092"/>
              <a:gd name="connsiteX15-2623" fmla="*/ 1146996 w 2736000"/>
              <a:gd name="connsiteY15-2624" fmla="*/ 2057479 h 3930092"/>
              <a:gd name="connsiteX16-2625" fmla="*/ 1055065 w 2736000"/>
              <a:gd name="connsiteY16-2626" fmla="*/ 2431585 h 3930092"/>
              <a:gd name="connsiteX17-2627" fmla="*/ 539378 w 2736000"/>
              <a:gd name="connsiteY17-2628" fmla="*/ 3468615 h 3930092"/>
              <a:gd name="connsiteX18-2629" fmla="*/ 539378 w 2736000"/>
              <a:gd name="connsiteY18-2630" fmla="*/ 3604591 h 3930092"/>
              <a:gd name="connsiteX19-2631" fmla="*/ 2196077 w 2736000"/>
              <a:gd name="connsiteY19-2632" fmla="*/ 3604591 h 3930092"/>
              <a:gd name="connsiteX20-2633" fmla="*/ 2196077 w 2736000"/>
              <a:gd name="connsiteY20-2634" fmla="*/ 3468615 h 3930092"/>
              <a:gd name="connsiteX21-2635" fmla="*/ 1695313 w 2736000"/>
              <a:gd name="connsiteY21-2636" fmla="*/ 2440912 h 3930092"/>
              <a:gd name="connsiteX22-2637" fmla="*/ 1617547 w 2736000"/>
              <a:gd name="connsiteY22-2638" fmla="*/ 2049252 h 3930092"/>
              <a:gd name="connsiteX23-2639" fmla="*/ 1719395 w 2736000"/>
              <a:gd name="connsiteY23-2640" fmla="*/ 1540961 h 3930092"/>
              <a:gd name="connsiteX24-2641" fmla="*/ 2207952 w 2736000"/>
              <a:gd name="connsiteY24-2642" fmla="*/ 449580 h 3930092"/>
              <a:gd name="connsiteX25-2643" fmla="*/ 2207952 w 2736000"/>
              <a:gd name="connsiteY25-2644" fmla="*/ 299874 h 3930092"/>
              <a:gd name="connsiteX26-2645" fmla="*/ 516625 w 2736000"/>
              <a:gd name="connsiteY26-2646" fmla="*/ 299874 h 3930092"/>
              <a:gd name="connsiteX27-2647" fmla="*/ 144000 w 2736000"/>
              <a:gd name="connsiteY27-2648" fmla="*/ 0 h 3930092"/>
              <a:gd name="connsiteX28-2649" fmla="*/ 2592000 w 2736000"/>
              <a:gd name="connsiteY28-2650" fmla="*/ 0 h 3930092"/>
              <a:gd name="connsiteX29-2651" fmla="*/ 2736000 w 2736000"/>
              <a:gd name="connsiteY29-2652" fmla="*/ 144000 h 3930092"/>
              <a:gd name="connsiteX30-2653" fmla="*/ 2592000 w 2736000"/>
              <a:gd name="connsiteY30-2654" fmla="*/ 288000 h 3930092"/>
              <a:gd name="connsiteX31-2655" fmla="*/ 2396702 w 2736000"/>
              <a:gd name="connsiteY31-2656" fmla="*/ 288000 h 3930092"/>
              <a:gd name="connsiteX32-2657" fmla="*/ 2396702 w 2736000"/>
              <a:gd name="connsiteY32-2658" fmla="*/ 413234 h 3930092"/>
              <a:gd name="connsiteX33-2659" fmla="*/ 1815389 w 2736000"/>
              <a:gd name="connsiteY33-2660" fmla="*/ 1665324 h 3930092"/>
              <a:gd name="connsiteX34-2661" fmla="*/ 1753098 w 2736000"/>
              <a:gd name="connsiteY34-2662" fmla="*/ 1974987 h 3930092"/>
              <a:gd name="connsiteX35-2663" fmla="*/ 1825752 w 2736000"/>
              <a:gd name="connsiteY35-2664" fmla="*/ 2312143 h 3930092"/>
              <a:gd name="connsiteX36-2665" fmla="*/ 2395980 w 2736000"/>
              <a:gd name="connsiteY36-2666" fmla="*/ 3557007 h 3930092"/>
              <a:gd name="connsiteX37-2667" fmla="*/ 2395980 w 2736000"/>
              <a:gd name="connsiteY37-2668" fmla="*/ 3642092 h 3930092"/>
              <a:gd name="connsiteX38-2669" fmla="*/ 2592000 w 2736000"/>
              <a:gd name="connsiteY38-2670" fmla="*/ 3642092 h 3930092"/>
              <a:gd name="connsiteX39-2671" fmla="*/ 2736000 w 2736000"/>
              <a:gd name="connsiteY39-2672" fmla="*/ 3786092 h 3930092"/>
              <a:gd name="connsiteX40-2673" fmla="*/ 2592000 w 2736000"/>
              <a:gd name="connsiteY40-2674" fmla="*/ 3930092 h 3930092"/>
              <a:gd name="connsiteX41-2675" fmla="*/ 144000 w 2736000"/>
              <a:gd name="connsiteY41-2676" fmla="*/ 3930092 h 3930092"/>
              <a:gd name="connsiteX42-2677" fmla="*/ 0 w 2736000"/>
              <a:gd name="connsiteY42-2678" fmla="*/ 3786092 h 3930092"/>
              <a:gd name="connsiteX43-2679" fmla="*/ 144000 w 2736000"/>
              <a:gd name="connsiteY43-2680" fmla="*/ 3642092 h 3930092"/>
              <a:gd name="connsiteX44-2681" fmla="*/ 338578 w 2736000"/>
              <a:gd name="connsiteY44-2682" fmla="*/ 3642092 h 3930092"/>
              <a:gd name="connsiteX45-2683" fmla="*/ 338578 w 2736000"/>
              <a:gd name="connsiteY45-2684" fmla="*/ 3557007 h 3930092"/>
              <a:gd name="connsiteX46-2685" fmla="*/ 951672 w 2736000"/>
              <a:gd name="connsiteY46-2686" fmla="*/ 2284199 h 3930092"/>
              <a:gd name="connsiteX47-2687" fmla="*/ 1012216 w 2736000"/>
              <a:gd name="connsiteY47-2688" fmla="*/ 1995181 h 3930092"/>
              <a:gd name="connsiteX48-2689" fmla="*/ 943195 w 2736000"/>
              <a:gd name="connsiteY48-2690" fmla="*/ 1693402 h 3930092"/>
              <a:gd name="connsiteX49-2691" fmla="*/ 339300 w 2736000"/>
              <a:gd name="connsiteY49-2692" fmla="*/ 413234 h 3930092"/>
              <a:gd name="connsiteX50-2693" fmla="*/ 339300 w 2736000"/>
              <a:gd name="connsiteY50-2694" fmla="*/ 288000 h 3930092"/>
              <a:gd name="connsiteX51-2695" fmla="*/ 144000 w 2736000"/>
              <a:gd name="connsiteY51-2696" fmla="*/ 288000 h 3930092"/>
              <a:gd name="connsiteX52-2697" fmla="*/ 0 w 2736000"/>
              <a:gd name="connsiteY52-2698" fmla="*/ 144000 h 3930092"/>
              <a:gd name="connsiteX53-2699" fmla="*/ 144000 w 2736000"/>
              <a:gd name="connsiteY53-2700" fmla="*/ 0 h 3930092"/>
              <a:gd name="connsiteX0-2701" fmla="*/ 1379552 w 2736000"/>
              <a:gd name="connsiteY0-2702" fmla="*/ 2418044 h 3930092"/>
              <a:gd name="connsiteX1-2703" fmla="*/ 1554231 w 2736000"/>
              <a:gd name="connsiteY1-2704" fmla="*/ 2552144 h 3930092"/>
              <a:gd name="connsiteX2-2705" fmla="*/ 2088000 w 2736000"/>
              <a:gd name="connsiteY2-2706" fmla="*/ 3520946 h 3930092"/>
              <a:gd name="connsiteX3-2707" fmla="*/ 648080 w 2736000"/>
              <a:gd name="connsiteY3-2708" fmla="*/ 3506285 h 3930092"/>
              <a:gd name="connsiteX4-2709" fmla="*/ 1182763 w 2736000"/>
              <a:gd name="connsiteY4-2710" fmla="*/ 2571640 h 3930092"/>
              <a:gd name="connsiteX5-2711" fmla="*/ 1379552 w 2736000"/>
              <a:gd name="connsiteY5-2712" fmla="*/ 2418044 h 3930092"/>
              <a:gd name="connsiteX6-2713" fmla="*/ 648003 w 2736000"/>
              <a:gd name="connsiteY6-2714" fmla="*/ 793859 h 3930092"/>
              <a:gd name="connsiteX7-2715" fmla="*/ 2087849 w 2736000"/>
              <a:gd name="connsiteY7-2716" fmla="*/ 808518 h 3930092"/>
              <a:gd name="connsiteX8-2717" fmla="*/ 1641214 w 2736000"/>
              <a:gd name="connsiteY8-2718" fmla="*/ 1449982 h 3930092"/>
              <a:gd name="connsiteX9-2719" fmla="*/ 1368003 w 2736000"/>
              <a:gd name="connsiteY9-2720" fmla="*/ 1937706 h 3930092"/>
              <a:gd name="connsiteX10-2721" fmla="*/ 1094068 w 2736000"/>
              <a:gd name="connsiteY10-2722" fmla="*/ 1448735 h 3930092"/>
              <a:gd name="connsiteX11-2723" fmla="*/ 648003 w 2736000"/>
              <a:gd name="connsiteY11-2724" fmla="*/ 793859 h 3930092"/>
              <a:gd name="connsiteX12-2725" fmla="*/ 516625 w 2736000"/>
              <a:gd name="connsiteY12-2726" fmla="*/ 299874 h 3930092"/>
              <a:gd name="connsiteX13-2727" fmla="*/ 516625 w 2736000"/>
              <a:gd name="connsiteY13-2728" fmla="*/ 449580 h 3930092"/>
              <a:gd name="connsiteX14-2729" fmla="*/ 1029987 w 2736000"/>
              <a:gd name="connsiteY14-2730" fmla="*/ 1557992 h 3930092"/>
              <a:gd name="connsiteX15-2731" fmla="*/ 1146996 w 2736000"/>
              <a:gd name="connsiteY15-2732" fmla="*/ 2057479 h 3930092"/>
              <a:gd name="connsiteX16-2733" fmla="*/ 1055065 w 2736000"/>
              <a:gd name="connsiteY16-2734" fmla="*/ 2431585 h 3930092"/>
              <a:gd name="connsiteX17-2735" fmla="*/ 539378 w 2736000"/>
              <a:gd name="connsiteY17-2736" fmla="*/ 3468615 h 3930092"/>
              <a:gd name="connsiteX18-2737" fmla="*/ 539378 w 2736000"/>
              <a:gd name="connsiteY18-2738" fmla="*/ 3604591 h 3930092"/>
              <a:gd name="connsiteX19-2739" fmla="*/ 2196077 w 2736000"/>
              <a:gd name="connsiteY19-2740" fmla="*/ 3604591 h 3930092"/>
              <a:gd name="connsiteX20-2741" fmla="*/ 2196077 w 2736000"/>
              <a:gd name="connsiteY20-2742" fmla="*/ 3468615 h 3930092"/>
              <a:gd name="connsiteX21-2743" fmla="*/ 1695313 w 2736000"/>
              <a:gd name="connsiteY21-2744" fmla="*/ 2440912 h 3930092"/>
              <a:gd name="connsiteX22-2745" fmla="*/ 1617547 w 2736000"/>
              <a:gd name="connsiteY22-2746" fmla="*/ 2049252 h 3930092"/>
              <a:gd name="connsiteX23-2747" fmla="*/ 1719395 w 2736000"/>
              <a:gd name="connsiteY23-2748" fmla="*/ 1540961 h 3930092"/>
              <a:gd name="connsiteX24-2749" fmla="*/ 2207952 w 2736000"/>
              <a:gd name="connsiteY24-2750" fmla="*/ 449580 h 3930092"/>
              <a:gd name="connsiteX25-2751" fmla="*/ 2207952 w 2736000"/>
              <a:gd name="connsiteY25-2752" fmla="*/ 299874 h 3930092"/>
              <a:gd name="connsiteX26-2753" fmla="*/ 516625 w 2736000"/>
              <a:gd name="connsiteY26-2754" fmla="*/ 299874 h 3930092"/>
              <a:gd name="connsiteX27-2755" fmla="*/ 144000 w 2736000"/>
              <a:gd name="connsiteY27-2756" fmla="*/ 0 h 3930092"/>
              <a:gd name="connsiteX28-2757" fmla="*/ 2592000 w 2736000"/>
              <a:gd name="connsiteY28-2758" fmla="*/ 0 h 3930092"/>
              <a:gd name="connsiteX29-2759" fmla="*/ 2736000 w 2736000"/>
              <a:gd name="connsiteY29-2760" fmla="*/ 144000 h 3930092"/>
              <a:gd name="connsiteX30-2761" fmla="*/ 2592000 w 2736000"/>
              <a:gd name="connsiteY30-2762" fmla="*/ 288000 h 3930092"/>
              <a:gd name="connsiteX31-2763" fmla="*/ 2396702 w 2736000"/>
              <a:gd name="connsiteY31-2764" fmla="*/ 288000 h 3930092"/>
              <a:gd name="connsiteX32-2765" fmla="*/ 2396702 w 2736000"/>
              <a:gd name="connsiteY32-2766" fmla="*/ 413234 h 3930092"/>
              <a:gd name="connsiteX33-2767" fmla="*/ 1815389 w 2736000"/>
              <a:gd name="connsiteY33-2768" fmla="*/ 1665324 h 3930092"/>
              <a:gd name="connsiteX34-2769" fmla="*/ 1753098 w 2736000"/>
              <a:gd name="connsiteY34-2770" fmla="*/ 1974987 h 3930092"/>
              <a:gd name="connsiteX35-2771" fmla="*/ 1825752 w 2736000"/>
              <a:gd name="connsiteY35-2772" fmla="*/ 2312143 h 3930092"/>
              <a:gd name="connsiteX36-2773" fmla="*/ 2395980 w 2736000"/>
              <a:gd name="connsiteY36-2774" fmla="*/ 3557007 h 3930092"/>
              <a:gd name="connsiteX37-2775" fmla="*/ 2395980 w 2736000"/>
              <a:gd name="connsiteY37-2776" fmla="*/ 3642092 h 3930092"/>
              <a:gd name="connsiteX38-2777" fmla="*/ 2592000 w 2736000"/>
              <a:gd name="connsiteY38-2778" fmla="*/ 3642092 h 3930092"/>
              <a:gd name="connsiteX39-2779" fmla="*/ 2736000 w 2736000"/>
              <a:gd name="connsiteY39-2780" fmla="*/ 3786092 h 3930092"/>
              <a:gd name="connsiteX40-2781" fmla="*/ 2592000 w 2736000"/>
              <a:gd name="connsiteY40-2782" fmla="*/ 3930092 h 3930092"/>
              <a:gd name="connsiteX41-2783" fmla="*/ 144000 w 2736000"/>
              <a:gd name="connsiteY41-2784" fmla="*/ 3930092 h 3930092"/>
              <a:gd name="connsiteX42-2785" fmla="*/ 0 w 2736000"/>
              <a:gd name="connsiteY42-2786" fmla="*/ 3786092 h 3930092"/>
              <a:gd name="connsiteX43-2787" fmla="*/ 144000 w 2736000"/>
              <a:gd name="connsiteY43-2788" fmla="*/ 3642092 h 3930092"/>
              <a:gd name="connsiteX44-2789" fmla="*/ 338578 w 2736000"/>
              <a:gd name="connsiteY44-2790" fmla="*/ 3642092 h 3930092"/>
              <a:gd name="connsiteX45-2791" fmla="*/ 338578 w 2736000"/>
              <a:gd name="connsiteY45-2792" fmla="*/ 3557007 h 3930092"/>
              <a:gd name="connsiteX46-2793" fmla="*/ 951672 w 2736000"/>
              <a:gd name="connsiteY46-2794" fmla="*/ 2284199 h 3930092"/>
              <a:gd name="connsiteX47-2795" fmla="*/ 1012216 w 2736000"/>
              <a:gd name="connsiteY47-2796" fmla="*/ 1995181 h 3930092"/>
              <a:gd name="connsiteX48-2797" fmla="*/ 943195 w 2736000"/>
              <a:gd name="connsiteY48-2798" fmla="*/ 1693402 h 3930092"/>
              <a:gd name="connsiteX49-2799" fmla="*/ 339300 w 2736000"/>
              <a:gd name="connsiteY49-2800" fmla="*/ 413234 h 3930092"/>
              <a:gd name="connsiteX50-2801" fmla="*/ 339300 w 2736000"/>
              <a:gd name="connsiteY50-2802" fmla="*/ 288000 h 3930092"/>
              <a:gd name="connsiteX51-2803" fmla="*/ 144000 w 2736000"/>
              <a:gd name="connsiteY51-2804" fmla="*/ 288000 h 3930092"/>
              <a:gd name="connsiteX52-2805" fmla="*/ 0 w 2736000"/>
              <a:gd name="connsiteY52-2806" fmla="*/ 144000 h 3930092"/>
              <a:gd name="connsiteX53-2807" fmla="*/ 144000 w 2736000"/>
              <a:gd name="connsiteY53-2808" fmla="*/ 0 h 3930092"/>
              <a:gd name="connsiteX0-2809" fmla="*/ 1367278 w 2736000"/>
              <a:gd name="connsiteY0-2810" fmla="*/ 2418044 h 3930092"/>
              <a:gd name="connsiteX1-2811" fmla="*/ 1554231 w 2736000"/>
              <a:gd name="connsiteY1-2812" fmla="*/ 2552144 h 3930092"/>
              <a:gd name="connsiteX2-2813" fmla="*/ 2088000 w 2736000"/>
              <a:gd name="connsiteY2-2814" fmla="*/ 3520946 h 3930092"/>
              <a:gd name="connsiteX3-2815" fmla="*/ 648080 w 2736000"/>
              <a:gd name="connsiteY3-2816" fmla="*/ 3506285 h 3930092"/>
              <a:gd name="connsiteX4-2817" fmla="*/ 1182763 w 2736000"/>
              <a:gd name="connsiteY4-2818" fmla="*/ 2571640 h 3930092"/>
              <a:gd name="connsiteX5-2819" fmla="*/ 1367278 w 2736000"/>
              <a:gd name="connsiteY5-2820" fmla="*/ 2418044 h 3930092"/>
              <a:gd name="connsiteX6-2821" fmla="*/ 648003 w 2736000"/>
              <a:gd name="connsiteY6-2822" fmla="*/ 793859 h 3930092"/>
              <a:gd name="connsiteX7-2823" fmla="*/ 2087849 w 2736000"/>
              <a:gd name="connsiteY7-2824" fmla="*/ 808518 h 3930092"/>
              <a:gd name="connsiteX8-2825" fmla="*/ 1641214 w 2736000"/>
              <a:gd name="connsiteY8-2826" fmla="*/ 1449982 h 3930092"/>
              <a:gd name="connsiteX9-2827" fmla="*/ 1368003 w 2736000"/>
              <a:gd name="connsiteY9-2828" fmla="*/ 1937706 h 3930092"/>
              <a:gd name="connsiteX10-2829" fmla="*/ 1094068 w 2736000"/>
              <a:gd name="connsiteY10-2830" fmla="*/ 1448735 h 3930092"/>
              <a:gd name="connsiteX11-2831" fmla="*/ 648003 w 2736000"/>
              <a:gd name="connsiteY11-2832" fmla="*/ 793859 h 3930092"/>
              <a:gd name="connsiteX12-2833" fmla="*/ 516625 w 2736000"/>
              <a:gd name="connsiteY12-2834" fmla="*/ 299874 h 3930092"/>
              <a:gd name="connsiteX13-2835" fmla="*/ 516625 w 2736000"/>
              <a:gd name="connsiteY13-2836" fmla="*/ 449580 h 3930092"/>
              <a:gd name="connsiteX14-2837" fmla="*/ 1029987 w 2736000"/>
              <a:gd name="connsiteY14-2838" fmla="*/ 1557992 h 3930092"/>
              <a:gd name="connsiteX15-2839" fmla="*/ 1146996 w 2736000"/>
              <a:gd name="connsiteY15-2840" fmla="*/ 2057479 h 3930092"/>
              <a:gd name="connsiteX16-2841" fmla="*/ 1055065 w 2736000"/>
              <a:gd name="connsiteY16-2842" fmla="*/ 2431585 h 3930092"/>
              <a:gd name="connsiteX17-2843" fmla="*/ 539378 w 2736000"/>
              <a:gd name="connsiteY17-2844" fmla="*/ 3468615 h 3930092"/>
              <a:gd name="connsiteX18-2845" fmla="*/ 539378 w 2736000"/>
              <a:gd name="connsiteY18-2846" fmla="*/ 3604591 h 3930092"/>
              <a:gd name="connsiteX19-2847" fmla="*/ 2196077 w 2736000"/>
              <a:gd name="connsiteY19-2848" fmla="*/ 3604591 h 3930092"/>
              <a:gd name="connsiteX20-2849" fmla="*/ 2196077 w 2736000"/>
              <a:gd name="connsiteY20-2850" fmla="*/ 3468615 h 3930092"/>
              <a:gd name="connsiteX21-2851" fmla="*/ 1695313 w 2736000"/>
              <a:gd name="connsiteY21-2852" fmla="*/ 2440912 h 3930092"/>
              <a:gd name="connsiteX22-2853" fmla="*/ 1617547 w 2736000"/>
              <a:gd name="connsiteY22-2854" fmla="*/ 2049252 h 3930092"/>
              <a:gd name="connsiteX23-2855" fmla="*/ 1719395 w 2736000"/>
              <a:gd name="connsiteY23-2856" fmla="*/ 1540961 h 3930092"/>
              <a:gd name="connsiteX24-2857" fmla="*/ 2207952 w 2736000"/>
              <a:gd name="connsiteY24-2858" fmla="*/ 449580 h 3930092"/>
              <a:gd name="connsiteX25-2859" fmla="*/ 2207952 w 2736000"/>
              <a:gd name="connsiteY25-2860" fmla="*/ 299874 h 3930092"/>
              <a:gd name="connsiteX26-2861" fmla="*/ 516625 w 2736000"/>
              <a:gd name="connsiteY26-2862" fmla="*/ 299874 h 3930092"/>
              <a:gd name="connsiteX27-2863" fmla="*/ 144000 w 2736000"/>
              <a:gd name="connsiteY27-2864" fmla="*/ 0 h 3930092"/>
              <a:gd name="connsiteX28-2865" fmla="*/ 2592000 w 2736000"/>
              <a:gd name="connsiteY28-2866" fmla="*/ 0 h 3930092"/>
              <a:gd name="connsiteX29-2867" fmla="*/ 2736000 w 2736000"/>
              <a:gd name="connsiteY29-2868" fmla="*/ 144000 h 3930092"/>
              <a:gd name="connsiteX30-2869" fmla="*/ 2592000 w 2736000"/>
              <a:gd name="connsiteY30-2870" fmla="*/ 288000 h 3930092"/>
              <a:gd name="connsiteX31-2871" fmla="*/ 2396702 w 2736000"/>
              <a:gd name="connsiteY31-2872" fmla="*/ 288000 h 3930092"/>
              <a:gd name="connsiteX32-2873" fmla="*/ 2396702 w 2736000"/>
              <a:gd name="connsiteY32-2874" fmla="*/ 413234 h 3930092"/>
              <a:gd name="connsiteX33-2875" fmla="*/ 1815389 w 2736000"/>
              <a:gd name="connsiteY33-2876" fmla="*/ 1665324 h 3930092"/>
              <a:gd name="connsiteX34-2877" fmla="*/ 1753098 w 2736000"/>
              <a:gd name="connsiteY34-2878" fmla="*/ 1974987 h 3930092"/>
              <a:gd name="connsiteX35-2879" fmla="*/ 1825752 w 2736000"/>
              <a:gd name="connsiteY35-2880" fmla="*/ 2312143 h 3930092"/>
              <a:gd name="connsiteX36-2881" fmla="*/ 2395980 w 2736000"/>
              <a:gd name="connsiteY36-2882" fmla="*/ 3557007 h 3930092"/>
              <a:gd name="connsiteX37-2883" fmla="*/ 2395980 w 2736000"/>
              <a:gd name="connsiteY37-2884" fmla="*/ 3642092 h 3930092"/>
              <a:gd name="connsiteX38-2885" fmla="*/ 2592000 w 2736000"/>
              <a:gd name="connsiteY38-2886" fmla="*/ 3642092 h 3930092"/>
              <a:gd name="connsiteX39-2887" fmla="*/ 2736000 w 2736000"/>
              <a:gd name="connsiteY39-2888" fmla="*/ 3786092 h 3930092"/>
              <a:gd name="connsiteX40-2889" fmla="*/ 2592000 w 2736000"/>
              <a:gd name="connsiteY40-2890" fmla="*/ 3930092 h 3930092"/>
              <a:gd name="connsiteX41-2891" fmla="*/ 144000 w 2736000"/>
              <a:gd name="connsiteY41-2892" fmla="*/ 3930092 h 3930092"/>
              <a:gd name="connsiteX42-2893" fmla="*/ 0 w 2736000"/>
              <a:gd name="connsiteY42-2894" fmla="*/ 3786092 h 3930092"/>
              <a:gd name="connsiteX43-2895" fmla="*/ 144000 w 2736000"/>
              <a:gd name="connsiteY43-2896" fmla="*/ 3642092 h 3930092"/>
              <a:gd name="connsiteX44-2897" fmla="*/ 338578 w 2736000"/>
              <a:gd name="connsiteY44-2898" fmla="*/ 3642092 h 3930092"/>
              <a:gd name="connsiteX45-2899" fmla="*/ 338578 w 2736000"/>
              <a:gd name="connsiteY45-2900" fmla="*/ 3557007 h 3930092"/>
              <a:gd name="connsiteX46-2901" fmla="*/ 951672 w 2736000"/>
              <a:gd name="connsiteY46-2902" fmla="*/ 2284199 h 3930092"/>
              <a:gd name="connsiteX47-2903" fmla="*/ 1012216 w 2736000"/>
              <a:gd name="connsiteY47-2904" fmla="*/ 1995181 h 3930092"/>
              <a:gd name="connsiteX48-2905" fmla="*/ 943195 w 2736000"/>
              <a:gd name="connsiteY48-2906" fmla="*/ 1693402 h 3930092"/>
              <a:gd name="connsiteX49-2907" fmla="*/ 339300 w 2736000"/>
              <a:gd name="connsiteY49-2908" fmla="*/ 413234 h 3930092"/>
              <a:gd name="connsiteX50-2909" fmla="*/ 339300 w 2736000"/>
              <a:gd name="connsiteY50-2910" fmla="*/ 288000 h 3930092"/>
              <a:gd name="connsiteX51-2911" fmla="*/ 144000 w 2736000"/>
              <a:gd name="connsiteY51-2912" fmla="*/ 288000 h 3930092"/>
              <a:gd name="connsiteX52-2913" fmla="*/ 0 w 2736000"/>
              <a:gd name="connsiteY52-2914" fmla="*/ 144000 h 3930092"/>
              <a:gd name="connsiteX53-2915" fmla="*/ 144000 w 2736000"/>
              <a:gd name="connsiteY53-2916" fmla="*/ 0 h 3930092"/>
              <a:gd name="connsiteX0-2917" fmla="*/ 1367278 w 2736000"/>
              <a:gd name="connsiteY0-2918" fmla="*/ 2418044 h 3930092"/>
              <a:gd name="connsiteX1-2919" fmla="*/ 1554231 w 2736000"/>
              <a:gd name="connsiteY1-2920" fmla="*/ 2552144 h 3930092"/>
              <a:gd name="connsiteX2-2921" fmla="*/ 2088000 w 2736000"/>
              <a:gd name="connsiteY2-2922" fmla="*/ 3520946 h 3930092"/>
              <a:gd name="connsiteX3-2923" fmla="*/ 648080 w 2736000"/>
              <a:gd name="connsiteY3-2924" fmla="*/ 3506285 h 3930092"/>
              <a:gd name="connsiteX4-2925" fmla="*/ 1182763 w 2736000"/>
              <a:gd name="connsiteY4-2926" fmla="*/ 2571640 h 3930092"/>
              <a:gd name="connsiteX5-2927" fmla="*/ 1367278 w 2736000"/>
              <a:gd name="connsiteY5-2928" fmla="*/ 2418044 h 3930092"/>
              <a:gd name="connsiteX6-2929" fmla="*/ 648003 w 2736000"/>
              <a:gd name="connsiteY6-2930" fmla="*/ 793859 h 3930092"/>
              <a:gd name="connsiteX7-2931" fmla="*/ 2087849 w 2736000"/>
              <a:gd name="connsiteY7-2932" fmla="*/ 808518 h 3930092"/>
              <a:gd name="connsiteX8-2933" fmla="*/ 1641214 w 2736000"/>
              <a:gd name="connsiteY8-2934" fmla="*/ 1449982 h 3930092"/>
              <a:gd name="connsiteX9-2935" fmla="*/ 1368003 w 2736000"/>
              <a:gd name="connsiteY9-2936" fmla="*/ 1937706 h 3930092"/>
              <a:gd name="connsiteX10-2937" fmla="*/ 1094068 w 2736000"/>
              <a:gd name="connsiteY10-2938" fmla="*/ 1448735 h 3930092"/>
              <a:gd name="connsiteX11-2939" fmla="*/ 648003 w 2736000"/>
              <a:gd name="connsiteY11-2940" fmla="*/ 793859 h 3930092"/>
              <a:gd name="connsiteX12-2941" fmla="*/ 516625 w 2736000"/>
              <a:gd name="connsiteY12-2942" fmla="*/ 299874 h 3930092"/>
              <a:gd name="connsiteX13-2943" fmla="*/ 516625 w 2736000"/>
              <a:gd name="connsiteY13-2944" fmla="*/ 449580 h 3930092"/>
              <a:gd name="connsiteX14-2945" fmla="*/ 1029987 w 2736000"/>
              <a:gd name="connsiteY14-2946" fmla="*/ 1557992 h 3930092"/>
              <a:gd name="connsiteX15-2947" fmla="*/ 1146996 w 2736000"/>
              <a:gd name="connsiteY15-2948" fmla="*/ 2057479 h 3930092"/>
              <a:gd name="connsiteX16-2949" fmla="*/ 1055065 w 2736000"/>
              <a:gd name="connsiteY16-2950" fmla="*/ 2431585 h 3930092"/>
              <a:gd name="connsiteX17-2951" fmla="*/ 539378 w 2736000"/>
              <a:gd name="connsiteY17-2952" fmla="*/ 3468615 h 3930092"/>
              <a:gd name="connsiteX18-2953" fmla="*/ 539378 w 2736000"/>
              <a:gd name="connsiteY18-2954" fmla="*/ 3604591 h 3930092"/>
              <a:gd name="connsiteX19-2955" fmla="*/ 2196077 w 2736000"/>
              <a:gd name="connsiteY19-2956" fmla="*/ 3604591 h 3930092"/>
              <a:gd name="connsiteX20-2957" fmla="*/ 2196077 w 2736000"/>
              <a:gd name="connsiteY20-2958" fmla="*/ 3468615 h 3930092"/>
              <a:gd name="connsiteX21-2959" fmla="*/ 1695313 w 2736000"/>
              <a:gd name="connsiteY21-2960" fmla="*/ 2440912 h 3930092"/>
              <a:gd name="connsiteX22-2961" fmla="*/ 1617547 w 2736000"/>
              <a:gd name="connsiteY22-2962" fmla="*/ 2049252 h 3930092"/>
              <a:gd name="connsiteX23-2963" fmla="*/ 1719395 w 2736000"/>
              <a:gd name="connsiteY23-2964" fmla="*/ 1540961 h 3930092"/>
              <a:gd name="connsiteX24-2965" fmla="*/ 2207952 w 2736000"/>
              <a:gd name="connsiteY24-2966" fmla="*/ 449580 h 3930092"/>
              <a:gd name="connsiteX25-2967" fmla="*/ 2207952 w 2736000"/>
              <a:gd name="connsiteY25-2968" fmla="*/ 299874 h 3930092"/>
              <a:gd name="connsiteX26-2969" fmla="*/ 516625 w 2736000"/>
              <a:gd name="connsiteY26-2970" fmla="*/ 299874 h 3930092"/>
              <a:gd name="connsiteX27-2971" fmla="*/ 144000 w 2736000"/>
              <a:gd name="connsiteY27-2972" fmla="*/ 0 h 3930092"/>
              <a:gd name="connsiteX28-2973" fmla="*/ 2592000 w 2736000"/>
              <a:gd name="connsiteY28-2974" fmla="*/ 0 h 3930092"/>
              <a:gd name="connsiteX29-2975" fmla="*/ 2736000 w 2736000"/>
              <a:gd name="connsiteY29-2976" fmla="*/ 144000 h 3930092"/>
              <a:gd name="connsiteX30-2977" fmla="*/ 2592000 w 2736000"/>
              <a:gd name="connsiteY30-2978" fmla="*/ 288000 h 3930092"/>
              <a:gd name="connsiteX31-2979" fmla="*/ 2396702 w 2736000"/>
              <a:gd name="connsiteY31-2980" fmla="*/ 288000 h 3930092"/>
              <a:gd name="connsiteX32-2981" fmla="*/ 2396702 w 2736000"/>
              <a:gd name="connsiteY32-2982" fmla="*/ 413234 h 3930092"/>
              <a:gd name="connsiteX33-2983" fmla="*/ 1815389 w 2736000"/>
              <a:gd name="connsiteY33-2984" fmla="*/ 1665324 h 3930092"/>
              <a:gd name="connsiteX34-2985" fmla="*/ 1753098 w 2736000"/>
              <a:gd name="connsiteY34-2986" fmla="*/ 1974987 h 3930092"/>
              <a:gd name="connsiteX35-2987" fmla="*/ 1825752 w 2736000"/>
              <a:gd name="connsiteY35-2988" fmla="*/ 2312143 h 3930092"/>
              <a:gd name="connsiteX36-2989" fmla="*/ 2395980 w 2736000"/>
              <a:gd name="connsiteY36-2990" fmla="*/ 3557007 h 3930092"/>
              <a:gd name="connsiteX37-2991" fmla="*/ 2395980 w 2736000"/>
              <a:gd name="connsiteY37-2992" fmla="*/ 3642092 h 3930092"/>
              <a:gd name="connsiteX38-2993" fmla="*/ 2592000 w 2736000"/>
              <a:gd name="connsiteY38-2994" fmla="*/ 3642092 h 3930092"/>
              <a:gd name="connsiteX39-2995" fmla="*/ 2736000 w 2736000"/>
              <a:gd name="connsiteY39-2996" fmla="*/ 3786092 h 3930092"/>
              <a:gd name="connsiteX40-2997" fmla="*/ 2592000 w 2736000"/>
              <a:gd name="connsiteY40-2998" fmla="*/ 3930092 h 3930092"/>
              <a:gd name="connsiteX41-2999" fmla="*/ 144000 w 2736000"/>
              <a:gd name="connsiteY41-3000" fmla="*/ 3930092 h 3930092"/>
              <a:gd name="connsiteX42-3001" fmla="*/ 0 w 2736000"/>
              <a:gd name="connsiteY42-3002" fmla="*/ 3786092 h 3930092"/>
              <a:gd name="connsiteX43-3003" fmla="*/ 144000 w 2736000"/>
              <a:gd name="connsiteY43-3004" fmla="*/ 3642092 h 3930092"/>
              <a:gd name="connsiteX44-3005" fmla="*/ 338578 w 2736000"/>
              <a:gd name="connsiteY44-3006" fmla="*/ 3642092 h 3930092"/>
              <a:gd name="connsiteX45-3007" fmla="*/ 338578 w 2736000"/>
              <a:gd name="connsiteY45-3008" fmla="*/ 3557007 h 3930092"/>
              <a:gd name="connsiteX46-3009" fmla="*/ 951672 w 2736000"/>
              <a:gd name="connsiteY46-3010" fmla="*/ 2284199 h 3930092"/>
              <a:gd name="connsiteX47-3011" fmla="*/ 1012216 w 2736000"/>
              <a:gd name="connsiteY47-3012" fmla="*/ 1995181 h 3930092"/>
              <a:gd name="connsiteX48-3013" fmla="*/ 943195 w 2736000"/>
              <a:gd name="connsiteY48-3014" fmla="*/ 1693402 h 3930092"/>
              <a:gd name="connsiteX49-3015" fmla="*/ 339300 w 2736000"/>
              <a:gd name="connsiteY49-3016" fmla="*/ 413234 h 3930092"/>
              <a:gd name="connsiteX50-3017" fmla="*/ 339300 w 2736000"/>
              <a:gd name="connsiteY50-3018" fmla="*/ 288000 h 3930092"/>
              <a:gd name="connsiteX51-3019" fmla="*/ 144000 w 2736000"/>
              <a:gd name="connsiteY51-3020" fmla="*/ 288000 h 3930092"/>
              <a:gd name="connsiteX52-3021" fmla="*/ 0 w 2736000"/>
              <a:gd name="connsiteY52-3022" fmla="*/ 144000 h 3930092"/>
              <a:gd name="connsiteX53-3023" fmla="*/ 144000 w 2736000"/>
              <a:gd name="connsiteY53-3024" fmla="*/ 0 h 3930092"/>
              <a:gd name="connsiteX0-3025" fmla="*/ 1367278 w 2736000"/>
              <a:gd name="connsiteY0-3026" fmla="*/ 2418044 h 3930092"/>
              <a:gd name="connsiteX1-3027" fmla="*/ 1532752 w 2736000"/>
              <a:gd name="connsiteY1-3028" fmla="*/ 2552144 h 3930092"/>
              <a:gd name="connsiteX2-3029" fmla="*/ 2088000 w 2736000"/>
              <a:gd name="connsiteY2-3030" fmla="*/ 3520946 h 3930092"/>
              <a:gd name="connsiteX3-3031" fmla="*/ 648080 w 2736000"/>
              <a:gd name="connsiteY3-3032" fmla="*/ 3506285 h 3930092"/>
              <a:gd name="connsiteX4-3033" fmla="*/ 1182763 w 2736000"/>
              <a:gd name="connsiteY4-3034" fmla="*/ 2571640 h 3930092"/>
              <a:gd name="connsiteX5-3035" fmla="*/ 1367278 w 2736000"/>
              <a:gd name="connsiteY5-3036" fmla="*/ 2418044 h 3930092"/>
              <a:gd name="connsiteX6-3037" fmla="*/ 648003 w 2736000"/>
              <a:gd name="connsiteY6-3038" fmla="*/ 793859 h 3930092"/>
              <a:gd name="connsiteX7-3039" fmla="*/ 2087849 w 2736000"/>
              <a:gd name="connsiteY7-3040" fmla="*/ 808518 h 3930092"/>
              <a:gd name="connsiteX8-3041" fmla="*/ 1641214 w 2736000"/>
              <a:gd name="connsiteY8-3042" fmla="*/ 1449982 h 3930092"/>
              <a:gd name="connsiteX9-3043" fmla="*/ 1368003 w 2736000"/>
              <a:gd name="connsiteY9-3044" fmla="*/ 1937706 h 3930092"/>
              <a:gd name="connsiteX10-3045" fmla="*/ 1094068 w 2736000"/>
              <a:gd name="connsiteY10-3046" fmla="*/ 1448735 h 3930092"/>
              <a:gd name="connsiteX11-3047" fmla="*/ 648003 w 2736000"/>
              <a:gd name="connsiteY11-3048" fmla="*/ 793859 h 3930092"/>
              <a:gd name="connsiteX12-3049" fmla="*/ 516625 w 2736000"/>
              <a:gd name="connsiteY12-3050" fmla="*/ 299874 h 3930092"/>
              <a:gd name="connsiteX13-3051" fmla="*/ 516625 w 2736000"/>
              <a:gd name="connsiteY13-3052" fmla="*/ 449580 h 3930092"/>
              <a:gd name="connsiteX14-3053" fmla="*/ 1029987 w 2736000"/>
              <a:gd name="connsiteY14-3054" fmla="*/ 1557992 h 3930092"/>
              <a:gd name="connsiteX15-3055" fmla="*/ 1146996 w 2736000"/>
              <a:gd name="connsiteY15-3056" fmla="*/ 2057479 h 3930092"/>
              <a:gd name="connsiteX16-3057" fmla="*/ 1055065 w 2736000"/>
              <a:gd name="connsiteY16-3058" fmla="*/ 2431585 h 3930092"/>
              <a:gd name="connsiteX17-3059" fmla="*/ 539378 w 2736000"/>
              <a:gd name="connsiteY17-3060" fmla="*/ 3468615 h 3930092"/>
              <a:gd name="connsiteX18-3061" fmla="*/ 539378 w 2736000"/>
              <a:gd name="connsiteY18-3062" fmla="*/ 3604591 h 3930092"/>
              <a:gd name="connsiteX19-3063" fmla="*/ 2196077 w 2736000"/>
              <a:gd name="connsiteY19-3064" fmla="*/ 3604591 h 3930092"/>
              <a:gd name="connsiteX20-3065" fmla="*/ 2196077 w 2736000"/>
              <a:gd name="connsiteY20-3066" fmla="*/ 3468615 h 3930092"/>
              <a:gd name="connsiteX21-3067" fmla="*/ 1695313 w 2736000"/>
              <a:gd name="connsiteY21-3068" fmla="*/ 2440912 h 3930092"/>
              <a:gd name="connsiteX22-3069" fmla="*/ 1617547 w 2736000"/>
              <a:gd name="connsiteY22-3070" fmla="*/ 2049252 h 3930092"/>
              <a:gd name="connsiteX23-3071" fmla="*/ 1719395 w 2736000"/>
              <a:gd name="connsiteY23-3072" fmla="*/ 1540961 h 3930092"/>
              <a:gd name="connsiteX24-3073" fmla="*/ 2207952 w 2736000"/>
              <a:gd name="connsiteY24-3074" fmla="*/ 449580 h 3930092"/>
              <a:gd name="connsiteX25-3075" fmla="*/ 2207952 w 2736000"/>
              <a:gd name="connsiteY25-3076" fmla="*/ 299874 h 3930092"/>
              <a:gd name="connsiteX26-3077" fmla="*/ 516625 w 2736000"/>
              <a:gd name="connsiteY26-3078" fmla="*/ 299874 h 3930092"/>
              <a:gd name="connsiteX27-3079" fmla="*/ 144000 w 2736000"/>
              <a:gd name="connsiteY27-3080" fmla="*/ 0 h 3930092"/>
              <a:gd name="connsiteX28-3081" fmla="*/ 2592000 w 2736000"/>
              <a:gd name="connsiteY28-3082" fmla="*/ 0 h 3930092"/>
              <a:gd name="connsiteX29-3083" fmla="*/ 2736000 w 2736000"/>
              <a:gd name="connsiteY29-3084" fmla="*/ 144000 h 3930092"/>
              <a:gd name="connsiteX30-3085" fmla="*/ 2592000 w 2736000"/>
              <a:gd name="connsiteY30-3086" fmla="*/ 288000 h 3930092"/>
              <a:gd name="connsiteX31-3087" fmla="*/ 2396702 w 2736000"/>
              <a:gd name="connsiteY31-3088" fmla="*/ 288000 h 3930092"/>
              <a:gd name="connsiteX32-3089" fmla="*/ 2396702 w 2736000"/>
              <a:gd name="connsiteY32-3090" fmla="*/ 413234 h 3930092"/>
              <a:gd name="connsiteX33-3091" fmla="*/ 1815389 w 2736000"/>
              <a:gd name="connsiteY33-3092" fmla="*/ 1665324 h 3930092"/>
              <a:gd name="connsiteX34-3093" fmla="*/ 1753098 w 2736000"/>
              <a:gd name="connsiteY34-3094" fmla="*/ 1974987 h 3930092"/>
              <a:gd name="connsiteX35-3095" fmla="*/ 1825752 w 2736000"/>
              <a:gd name="connsiteY35-3096" fmla="*/ 2312143 h 3930092"/>
              <a:gd name="connsiteX36-3097" fmla="*/ 2395980 w 2736000"/>
              <a:gd name="connsiteY36-3098" fmla="*/ 3557007 h 3930092"/>
              <a:gd name="connsiteX37-3099" fmla="*/ 2395980 w 2736000"/>
              <a:gd name="connsiteY37-3100" fmla="*/ 3642092 h 3930092"/>
              <a:gd name="connsiteX38-3101" fmla="*/ 2592000 w 2736000"/>
              <a:gd name="connsiteY38-3102" fmla="*/ 3642092 h 3930092"/>
              <a:gd name="connsiteX39-3103" fmla="*/ 2736000 w 2736000"/>
              <a:gd name="connsiteY39-3104" fmla="*/ 3786092 h 3930092"/>
              <a:gd name="connsiteX40-3105" fmla="*/ 2592000 w 2736000"/>
              <a:gd name="connsiteY40-3106" fmla="*/ 3930092 h 3930092"/>
              <a:gd name="connsiteX41-3107" fmla="*/ 144000 w 2736000"/>
              <a:gd name="connsiteY41-3108" fmla="*/ 3930092 h 3930092"/>
              <a:gd name="connsiteX42-3109" fmla="*/ 0 w 2736000"/>
              <a:gd name="connsiteY42-3110" fmla="*/ 3786092 h 3930092"/>
              <a:gd name="connsiteX43-3111" fmla="*/ 144000 w 2736000"/>
              <a:gd name="connsiteY43-3112" fmla="*/ 3642092 h 3930092"/>
              <a:gd name="connsiteX44-3113" fmla="*/ 338578 w 2736000"/>
              <a:gd name="connsiteY44-3114" fmla="*/ 3642092 h 3930092"/>
              <a:gd name="connsiteX45-3115" fmla="*/ 338578 w 2736000"/>
              <a:gd name="connsiteY45-3116" fmla="*/ 3557007 h 3930092"/>
              <a:gd name="connsiteX46-3117" fmla="*/ 951672 w 2736000"/>
              <a:gd name="connsiteY46-3118" fmla="*/ 2284199 h 3930092"/>
              <a:gd name="connsiteX47-3119" fmla="*/ 1012216 w 2736000"/>
              <a:gd name="connsiteY47-3120" fmla="*/ 1995181 h 3930092"/>
              <a:gd name="connsiteX48-3121" fmla="*/ 943195 w 2736000"/>
              <a:gd name="connsiteY48-3122" fmla="*/ 1693402 h 3930092"/>
              <a:gd name="connsiteX49-3123" fmla="*/ 339300 w 2736000"/>
              <a:gd name="connsiteY49-3124" fmla="*/ 413234 h 3930092"/>
              <a:gd name="connsiteX50-3125" fmla="*/ 339300 w 2736000"/>
              <a:gd name="connsiteY50-3126" fmla="*/ 288000 h 3930092"/>
              <a:gd name="connsiteX51-3127" fmla="*/ 144000 w 2736000"/>
              <a:gd name="connsiteY51-3128" fmla="*/ 288000 h 3930092"/>
              <a:gd name="connsiteX52-3129" fmla="*/ 0 w 2736000"/>
              <a:gd name="connsiteY52-3130" fmla="*/ 144000 h 3930092"/>
              <a:gd name="connsiteX53-3131" fmla="*/ 144000 w 2736000"/>
              <a:gd name="connsiteY53-3132" fmla="*/ 0 h 3930092"/>
              <a:gd name="connsiteX0-3133" fmla="*/ 1367278 w 2736000"/>
              <a:gd name="connsiteY0-3134" fmla="*/ 2418044 h 3930092"/>
              <a:gd name="connsiteX1-3135" fmla="*/ 1526615 w 2736000"/>
              <a:gd name="connsiteY1-3136" fmla="*/ 2567486 h 3930092"/>
              <a:gd name="connsiteX2-3137" fmla="*/ 2088000 w 2736000"/>
              <a:gd name="connsiteY2-3138" fmla="*/ 3520946 h 3930092"/>
              <a:gd name="connsiteX3-3139" fmla="*/ 648080 w 2736000"/>
              <a:gd name="connsiteY3-3140" fmla="*/ 3506285 h 3930092"/>
              <a:gd name="connsiteX4-3141" fmla="*/ 1182763 w 2736000"/>
              <a:gd name="connsiteY4-3142" fmla="*/ 2571640 h 3930092"/>
              <a:gd name="connsiteX5-3143" fmla="*/ 1367278 w 2736000"/>
              <a:gd name="connsiteY5-3144" fmla="*/ 2418044 h 3930092"/>
              <a:gd name="connsiteX6-3145" fmla="*/ 648003 w 2736000"/>
              <a:gd name="connsiteY6-3146" fmla="*/ 793859 h 3930092"/>
              <a:gd name="connsiteX7-3147" fmla="*/ 2087849 w 2736000"/>
              <a:gd name="connsiteY7-3148" fmla="*/ 808518 h 3930092"/>
              <a:gd name="connsiteX8-3149" fmla="*/ 1641214 w 2736000"/>
              <a:gd name="connsiteY8-3150" fmla="*/ 1449982 h 3930092"/>
              <a:gd name="connsiteX9-3151" fmla="*/ 1368003 w 2736000"/>
              <a:gd name="connsiteY9-3152" fmla="*/ 1937706 h 3930092"/>
              <a:gd name="connsiteX10-3153" fmla="*/ 1094068 w 2736000"/>
              <a:gd name="connsiteY10-3154" fmla="*/ 1448735 h 3930092"/>
              <a:gd name="connsiteX11-3155" fmla="*/ 648003 w 2736000"/>
              <a:gd name="connsiteY11-3156" fmla="*/ 793859 h 3930092"/>
              <a:gd name="connsiteX12-3157" fmla="*/ 516625 w 2736000"/>
              <a:gd name="connsiteY12-3158" fmla="*/ 299874 h 3930092"/>
              <a:gd name="connsiteX13-3159" fmla="*/ 516625 w 2736000"/>
              <a:gd name="connsiteY13-3160" fmla="*/ 449580 h 3930092"/>
              <a:gd name="connsiteX14-3161" fmla="*/ 1029987 w 2736000"/>
              <a:gd name="connsiteY14-3162" fmla="*/ 1557992 h 3930092"/>
              <a:gd name="connsiteX15-3163" fmla="*/ 1146996 w 2736000"/>
              <a:gd name="connsiteY15-3164" fmla="*/ 2057479 h 3930092"/>
              <a:gd name="connsiteX16-3165" fmla="*/ 1055065 w 2736000"/>
              <a:gd name="connsiteY16-3166" fmla="*/ 2431585 h 3930092"/>
              <a:gd name="connsiteX17-3167" fmla="*/ 539378 w 2736000"/>
              <a:gd name="connsiteY17-3168" fmla="*/ 3468615 h 3930092"/>
              <a:gd name="connsiteX18-3169" fmla="*/ 539378 w 2736000"/>
              <a:gd name="connsiteY18-3170" fmla="*/ 3604591 h 3930092"/>
              <a:gd name="connsiteX19-3171" fmla="*/ 2196077 w 2736000"/>
              <a:gd name="connsiteY19-3172" fmla="*/ 3604591 h 3930092"/>
              <a:gd name="connsiteX20-3173" fmla="*/ 2196077 w 2736000"/>
              <a:gd name="connsiteY20-3174" fmla="*/ 3468615 h 3930092"/>
              <a:gd name="connsiteX21-3175" fmla="*/ 1695313 w 2736000"/>
              <a:gd name="connsiteY21-3176" fmla="*/ 2440912 h 3930092"/>
              <a:gd name="connsiteX22-3177" fmla="*/ 1617547 w 2736000"/>
              <a:gd name="connsiteY22-3178" fmla="*/ 2049252 h 3930092"/>
              <a:gd name="connsiteX23-3179" fmla="*/ 1719395 w 2736000"/>
              <a:gd name="connsiteY23-3180" fmla="*/ 1540961 h 3930092"/>
              <a:gd name="connsiteX24-3181" fmla="*/ 2207952 w 2736000"/>
              <a:gd name="connsiteY24-3182" fmla="*/ 449580 h 3930092"/>
              <a:gd name="connsiteX25-3183" fmla="*/ 2207952 w 2736000"/>
              <a:gd name="connsiteY25-3184" fmla="*/ 299874 h 3930092"/>
              <a:gd name="connsiteX26-3185" fmla="*/ 516625 w 2736000"/>
              <a:gd name="connsiteY26-3186" fmla="*/ 299874 h 3930092"/>
              <a:gd name="connsiteX27-3187" fmla="*/ 144000 w 2736000"/>
              <a:gd name="connsiteY27-3188" fmla="*/ 0 h 3930092"/>
              <a:gd name="connsiteX28-3189" fmla="*/ 2592000 w 2736000"/>
              <a:gd name="connsiteY28-3190" fmla="*/ 0 h 3930092"/>
              <a:gd name="connsiteX29-3191" fmla="*/ 2736000 w 2736000"/>
              <a:gd name="connsiteY29-3192" fmla="*/ 144000 h 3930092"/>
              <a:gd name="connsiteX30-3193" fmla="*/ 2592000 w 2736000"/>
              <a:gd name="connsiteY30-3194" fmla="*/ 288000 h 3930092"/>
              <a:gd name="connsiteX31-3195" fmla="*/ 2396702 w 2736000"/>
              <a:gd name="connsiteY31-3196" fmla="*/ 288000 h 3930092"/>
              <a:gd name="connsiteX32-3197" fmla="*/ 2396702 w 2736000"/>
              <a:gd name="connsiteY32-3198" fmla="*/ 413234 h 3930092"/>
              <a:gd name="connsiteX33-3199" fmla="*/ 1815389 w 2736000"/>
              <a:gd name="connsiteY33-3200" fmla="*/ 1665324 h 3930092"/>
              <a:gd name="connsiteX34-3201" fmla="*/ 1753098 w 2736000"/>
              <a:gd name="connsiteY34-3202" fmla="*/ 1974987 h 3930092"/>
              <a:gd name="connsiteX35-3203" fmla="*/ 1825752 w 2736000"/>
              <a:gd name="connsiteY35-3204" fmla="*/ 2312143 h 3930092"/>
              <a:gd name="connsiteX36-3205" fmla="*/ 2395980 w 2736000"/>
              <a:gd name="connsiteY36-3206" fmla="*/ 3557007 h 3930092"/>
              <a:gd name="connsiteX37-3207" fmla="*/ 2395980 w 2736000"/>
              <a:gd name="connsiteY37-3208" fmla="*/ 3642092 h 3930092"/>
              <a:gd name="connsiteX38-3209" fmla="*/ 2592000 w 2736000"/>
              <a:gd name="connsiteY38-3210" fmla="*/ 3642092 h 3930092"/>
              <a:gd name="connsiteX39-3211" fmla="*/ 2736000 w 2736000"/>
              <a:gd name="connsiteY39-3212" fmla="*/ 3786092 h 3930092"/>
              <a:gd name="connsiteX40-3213" fmla="*/ 2592000 w 2736000"/>
              <a:gd name="connsiteY40-3214" fmla="*/ 3930092 h 3930092"/>
              <a:gd name="connsiteX41-3215" fmla="*/ 144000 w 2736000"/>
              <a:gd name="connsiteY41-3216" fmla="*/ 3930092 h 3930092"/>
              <a:gd name="connsiteX42-3217" fmla="*/ 0 w 2736000"/>
              <a:gd name="connsiteY42-3218" fmla="*/ 3786092 h 3930092"/>
              <a:gd name="connsiteX43-3219" fmla="*/ 144000 w 2736000"/>
              <a:gd name="connsiteY43-3220" fmla="*/ 3642092 h 3930092"/>
              <a:gd name="connsiteX44-3221" fmla="*/ 338578 w 2736000"/>
              <a:gd name="connsiteY44-3222" fmla="*/ 3642092 h 3930092"/>
              <a:gd name="connsiteX45-3223" fmla="*/ 338578 w 2736000"/>
              <a:gd name="connsiteY45-3224" fmla="*/ 3557007 h 3930092"/>
              <a:gd name="connsiteX46-3225" fmla="*/ 951672 w 2736000"/>
              <a:gd name="connsiteY46-3226" fmla="*/ 2284199 h 3930092"/>
              <a:gd name="connsiteX47-3227" fmla="*/ 1012216 w 2736000"/>
              <a:gd name="connsiteY47-3228" fmla="*/ 1995181 h 3930092"/>
              <a:gd name="connsiteX48-3229" fmla="*/ 943195 w 2736000"/>
              <a:gd name="connsiteY48-3230" fmla="*/ 1693402 h 3930092"/>
              <a:gd name="connsiteX49-3231" fmla="*/ 339300 w 2736000"/>
              <a:gd name="connsiteY49-3232" fmla="*/ 413234 h 3930092"/>
              <a:gd name="connsiteX50-3233" fmla="*/ 339300 w 2736000"/>
              <a:gd name="connsiteY50-3234" fmla="*/ 288000 h 3930092"/>
              <a:gd name="connsiteX51-3235" fmla="*/ 144000 w 2736000"/>
              <a:gd name="connsiteY51-3236" fmla="*/ 288000 h 3930092"/>
              <a:gd name="connsiteX52-3237" fmla="*/ 0 w 2736000"/>
              <a:gd name="connsiteY52-3238" fmla="*/ 144000 h 3930092"/>
              <a:gd name="connsiteX53-3239" fmla="*/ 144000 w 2736000"/>
              <a:gd name="connsiteY53-3240" fmla="*/ 0 h 3930092"/>
              <a:gd name="connsiteX0-3241" fmla="*/ 1367278 w 2736000"/>
              <a:gd name="connsiteY0-3242" fmla="*/ 2418044 h 3930092"/>
              <a:gd name="connsiteX1-3243" fmla="*/ 1526615 w 2736000"/>
              <a:gd name="connsiteY1-3244" fmla="*/ 2567486 h 3930092"/>
              <a:gd name="connsiteX2-3245" fmla="*/ 2088000 w 2736000"/>
              <a:gd name="connsiteY2-3246" fmla="*/ 3520946 h 3930092"/>
              <a:gd name="connsiteX3-3247" fmla="*/ 648080 w 2736000"/>
              <a:gd name="connsiteY3-3248" fmla="*/ 3506285 h 3930092"/>
              <a:gd name="connsiteX4-3249" fmla="*/ 1182763 w 2736000"/>
              <a:gd name="connsiteY4-3250" fmla="*/ 2571640 h 3930092"/>
              <a:gd name="connsiteX5-3251" fmla="*/ 1367278 w 2736000"/>
              <a:gd name="connsiteY5-3252" fmla="*/ 2418044 h 3930092"/>
              <a:gd name="connsiteX6-3253" fmla="*/ 648003 w 2736000"/>
              <a:gd name="connsiteY6-3254" fmla="*/ 793859 h 3930092"/>
              <a:gd name="connsiteX7-3255" fmla="*/ 2087849 w 2736000"/>
              <a:gd name="connsiteY7-3256" fmla="*/ 808518 h 3930092"/>
              <a:gd name="connsiteX8-3257" fmla="*/ 1641214 w 2736000"/>
              <a:gd name="connsiteY8-3258" fmla="*/ 1449982 h 3930092"/>
              <a:gd name="connsiteX9-3259" fmla="*/ 1368003 w 2736000"/>
              <a:gd name="connsiteY9-3260" fmla="*/ 1937706 h 3930092"/>
              <a:gd name="connsiteX10-3261" fmla="*/ 1094068 w 2736000"/>
              <a:gd name="connsiteY10-3262" fmla="*/ 1448735 h 3930092"/>
              <a:gd name="connsiteX11-3263" fmla="*/ 648003 w 2736000"/>
              <a:gd name="connsiteY11-3264" fmla="*/ 793859 h 3930092"/>
              <a:gd name="connsiteX12-3265" fmla="*/ 516625 w 2736000"/>
              <a:gd name="connsiteY12-3266" fmla="*/ 299874 h 3930092"/>
              <a:gd name="connsiteX13-3267" fmla="*/ 516625 w 2736000"/>
              <a:gd name="connsiteY13-3268" fmla="*/ 449580 h 3930092"/>
              <a:gd name="connsiteX14-3269" fmla="*/ 1029987 w 2736000"/>
              <a:gd name="connsiteY14-3270" fmla="*/ 1557992 h 3930092"/>
              <a:gd name="connsiteX15-3271" fmla="*/ 1146996 w 2736000"/>
              <a:gd name="connsiteY15-3272" fmla="*/ 2057479 h 3930092"/>
              <a:gd name="connsiteX16-3273" fmla="*/ 1055065 w 2736000"/>
              <a:gd name="connsiteY16-3274" fmla="*/ 2431585 h 3930092"/>
              <a:gd name="connsiteX17-3275" fmla="*/ 539378 w 2736000"/>
              <a:gd name="connsiteY17-3276" fmla="*/ 3468615 h 3930092"/>
              <a:gd name="connsiteX18-3277" fmla="*/ 539378 w 2736000"/>
              <a:gd name="connsiteY18-3278" fmla="*/ 3604591 h 3930092"/>
              <a:gd name="connsiteX19-3279" fmla="*/ 2196077 w 2736000"/>
              <a:gd name="connsiteY19-3280" fmla="*/ 3604591 h 3930092"/>
              <a:gd name="connsiteX20-3281" fmla="*/ 2196077 w 2736000"/>
              <a:gd name="connsiteY20-3282" fmla="*/ 3468615 h 3930092"/>
              <a:gd name="connsiteX21-3283" fmla="*/ 1695313 w 2736000"/>
              <a:gd name="connsiteY21-3284" fmla="*/ 2440912 h 3930092"/>
              <a:gd name="connsiteX22-3285" fmla="*/ 1617547 w 2736000"/>
              <a:gd name="connsiteY22-3286" fmla="*/ 2049252 h 3930092"/>
              <a:gd name="connsiteX23-3287" fmla="*/ 1719395 w 2736000"/>
              <a:gd name="connsiteY23-3288" fmla="*/ 1540961 h 3930092"/>
              <a:gd name="connsiteX24-3289" fmla="*/ 2207952 w 2736000"/>
              <a:gd name="connsiteY24-3290" fmla="*/ 449580 h 3930092"/>
              <a:gd name="connsiteX25-3291" fmla="*/ 2207952 w 2736000"/>
              <a:gd name="connsiteY25-3292" fmla="*/ 299874 h 3930092"/>
              <a:gd name="connsiteX26-3293" fmla="*/ 516625 w 2736000"/>
              <a:gd name="connsiteY26-3294" fmla="*/ 299874 h 3930092"/>
              <a:gd name="connsiteX27-3295" fmla="*/ 144000 w 2736000"/>
              <a:gd name="connsiteY27-3296" fmla="*/ 0 h 3930092"/>
              <a:gd name="connsiteX28-3297" fmla="*/ 2592000 w 2736000"/>
              <a:gd name="connsiteY28-3298" fmla="*/ 0 h 3930092"/>
              <a:gd name="connsiteX29-3299" fmla="*/ 2736000 w 2736000"/>
              <a:gd name="connsiteY29-3300" fmla="*/ 144000 h 3930092"/>
              <a:gd name="connsiteX30-3301" fmla="*/ 2592000 w 2736000"/>
              <a:gd name="connsiteY30-3302" fmla="*/ 288000 h 3930092"/>
              <a:gd name="connsiteX31-3303" fmla="*/ 2396702 w 2736000"/>
              <a:gd name="connsiteY31-3304" fmla="*/ 288000 h 3930092"/>
              <a:gd name="connsiteX32-3305" fmla="*/ 2396702 w 2736000"/>
              <a:gd name="connsiteY32-3306" fmla="*/ 413234 h 3930092"/>
              <a:gd name="connsiteX33-3307" fmla="*/ 1815389 w 2736000"/>
              <a:gd name="connsiteY33-3308" fmla="*/ 1665324 h 3930092"/>
              <a:gd name="connsiteX34-3309" fmla="*/ 1753098 w 2736000"/>
              <a:gd name="connsiteY34-3310" fmla="*/ 1974987 h 3930092"/>
              <a:gd name="connsiteX35-3311" fmla="*/ 1825752 w 2736000"/>
              <a:gd name="connsiteY35-3312" fmla="*/ 2312143 h 3930092"/>
              <a:gd name="connsiteX36-3313" fmla="*/ 2395980 w 2736000"/>
              <a:gd name="connsiteY36-3314" fmla="*/ 3557007 h 3930092"/>
              <a:gd name="connsiteX37-3315" fmla="*/ 2395980 w 2736000"/>
              <a:gd name="connsiteY37-3316" fmla="*/ 3642092 h 3930092"/>
              <a:gd name="connsiteX38-3317" fmla="*/ 2592000 w 2736000"/>
              <a:gd name="connsiteY38-3318" fmla="*/ 3642092 h 3930092"/>
              <a:gd name="connsiteX39-3319" fmla="*/ 2736000 w 2736000"/>
              <a:gd name="connsiteY39-3320" fmla="*/ 3786092 h 3930092"/>
              <a:gd name="connsiteX40-3321" fmla="*/ 2592000 w 2736000"/>
              <a:gd name="connsiteY40-3322" fmla="*/ 3930092 h 3930092"/>
              <a:gd name="connsiteX41-3323" fmla="*/ 144000 w 2736000"/>
              <a:gd name="connsiteY41-3324" fmla="*/ 3930092 h 3930092"/>
              <a:gd name="connsiteX42-3325" fmla="*/ 0 w 2736000"/>
              <a:gd name="connsiteY42-3326" fmla="*/ 3786092 h 3930092"/>
              <a:gd name="connsiteX43-3327" fmla="*/ 144000 w 2736000"/>
              <a:gd name="connsiteY43-3328" fmla="*/ 3642092 h 3930092"/>
              <a:gd name="connsiteX44-3329" fmla="*/ 338578 w 2736000"/>
              <a:gd name="connsiteY44-3330" fmla="*/ 3642092 h 3930092"/>
              <a:gd name="connsiteX45-3331" fmla="*/ 338578 w 2736000"/>
              <a:gd name="connsiteY45-3332" fmla="*/ 3557007 h 3930092"/>
              <a:gd name="connsiteX46-3333" fmla="*/ 951672 w 2736000"/>
              <a:gd name="connsiteY46-3334" fmla="*/ 2284199 h 3930092"/>
              <a:gd name="connsiteX47-3335" fmla="*/ 1012216 w 2736000"/>
              <a:gd name="connsiteY47-3336" fmla="*/ 1995181 h 3930092"/>
              <a:gd name="connsiteX48-3337" fmla="*/ 943195 w 2736000"/>
              <a:gd name="connsiteY48-3338" fmla="*/ 1693402 h 3930092"/>
              <a:gd name="connsiteX49-3339" fmla="*/ 339300 w 2736000"/>
              <a:gd name="connsiteY49-3340" fmla="*/ 413234 h 3930092"/>
              <a:gd name="connsiteX50-3341" fmla="*/ 339300 w 2736000"/>
              <a:gd name="connsiteY50-3342" fmla="*/ 288000 h 3930092"/>
              <a:gd name="connsiteX51-3343" fmla="*/ 144000 w 2736000"/>
              <a:gd name="connsiteY51-3344" fmla="*/ 288000 h 3930092"/>
              <a:gd name="connsiteX52-3345" fmla="*/ 0 w 2736000"/>
              <a:gd name="connsiteY52-3346" fmla="*/ 144000 h 3930092"/>
              <a:gd name="connsiteX53-3347" fmla="*/ 144000 w 2736000"/>
              <a:gd name="connsiteY53-3348" fmla="*/ 0 h 3930092"/>
              <a:gd name="connsiteX0-3349" fmla="*/ 1367278 w 2736000"/>
              <a:gd name="connsiteY0-3350" fmla="*/ 2418044 h 3930092"/>
              <a:gd name="connsiteX1-3351" fmla="*/ 1526615 w 2736000"/>
              <a:gd name="connsiteY1-3352" fmla="*/ 2567486 h 3930092"/>
              <a:gd name="connsiteX2-3353" fmla="*/ 2088000 w 2736000"/>
              <a:gd name="connsiteY2-3354" fmla="*/ 3520946 h 3930092"/>
              <a:gd name="connsiteX3-3355" fmla="*/ 648080 w 2736000"/>
              <a:gd name="connsiteY3-3356" fmla="*/ 3506285 h 3930092"/>
              <a:gd name="connsiteX4-3357" fmla="*/ 1182763 w 2736000"/>
              <a:gd name="connsiteY4-3358" fmla="*/ 2571640 h 3930092"/>
              <a:gd name="connsiteX5-3359" fmla="*/ 1367278 w 2736000"/>
              <a:gd name="connsiteY5-3360" fmla="*/ 2418044 h 3930092"/>
              <a:gd name="connsiteX6-3361" fmla="*/ 648003 w 2736000"/>
              <a:gd name="connsiteY6-3362" fmla="*/ 793859 h 3930092"/>
              <a:gd name="connsiteX7-3363" fmla="*/ 2087849 w 2736000"/>
              <a:gd name="connsiteY7-3364" fmla="*/ 808518 h 3930092"/>
              <a:gd name="connsiteX8-3365" fmla="*/ 1641214 w 2736000"/>
              <a:gd name="connsiteY8-3366" fmla="*/ 1449982 h 3930092"/>
              <a:gd name="connsiteX9-3367" fmla="*/ 1368003 w 2736000"/>
              <a:gd name="connsiteY9-3368" fmla="*/ 1937706 h 3930092"/>
              <a:gd name="connsiteX10-3369" fmla="*/ 1094068 w 2736000"/>
              <a:gd name="connsiteY10-3370" fmla="*/ 1448735 h 3930092"/>
              <a:gd name="connsiteX11-3371" fmla="*/ 648003 w 2736000"/>
              <a:gd name="connsiteY11-3372" fmla="*/ 793859 h 3930092"/>
              <a:gd name="connsiteX12-3373" fmla="*/ 516625 w 2736000"/>
              <a:gd name="connsiteY12-3374" fmla="*/ 299874 h 3930092"/>
              <a:gd name="connsiteX13-3375" fmla="*/ 516625 w 2736000"/>
              <a:gd name="connsiteY13-3376" fmla="*/ 449580 h 3930092"/>
              <a:gd name="connsiteX14-3377" fmla="*/ 1029987 w 2736000"/>
              <a:gd name="connsiteY14-3378" fmla="*/ 1557992 h 3930092"/>
              <a:gd name="connsiteX15-3379" fmla="*/ 1146996 w 2736000"/>
              <a:gd name="connsiteY15-3380" fmla="*/ 2057479 h 3930092"/>
              <a:gd name="connsiteX16-3381" fmla="*/ 1055065 w 2736000"/>
              <a:gd name="connsiteY16-3382" fmla="*/ 2431585 h 3930092"/>
              <a:gd name="connsiteX17-3383" fmla="*/ 539378 w 2736000"/>
              <a:gd name="connsiteY17-3384" fmla="*/ 3468615 h 3930092"/>
              <a:gd name="connsiteX18-3385" fmla="*/ 539378 w 2736000"/>
              <a:gd name="connsiteY18-3386" fmla="*/ 3604591 h 3930092"/>
              <a:gd name="connsiteX19-3387" fmla="*/ 2196077 w 2736000"/>
              <a:gd name="connsiteY19-3388" fmla="*/ 3604591 h 3930092"/>
              <a:gd name="connsiteX20-3389" fmla="*/ 2196077 w 2736000"/>
              <a:gd name="connsiteY20-3390" fmla="*/ 3468615 h 3930092"/>
              <a:gd name="connsiteX21-3391" fmla="*/ 1695313 w 2736000"/>
              <a:gd name="connsiteY21-3392" fmla="*/ 2440912 h 3930092"/>
              <a:gd name="connsiteX22-3393" fmla="*/ 1617547 w 2736000"/>
              <a:gd name="connsiteY22-3394" fmla="*/ 2049252 h 3930092"/>
              <a:gd name="connsiteX23-3395" fmla="*/ 1719395 w 2736000"/>
              <a:gd name="connsiteY23-3396" fmla="*/ 1540961 h 3930092"/>
              <a:gd name="connsiteX24-3397" fmla="*/ 2207952 w 2736000"/>
              <a:gd name="connsiteY24-3398" fmla="*/ 449580 h 3930092"/>
              <a:gd name="connsiteX25-3399" fmla="*/ 2207952 w 2736000"/>
              <a:gd name="connsiteY25-3400" fmla="*/ 299874 h 3930092"/>
              <a:gd name="connsiteX26-3401" fmla="*/ 516625 w 2736000"/>
              <a:gd name="connsiteY26-3402" fmla="*/ 299874 h 3930092"/>
              <a:gd name="connsiteX27-3403" fmla="*/ 144000 w 2736000"/>
              <a:gd name="connsiteY27-3404" fmla="*/ 0 h 3930092"/>
              <a:gd name="connsiteX28-3405" fmla="*/ 2592000 w 2736000"/>
              <a:gd name="connsiteY28-3406" fmla="*/ 0 h 3930092"/>
              <a:gd name="connsiteX29-3407" fmla="*/ 2736000 w 2736000"/>
              <a:gd name="connsiteY29-3408" fmla="*/ 144000 h 3930092"/>
              <a:gd name="connsiteX30-3409" fmla="*/ 2592000 w 2736000"/>
              <a:gd name="connsiteY30-3410" fmla="*/ 288000 h 3930092"/>
              <a:gd name="connsiteX31-3411" fmla="*/ 2396702 w 2736000"/>
              <a:gd name="connsiteY31-3412" fmla="*/ 288000 h 3930092"/>
              <a:gd name="connsiteX32-3413" fmla="*/ 2396702 w 2736000"/>
              <a:gd name="connsiteY32-3414" fmla="*/ 413234 h 3930092"/>
              <a:gd name="connsiteX33-3415" fmla="*/ 1815389 w 2736000"/>
              <a:gd name="connsiteY33-3416" fmla="*/ 1665324 h 3930092"/>
              <a:gd name="connsiteX34-3417" fmla="*/ 1753098 w 2736000"/>
              <a:gd name="connsiteY34-3418" fmla="*/ 1974987 h 3930092"/>
              <a:gd name="connsiteX35-3419" fmla="*/ 1825752 w 2736000"/>
              <a:gd name="connsiteY35-3420" fmla="*/ 2312143 h 3930092"/>
              <a:gd name="connsiteX36-3421" fmla="*/ 2395980 w 2736000"/>
              <a:gd name="connsiteY36-3422" fmla="*/ 3557007 h 3930092"/>
              <a:gd name="connsiteX37-3423" fmla="*/ 2395980 w 2736000"/>
              <a:gd name="connsiteY37-3424" fmla="*/ 3642092 h 3930092"/>
              <a:gd name="connsiteX38-3425" fmla="*/ 2592000 w 2736000"/>
              <a:gd name="connsiteY38-3426" fmla="*/ 3642092 h 3930092"/>
              <a:gd name="connsiteX39-3427" fmla="*/ 2736000 w 2736000"/>
              <a:gd name="connsiteY39-3428" fmla="*/ 3786092 h 3930092"/>
              <a:gd name="connsiteX40-3429" fmla="*/ 2592000 w 2736000"/>
              <a:gd name="connsiteY40-3430" fmla="*/ 3930092 h 3930092"/>
              <a:gd name="connsiteX41-3431" fmla="*/ 144000 w 2736000"/>
              <a:gd name="connsiteY41-3432" fmla="*/ 3930092 h 3930092"/>
              <a:gd name="connsiteX42-3433" fmla="*/ 0 w 2736000"/>
              <a:gd name="connsiteY42-3434" fmla="*/ 3786092 h 3930092"/>
              <a:gd name="connsiteX43-3435" fmla="*/ 144000 w 2736000"/>
              <a:gd name="connsiteY43-3436" fmla="*/ 3642092 h 3930092"/>
              <a:gd name="connsiteX44-3437" fmla="*/ 338578 w 2736000"/>
              <a:gd name="connsiteY44-3438" fmla="*/ 3642092 h 3930092"/>
              <a:gd name="connsiteX45-3439" fmla="*/ 338578 w 2736000"/>
              <a:gd name="connsiteY45-3440" fmla="*/ 3557007 h 3930092"/>
              <a:gd name="connsiteX46-3441" fmla="*/ 951672 w 2736000"/>
              <a:gd name="connsiteY46-3442" fmla="*/ 2284199 h 3930092"/>
              <a:gd name="connsiteX47-3443" fmla="*/ 1012216 w 2736000"/>
              <a:gd name="connsiteY47-3444" fmla="*/ 1995181 h 3930092"/>
              <a:gd name="connsiteX48-3445" fmla="*/ 943195 w 2736000"/>
              <a:gd name="connsiteY48-3446" fmla="*/ 1693402 h 3930092"/>
              <a:gd name="connsiteX49-3447" fmla="*/ 339300 w 2736000"/>
              <a:gd name="connsiteY49-3448" fmla="*/ 413234 h 3930092"/>
              <a:gd name="connsiteX50-3449" fmla="*/ 339300 w 2736000"/>
              <a:gd name="connsiteY50-3450" fmla="*/ 288000 h 3930092"/>
              <a:gd name="connsiteX51-3451" fmla="*/ 144000 w 2736000"/>
              <a:gd name="connsiteY51-3452" fmla="*/ 288000 h 3930092"/>
              <a:gd name="connsiteX52-3453" fmla="*/ 0 w 2736000"/>
              <a:gd name="connsiteY52-3454" fmla="*/ 144000 h 3930092"/>
              <a:gd name="connsiteX53-3455" fmla="*/ 144000 w 2736000"/>
              <a:gd name="connsiteY53-3456" fmla="*/ 0 h 3930092"/>
              <a:gd name="connsiteX0-3457" fmla="*/ 1367278 w 2736000"/>
              <a:gd name="connsiteY0-3458" fmla="*/ 2418044 h 3930092"/>
              <a:gd name="connsiteX1-3459" fmla="*/ 1552576 w 2736000"/>
              <a:gd name="connsiteY1-3460" fmla="*/ 2576139 h 3930092"/>
              <a:gd name="connsiteX2-3461" fmla="*/ 2088000 w 2736000"/>
              <a:gd name="connsiteY2-3462" fmla="*/ 3520946 h 3930092"/>
              <a:gd name="connsiteX3-3463" fmla="*/ 648080 w 2736000"/>
              <a:gd name="connsiteY3-3464" fmla="*/ 3506285 h 3930092"/>
              <a:gd name="connsiteX4-3465" fmla="*/ 1182763 w 2736000"/>
              <a:gd name="connsiteY4-3466" fmla="*/ 2571640 h 3930092"/>
              <a:gd name="connsiteX5-3467" fmla="*/ 1367278 w 2736000"/>
              <a:gd name="connsiteY5-3468" fmla="*/ 2418044 h 3930092"/>
              <a:gd name="connsiteX6-3469" fmla="*/ 648003 w 2736000"/>
              <a:gd name="connsiteY6-3470" fmla="*/ 793859 h 3930092"/>
              <a:gd name="connsiteX7-3471" fmla="*/ 2087849 w 2736000"/>
              <a:gd name="connsiteY7-3472" fmla="*/ 808518 h 3930092"/>
              <a:gd name="connsiteX8-3473" fmla="*/ 1641214 w 2736000"/>
              <a:gd name="connsiteY8-3474" fmla="*/ 1449982 h 3930092"/>
              <a:gd name="connsiteX9-3475" fmla="*/ 1368003 w 2736000"/>
              <a:gd name="connsiteY9-3476" fmla="*/ 1937706 h 3930092"/>
              <a:gd name="connsiteX10-3477" fmla="*/ 1094068 w 2736000"/>
              <a:gd name="connsiteY10-3478" fmla="*/ 1448735 h 3930092"/>
              <a:gd name="connsiteX11-3479" fmla="*/ 648003 w 2736000"/>
              <a:gd name="connsiteY11-3480" fmla="*/ 793859 h 3930092"/>
              <a:gd name="connsiteX12-3481" fmla="*/ 516625 w 2736000"/>
              <a:gd name="connsiteY12-3482" fmla="*/ 299874 h 3930092"/>
              <a:gd name="connsiteX13-3483" fmla="*/ 516625 w 2736000"/>
              <a:gd name="connsiteY13-3484" fmla="*/ 449580 h 3930092"/>
              <a:gd name="connsiteX14-3485" fmla="*/ 1029987 w 2736000"/>
              <a:gd name="connsiteY14-3486" fmla="*/ 1557992 h 3930092"/>
              <a:gd name="connsiteX15-3487" fmla="*/ 1146996 w 2736000"/>
              <a:gd name="connsiteY15-3488" fmla="*/ 2057479 h 3930092"/>
              <a:gd name="connsiteX16-3489" fmla="*/ 1055065 w 2736000"/>
              <a:gd name="connsiteY16-3490" fmla="*/ 2431585 h 3930092"/>
              <a:gd name="connsiteX17-3491" fmla="*/ 539378 w 2736000"/>
              <a:gd name="connsiteY17-3492" fmla="*/ 3468615 h 3930092"/>
              <a:gd name="connsiteX18-3493" fmla="*/ 539378 w 2736000"/>
              <a:gd name="connsiteY18-3494" fmla="*/ 3604591 h 3930092"/>
              <a:gd name="connsiteX19-3495" fmla="*/ 2196077 w 2736000"/>
              <a:gd name="connsiteY19-3496" fmla="*/ 3604591 h 3930092"/>
              <a:gd name="connsiteX20-3497" fmla="*/ 2196077 w 2736000"/>
              <a:gd name="connsiteY20-3498" fmla="*/ 3468615 h 3930092"/>
              <a:gd name="connsiteX21-3499" fmla="*/ 1695313 w 2736000"/>
              <a:gd name="connsiteY21-3500" fmla="*/ 2440912 h 3930092"/>
              <a:gd name="connsiteX22-3501" fmla="*/ 1617547 w 2736000"/>
              <a:gd name="connsiteY22-3502" fmla="*/ 2049252 h 3930092"/>
              <a:gd name="connsiteX23-3503" fmla="*/ 1719395 w 2736000"/>
              <a:gd name="connsiteY23-3504" fmla="*/ 1540961 h 3930092"/>
              <a:gd name="connsiteX24-3505" fmla="*/ 2207952 w 2736000"/>
              <a:gd name="connsiteY24-3506" fmla="*/ 449580 h 3930092"/>
              <a:gd name="connsiteX25-3507" fmla="*/ 2207952 w 2736000"/>
              <a:gd name="connsiteY25-3508" fmla="*/ 299874 h 3930092"/>
              <a:gd name="connsiteX26-3509" fmla="*/ 516625 w 2736000"/>
              <a:gd name="connsiteY26-3510" fmla="*/ 299874 h 3930092"/>
              <a:gd name="connsiteX27-3511" fmla="*/ 144000 w 2736000"/>
              <a:gd name="connsiteY27-3512" fmla="*/ 0 h 3930092"/>
              <a:gd name="connsiteX28-3513" fmla="*/ 2592000 w 2736000"/>
              <a:gd name="connsiteY28-3514" fmla="*/ 0 h 3930092"/>
              <a:gd name="connsiteX29-3515" fmla="*/ 2736000 w 2736000"/>
              <a:gd name="connsiteY29-3516" fmla="*/ 144000 h 3930092"/>
              <a:gd name="connsiteX30-3517" fmla="*/ 2592000 w 2736000"/>
              <a:gd name="connsiteY30-3518" fmla="*/ 288000 h 3930092"/>
              <a:gd name="connsiteX31-3519" fmla="*/ 2396702 w 2736000"/>
              <a:gd name="connsiteY31-3520" fmla="*/ 288000 h 3930092"/>
              <a:gd name="connsiteX32-3521" fmla="*/ 2396702 w 2736000"/>
              <a:gd name="connsiteY32-3522" fmla="*/ 413234 h 3930092"/>
              <a:gd name="connsiteX33-3523" fmla="*/ 1815389 w 2736000"/>
              <a:gd name="connsiteY33-3524" fmla="*/ 1665324 h 3930092"/>
              <a:gd name="connsiteX34-3525" fmla="*/ 1753098 w 2736000"/>
              <a:gd name="connsiteY34-3526" fmla="*/ 1974987 h 3930092"/>
              <a:gd name="connsiteX35-3527" fmla="*/ 1825752 w 2736000"/>
              <a:gd name="connsiteY35-3528" fmla="*/ 2312143 h 3930092"/>
              <a:gd name="connsiteX36-3529" fmla="*/ 2395980 w 2736000"/>
              <a:gd name="connsiteY36-3530" fmla="*/ 3557007 h 3930092"/>
              <a:gd name="connsiteX37-3531" fmla="*/ 2395980 w 2736000"/>
              <a:gd name="connsiteY37-3532" fmla="*/ 3642092 h 3930092"/>
              <a:gd name="connsiteX38-3533" fmla="*/ 2592000 w 2736000"/>
              <a:gd name="connsiteY38-3534" fmla="*/ 3642092 h 3930092"/>
              <a:gd name="connsiteX39-3535" fmla="*/ 2736000 w 2736000"/>
              <a:gd name="connsiteY39-3536" fmla="*/ 3786092 h 3930092"/>
              <a:gd name="connsiteX40-3537" fmla="*/ 2592000 w 2736000"/>
              <a:gd name="connsiteY40-3538" fmla="*/ 3930092 h 3930092"/>
              <a:gd name="connsiteX41-3539" fmla="*/ 144000 w 2736000"/>
              <a:gd name="connsiteY41-3540" fmla="*/ 3930092 h 3930092"/>
              <a:gd name="connsiteX42-3541" fmla="*/ 0 w 2736000"/>
              <a:gd name="connsiteY42-3542" fmla="*/ 3786092 h 3930092"/>
              <a:gd name="connsiteX43-3543" fmla="*/ 144000 w 2736000"/>
              <a:gd name="connsiteY43-3544" fmla="*/ 3642092 h 3930092"/>
              <a:gd name="connsiteX44-3545" fmla="*/ 338578 w 2736000"/>
              <a:gd name="connsiteY44-3546" fmla="*/ 3642092 h 3930092"/>
              <a:gd name="connsiteX45-3547" fmla="*/ 338578 w 2736000"/>
              <a:gd name="connsiteY45-3548" fmla="*/ 3557007 h 3930092"/>
              <a:gd name="connsiteX46-3549" fmla="*/ 951672 w 2736000"/>
              <a:gd name="connsiteY46-3550" fmla="*/ 2284199 h 3930092"/>
              <a:gd name="connsiteX47-3551" fmla="*/ 1012216 w 2736000"/>
              <a:gd name="connsiteY47-3552" fmla="*/ 1995181 h 3930092"/>
              <a:gd name="connsiteX48-3553" fmla="*/ 943195 w 2736000"/>
              <a:gd name="connsiteY48-3554" fmla="*/ 1693402 h 3930092"/>
              <a:gd name="connsiteX49-3555" fmla="*/ 339300 w 2736000"/>
              <a:gd name="connsiteY49-3556" fmla="*/ 413234 h 3930092"/>
              <a:gd name="connsiteX50-3557" fmla="*/ 339300 w 2736000"/>
              <a:gd name="connsiteY50-3558" fmla="*/ 288000 h 3930092"/>
              <a:gd name="connsiteX51-3559" fmla="*/ 144000 w 2736000"/>
              <a:gd name="connsiteY51-3560" fmla="*/ 288000 h 3930092"/>
              <a:gd name="connsiteX52-3561" fmla="*/ 0 w 2736000"/>
              <a:gd name="connsiteY52-3562" fmla="*/ 144000 h 3930092"/>
              <a:gd name="connsiteX53-3563" fmla="*/ 144000 w 2736000"/>
              <a:gd name="connsiteY53-3564" fmla="*/ 0 h 3930092"/>
              <a:gd name="connsiteX0-3565" fmla="*/ 1367278 w 2736000"/>
              <a:gd name="connsiteY0-3566" fmla="*/ 2418044 h 3930092"/>
              <a:gd name="connsiteX1-3567" fmla="*/ 1552576 w 2736000"/>
              <a:gd name="connsiteY1-3568" fmla="*/ 2576139 h 3930092"/>
              <a:gd name="connsiteX2-3569" fmla="*/ 2088000 w 2736000"/>
              <a:gd name="connsiteY2-3570" fmla="*/ 3520946 h 3930092"/>
              <a:gd name="connsiteX3-3571" fmla="*/ 648080 w 2736000"/>
              <a:gd name="connsiteY3-3572" fmla="*/ 3506285 h 3930092"/>
              <a:gd name="connsiteX4-3573" fmla="*/ 1182763 w 2736000"/>
              <a:gd name="connsiteY4-3574" fmla="*/ 2571640 h 3930092"/>
              <a:gd name="connsiteX5-3575" fmla="*/ 1367278 w 2736000"/>
              <a:gd name="connsiteY5-3576" fmla="*/ 2418044 h 3930092"/>
              <a:gd name="connsiteX6-3577" fmla="*/ 648003 w 2736000"/>
              <a:gd name="connsiteY6-3578" fmla="*/ 793859 h 3930092"/>
              <a:gd name="connsiteX7-3579" fmla="*/ 2087849 w 2736000"/>
              <a:gd name="connsiteY7-3580" fmla="*/ 808518 h 3930092"/>
              <a:gd name="connsiteX8-3581" fmla="*/ 1641214 w 2736000"/>
              <a:gd name="connsiteY8-3582" fmla="*/ 1449982 h 3930092"/>
              <a:gd name="connsiteX9-3583" fmla="*/ 1368003 w 2736000"/>
              <a:gd name="connsiteY9-3584" fmla="*/ 1937706 h 3930092"/>
              <a:gd name="connsiteX10-3585" fmla="*/ 1094068 w 2736000"/>
              <a:gd name="connsiteY10-3586" fmla="*/ 1448735 h 3930092"/>
              <a:gd name="connsiteX11-3587" fmla="*/ 648003 w 2736000"/>
              <a:gd name="connsiteY11-3588" fmla="*/ 793859 h 3930092"/>
              <a:gd name="connsiteX12-3589" fmla="*/ 516625 w 2736000"/>
              <a:gd name="connsiteY12-3590" fmla="*/ 299874 h 3930092"/>
              <a:gd name="connsiteX13-3591" fmla="*/ 516625 w 2736000"/>
              <a:gd name="connsiteY13-3592" fmla="*/ 449580 h 3930092"/>
              <a:gd name="connsiteX14-3593" fmla="*/ 1029987 w 2736000"/>
              <a:gd name="connsiteY14-3594" fmla="*/ 1557992 h 3930092"/>
              <a:gd name="connsiteX15-3595" fmla="*/ 1146996 w 2736000"/>
              <a:gd name="connsiteY15-3596" fmla="*/ 2057479 h 3930092"/>
              <a:gd name="connsiteX16-3597" fmla="*/ 1055065 w 2736000"/>
              <a:gd name="connsiteY16-3598" fmla="*/ 2431585 h 3930092"/>
              <a:gd name="connsiteX17-3599" fmla="*/ 539378 w 2736000"/>
              <a:gd name="connsiteY17-3600" fmla="*/ 3468615 h 3930092"/>
              <a:gd name="connsiteX18-3601" fmla="*/ 539378 w 2736000"/>
              <a:gd name="connsiteY18-3602" fmla="*/ 3604591 h 3930092"/>
              <a:gd name="connsiteX19-3603" fmla="*/ 2196077 w 2736000"/>
              <a:gd name="connsiteY19-3604" fmla="*/ 3604591 h 3930092"/>
              <a:gd name="connsiteX20-3605" fmla="*/ 2196077 w 2736000"/>
              <a:gd name="connsiteY20-3606" fmla="*/ 3468615 h 3930092"/>
              <a:gd name="connsiteX21-3607" fmla="*/ 1695313 w 2736000"/>
              <a:gd name="connsiteY21-3608" fmla="*/ 2440912 h 3930092"/>
              <a:gd name="connsiteX22-3609" fmla="*/ 1617547 w 2736000"/>
              <a:gd name="connsiteY22-3610" fmla="*/ 2049252 h 3930092"/>
              <a:gd name="connsiteX23-3611" fmla="*/ 1719395 w 2736000"/>
              <a:gd name="connsiteY23-3612" fmla="*/ 1540961 h 3930092"/>
              <a:gd name="connsiteX24-3613" fmla="*/ 2207952 w 2736000"/>
              <a:gd name="connsiteY24-3614" fmla="*/ 449580 h 3930092"/>
              <a:gd name="connsiteX25-3615" fmla="*/ 2207952 w 2736000"/>
              <a:gd name="connsiteY25-3616" fmla="*/ 299874 h 3930092"/>
              <a:gd name="connsiteX26-3617" fmla="*/ 516625 w 2736000"/>
              <a:gd name="connsiteY26-3618" fmla="*/ 299874 h 3930092"/>
              <a:gd name="connsiteX27-3619" fmla="*/ 144000 w 2736000"/>
              <a:gd name="connsiteY27-3620" fmla="*/ 0 h 3930092"/>
              <a:gd name="connsiteX28-3621" fmla="*/ 2592000 w 2736000"/>
              <a:gd name="connsiteY28-3622" fmla="*/ 0 h 3930092"/>
              <a:gd name="connsiteX29-3623" fmla="*/ 2736000 w 2736000"/>
              <a:gd name="connsiteY29-3624" fmla="*/ 144000 h 3930092"/>
              <a:gd name="connsiteX30-3625" fmla="*/ 2592000 w 2736000"/>
              <a:gd name="connsiteY30-3626" fmla="*/ 288000 h 3930092"/>
              <a:gd name="connsiteX31-3627" fmla="*/ 2396702 w 2736000"/>
              <a:gd name="connsiteY31-3628" fmla="*/ 288000 h 3930092"/>
              <a:gd name="connsiteX32-3629" fmla="*/ 2396702 w 2736000"/>
              <a:gd name="connsiteY32-3630" fmla="*/ 413234 h 3930092"/>
              <a:gd name="connsiteX33-3631" fmla="*/ 1815389 w 2736000"/>
              <a:gd name="connsiteY33-3632" fmla="*/ 1665324 h 3930092"/>
              <a:gd name="connsiteX34-3633" fmla="*/ 1753098 w 2736000"/>
              <a:gd name="connsiteY34-3634" fmla="*/ 1974987 h 3930092"/>
              <a:gd name="connsiteX35-3635" fmla="*/ 1825752 w 2736000"/>
              <a:gd name="connsiteY35-3636" fmla="*/ 2312143 h 3930092"/>
              <a:gd name="connsiteX36-3637" fmla="*/ 2395980 w 2736000"/>
              <a:gd name="connsiteY36-3638" fmla="*/ 3557007 h 3930092"/>
              <a:gd name="connsiteX37-3639" fmla="*/ 2395980 w 2736000"/>
              <a:gd name="connsiteY37-3640" fmla="*/ 3642092 h 3930092"/>
              <a:gd name="connsiteX38-3641" fmla="*/ 2592000 w 2736000"/>
              <a:gd name="connsiteY38-3642" fmla="*/ 3642092 h 3930092"/>
              <a:gd name="connsiteX39-3643" fmla="*/ 2736000 w 2736000"/>
              <a:gd name="connsiteY39-3644" fmla="*/ 3786092 h 3930092"/>
              <a:gd name="connsiteX40-3645" fmla="*/ 2592000 w 2736000"/>
              <a:gd name="connsiteY40-3646" fmla="*/ 3930092 h 3930092"/>
              <a:gd name="connsiteX41-3647" fmla="*/ 144000 w 2736000"/>
              <a:gd name="connsiteY41-3648" fmla="*/ 3930092 h 3930092"/>
              <a:gd name="connsiteX42-3649" fmla="*/ 0 w 2736000"/>
              <a:gd name="connsiteY42-3650" fmla="*/ 3786092 h 3930092"/>
              <a:gd name="connsiteX43-3651" fmla="*/ 144000 w 2736000"/>
              <a:gd name="connsiteY43-3652" fmla="*/ 3642092 h 3930092"/>
              <a:gd name="connsiteX44-3653" fmla="*/ 338578 w 2736000"/>
              <a:gd name="connsiteY44-3654" fmla="*/ 3642092 h 3930092"/>
              <a:gd name="connsiteX45-3655" fmla="*/ 338578 w 2736000"/>
              <a:gd name="connsiteY45-3656" fmla="*/ 3557007 h 3930092"/>
              <a:gd name="connsiteX46-3657" fmla="*/ 951672 w 2736000"/>
              <a:gd name="connsiteY46-3658" fmla="*/ 2284199 h 3930092"/>
              <a:gd name="connsiteX47-3659" fmla="*/ 1012216 w 2736000"/>
              <a:gd name="connsiteY47-3660" fmla="*/ 1995181 h 3930092"/>
              <a:gd name="connsiteX48-3661" fmla="*/ 943195 w 2736000"/>
              <a:gd name="connsiteY48-3662" fmla="*/ 1693402 h 3930092"/>
              <a:gd name="connsiteX49-3663" fmla="*/ 339300 w 2736000"/>
              <a:gd name="connsiteY49-3664" fmla="*/ 413234 h 3930092"/>
              <a:gd name="connsiteX50-3665" fmla="*/ 339300 w 2736000"/>
              <a:gd name="connsiteY50-3666" fmla="*/ 288000 h 3930092"/>
              <a:gd name="connsiteX51-3667" fmla="*/ 144000 w 2736000"/>
              <a:gd name="connsiteY51-3668" fmla="*/ 288000 h 3930092"/>
              <a:gd name="connsiteX52-3669" fmla="*/ 0 w 2736000"/>
              <a:gd name="connsiteY52-3670" fmla="*/ 144000 h 3930092"/>
              <a:gd name="connsiteX53-3671" fmla="*/ 144000 w 2736000"/>
              <a:gd name="connsiteY53-3672" fmla="*/ 0 h 39300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ounded Rectangle 2"/>
          <p:cNvSpPr/>
          <p:nvPr/>
        </p:nvSpPr>
        <p:spPr>
          <a:xfrm>
            <a:off x="3458995" y="4409562"/>
            <a:ext cx="292493" cy="388019"/>
          </a:xfrm>
          <a:custGeom>
            <a:avLst/>
            <a:gdLst/>
            <a:ahLst/>
            <a:cxnLst/>
            <a:rect l="l" t="t" r="r" b="b"/>
            <a:pathLst>
              <a:path w="2044268" h="3675920">
                <a:moveTo>
                  <a:pt x="1849759" y="1844470"/>
                </a:moveTo>
                <a:cubicBezTo>
                  <a:pt x="1902285" y="1986097"/>
                  <a:pt x="1856232" y="2145419"/>
                  <a:pt x="1736244" y="2237180"/>
                </a:cubicBezTo>
                <a:cubicBezTo>
                  <a:pt x="1616256" y="2328941"/>
                  <a:pt x="1450434" y="2331652"/>
                  <a:pt x="1327511" y="2243861"/>
                </a:cubicBezTo>
                <a:cubicBezTo>
                  <a:pt x="1204588" y="2156070"/>
                  <a:pt x="1153353" y="1998338"/>
                  <a:pt x="1201222" y="1855070"/>
                </a:cubicBezTo>
                <a:close/>
                <a:moveTo>
                  <a:pt x="472244" y="1811579"/>
                </a:moveTo>
                <a:lnTo>
                  <a:pt x="936104" y="1811579"/>
                </a:lnTo>
                <a:lnTo>
                  <a:pt x="936104" y="3084966"/>
                </a:lnTo>
                <a:lnTo>
                  <a:pt x="472244" y="3084966"/>
                </a:lnTo>
                <a:close/>
                <a:moveTo>
                  <a:pt x="1055772" y="1382864"/>
                </a:moveTo>
                <a:lnTo>
                  <a:pt x="1182194" y="1400951"/>
                </a:lnTo>
                <a:lnTo>
                  <a:pt x="1140092" y="1976144"/>
                </a:lnTo>
                <a:lnTo>
                  <a:pt x="1141240" y="1976152"/>
                </a:lnTo>
                <a:cubicBezTo>
                  <a:pt x="1142160" y="2114088"/>
                  <a:pt x="1216927" y="2241891"/>
                  <a:pt x="1337039" y="2310849"/>
                </a:cubicBezTo>
                <a:cubicBezTo>
                  <a:pt x="1395846" y="2344611"/>
                  <a:pt x="1461087" y="2361721"/>
                  <a:pt x="1526190" y="2361677"/>
                </a:cubicBezTo>
                <a:cubicBezTo>
                  <a:pt x="1591293" y="2361720"/>
                  <a:pt x="1656534" y="2344611"/>
                  <a:pt x="1715341" y="2310849"/>
                </a:cubicBezTo>
                <a:cubicBezTo>
                  <a:pt x="1835453" y="2241891"/>
                  <a:pt x="1910221" y="2114088"/>
                  <a:pt x="1911140" y="1976152"/>
                </a:cubicBezTo>
                <a:lnTo>
                  <a:pt x="1912289" y="1976144"/>
                </a:lnTo>
                <a:lnTo>
                  <a:pt x="1870187" y="1400951"/>
                </a:lnTo>
                <a:lnTo>
                  <a:pt x="1996607" y="1382864"/>
                </a:lnTo>
                <a:lnTo>
                  <a:pt x="2043841" y="1975264"/>
                </a:lnTo>
                <a:lnTo>
                  <a:pt x="2044268" y="1980631"/>
                </a:lnTo>
                <a:lnTo>
                  <a:pt x="2032513" y="2078292"/>
                </a:lnTo>
                <a:cubicBezTo>
                  <a:pt x="2003256" y="2223457"/>
                  <a:pt x="1912046" y="2351246"/>
                  <a:pt x="1780540" y="2426745"/>
                </a:cubicBezTo>
                <a:cubicBezTo>
                  <a:pt x="1725784" y="2458182"/>
                  <a:pt x="1666892" y="2478916"/>
                  <a:pt x="1606676" y="2488123"/>
                </a:cubicBezTo>
                <a:lnTo>
                  <a:pt x="1606676" y="3411706"/>
                </a:lnTo>
                <a:cubicBezTo>
                  <a:pt x="1824984" y="3421296"/>
                  <a:pt x="1991876" y="3476350"/>
                  <a:pt x="1991876" y="3542756"/>
                </a:cubicBezTo>
                <a:cubicBezTo>
                  <a:pt x="1991876" y="3616300"/>
                  <a:pt x="1787181" y="3675920"/>
                  <a:pt x="1534676" y="3675920"/>
                </a:cubicBezTo>
                <a:cubicBezTo>
                  <a:pt x="1282171" y="3675920"/>
                  <a:pt x="1077476" y="3616300"/>
                  <a:pt x="1077476" y="3542756"/>
                </a:cubicBezTo>
                <a:cubicBezTo>
                  <a:pt x="1077476" y="3476350"/>
                  <a:pt x="1244368" y="3421296"/>
                  <a:pt x="1462676" y="3411706"/>
                </a:cubicBezTo>
                <a:lnTo>
                  <a:pt x="1462676" y="2490951"/>
                </a:lnTo>
                <a:cubicBezTo>
                  <a:pt x="1396633" y="2482731"/>
                  <a:pt x="1331761" y="2461147"/>
                  <a:pt x="1271841" y="2426746"/>
                </a:cubicBezTo>
                <a:cubicBezTo>
                  <a:pt x="1140335" y="2351247"/>
                  <a:pt x="1049125" y="2223457"/>
                  <a:pt x="1019867" y="2078292"/>
                </a:cubicBezTo>
                <a:lnTo>
                  <a:pt x="1008112" y="1980631"/>
                </a:lnTo>
                <a:lnTo>
                  <a:pt x="1008540" y="1975264"/>
                </a:lnTo>
                <a:close/>
                <a:moveTo>
                  <a:pt x="319275" y="795860"/>
                </a:moveTo>
                <a:lnTo>
                  <a:pt x="468052" y="795860"/>
                </a:lnTo>
                <a:lnTo>
                  <a:pt x="616829" y="795860"/>
                </a:lnTo>
                <a:cubicBezTo>
                  <a:pt x="626877" y="929839"/>
                  <a:pt x="606781" y="968357"/>
                  <a:pt x="702240" y="1117409"/>
                </a:cubicBezTo>
                <a:cubicBezTo>
                  <a:pt x="838130" y="1263926"/>
                  <a:pt x="933525" y="1350835"/>
                  <a:pt x="936104" y="1491940"/>
                </a:cubicBezTo>
                <a:lnTo>
                  <a:pt x="936104" y="1764197"/>
                </a:lnTo>
                <a:lnTo>
                  <a:pt x="432048" y="1764197"/>
                </a:lnTo>
                <a:lnTo>
                  <a:pt x="432048" y="3132349"/>
                </a:lnTo>
                <a:lnTo>
                  <a:pt x="936104" y="3132349"/>
                </a:lnTo>
                <a:lnTo>
                  <a:pt x="936104" y="3519900"/>
                </a:lnTo>
                <a:cubicBezTo>
                  <a:pt x="936104" y="3606067"/>
                  <a:pt x="866251" y="3675920"/>
                  <a:pt x="780084" y="3675920"/>
                </a:cubicBezTo>
                <a:lnTo>
                  <a:pt x="468052" y="3675920"/>
                </a:lnTo>
                <a:lnTo>
                  <a:pt x="156020" y="3675920"/>
                </a:lnTo>
                <a:cubicBezTo>
                  <a:pt x="69853" y="3675920"/>
                  <a:pt x="0" y="3606067"/>
                  <a:pt x="0" y="3519900"/>
                </a:cubicBezTo>
                <a:lnTo>
                  <a:pt x="0" y="1491940"/>
                </a:lnTo>
                <a:cubicBezTo>
                  <a:pt x="2579" y="1350835"/>
                  <a:pt x="97974" y="1263926"/>
                  <a:pt x="233864" y="1117409"/>
                </a:cubicBezTo>
                <a:cubicBezTo>
                  <a:pt x="329323" y="968357"/>
                  <a:pt x="309227" y="929839"/>
                  <a:pt x="319275" y="795860"/>
                </a:cubicBezTo>
                <a:close/>
                <a:moveTo>
                  <a:pt x="319544" y="0"/>
                </a:moveTo>
                <a:lnTo>
                  <a:pt x="616561" y="0"/>
                </a:lnTo>
                <a:cubicBezTo>
                  <a:pt x="633132" y="0"/>
                  <a:pt x="646565" y="13433"/>
                  <a:pt x="646565" y="30004"/>
                </a:cubicBezTo>
                <a:lnTo>
                  <a:pt x="646565" y="150016"/>
                </a:lnTo>
                <a:cubicBezTo>
                  <a:pt x="646565" y="166587"/>
                  <a:pt x="633132" y="180020"/>
                  <a:pt x="616561" y="180020"/>
                </a:cubicBezTo>
                <a:lnTo>
                  <a:pt x="616829" y="180020"/>
                </a:lnTo>
                <a:lnTo>
                  <a:pt x="616829" y="756020"/>
                </a:lnTo>
                <a:lnTo>
                  <a:pt x="319275" y="756020"/>
                </a:lnTo>
                <a:lnTo>
                  <a:pt x="319275" y="180020"/>
                </a:lnTo>
                <a:lnTo>
                  <a:pt x="319544" y="180020"/>
                </a:lnTo>
                <a:cubicBezTo>
                  <a:pt x="302973" y="180020"/>
                  <a:pt x="289540" y="166587"/>
                  <a:pt x="289540" y="150016"/>
                </a:cubicBezTo>
                <a:lnTo>
                  <a:pt x="289540" y="30004"/>
                </a:lnTo>
                <a:cubicBezTo>
                  <a:pt x="289540" y="13433"/>
                  <a:pt x="302973" y="0"/>
                  <a:pt x="3195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Teardrop 15"/>
          <p:cNvSpPr>
            <a:spLocks noChangeAspect="1"/>
          </p:cNvSpPr>
          <p:nvPr/>
        </p:nvSpPr>
        <p:spPr>
          <a:xfrm rot="10138534">
            <a:off x="3030616" y="2999687"/>
            <a:ext cx="449989" cy="367051"/>
          </a:xfrm>
          <a:custGeom>
            <a:avLst/>
            <a:gdLst/>
            <a:ahLst/>
            <a:cxnLst/>
            <a:rect l="l" t="t" r="r" b="b"/>
            <a:pathLst>
              <a:path w="4184701" h="3958584">
                <a:moveTo>
                  <a:pt x="1747091" y="518820"/>
                </a:moveTo>
                <a:cubicBezTo>
                  <a:pt x="1991765" y="434966"/>
                  <a:pt x="2252127" y="414339"/>
                  <a:pt x="2511919" y="467230"/>
                </a:cubicBezTo>
                <a:cubicBezTo>
                  <a:pt x="2762999" y="518347"/>
                  <a:pt x="2988112" y="632970"/>
                  <a:pt x="3177256" y="796863"/>
                </a:cubicBezTo>
                <a:cubicBezTo>
                  <a:pt x="3407997" y="811892"/>
                  <a:pt x="3558359" y="796150"/>
                  <a:pt x="3567776" y="747812"/>
                </a:cubicBezTo>
                <a:cubicBezTo>
                  <a:pt x="3585195" y="658406"/>
                  <a:pt x="3113835" y="491346"/>
                  <a:pt x="2514965" y="374672"/>
                </a:cubicBezTo>
                <a:cubicBezTo>
                  <a:pt x="1916096" y="257999"/>
                  <a:pt x="1416495" y="235893"/>
                  <a:pt x="1399077" y="325300"/>
                </a:cubicBezTo>
                <a:cubicBezTo>
                  <a:pt x="1389596" y="373964"/>
                  <a:pt x="1524927" y="445636"/>
                  <a:pt x="1747091" y="518820"/>
                </a:cubicBezTo>
                <a:close/>
                <a:moveTo>
                  <a:pt x="3623548" y="2515472"/>
                </a:moveTo>
                <a:cubicBezTo>
                  <a:pt x="3716210" y="2065521"/>
                  <a:pt x="3565914" y="1638880"/>
                  <a:pt x="3341371" y="1321395"/>
                </a:cubicBezTo>
                <a:cubicBezTo>
                  <a:pt x="3431596" y="1689238"/>
                  <a:pt x="3530325" y="2058742"/>
                  <a:pt x="3417312" y="2404651"/>
                </a:cubicBezTo>
                <a:close/>
                <a:moveTo>
                  <a:pt x="460289" y="1922553"/>
                </a:moveTo>
                <a:lnTo>
                  <a:pt x="471090" y="1923642"/>
                </a:lnTo>
                <a:cubicBezTo>
                  <a:pt x="551432" y="1659724"/>
                  <a:pt x="672313" y="1420911"/>
                  <a:pt x="822683" y="1215863"/>
                </a:cubicBezTo>
                <a:lnTo>
                  <a:pt x="532232" y="1215863"/>
                </a:lnTo>
                <a:cubicBezTo>
                  <a:pt x="335082" y="1215863"/>
                  <a:pt x="175260" y="1375684"/>
                  <a:pt x="175260" y="1572834"/>
                </a:cubicBezTo>
                <a:lnTo>
                  <a:pt x="175259" y="1572834"/>
                </a:lnTo>
                <a:cubicBezTo>
                  <a:pt x="175259" y="1745340"/>
                  <a:pt x="297623" y="1889266"/>
                  <a:pt x="460289" y="1922553"/>
                </a:cubicBezTo>
                <a:close/>
                <a:moveTo>
                  <a:pt x="2059628" y="2765696"/>
                </a:moveTo>
                <a:lnTo>
                  <a:pt x="2321225" y="2811600"/>
                </a:lnTo>
                <a:cubicBezTo>
                  <a:pt x="2377562" y="2638693"/>
                  <a:pt x="2266237" y="2497865"/>
                  <a:pt x="2136064" y="2257473"/>
                </a:cubicBezTo>
                <a:cubicBezTo>
                  <a:pt x="2341942" y="2437884"/>
                  <a:pt x="2577613" y="2594022"/>
                  <a:pt x="2532550" y="2841953"/>
                </a:cubicBezTo>
                <a:cubicBezTo>
                  <a:pt x="3138690" y="2923471"/>
                  <a:pt x="3591636" y="2903038"/>
                  <a:pt x="3615687" y="2779586"/>
                </a:cubicBezTo>
                <a:cubicBezTo>
                  <a:pt x="3645674" y="2625671"/>
                  <a:pt x="2997620" y="2369906"/>
                  <a:pt x="2168217" y="2208319"/>
                </a:cubicBezTo>
                <a:cubicBezTo>
                  <a:pt x="1338815" y="2046733"/>
                  <a:pt x="642144" y="2040514"/>
                  <a:pt x="612157" y="2194429"/>
                </a:cubicBezTo>
                <a:cubicBezTo>
                  <a:pt x="584716" y="2335283"/>
                  <a:pt x="1125116" y="2561433"/>
                  <a:pt x="1852965" y="2721406"/>
                </a:cubicBezTo>
                <a:cubicBezTo>
                  <a:pt x="1986864" y="2533919"/>
                  <a:pt x="1882305" y="2417728"/>
                  <a:pt x="1755364" y="2183304"/>
                </a:cubicBezTo>
                <a:cubicBezTo>
                  <a:pt x="1948494" y="2352544"/>
                  <a:pt x="2174363" y="2495111"/>
                  <a:pt x="2034132" y="2760232"/>
                </a:cubicBezTo>
                <a:cubicBezTo>
                  <a:pt x="2042553" y="2762356"/>
                  <a:pt x="2051081" y="2764031"/>
                  <a:pt x="2059628" y="2765696"/>
                </a:cubicBezTo>
                <a:close/>
                <a:moveTo>
                  <a:pt x="2190894" y="3958584"/>
                </a:moveTo>
                <a:cubicBezTo>
                  <a:pt x="1768295" y="3627782"/>
                  <a:pt x="1896695" y="3283026"/>
                  <a:pt x="2140623" y="3067523"/>
                </a:cubicBezTo>
                <a:cubicBezTo>
                  <a:pt x="2193320" y="3015715"/>
                  <a:pt x="2233849" y="2968611"/>
                  <a:pt x="2263357" y="2924193"/>
                </a:cubicBezTo>
                <a:cubicBezTo>
                  <a:pt x="2186267" y="2913353"/>
                  <a:pt x="2108037" y="2899464"/>
                  <a:pt x="2028791" y="2884025"/>
                </a:cubicBezTo>
                <a:lnTo>
                  <a:pt x="1961861" y="2869343"/>
                </a:lnTo>
                <a:cubicBezTo>
                  <a:pt x="1948180" y="2887432"/>
                  <a:pt x="1932565" y="2905632"/>
                  <a:pt x="1915415" y="2924359"/>
                </a:cubicBezTo>
                <a:cubicBezTo>
                  <a:pt x="1817852" y="3057880"/>
                  <a:pt x="1560103" y="3193899"/>
                  <a:pt x="1799272" y="3545553"/>
                </a:cubicBezTo>
                <a:cubicBezTo>
                  <a:pt x="1460854" y="3280647"/>
                  <a:pt x="1563677" y="3004566"/>
                  <a:pt x="1759014" y="2831992"/>
                </a:cubicBezTo>
                <a:lnTo>
                  <a:pt x="1764677" y="2826090"/>
                </a:lnTo>
                <a:cubicBezTo>
                  <a:pt x="982901" y="2644363"/>
                  <a:pt x="406649" y="2366625"/>
                  <a:pt x="412121" y="2165041"/>
                </a:cubicBezTo>
                <a:lnTo>
                  <a:pt x="408595" y="2164332"/>
                </a:lnTo>
                <a:lnTo>
                  <a:pt x="411905" y="2150927"/>
                </a:lnTo>
                <a:cubicBezTo>
                  <a:pt x="411404" y="2149617"/>
                  <a:pt x="411615" y="2148419"/>
                  <a:pt x="411848" y="2147224"/>
                </a:cubicBezTo>
                <a:lnTo>
                  <a:pt x="414179" y="2141711"/>
                </a:lnTo>
                <a:lnTo>
                  <a:pt x="426269" y="2094377"/>
                </a:lnTo>
                <a:cubicBezTo>
                  <a:pt x="425816" y="2094419"/>
                  <a:pt x="425390" y="2094332"/>
                  <a:pt x="424963" y="2094245"/>
                </a:cubicBezTo>
                <a:cubicBezTo>
                  <a:pt x="182437" y="2044617"/>
                  <a:pt x="1" y="1830030"/>
                  <a:pt x="0" y="1572833"/>
                </a:cubicBezTo>
                <a:lnTo>
                  <a:pt x="1" y="1572833"/>
                </a:lnTo>
                <a:cubicBezTo>
                  <a:pt x="1" y="1278893"/>
                  <a:pt x="238286" y="1040608"/>
                  <a:pt x="532226" y="1040608"/>
                </a:cubicBezTo>
                <a:lnTo>
                  <a:pt x="966936" y="1040608"/>
                </a:lnTo>
                <a:cubicBezTo>
                  <a:pt x="1123433" y="865626"/>
                  <a:pt x="1304254" y="723953"/>
                  <a:pt x="1499342" y="622082"/>
                </a:cubicBezTo>
                <a:cubicBezTo>
                  <a:pt x="1047629" y="466253"/>
                  <a:pt x="762789" y="292915"/>
                  <a:pt x="787934" y="163850"/>
                </a:cubicBezTo>
                <a:cubicBezTo>
                  <a:pt x="827501" y="-39241"/>
                  <a:pt x="1619623" y="-55804"/>
                  <a:pt x="2557190" y="126856"/>
                </a:cubicBezTo>
                <a:cubicBezTo>
                  <a:pt x="3494756" y="309515"/>
                  <a:pt x="4222729" y="622227"/>
                  <a:pt x="4183162" y="825318"/>
                </a:cubicBezTo>
                <a:cubicBezTo>
                  <a:pt x="4158267" y="953098"/>
                  <a:pt x="3835461" y="1007038"/>
                  <a:pt x="3365964" y="983851"/>
                </a:cubicBezTo>
                <a:cubicBezTo>
                  <a:pt x="3747047" y="1429972"/>
                  <a:pt x="3927961" y="2099812"/>
                  <a:pt x="3803926" y="2798722"/>
                </a:cubicBezTo>
                <a:cubicBezTo>
                  <a:pt x="3805119" y="2801970"/>
                  <a:pt x="3804666" y="2805049"/>
                  <a:pt x="3804070" y="2808106"/>
                </a:cubicBezTo>
                <a:lnTo>
                  <a:pt x="3801620" y="2813901"/>
                </a:lnTo>
                <a:cubicBezTo>
                  <a:pt x="3800848" y="2824321"/>
                  <a:pt x="3798919" y="2834550"/>
                  <a:pt x="3796925" y="2844784"/>
                </a:cubicBezTo>
                <a:lnTo>
                  <a:pt x="3789212" y="2843235"/>
                </a:lnTo>
                <a:cubicBezTo>
                  <a:pt x="3693045" y="3000715"/>
                  <a:pt x="3167676" y="3043207"/>
                  <a:pt x="2495214" y="2957076"/>
                </a:cubicBezTo>
                <a:cubicBezTo>
                  <a:pt x="2463609" y="3025452"/>
                  <a:pt x="2411786" y="3100029"/>
                  <a:pt x="2335929" y="3182867"/>
                </a:cubicBezTo>
                <a:cubicBezTo>
                  <a:pt x="2214096" y="3349602"/>
                  <a:pt x="1892232" y="3519455"/>
                  <a:pt x="2190894" y="3958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ectangle 3"/>
          <p:cNvSpPr>
            <a:spLocks noChangeAspect="1"/>
          </p:cNvSpPr>
          <p:nvPr/>
        </p:nvSpPr>
        <p:spPr>
          <a:xfrm>
            <a:off x="3559015" y="3650382"/>
            <a:ext cx="449989" cy="241189"/>
          </a:xfrm>
          <a:custGeom>
            <a:avLst/>
            <a:gdLst/>
            <a:ahLst/>
            <a:cxnLst/>
            <a:rect l="l" t="t" r="r" b="b"/>
            <a:pathLst>
              <a:path w="3932090" h="2444140">
                <a:moveTo>
                  <a:pt x="3752090" y="1724140"/>
                </a:moveTo>
                <a:lnTo>
                  <a:pt x="3932090" y="1724140"/>
                </a:lnTo>
                <a:lnTo>
                  <a:pt x="3932090" y="2444140"/>
                </a:lnTo>
                <a:lnTo>
                  <a:pt x="3752090" y="2444140"/>
                </a:lnTo>
                <a:close/>
                <a:moveTo>
                  <a:pt x="3507168" y="1724140"/>
                </a:moveTo>
                <a:lnTo>
                  <a:pt x="3687168" y="1724140"/>
                </a:lnTo>
                <a:lnTo>
                  <a:pt x="3687168" y="2444140"/>
                </a:lnTo>
                <a:lnTo>
                  <a:pt x="3507168" y="2444140"/>
                </a:lnTo>
                <a:close/>
                <a:moveTo>
                  <a:pt x="3262246" y="1724140"/>
                </a:moveTo>
                <a:lnTo>
                  <a:pt x="3442246" y="1724140"/>
                </a:lnTo>
                <a:lnTo>
                  <a:pt x="3442246" y="2444140"/>
                </a:lnTo>
                <a:lnTo>
                  <a:pt x="3262246" y="2444140"/>
                </a:lnTo>
                <a:close/>
                <a:moveTo>
                  <a:pt x="1055059" y="1724140"/>
                </a:moveTo>
                <a:lnTo>
                  <a:pt x="3143291" y="1724140"/>
                </a:lnTo>
                <a:lnTo>
                  <a:pt x="3143291" y="2444140"/>
                </a:lnTo>
                <a:lnTo>
                  <a:pt x="1055059" y="2444140"/>
                </a:lnTo>
                <a:close/>
                <a:moveTo>
                  <a:pt x="0" y="1724140"/>
                </a:moveTo>
                <a:lnTo>
                  <a:pt x="936104" y="1724140"/>
                </a:lnTo>
                <a:lnTo>
                  <a:pt x="936104" y="2444140"/>
                </a:lnTo>
                <a:lnTo>
                  <a:pt x="0" y="2444140"/>
                </a:lnTo>
                <a:close/>
                <a:moveTo>
                  <a:pt x="3762587" y="1589250"/>
                </a:moveTo>
                <a:lnTo>
                  <a:pt x="3765926" y="1589250"/>
                </a:lnTo>
                <a:lnTo>
                  <a:pt x="3765536" y="1590703"/>
                </a:lnTo>
                <a:close/>
                <a:moveTo>
                  <a:pt x="3220509" y="127090"/>
                </a:moveTo>
                <a:cubicBezTo>
                  <a:pt x="3119394" y="287890"/>
                  <a:pt x="3131085" y="531689"/>
                  <a:pt x="3167859" y="664285"/>
                </a:cubicBezTo>
                <a:cubicBezTo>
                  <a:pt x="3206229" y="802641"/>
                  <a:pt x="3326101" y="848242"/>
                  <a:pt x="3454497" y="918848"/>
                </a:cubicBezTo>
                <a:cubicBezTo>
                  <a:pt x="3570280" y="981111"/>
                  <a:pt x="3683530" y="1073194"/>
                  <a:pt x="3717026" y="1189260"/>
                </a:cubicBezTo>
                <a:cubicBezTo>
                  <a:pt x="3750313" y="1304598"/>
                  <a:pt x="3742628" y="1529634"/>
                  <a:pt x="3568800" y="1629993"/>
                </a:cubicBezTo>
                <a:cubicBezTo>
                  <a:pt x="3616998" y="1398869"/>
                  <a:pt x="3491441" y="1157349"/>
                  <a:pt x="3350531" y="1088131"/>
                </a:cubicBezTo>
                <a:cubicBezTo>
                  <a:pt x="3206654" y="1043087"/>
                  <a:pt x="3006067" y="916673"/>
                  <a:pt x="2942451" y="750665"/>
                </a:cubicBezTo>
                <a:cubicBezTo>
                  <a:pt x="2847039" y="501685"/>
                  <a:pt x="2971529" y="222502"/>
                  <a:pt x="3220509" y="127090"/>
                </a:cubicBezTo>
                <a:close/>
                <a:moveTo>
                  <a:pt x="3467790" y="0"/>
                </a:moveTo>
                <a:cubicBezTo>
                  <a:pt x="3400562" y="106909"/>
                  <a:pt x="3408335" y="269002"/>
                  <a:pt x="3432785" y="357161"/>
                </a:cubicBezTo>
                <a:cubicBezTo>
                  <a:pt x="3458296" y="449148"/>
                  <a:pt x="3537994" y="479466"/>
                  <a:pt x="3623360" y="526409"/>
                </a:cubicBezTo>
                <a:cubicBezTo>
                  <a:pt x="3700340" y="567806"/>
                  <a:pt x="3775635" y="629028"/>
                  <a:pt x="3797906" y="706196"/>
                </a:cubicBezTo>
                <a:cubicBezTo>
                  <a:pt x="3820036" y="782880"/>
                  <a:pt x="3814927" y="932498"/>
                  <a:pt x="3699356" y="999223"/>
                </a:cubicBezTo>
                <a:cubicBezTo>
                  <a:pt x="3731401" y="845558"/>
                  <a:pt x="3647923" y="684980"/>
                  <a:pt x="3554236" y="638959"/>
                </a:cubicBezTo>
                <a:cubicBezTo>
                  <a:pt x="3458578" y="609011"/>
                  <a:pt x="3325215" y="524963"/>
                  <a:pt x="3282919" y="414591"/>
                </a:cubicBezTo>
                <a:cubicBezTo>
                  <a:pt x="3219483" y="249054"/>
                  <a:pt x="3302253" y="63436"/>
                  <a:pt x="34677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anose="020B0604020202020204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方正舒体" panose="02010601030101010101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Rounded Rectangle 6"/>
          <p:cNvSpPr/>
          <p:nvPr/>
        </p:nvSpPr>
        <p:spPr>
          <a:xfrm rot="18900000">
            <a:off x="4523118" y="2691555"/>
            <a:ext cx="3145764" cy="3145764"/>
          </a:xfrm>
          <a:prstGeom prst="roundRect">
            <a:avLst>
              <a:gd name="adj" fmla="val 724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" name="Group 4"/>
          <p:cNvGrpSpPr/>
          <p:nvPr/>
        </p:nvGrpSpPr>
        <p:grpSpPr>
          <a:xfrm>
            <a:off x="4523118" y="2691555"/>
            <a:ext cx="3145764" cy="3145764"/>
            <a:chOff x="3059832" y="2492896"/>
            <a:chExt cx="2886936" cy="2886936"/>
          </a:xfrm>
          <a:solidFill>
            <a:schemeClr val="bg1"/>
          </a:solidFill>
        </p:grpSpPr>
        <p:sp>
          <p:nvSpPr>
            <p:cNvPr id="6" name="Rounded Rectangle 30"/>
            <p:cNvSpPr/>
            <p:nvPr/>
          </p:nvSpPr>
          <p:spPr>
            <a:xfrm>
              <a:off x="4572000" y="2492896"/>
              <a:ext cx="1374768" cy="1374768"/>
            </a:xfrm>
            <a:prstGeom prst="roundRect">
              <a:avLst>
                <a:gd name="adj" fmla="val 7849"/>
              </a:avLst>
            </a:prstGeom>
            <a:grp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31"/>
            <p:cNvSpPr/>
            <p:nvPr/>
          </p:nvSpPr>
          <p:spPr>
            <a:xfrm>
              <a:off x="4572000" y="4005064"/>
              <a:ext cx="1374768" cy="1374768"/>
            </a:xfrm>
            <a:prstGeom prst="roundRect">
              <a:avLst>
                <a:gd name="adj" fmla="val 7849"/>
              </a:avLst>
            </a:prstGeom>
            <a:grp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ed Rectangle 32"/>
            <p:cNvSpPr/>
            <p:nvPr/>
          </p:nvSpPr>
          <p:spPr>
            <a:xfrm>
              <a:off x="3059832" y="2492896"/>
              <a:ext cx="1374768" cy="1374768"/>
            </a:xfrm>
            <a:prstGeom prst="roundRect">
              <a:avLst>
                <a:gd name="adj" fmla="val 7849"/>
              </a:avLst>
            </a:prstGeom>
            <a:grp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ounded Rectangle 33"/>
            <p:cNvSpPr/>
            <p:nvPr/>
          </p:nvSpPr>
          <p:spPr>
            <a:xfrm>
              <a:off x="3059832" y="4005064"/>
              <a:ext cx="1374768" cy="1374768"/>
            </a:xfrm>
            <a:prstGeom prst="roundRect">
              <a:avLst>
                <a:gd name="adj" fmla="val 7849"/>
              </a:avLst>
            </a:prstGeom>
            <a:grp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23119" y="3025071"/>
            <a:ext cx="1498023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anose="020B0604020202020204" pitchFamily="34" charset="0"/>
              </a:rPr>
              <a:t>S</a:t>
            </a:r>
            <a:endParaRPr lang="ko-KR" altLang="en-US" sz="540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3481" y="3025071"/>
            <a:ext cx="1498023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anose="020B0604020202020204" pitchFamily="34" charset="0"/>
              </a:rPr>
              <a:t>W</a:t>
            </a:r>
            <a:endParaRPr lang="ko-KR" altLang="en-US" sz="540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0328" y="4678943"/>
            <a:ext cx="1498023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anose="020B0604020202020204" pitchFamily="34" charset="0"/>
              </a:rPr>
              <a:t>T</a:t>
            </a:r>
            <a:endParaRPr lang="ko-KR" altLang="en-US" sz="540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0690" y="4678943"/>
            <a:ext cx="1498023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anose="020B0604020202020204" pitchFamily="34" charset="0"/>
              </a:rPr>
              <a:t>O</a:t>
            </a:r>
            <a:endParaRPr lang="ko-KR" altLang="en-US" sz="540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297284" y="2524347"/>
            <a:ext cx="2980057" cy="1315889"/>
            <a:chOff x="539552" y="2708920"/>
            <a:chExt cx="1872208" cy="1315889"/>
          </a:xfrm>
        </p:grpSpPr>
        <p:sp>
          <p:nvSpPr>
            <p:cNvPr id="15" name="Rounded Rectangle 41"/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297284" y="4589727"/>
            <a:ext cx="2980057" cy="1315889"/>
            <a:chOff x="539552" y="2708920"/>
            <a:chExt cx="1872208" cy="1315889"/>
          </a:xfrm>
        </p:grpSpPr>
        <p:sp>
          <p:nvSpPr>
            <p:cNvPr id="19" name="Rounded Rectangle 45"/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anose="020B0604020202020204" pitchFamily="34" charset="0"/>
                </a:rPr>
                <a:t>Contents Title</a:t>
              </a:r>
              <a:endParaRPr lang="ko-KR" altLang="en-US" sz="14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91551" y="2521240"/>
            <a:ext cx="2980057" cy="1315889"/>
            <a:chOff x="539552" y="2708920"/>
            <a:chExt cx="1872208" cy="1315889"/>
          </a:xfrm>
        </p:grpSpPr>
        <p:sp>
          <p:nvSpPr>
            <p:cNvPr id="23" name="Rounded Rectangle 51"/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91551" y="4586620"/>
            <a:ext cx="2980057" cy="1315889"/>
            <a:chOff x="539552" y="2708920"/>
            <a:chExt cx="1872208" cy="1315889"/>
          </a:xfrm>
        </p:grpSpPr>
        <p:sp>
          <p:nvSpPr>
            <p:cNvPr id="27" name="Rounded Rectangle 56"/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anose="020B0604020202020204" pitchFamily="34" charset="0"/>
                </a:rPr>
                <a:t>Contents Title</a:t>
              </a:r>
              <a:endParaRPr lang="ko-KR" altLang="en-US" sz="1400" b="1" dirty="0"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51005" y="5793879"/>
            <a:ext cx="2111500" cy="43279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anose="020B0604020202020204" pitchFamily="34" charset="0"/>
              </a:rPr>
              <a:t>Contents Here  </a:t>
            </a:r>
            <a:endParaRPr lang="ko-KR" alt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3184959"/>
            <a:ext cx="41235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965702" y="847725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PORTFOLIO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6965703" y="1705909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PRESENTATION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3955" y="5580232"/>
            <a:ext cx="263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</a:rPr>
              <a:t>Modern Portfolio Designed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anose="020B0604020202020204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方正舒体" panose="02010601030101010101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4" name="Oval 21"/>
          <p:cNvSpPr/>
          <p:nvPr/>
        </p:nvSpPr>
        <p:spPr>
          <a:xfrm rot="20700000">
            <a:off x="2945114" y="5804089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5" name="Trapezoid 3"/>
          <p:cNvSpPr/>
          <p:nvPr/>
        </p:nvSpPr>
        <p:spPr>
          <a:xfrm>
            <a:off x="3004427" y="2408381"/>
            <a:ext cx="316345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6" name="Down Arrow 1"/>
          <p:cNvSpPr/>
          <p:nvPr/>
        </p:nvSpPr>
        <p:spPr>
          <a:xfrm rot="10800000" flipH="1">
            <a:off x="1124355" y="4098786"/>
            <a:ext cx="362146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7" name="Rectangle 15"/>
          <p:cNvSpPr/>
          <p:nvPr/>
        </p:nvSpPr>
        <p:spPr>
          <a:xfrm rot="14270044">
            <a:off x="1124914" y="2381549"/>
            <a:ext cx="361027" cy="376076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8" name="Frame 1"/>
          <p:cNvSpPr/>
          <p:nvPr/>
        </p:nvSpPr>
        <p:spPr>
          <a:xfrm>
            <a:off x="4906587" y="4079280"/>
            <a:ext cx="333838" cy="333838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9" name="Donut 15"/>
          <p:cNvSpPr/>
          <p:nvPr/>
        </p:nvSpPr>
        <p:spPr>
          <a:xfrm>
            <a:off x="4906587" y="2401966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0" name="Rectangle 3"/>
          <p:cNvSpPr/>
          <p:nvPr/>
        </p:nvSpPr>
        <p:spPr>
          <a:xfrm rot="18900000">
            <a:off x="4868480" y="5830004"/>
            <a:ext cx="410053" cy="329391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1" name="Round Same Side Corner Rectangle 12"/>
          <p:cNvSpPr/>
          <p:nvPr/>
        </p:nvSpPr>
        <p:spPr>
          <a:xfrm>
            <a:off x="1151840" y="5839918"/>
            <a:ext cx="307175" cy="309563"/>
          </a:xfrm>
          <a:custGeom>
            <a:avLst/>
            <a:gdLst/>
            <a:ahLst/>
            <a:cxnLst/>
            <a:rect l="l" t="t" r="r" b="b"/>
            <a:pathLst>
              <a:path w="3891831" h="3922089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6313927" y="3306066"/>
            <a:ext cx="5327572" cy="734839"/>
            <a:chOff x="395534" y="3722056"/>
            <a:chExt cx="3972999" cy="734839"/>
          </a:xfrm>
        </p:grpSpPr>
        <p:sp>
          <p:nvSpPr>
            <p:cNvPr id="83" name="TextBox 82"/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313927" y="4428590"/>
            <a:ext cx="5327572" cy="734839"/>
            <a:chOff x="395534" y="3722056"/>
            <a:chExt cx="3972999" cy="734839"/>
          </a:xfrm>
        </p:grpSpPr>
        <p:sp>
          <p:nvSpPr>
            <p:cNvPr id="86" name="TextBox 85"/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313927" y="5551113"/>
            <a:ext cx="5327572" cy="734839"/>
            <a:chOff x="395534" y="3722056"/>
            <a:chExt cx="3972999" cy="734839"/>
          </a:xfrm>
        </p:grpSpPr>
        <p:sp>
          <p:nvSpPr>
            <p:cNvPr id="89" name="TextBox 88"/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313927" y="2183542"/>
            <a:ext cx="5327572" cy="734839"/>
            <a:chOff x="395534" y="3722056"/>
            <a:chExt cx="3972999" cy="734839"/>
          </a:xfrm>
        </p:grpSpPr>
        <p:sp>
          <p:nvSpPr>
            <p:cNvPr id="92" name="TextBox 91"/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83574" y="2139966"/>
            <a:ext cx="4576416" cy="4273052"/>
            <a:chOff x="6612693" y="1884735"/>
            <a:chExt cx="4810824" cy="4491922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7476789" y="2316783"/>
              <a:ext cx="960137" cy="1190225"/>
            </a:xfrm>
            <a:prstGeom prst="line">
              <a:avLst/>
            </a:prstGeom>
            <a:ln w="381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7476789" y="4124531"/>
              <a:ext cx="667036" cy="6165"/>
            </a:xfrm>
            <a:prstGeom prst="line">
              <a:avLst/>
            </a:prstGeom>
            <a:ln w="381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7476789" y="4726857"/>
              <a:ext cx="938557" cy="1217752"/>
            </a:xfrm>
            <a:prstGeom prst="line">
              <a:avLst/>
            </a:prstGeom>
            <a:ln w="381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9018105" y="4729530"/>
              <a:ext cx="2" cy="783031"/>
            </a:xfrm>
            <a:prstGeom prst="line">
              <a:avLst/>
            </a:prstGeom>
            <a:ln w="381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9014538" y="2748831"/>
              <a:ext cx="3567" cy="758177"/>
            </a:xfrm>
            <a:prstGeom prst="line">
              <a:avLst/>
            </a:prstGeom>
            <a:ln w="381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9620786" y="4729530"/>
              <a:ext cx="938635" cy="1215079"/>
            </a:xfrm>
            <a:prstGeom prst="line">
              <a:avLst/>
            </a:prstGeom>
            <a:ln w="381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9884018" y="4130696"/>
              <a:ext cx="675403" cy="2"/>
            </a:xfrm>
            <a:prstGeom prst="line">
              <a:avLst/>
            </a:prstGeom>
            <a:ln w="381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9562194" y="2316783"/>
              <a:ext cx="997227" cy="1173053"/>
            </a:xfrm>
            <a:prstGeom prst="line">
              <a:avLst/>
            </a:prstGeom>
            <a:ln w="381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: Rounded Corners 65"/>
            <p:cNvSpPr/>
            <p:nvPr/>
          </p:nvSpPr>
          <p:spPr>
            <a:xfrm>
              <a:off x="6612693" y="1884735"/>
              <a:ext cx="864096" cy="864096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7" name="Rectangle: Rounded Corners 66"/>
            <p:cNvSpPr/>
            <p:nvPr/>
          </p:nvSpPr>
          <p:spPr>
            <a:xfrm>
              <a:off x="8586057" y="1884735"/>
              <a:ext cx="864096" cy="864096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8" name="Rectangle: Rounded Corners 67"/>
            <p:cNvSpPr/>
            <p:nvPr/>
          </p:nvSpPr>
          <p:spPr>
            <a:xfrm>
              <a:off x="10559421" y="1884735"/>
              <a:ext cx="864096" cy="864096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9" name="Rectangle: Rounded Corners 68"/>
            <p:cNvSpPr/>
            <p:nvPr/>
          </p:nvSpPr>
          <p:spPr>
            <a:xfrm>
              <a:off x="10559421" y="3698648"/>
              <a:ext cx="864096" cy="864096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0" name="Rectangle: Rounded Corners 69"/>
            <p:cNvSpPr/>
            <p:nvPr/>
          </p:nvSpPr>
          <p:spPr>
            <a:xfrm>
              <a:off x="10559421" y="5512561"/>
              <a:ext cx="864096" cy="864096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1" name="Rectangle: Rounded Corners 70"/>
            <p:cNvSpPr/>
            <p:nvPr/>
          </p:nvSpPr>
          <p:spPr>
            <a:xfrm>
              <a:off x="8586057" y="5512561"/>
              <a:ext cx="864096" cy="864096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2" name="Rectangle: Rounded Corners 71"/>
            <p:cNvSpPr/>
            <p:nvPr/>
          </p:nvSpPr>
          <p:spPr>
            <a:xfrm>
              <a:off x="6612693" y="5512561"/>
              <a:ext cx="864096" cy="864096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3" name="Rectangle: Rounded Corners 72"/>
            <p:cNvSpPr/>
            <p:nvPr/>
          </p:nvSpPr>
          <p:spPr>
            <a:xfrm>
              <a:off x="6612693" y="3698648"/>
              <a:ext cx="864096" cy="864096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4" name="Trapezoid 18"/>
            <p:cNvSpPr/>
            <p:nvPr/>
          </p:nvSpPr>
          <p:spPr>
            <a:xfrm rot="10800000">
              <a:off x="7907364" y="3492641"/>
              <a:ext cx="2235344" cy="1236889"/>
            </a:xfrm>
            <a:custGeom>
              <a:avLst/>
              <a:gdLst/>
              <a:ahLst/>
              <a:cxnLst/>
              <a:rect l="l" t="t" r="r" b="b"/>
              <a:pathLst>
                <a:path w="2513902" h="1391026">
                  <a:moveTo>
                    <a:pt x="1390337" y="97116"/>
                  </a:moveTo>
                  <a:lnTo>
                    <a:pt x="1390337" y="72919"/>
                  </a:lnTo>
                  <a:lnTo>
                    <a:pt x="1123565" y="72919"/>
                  </a:lnTo>
                  <a:lnTo>
                    <a:pt x="1123565" y="97116"/>
                  </a:lnTo>
                  <a:close/>
                  <a:moveTo>
                    <a:pt x="2178715" y="1323989"/>
                  </a:moveTo>
                  <a:lnTo>
                    <a:pt x="2178715" y="217871"/>
                  </a:lnTo>
                  <a:lnTo>
                    <a:pt x="335187" y="217871"/>
                  </a:lnTo>
                  <a:lnTo>
                    <a:pt x="335187" y="1323989"/>
                  </a:lnTo>
                  <a:close/>
                  <a:moveTo>
                    <a:pt x="2190205" y="1391026"/>
                  </a:moveTo>
                  <a:lnTo>
                    <a:pt x="323696" y="1391026"/>
                  </a:lnTo>
                  <a:cubicBezTo>
                    <a:pt x="293019" y="1391026"/>
                    <a:pt x="268149" y="1366157"/>
                    <a:pt x="268149" y="1335479"/>
                  </a:cubicBezTo>
                  <a:lnTo>
                    <a:pt x="268149" y="117315"/>
                  </a:lnTo>
                  <a:lnTo>
                    <a:pt x="0" y="117315"/>
                  </a:lnTo>
                  <a:lnTo>
                    <a:pt x="0" y="50278"/>
                  </a:lnTo>
                  <a:lnTo>
                    <a:pt x="65286" y="0"/>
                  </a:lnTo>
                  <a:lnTo>
                    <a:pt x="2448616" y="0"/>
                  </a:lnTo>
                  <a:lnTo>
                    <a:pt x="2513902" y="50278"/>
                  </a:lnTo>
                  <a:lnTo>
                    <a:pt x="2513902" y="117315"/>
                  </a:lnTo>
                  <a:lnTo>
                    <a:pt x="2245752" y="117315"/>
                  </a:lnTo>
                  <a:lnTo>
                    <a:pt x="2245752" y="1335479"/>
                  </a:lnTo>
                  <a:cubicBezTo>
                    <a:pt x="2245752" y="1366157"/>
                    <a:pt x="2220883" y="1391026"/>
                    <a:pt x="2190205" y="139102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2523912" y="3923550"/>
            <a:ext cx="1312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方正舒体" panose="02010601030101010101" pitchFamily="2" charset="-122"/>
                <a:cs typeface="Arial" panose="020B0604020202020204" pitchFamily="34" charset="0"/>
              </a:rPr>
              <a:t>Content Title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方正舒体" panose="02010601030101010101" pitchFamily="2" charset="-122"/>
                <a:cs typeface="Arial" panose="020B0604020202020204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anose="020B0604020202020204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方正舒体" panose="02010601030101010101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120328" y="2376210"/>
            <a:ext cx="6211460" cy="2621055"/>
            <a:chOff x="5044058" y="1843612"/>
            <a:chExt cx="6211460" cy="2621055"/>
          </a:xfrm>
        </p:grpSpPr>
        <p:sp>
          <p:nvSpPr>
            <p:cNvPr id="4" name="TextBox 3"/>
            <p:cNvSpPr txBox="1"/>
            <p:nvPr/>
          </p:nvSpPr>
          <p:spPr>
            <a:xfrm>
              <a:off x="5044059" y="2156343"/>
              <a:ext cx="619526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colors, photos and Text. Get a modern PowerPoint  Presentation that is beautifully designed. Easy to change colors, photos and Text.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44058" y="1843612"/>
              <a:ext cx="621146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" name="Rectangle: Rounded Corners 5"/>
          <p:cNvSpPr/>
          <p:nvPr/>
        </p:nvSpPr>
        <p:spPr>
          <a:xfrm>
            <a:off x="964152" y="5658830"/>
            <a:ext cx="612000" cy="612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TextBox 6"/>
          <p:cNvSpPr txBox="1"/>
          <p:nvPr/>
        </p:nvSpPr>
        <p:spPr>
          <a:xfrm>
            <a:off x="1698520" y="5641666"/>
            <a:ext cx="246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4551442" y="5658830"/>
            <a:ext cx="612000" cy="612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8"/>
          <p:cNvSpPr txBox="1"/>
          <p:nvPr/>
        </p:nvSpPr>
        <p:spPr>
          <a:xfrm>
            <a:off x="5285810" y="5641666"/>
            <a:ext cx="246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8138732" y="5658830"/>
            <a:ext cx="612000" cy="612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TextBox 10"/>
          <p:cNvSpPr txBox="1"/>
          <p:nvPr/>
        </p:nvSpPr>
        <p:spPr>
          <a:xfrm>
            <a:off x="8873100" y="5641666"/>
            <a:ext cx="246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85113" y="2172097"/>
            <a:ext cx="2988560" cy="3195392"/>
            <a:chOff x="441611" y="1180105"/>
            <a:chExt cx="2872356" cy="3071146"/>
          </a:xfrm>
        </p:grpSpPr>
        <p:sp>
          <p:nvSpPr>
            <p:cNvPr id="13" name="Oval 2"/>
            <p:cNvSpPr/>
            <p:nvPr/>
          </p:nvSpPr>
          <p:spPr>
            <a:xfrm rot="814699">
              <a:off x="1553446" y="2539741"/>
              <a:ext cx="1368152" cy="1368152"/>
            </a:xfrm>
            <a:custGeom>
              <a:avLst/>
              <a:gdLst/>
              <a:ahLst/>
              <a:cxnLst/>
              <a:rect l="l" t="t" r="r" b="b"/>
              <a:pathLst>
                <a:path w="2160240" h="2160240">
                  <a:moveTo>
                    <a:pt x="958200" y="0"/>
                  </a:moveTo>
                  <a:lnTo>
                    <a:pt x="1202040" y="0"/>
                  </a:lnTo>
                  <a:cubicBezTo>
                    <a:pt x="1254012" y="0"/>
                    <a:pt x="1296144" y="42132"/>
                    <a:pt x="1296144" y="94104"/>
                  </a:cubicBezTo>
                  <a:lnTo>
                    <a:pt x="1296144" y="190279"/>
                  </a:lnTo>
                  <a:cubicBezTo>
                    <a:pt x="1389361" y="212582"/>
                    <a:pt x="1477009" y="249172"/>
                    <a:pt x="1555776" y="298961"/>
                  </a:cubicBezTo>
                  <a:lnTo>
                    <a:pt x="1596168" y="258568"/>
                  </a:lnTo>
                  <a:cubicBezTo>
                    <a:pt x="1642655" y="212081"/>
                    <a:pt x="1718026" y="212081"/>
                    <a:pt x="1764513" y="258568"/>
                  </a:cubicBezTo>
                  <a:lnTo>
                    <a:pt x="1901672" y="395727"/>
                  </a:lnTo>
                  <a:cubicBezTo>
                    <a:pt x="1948159" y="442214"/>
                    <a:pt x="1948159" y="517585"/>
                    <a:pt x="1901672" y="564072"/>
                  </a:cubicBezTo>
                  <a:lnTo>
                    <a:pt x="1860814" y="604931"/>
                  </a:lnTo>
                  <a:cubicBezTo>
                    <a:pt x="1910096" y="683590"/>
                    <a:pt x="1946147" y="771046"/>
                    <a:pt x="1967819" y="864096"/>
                  </a:cubicBezTo>
                  <a:lnTo>
                    <a:pt x="2066136" y="864096"/>
                  </a:lnTo>
                  <a:cubicBezTo>
                    <a:pt x="2118108" y="864096"/>
                    <a:pt x="2160240" y="906228"/>
                    <a:pt x="2160240" y="958200"/>
                  </a:cubicBezTo>
                  <a:lnTo>
                    <a:pt x="2160240" y="1202040"/>
                  </a:lnTo>
                  <a:cubicBezTo>
                    <a:pt x="2160240" y="1254012"/>
                    <a:pt x="2118108" y="1296144"/>
                    <a:pt x="2066136" y="1296144"/>
                  </a:cubicBezTo>
                  <a:lnTo>
                    <a:pt x="1967819" y="1296144"/>
                  </a:lnTo>
                  <a:cubicBezTo>
                    <a:pt x="1946147" y="1389194"/>
                    <a:pt x="1910096" y="1476650"/>
                    <a:pt x="1860814" y="1555310"/>
                  </a:cubicBezTo>
                  <a:lnTo>
                    <a:pt x="1908650" y="1603146"/>
                  </a:lnTo>
                  <a:cubicBezTo>
                    <a:pt x="1957242" y="1651738"/>
                    <a:pt x="1957242" y="1730519"/>
                    <a:pt x="1908650" y="1779111"/>
                  </a:cubicBezTo>
                  <a:lnTo>
                    <a:pt x="1779111" y="1908650"/>
                  </a:lnTo>
                  <a:cubicBezTo>
                    <a:pt x="1730519" y="1957242"/>
                    <a:pt x="1651738" y="1957242"/>
                    <a:pt x="1603146" y="1908650"/>
                  </a:cubicBezTo>
                  <a:lnTo>
                    <a:pt x="1555776" y="1861280"/>
                  </a:lnTo>
                  <a:cubicBezTo>
                    <a:pt x="1477009" y="1911069"/>
                    <a:pt x="1389361" y="1947658"/>
                    <a:pt x="1296144" y="1969961"/>
                  </a:cubicBezTo>
                  <a:lnTo>
                    <a:pt x="1296144" y="2066136"/>
                  </a:lnTo>
                  <a:cubicBezTo>
                    <a:pt x="1296144" y="2118108"/>
                    <a:pt x="1254012" y="2160240"/>
                    <a:pt x="1202040" y="2160240"/>
                  </a:cubicBezTo>
                  <a:lnTo>
                    <a:pt x="958200" y="2160240"/>
                  </a:lnTo>
                  <a:cubicBezTo>
                    <a:pt x="906228" y="2160240"/>
                    <a:pt x="864096" y="2118108"/>
                    <a:pt x="864096" y="2066136"/>
                  </a:cubicBezTo>
                  <a:lnTo>
                    <a:pt x="864096" y="1969961"/>
                  </a:lnTo>
                  <a:cubicBezTo>
                    <a:pt x="770879" y="1947658"/>
                    <a:pt x="683232" y="1911069"/>
                    <a:pt x="604465" y="1861280"/>
                  </a:cubicBezTo>
                  <a:lnTo>
                    <a:pt x="564072" y="1901672"/>
                  </a:lnTo>
                  <a:cubicBezTo>
                    <a:pt x="517585" y="1948160"/>
                    <a:pt x="442214" y="1948160"/>
                    <a:pt x="395727" y="1901672"/>
                  </a:cubicBezTo>
                  <a:lnTo>
                    <a:pt x="258568" y="1764513"/>
                  </a:lnTo>
                  <a:cubicBezTo>
                    <a:pt x="212081" y="1718026"/>
                    <a:pt x="212081" y="1642655"/>
                    <a:pt x="258568" y="1596168"/>
                  </a:cubicBezTo>
                  <a:lnTo>
                    <a:pt x="299427" y="1555310"/>
                  </a:lnTo>
                  <a:cubicBezTo>
                    <a:pt x="250144" y="1476650"/>
                    <a:pt x="214093" y="1389194"/>
                    <a:pt x="192421" y="1296144"/>
                  </a:cubicBezTo>
                  <a:lnTo>
                    <a:pt x="94104" y="1296144"/>
                  </a:lnTo>
                  <a:cubicBezTo>
                    <a:pt x="42132" y="1296144"/>
                    <a:pt x="0" y="1254012"/>
                    <a:pt x="0" y="1202040"/>
                  </a:cubicBezTo>
                  <a:lnTo>
                    <a:pt x="0" y="958200"/>
                  </a:lnTo>
                  <a:cubicBezTo>
                    <a:pt x="0" y="906228"/>
                    <a:pt x="42132" y="864096"/>
                    <a:pt x="94104" y="864096"/>
                  </a:cubicBezTo>
                  <a:lnTo>
                    <a:pt x="192421" y="864096"/>
                  </a:lnTo>
                  <a:cubicBezTo>
                    <a:pt x="214093" y="771046"/>
                    <a:pt x="250144" y="683590"/>
                    <a:pt x="299426" y="604931"/>
                  </a:cubicBezTo>
                  <a:lnTo>
                    <a:pt x="251590" y="557095"/>
                  </a:lnTo>
                  <a:cubicBezTo>
                    <a:pt x="202999" y="508503"/>
                    <a:pt x="202999" y="429721"/>
                    <a:pt x="251590" y="381130"/>
                  </a:cubicBezTo>
                  <a:lnTo>
                    <a:pt x="381130" y="251591"/>
                  </a:lnTo>
                  <a:cubicBezTo>
                    <a:pt x="429721" y="202999"/>
                    <a:pt x="508503" y="202999"/>
                    <a:pt x="557095" y="251591"/>
                  </a:cubicBezTo>
                  <a:lnTo>
                    <a:pt x="604465" y="298961"/>
                  </a:lnTo>
                  <a:cubicBezTo>
                    <a:pt x="683232" y="249172"/>
                    <a:pt x="770879" y="212582"/>
                    <a:pt x="864096" y="190279"/>
                  </a:cubicBezTo>
                  <a:lnTo>
                    <a:pt x="864096" y="94104"/>
                  </a:lnTo>
                  <a:cubicBezTo>
                    <a:pt x="864096" y="42132"/>
                    <a:pt x="906228" y="0"/>
                    <a:pt x="95820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2"/>
            <p:cNvSpPr/>
            <p:nvPr/>
          </p:nvSpPr>
          <p:spPr>
            <a:xfrm rot="21043915">
              <a:off x="746970" y="1983891"/>
              <a:ext cx="1008112" cy="1008112"/>
            </a:xfrm>
            <a:custGeom>
              <a:avLst/>
              <a:gdLst/>
              <a:ahLst/>
              <a:cxnLst/>
              <a:rect l="l" t="t" r="r" b="b"/>
              <a:pathLst>
                <a:path w="2160240" h="2160240">
                  <a:moveTo>
                    <a:pt x="958200" y="0"/>
                  </a:moveTo>
                  <a:lnTo>
                    <a:pt x="1202040" y="0"/>
                  </a:lnTo>
                  <a:cubicBezTo>
                    <a:pt x="1254012" y="0"/>
                    <a:pt x="1296144" y="42132"/>
                    <a:pt x="1296144" y="94104"/>
                  </a:cubicBezTo>
                  <a:lnTo>
                    <a:pt x="1296144" y="190279"/>
                  </a:lnTo>
                  <a:cubicBezTo>
                    <a:pt x="1389361" y="212582"/>
                    <a:pt x="1477009" y="249172"/>
                    <a:pt x="1555776" y="298961"/>
                  </a:cubicBezTo>
                  <a:lnTo>
                    <a:pt x="1596168" y="258568"/>
                  </a:lnTo>
                  <a:cubicBezTo>
                    <a:pt x="1642655" y="212081"/>
                    <a:pt x="1718026" y="212081"/>
                    <a:pt x="1764513" y="258568"/>
                  </a:cubicBezTo>
                  <a:lnTo>
                    <a:pt x="1901672" y="395727"/>
                  </a:lnTo>
                  <a:cubicBezTo>
                    <a:pt x="1948159" y="442214"/>
                    <a:pt x="1948159" y="517585"/>
                    <a:pt x="1901672" y="564072"/>
                  </a:cubicBezTo>
                  <a:lnTo>
                    <a:pt x="1860814" y="604931"/>
                  </a:lnTo>
                  <a:cubicBezTo>
                    <a:pt x="1910096" y="683590"/>
                    <a:pt x="1946147" y="771046"/>
                    <a:pt x="1967819" y="864096"/>
                  </a:cubicBezTo>
                  <a:lnTo>
                    <a:pt x="2066136" y="864096"/>
                  </a:lnTo>
                  <a:cubicBezTo>
                    <a:pt x="2118108" y="864096"/>
                    <a:pt x="2160240" y="906228"/>
                    <a:pt x="2160240" y="958200"/>
                  </a:cubicBezTo>
                  <a:lnTo>
                    <a:pt x="2160240" y="1202040"/>
                  </a:lnTo>
                  <a:cubicBezTo>
                    <a:pt x="2160240" y="1254012"/>
                    <a:pt x="2118108" y="1296144"/>
                    <a:pt x="2066136" y="1296144"/>
                  </a:cubicBezTo>
                  <a:lnTo>
                    <a:pt x="1967819" y="1296144"/>
                  </a:lnTo>
                  <a:cubicBezTo>
                    <a:pt x="1946147" y="1389194"/>
                    <a:pt x="1910096" y="1476650"/>
                    <a:pt x="1860814" y="1555310"/>
                  </a:cubicBezTo>
                  <a:lnTo>
                    <a:pt x="1908650" y="1603146"/>
                  </a:lnTo>
                  <a:cubicBezTo>
                    <a:pt x="1957242" y="1651738"/>
                    <a:pt x="1957242" y="1730519"/>
                    <a:pt x="1908650" y="1779111"/>
                  </a:cubicBezTo>
                  <a:lnTo>
                    <a:pt x="1779111" y="1908650"/>
                  </a:lnTo>
                  <a:cubicBezTo>
                    <a:pt x="1730519" y="1957242"/>
                    <a:pt x="1651738" y="1957242"/>
                    <a:pt x="1603146" y="1908650"/>
                  </a:cubicBezTo>
                  <a:lnTo>
                    <a:pt x="1555776" y="1861280"/>
                  </a:lnTo>
                  <a:cubicBezTo>
                    <a:pt x="1477009" y="1911069"/>
                    <a:pt x="1389361" y="1947658"/>
                    <a:pt x="1296144" y="1969961"/>
                  </a:cubicBezTo>
                  <a:lnTo>
                    <a:pt x="1296144" y="2066136"/>
                  </a:lnTo>
                  <a:cubicBezTo>
                    <a:pt x="1296144" y="2118108"/>
                    <a:pt x="1254012" y="2160240"/>
                    <a:pt x="1202040" y="2160240"/>
                  </a:cubicBezTo>
                  <a:lnTo>
                    <a:pt x="958200" y="2160240"/>
                  </a:lnTo>
                  <a:cubicBezTo>
                    <a:pt x="906228" y="2160240"/>
                    <a:pt x="864096" y="2118108"/>
                    <a:pt x="864096" y="2066136"/>
                  </a:cubicBezTo>
                  <a:lnTo>
                    <a:pt x="864096" y="1969961"/>
                  </a:lnTo>
                  <a:cubicBezTo>
                    <a:pt x="770879" y="1947658"/>
                    <a:pt x="683232" y="1911069"/>
                    <a:pt x="604465" y="1861280"/>
                  </a:cubicBezTo>
                  <a:lnTo>
                    <a:pt x="564072" y="1901672"/>
                  </a:lnTo>
                  <a:cubicBezTo>
                    <a:pt x="517585" y="1948160"/>
                    <a:pt x="442214" y="1948160"/>
                    <a:pt x="395727" y="1901672"/>
                  </a:cubicBezTo>
                  <a:lnTo>
                    <a:pt x="258568" y="1764513"/>
                  </a:lnTo>
                  <a:cubicBezTo>
                    <a:pt x="212081" y="1718026"/>
                    <a:pt x="212081" y="1642655"/>
                    <a:pt x="258568" y="1596168"/>
                  </a:cubicBezTo>
                  <a:lnTo>
                    <a:pt x="299427" y="1555310"/>
                  </a:lnTo>
                  <a:cubicBezTo>
                    <a:pt x="250144" y="1476650"/>
                    <a:pt x="214093" y="1389194"/>
                    <a:pt x="192421" y="1296144"/>
                  </a:cubicBezTo>
                  <a:lnTo>
                    <a:pt x="94104" y="1296144"/>
                  </a:lnTo>
                  <a:cubicBezTo>
                    <a:pt x="42132" y="1296144"/>
                    <a:pt x="0" y="1254012"/>
                    <a:pt x="0" y="1202040"/>
                  </a:cubicBezTo>
                  <a:lnTo>
                    <a:pt x="0" y="958200"/>
                  </a:lnTo>
                  <a:cubicBezTo>
                    <a:pt x="0" y="906228"/>
                    <a:pt x="42132" y="864096"/>
                    <a:pt x="94104" y="864096"/>
                  </a:cubicBezTo>
                  <a:lnTo>
                    <a:pt x="192421" y="864096"/>
                  </a:lnTo>
                  <a:cubicBezTo>
                    <a:pt x="214093" y="771046"/>
                    <a:pt x="250144" y="683590"/>
                    <a:pt x="299426" y="604931"/>
                  </a:cubicBezTo>
                  <a:lnTo>
                    <a:pt x="251590" y="557095"/>
                  </a:lnTo>
                  <a:cubicBezTo>
                    <a:pt x="202999" y="508503"/>
                    <a:pt x="202999" y="429721"/>
                    <a:pt x="251590" y="381130"/>
                  </a:cubicBezTo>
                  <a:lnTo>
                    <a:pt x="381130" y="251591"/>
                  </a:lnTo>
                  <a:cubicBezTo>
                    <a:pt x="429721" y="202999"/>
                    <a:pt x="508503" y="202999"/>
                    <a:pt x="557095" y="251591"/>
                  </a:cubicBezTo>
                  <a:lnTo>
                    <a:pt x="604465" y="298961"/>
                  </a:lnTo>
                  <a:cubicBezTo>
                    <a:pt x="683232" y="249172"/>
                    <a:pt x="770879" y="212582"/>
                    <a:pt x="864096" y="190279"/>
                  </a:cubicBezTo>
                  <a:lnTo>
                    <a:pt x="864096" y="94104"/>
                  </a:lnTo>
                  <a:cubicBezTo>
                    <a:pt x="864096" y="42132"/>
                    <a:pt x="906228" y="0"/>
                    <a:pt x="95820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2"/>
            <p:cNvSpPr/>
            <p:nvPr/>
          </p:nvSpPr>
          <p:spPr>
            <a:xfrm rot="20351733">
              <a:off x="1492757" y="1344695"/>
              <a:ext cx="822464" cy="822464"/>
            </a:xfrm>
            <a:custGeom>
              <a:avLst/>
              <a:gdLst/>
              <a:ahLst/>
              <a:cxnLst/>
              <a:rect l="l" t="t" r="r" b="b"/>
              <a:pathLst>
                <a:path w="2160240" h="2160240">
                  <a:moveTo>
                    <a:pt x="958200" y="0"/>
                  </a:moveTo>
                  <a:lnTo>
                    <a:pt x="1202040" y="0"/>
                  </a:lnTo>
                  <a:cubicBezTo>
                    <a:pt x="1254012" y="0"/>
                    <a:pt x="1296144" y="42132"/>
                    <a:pt x="1296144" y="94104"/>
                  </a:cubicBezTo>
                  <a:lnTo>
                    <a:pt x="1296144" y="190279"/>
                  </a:lnTo>
                  <a:cubicBezTo>
                    <a:pt x="1389361" y="212582"/>
                    <a:pt x="1477009" y="249172"/>
                    <a:pt x="1555776" y="298961"/>
                  </a:cubicBezTo>
                  <a:lnTo>
                    <a:pt x="1596168" y="258568"/>
                  </a:lnTo>
                  <a:cubicBezTo>
                    <a:pt x="1642655" y="212081"/>
                    <a:pt x="1718026" y="212081"/>
                    <a:pt x="1764513" y="258568"/>
                  </a:cubicBezTo>
                  <a:lnTo>
                    <a:pt x="1901672" y="395727"/>
                  </a:lnTo>
                  <a:cubicBezTo>
                    <a:pt x="1948159" y="442214"/>
                    <a:pt x="1948159" y="517585"/>
                    <a:pt x="1901672" y="564072"/>
                  </a:cubicBezTo>
                  <a:lnTo>
                    <a:pt x="1860814" y="604931"/>
                  </a:lnTo>
                  <a:cubicBezTo>
                    <a:pt x="1910096" y="683590"/>
                    <a:pt x="1946147" y="771046"/>
                    <a:pt x="1967819" y="864096"/>
                  </a:cubicBezTo>
                  <a:lnTo>
                    <a:pt x="2066136" y="864096"/>
                  </a:lnTo>
                  <a:cubicBezTo>
                    <a:pt x="2118108" y="864096"/>
                    <a:pt x="2160240" y="906228"/>
                    <a:pt x="2160240" y="958200"/>
                  </a:cubicBezTo>
                  <a:lnTo>
                    <a:pt x="2160240" y="1202040"/>
                  </a:lnTo>
                  <a:cubicBezTo>
                    <a:pt x="2160240" y="1254012"/>
                    <a:pt x="2118108" y="1296144"/>
                    <a:pt x="2066136" y="1296144"/>
                  </a:cubicBezTo>
                  <a:lnTo>
                    <a:pt x="1967819" y="1296144"/>
                  </a:lnTo>
                  <a:cubicBezTo>
                    <a:pt x="1946147" y="1389194"/>
                    <a:pt x="1910096" y="1476650"/>
                    <a:pt x="1860814" y="1555310"/>
                  </a:cubicBezTo>
                  <a:lnTo>
                    <a:pt x="1908650" y="1603146"/>
                  </a:lnTo>
                  <a:cubicBezTo>
                    <a:pt x="1957242" y="1651738"/>
                    <a:pt x="1957242" y="1730519"/>
                    <a:pt x="1908650" y="1779111"/>
                  </a:cubicBezTo>
                  <a:lnTo>
                    <a:pt x="1779111" y="1908650"/>
                  </a:lnTo>
                  <a:cubicBezTo>
                    <a:pt x="1730519" y="1957242"/>
                    <a:pt x="1651738" y="1957242"/>
                    <a:pt x="1603146" y="1908650"/>
                  </a:cubicBezTo>
                  <a:lnTo>
                    <a:pt x="1555776" y="1861280"/>
                  </a:lnTo>
                  <a:cubicBezTo>
                    <a:pt x="1477009" y="1911069"/>
                    <a:pt x="1389361" y="1947658"/>
                    <a:pt x="1296144" y="1969961"/>
                  </a:cubicBezTo>
                  <a:lnTo>
                    <a:pt x="1296144" y="2066136"/>
                  </a:lnTo>
                  <a:cubicBezTo>
                    <a:pt x="1296144" y="2118108"/>
                    <a:pt x="1254012" y="2160240"/>
                    <a:pt x="1202040" y="2160240"/>
                  </a:cubicBezTo>
                  <a:lnTo>
                    <a:pt x="958200" y="2160240"/>
                  </a:lnTo>
                  <a:cubicBezTo>
                    <a:pt x="906228" y="2160240"/>
                    <a:pt x="864096" y="2118108"/>
                    <a:pt x="864096" y="2066136"/>
                  </a:cubicBezTo>
                  <a:lnTo>
                    <a:pt x="864096" y="1969961"/>
                  </a:lnTo>
                  <a:cubicBezTo>
                    <a:pt x="770879" y="1947658"/>
                    <a:pt x="683232" y="1911069"/>
                    <a:pt x="604465" y="1861280"/>
                  </a:cubicBezTo>
                  <a:lnTo>
                    <a:pt x="564072" y="1901672"/>
                  </a:lnTo>
                  <a:cubicBezTo>
                    <a:pt x="517585" y="1948160"/>
                    <a:pt x="442214" y="1948160"/>
                    <a:pt x="395727" y="1901672"/>
                  </a:cubicBezTo>
                  <a:lnTo>
                    <a:pt x="258568" y="1764513"/>
                  </a:lnTo>
                  <a:cubicBezTo>
                    <a:pt x="212081" y="1718026"/>
                    <a:pt x="212081" y="1642655"/>
                    <a:pt x="258568" y="1596168"/>
                  </a:cubicBezTo>
                  <a:lnTo>
                    <a:pt x="299427" y="1555310"/>
                  </a:lnTo>
                  <a:cubicBezTo>
                    <a:pt x="250144" y="1476650"/>
                    <a:pt x="214093" y="1389194"/>
                    <a:pt x="192421" y="1296144"/>
                  </a:cubicBezTo>
                  <a:lnTo>
                    <a:pt x="94104" y="1296144"/>
                  </a:lnTo>
                  <a:cubicBezTo>
                    <a:pt x="42132" y="1296144"/>
                    <a:pt x="0" y="1254012"/>
                    <a:pt x="0" y="1202040"/>
                  </a:cubicBezTo>
                  <a:lnTo>
                    <a:pt x="0" y="958200"/>
                  </a:lnTo>
                  <a:cubicBezTo>
                    <a:pt x="0" y="906228"/>
                    <a:pt x="42132" y="864096"/>
                    <a:pt x="94104" y="864096"/>
                  </a:cubicBezTo>
                  <a:lnTo>
                    <a:pt x="192421" y="864096"/>
                  </a:lnTo>
                  <a:cubicBezTo>
                    <a:pt x="214093" y="771046"/>
                    <a:pt x="250144" y="683590"/>
                    <a:pt x="299426" y="604931"/>
                  </a:cubicBezTo>
                  <a:lnTo>
                    <a:pt x="251590" y="557095"/>
                  </a:lnTo>
                  <a:cubicBezTo>
                    <a:pt x="202999" y="508503"/>
                    <a:pt x="202999" y="429721"/>
                    <a:pt x="251590" y="381130"/>
                  </a:cubicBezTo>
                  <a:lnTo>
                    <a:pt x="381130" y="251591"/>
                  </a:lnTo>
                  <a:cubicBezTo>
                    <a:pt x="429721" y="202999"/>
                    <a:pt x="508503" y="202999"/>
                    <a:pt x="557095" y="251591"/>
                  </a:cubicBezTo>
                  <a:lnTo>
                    <a:pt x="604465" y="298961"/>
                  </a:lnTo>
                  <a:cubicBezTo>
                    <a:pt x="683232" y="249172"/>
                    <a:pt x="770879" y="212582"/>
                    <a:pt x="864096" y="190279"/>
                  </a:cubicBezTo>
                  <a:lnTo>
                    <a:pt x="864096" y="94104"/>
                  </a:lnTo>
                  <a:cubicBezTo>
                    <a:pt x="864096" y="42132"/>
                    <a:pt x="906228" y="0"/>
                    <a:pt x="95820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Arc 15"/>
            <p:cNvSpPr/>
            <p:nvPr/>
          </p:nvSpPr>
          <p:spPr>
            <a:xfrm rot="2889938">
              <a:off x="1330104" y="2267388"/>
              <a:ext cx="1983863" cy="1983863"/>
            </a:xfrm>
            <a:prstGeom prst="arc">
              <a:avLst>
                <a:gd name="adj1" fmla="val 16200000"/>
                <a:gd name="adj2" fmla="val 21318487"/>
              </a:avLst>
            </a:prstGeom>
            <a:ln w="88900">
              <a:solidFill>
                <a:schemeClr val="bg1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Arc 16"/>
            <p:cNvSpPr/>
            <p:nvPr/>
          </p:nvSpPr>
          <p:spPr>
            <a:xfrm rot="15011051">
              <a:off x="441611" y="1718841"/>
              <a:ext cx="1358831" cy="1358831"/>
            </a:xfrm>
            <a:prstGeom prst="arc">
              <a:avLst>
                <a:gd name="adj1" fmla="val 16194741"/>
                <a:gd name="adj2" fmla="val 21318487"/>
              </a:avLst>
            </a:prstGeom>
            <a:ln w="88900">
              <a:solidFill>
                <a:schemeClr val="bg1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Arc 17"/>
            <p:cNvSpPr/>
            <p:nvPr/>
          </p:nvSpPr>
          <p:spPr>
            <a:xfrm>
              <a:off x="1439309" y="1180105"/>
              <a:ext cx="1120509" cy="1120509"/>
            </a:xfrm>
            <a:prstGeom prst="arc">
              <a:avLst>
                <a:gd name="adj1" fmla="val 19315636"/>
                <a:gd name="adj2" fmla="val 3063482"/>
              </a:avLst>
            </a:prstGeom>
            <a:ln w="88900">
              <a:solidFill>
                <a:schemeClr val="bg1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14387" y="3036617"/>
              <a:ext cx="1229421" cy="4201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</a:t>
              </a:r>
            </a:p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17486" y="2340043"/>
              <a:ext cx="867082" cy="2958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76968" y="1636132"/>
              <a:ext cx="652129" cy="2471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2" name="Rounded Rectangle 5"/>
          <p:cNvSpPr/>
          <p:nvPr/>
        </p:nvSpPr>
        <p:spPr>
          <a:xfrm flipH="1">
            <a:off x="1089272" y="582673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Freeform 18"/>
          <p:cNvSpPr/>
          <p:nvPr/>
        </p:nvSpPr>
        <p:spPr>
          <a:xfrm>
            <a:off x="8226058" y="5746428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Oval 21"/>
          <p:cNvSpPr>
            <a:spLocks noChangeAspect="1"/>
          </p:cNvSpPr>
          <p:nvPr/>
        </p:nvSpPr>
        <p:spPr>
          <a:xfrm>
            <a:off x="4685938" y="5802070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365927"/>
            <a:ext cx="12192000" cy="249207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oup 2"/>
          <p:cNvGrpSpPr/>
          <p:nvPr/>
        </p:nvGrpSpPr>
        <p:grpSpPr>
          <a:xfrm>
            <a:off x="862012" y="5057964"/>
            <a:ext cx="2715078" cy="1107996"/>
            <a:chOff x="5889060" y="3872747"/>
            <a:chExt cx="2527679" cy="1107996"/>
          </a:xfrm>
        </p:grpSpPr>
        <p:sp>
          <p:nvSpPr>
            <p:cNvPr id="4" name="TextBox 3"/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736860" y="5057964"/>
            <a:ext cx="2715078" cy="1107996"/>
            <a:chOff x="5889060" y="3872747"/>
            <a:chExt cx="2527679" cy="1107996"/>
          </a:xfrm>
        </p:grpSpPr>
        <p:sp>
          <p:nvSpPr>
            <p:cNvPr id="7" name="TextBox 6"/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611708" y="5057964"/>
            <a:ext cx="2715078" cy="1107996"/>
            <a:chOff x="5889060" y="3872747"/>
            <a:chExt cx="2527679" cy="1107996"/>
          </a:xfrm>
        </p:grpSpPr>
        <p:sp>
          <p:nvSpPr>
            <p:cNvPr id="10" name="TextBox 9"/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2" name="Freeform 31"/>
          <p:cNvSpPr>
            <a:spLocks noChangeAspect="1"/>
          </p:cNvSpPr>
          <p:nvPr/>
        </p:nvSpPr>
        <p:spPr>
          <a:xfrm flipH="1">
            <a:off x="1982266" y="3062057"/>
            <a:ext cx="1282157" cy="945743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Freeform 33"/>
          <p:cNvSpPr>
            <a:spLocks noChangeAspect="1"/>
          </p:cNvSpPr>
          <p:nvPr/>
        </p:nvSpPr>
        <p:spPr>
          <a:xfrm>
            <a:off x="6779464" y="1835585"/>
            <a:ext cx="1979413" cy="926370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Freeform: Shape 38"/>
          <p:cNvSpPr/>
          <p:nvPr/>
        </p:nvSpPr>
        <p:spPr bwMode="auto">
          <a:xfrm>
            <a:off x="3124776" y="3209090"/>
            <a:ext cx="6248967" cy="1160647"/>
          </a:xfrm>
          <a:custGeom>
            <a:avLst/>
            <a:gdLst>
              <a:gd name="connsiteX0" fmla="*/ 5466852 w 6248967"/>
              <a:gd name="connsiteY0" fmla="*/ 756158 h 1160647"/>
              <a:gd name="connsiteX1" fmla="*/ 5504746 w 6248967"/>
              <a:gd name="connsiteY1" fmla="*/ 756158 h 1160647"/>
              <a:gd name="connsiteX2" fmla="*/ 5504746 w 6248967"/>
              <a:gd name="connsiteY2" fmla="*/ 757902 h 1160647"/>
              <a:gd name="connsiteX3" fmla="*/ 5504746 w 6248967"/>
              <a:gd name="connsiteY3" fmla="*/ 770106 h 1160647"/>
              <a:gd name="connsiteX4" fmla="*/ 5542639 w 6248967"/>
              <a:gd name="connsiteY4" fmla="*/ 770106 h 1160647"/>
              <a:gd name="connsiteX5" fmla="*/ 5542639 w 6248967"/>
              <a:gd name="connsiteY5" fmla="*/ 860767 h 1160647"/>
              <a:gd name="connsiteX6" fmla="*/ 5544032 w 6248967"/>
              <a:gd name="connsiteY6" fmla="*/ 860767 h 1160647"/>
              <a:gd name="connsiteX7" fmla="*/ 5553784 w 6248967"/>
              <a:gd name="connsiteY7" fmla="*/ 860767 h 1160647"/>
              <a:gd name="connsiteX8" fmla="*/ 5553784 w 6248967"/>
              <a:gd name="connsiteY8" fmla="*/ 993272 h 1160647"/>
              <a:gd name="connsiteX9" fmla="*/ 5556013 w 6248967"/>
              <a:gd name="connsiteY9" fmla="*/ 993272 h 1160647"/>
              <a:gd name="connsiteX10" fmla="*/ 5571616 w 6248967"/>
              <a:gd name="connsiteY10" fmla="*/ 993272 h 1160647"/>
              <a:gd name="connsiteX11" fmla="*/ 5571616 w 6248967"/>
              <a:gd name="connsiteY11" fmla="*/ 907260 h 1160647"/>
              <a:gd name="connsiteX12" fmla="*/ 5572452 w 6248967"/>
              <a:gd name="connsiteY12" fmla="*/ 906679 h 1160647"/>
              <a:gd name="connsiteX13" fmla="*/ 5578303 w 6248967"/>
              <a:gd name="connsiteY13" fmla="*/ 902611 h 1160647"/>
              <a:gd name="connsiteX14" fmla="*/ 5582761 w 6248967"/>
              <a:gd name="connsiteY14" fmla="*/ 903773 h 1160647"/>
              <a:gd name="connsiteX15" fmla="*/ 5582761 w 6248967"/>
              <a:gd name="connsiteY15" fmla="*/ 911910 h 1160647"/>
              <a:gd name="connsiteX16" fmla="*/ 5584990 w 6248967"/>
              <a:gd name="connsiteY16" fmla="*/ 910747 h 1160647"/>
              <a:gd name="connsiteX17" fmla="*/ 5600593 w 6248967"/>
              <a:gd name="connsiteY17" fmla="*/ 902611 h 1160647"/>
              <a:gd name="connsiteX18" fmla="*/ 5602544 w 6248967"/>
              <a:gd name="connsiteY18" fmla="*/ 902611 h 1160647"/>
              <a:gd name="connsiteX19" fmla="*/ 5616196 w 6248967"/>
              <a:gd name="connsiteY19" fmla="*/ 902611 h 1160647"/>
              <a:gd name="connsiteX20" fmla="*/ 5616196 w 6248967"/>
              <a:gd name="connsiteY20" fmla="*/ 1060687 h 1160647"/>
              <a:gd name="connsiteX21" fmla="*/ 5647403 w 6248967"/>
              <a:gd name="connsiteY21" fmla="*/ 1065337 h 1160647"/>
              <a:gd name="connsiteX22" fmla="*/ 5647403 w 6248967"/>
              <a:gd name="connsiteY22" fmla="*/ 1058363 h 1160647"/>
              <a:gd name="connsiteX23" fmla="*/ 5680838 w 6248967"/>
              <a:gd name="connsiteY23" fmla="*/ 1058363 h 1160647"/>
              <a:gd name="connsiteX24" fmla="*/ 5680838 w 6248967"/>
              <a:gd name="connsiteY24" fmla="*/ 1028142 h 1160647"/>
              <a:gd name="connsiteX25" fmla="*/ 5689754 w 6248967"/>
              <a:gd name="connsiteY25" fmla="*/ 1028142 h 1160647"/>
              <a:gd name="connsiteX26" fmla="*/ 5689754 w 6248967"/>
              <a:gd name="connsiteY26" fmla="*/ 988623 h 1160647"/>
              <a:gd name="connsiteX27" fmla="*/ 5696441 w 6248967"/>
              <a:gd name="connsiteY27" fmla="*/ 988623 h 1160647"/>
              <a:gd name="connsiteX28" fmla="*/ 5696441 w 6248967"/>
              <a:gd name="connsiteY28" fmla="*/ 949104 h 1160647"/>
              <a:gd name="connsiteX29" fmla="*/ 5712044 w 6248967"/>
              <a:gd name="connsiteY29" fmla="*/ 949104 h 1160647"/>
              <a:gd name="connsiteX30" fmla="*/ 5761082 w 6248967"/>
              <a:gd name="connsiteY30" fmla="*/ 928182 h 1160647"/>
              <a:gd name="connsiteX31" fmla="*/ 5763311 w 6248967"/>
              <a:gd name="connsiteY31" fmla="*/ 907260 h 1160647"/>
              <a:gd name="connsiteX32" fmla="*/ 5767769 w 6248967"/>
              <a:gd name="connsiteY32" fmla="*/ 928182 h 1160647"/>
              <a:gd name="connsiteX33" fmla="*/ 5819036 w 6248967"/>
              <a:gd name="connsiteY33" fmla="*/ 956078 h 1160647"/>
              <a:gd name="connsiteX34" fmla="*/ 5819036 w 6248967"/>
              <a:gd name="connsiteY34" fmla="*/ 951429 h 1160647"/>
              <a:gd name="connsiteX35" fmla="*/ 5832411 w 6248967"/>
              <a:gd name="connsiteY35" fmla="*/ 951429 h 1160647"/>
              <a:gd name="connsiteX36" fmla="*/ 5832411 w 6248967"/>
              <a:gd name="connsiteY36" fmla="*/ 988623 h 1160647"/>
              <a:gd name="connsiteX37" fmla="*/ 5839098 w 6248967"/>
              <a:gd name="connsiteY37" fmla="*/ 988623 h 1160647"/>
              <a:gd name="connsiteX38" fmla="*/ 5839098 w 6248967"/>
              <a:gd name="connsiteY38" fmla="*/ 1032791 h 1160647"/>
              <a:gd name="connsiteX39" fmla="*/ 5845785 w 6248967"/>
              <a:gd name="connsiteY39" fmla="*/ 1032791 h 1160647"/>
              <a:gd name="connsiteX40" fmla="*/ 5845785 w 6248967"/>
              <a:gd name="connsiteY40" fmla="*/ 1053713 h 1160647"/>
              <a:gd name="connsiteX41" fmla="*/ 5859159 w 6248967"/>
              <a:gd name="connsiteY41" fmla="*/ 1053713 h 1160647"/>
              <a:gd name="connsiteX42" fmla="*/ 5859159 w 6248967"/>
              <a:gd name="connsiteY42" fmla="*/ 1086258 h 1160647"/>
              <a:gd name="connsiteX43" fmla="*/ 5943861 w 6248967"/>
              <a:gd name="connsiteY43" fmla="*/ 1079284 h 1160647"/>
              <a:gd name="connsiteX44" fmla="*/ 5943861 w 6248967"/>
              <a:gd name="connsiteY44" fmla="*/ 1046739 h 1160647"/>
              <a:gd name="connsiteX45" fmla="*/ 5988441 w 6248967"/>
              <a:gd name="connsiteY45" fmla="*/ 1046739 h 1160647"/>
              <a:gd name="connsiteX46" fmla="*/ 5988441 w 6248967"/>
              <a:gd name="connsiteY46" fmla="*/ 1028142 h 1160647"/>
              <a:gd name="connsiteX47" fmla="*/ 6082060 w 6248967"/>
              <a:gd name="connsiteY47" fmla="*/ 1028142 h 1160647"/>
              <a:gd name="connsiteX48" fmla="*/ 6082060 w 6248967"/>
              <a:gd name="connsiteY48" fmla="*/ 1039765 h 1160647"/>
              <a:gd name="connsiteX49" fmla="*/ 6142243 w 6248967"/>
              <a:gd name="connsiteY49" fmla="*/ 1039765 h 1160647"/>
              <a:gd name="connsiteX50" fmla="*/ 6142243 w 6248967"/>
              <a:gd name="connsiteY50" fmla="*/ 1046739 h 1160647"/>
              <a:gd name="connsiteX51" fmla="*/ 6160075 w 6248967"/>
              <a:gd name="connsiteY51" fmla="*/ 1046739 h 1160647"/>
              <a:gd name="connsiteX52" fmla="*/ 6160075 w 6248967"/>
              <a:gd name="connsiteY52" fmla="*/ 1053713 h 1160647"/>
              <a:gd name="connsiteX53" fmla="*/ 6175678 w 6248967"/>
              <a:gd name="connsiteY53" fmla="*/ 1053713 h 1160647"/>
              <a:gd name="connsiteX54" fmla="*/ 6175678 w 6248967"/>
              <a:gd name="connsiteY54" fmla="*/ 1033706 h 1160647"/>
              <a:gd name="connsiteX55" fmla="*/ 6248967 w 6248967"/>
              <a:gd name="connsiteY55" fmla="*/ 1160647 h 1160647"/>
              <a:gd name="connsiteX56" fmla="*/ 3980101 w 6248967"/>
              <a:gd name="connsiteY56" fmla="*/ 1160647 h 1160647"/>
              <a:gd name="connsiteX57" fmla="*/ 3980101 w 6248967"/>
              <a:gd name="connsiteY57" fmla="*/ 1063012 h 1160647"/>
              <a:gd name="connsiteX58" fmla="*/ 3980937 w 6248967"/>
              <a:gd name="connsiteY58" fmla="*/ 1063593 h 1160647"/>
              <a:gd name="connsiteX59" fmla="*/ 3986788 w 6248967"/>
              <a:gd name="connsiteY59" fmla="*/ 1067661 h 1160647"/>
              <a:gd name="connsiteX60" fmla="*/ 3993475 w 6248967"/>
              <a:gd name="connsiteY60" fmla="*/ 1037441 h 1160647"/>
              <a:gd name="connsiteX61" fmla="*/ 3994311 w 6248967"/>
              <a:gd name="connsiteY61" fmla="*/ 1037441 h 1160647"/>
              <a:gd name="connsiteX62" fmla="*/ 4000162 w 6248967"/>
              <a:gd name="connsiteY62" fmla="*/ 1037441 h 1160647"/>
              <a:gd name="connsiteX63" fmla="*/ 4009078 w 6248967"/>
              <a:gd name="connsiteY63" fmla="*/ 967701 h 1160647"/>
              <a:gd name="connsiteX64" fmla="*/ 4004620 w 6248967"/>
              <a:gd name="connsiteY64" fmla="*/ 963052 h 1160647"/>
              <a:gd name="connsiteX65" fmla="*/ 4004620 w 6248967"/>
              <a:gd name="connsiteY65" fmla="*/ 962180 h 1160647"/>
              <a:gd name="connsiteX66" fmla="*/ 4004620 w 6248967"/>
              <a:gd name="connsiteY66" fmla="*/ 956078 h 1160647"/>
              <a:gd name="connsiteX67" fmla="*/ 4005456 w 6248967"/>
              <a:gd name="connsiteY67" fmla="*/ 955497 h 1160647"/>
              <a:gd name="connsiteX68" fmla="*/ 4011307 w 6248967"/>
              <a:gd name="connsiteY68" fmla="*/ 951429 h 1160647"/>
              <a:gd name="connsiteX69" fmla="*/ 4011586 w 6248967"/>
              <a:gd name="connsiteY69" fmla="*/ 949685 h 1160647"/>
              <a:gd name="connsiteX70" fmla="*/ 4013536 w 6248967"/>
              <a:gd name="connsiteY70" fmla="*/ 937481 h 1160647"/>
              <a:gd name="connsiteX71" fmla="*/ 4014094 w 6248967"/>
              <a:gd name="connsiteY71" fmla="*/ 939224 h 1160647"/>
              <a:gd name="connsiteX72" fmla="*/ 4017994 w 6248967"/>
              <a:gd name="connsiteY72" fmla="*/ 951429 h 1160647"/>
              <a:gd name="connsiteX73" fmla="*/ 4022452 w 6248967"/>
              <a:gd name="connsiteY73" fmla="*/ 956078 h 1160647"/>
              <a:gd name="connsiteX74" fmla="*/ 4022452 w 6248967"/>
              <a:gd name="connsiteY74" fmla="*/ 957240 h 1160647"/>
              <a:gd name="connsiteX75" fmla="*/ 4022452 w 6248967"/>
              <a:gd name="connsiteY75" fmla="*/ 965377 h 1160647"/>
              <a:gd name="connsiteX76" fmla="*/ 4017994 w 6248967"/>
              <a:gd name="connsiteY76" fmla="*/ 967701 h 1160647"/>
              <a:gd name="connsiteX77" fmla="*/ 4029140 w 6248967"/>
              <a:gd name="connsiteY77" fmla="*/ 1035116 h 1160647"/>
              <a:gd name="connsiteX78" fmla="*/ 4030254 w 6248967"/>
              <a:gd name="connsiteY78" fmla="*/ 1035116 h 1160647"/>
              <a:gd name="connsiteX79" fmla="*/ 4038056 w 6248967"/>
              <a:gd name="connsiteY79" fmla="*/ 1035116 h 1160647"/>
              <a:gd name="connsiteX80" fmla="*/ 4044743 w 6248967"/>
              <a:gd name="connsiteY80" fmla="*/ 1067661 h 1160647"/>
              <a:gd name="connsiteX81" fmla="*/ 4078178 w 6248967"/>
              <a:gd name="connsiteY81" fmla="*/ 1074635 h 1160647"/>
              <a:gd name="connsiteX82" fmla="*/ 4078178 w 6248967"/>
              <a:gd name="connsiteY82" fmla="*/ 1035116 h 1160647"/>
              <a:gd name="connsiteX83" fmla="*/ 4133903 w 6248967"/>
              <a:gd name="connsiteY83" fmla="*/ 1035116 h 1160647"/>
              <a:gd name="connsiteX84" fmla="*/ 4156193 w 6248967"/>
              <a:gd name="connsiteY84" fmla="*/ 1051389 h 1160647"/>
              <a:gd name="connsiteX85" fmla="*/ 4157586 w 6248967"/>
              <a:gd name="connsiteY85" fmla="*/ 1051389 h 1160647"/>
              <a:gd name="connsiteX86" fmla="*/ 4167338 w 6248967"/>
              <a:gd name="connsiteY86" fmla="*/ 1051389 h 1160647"/>
              <a:gd name="connsiteX87" fmla="*/ 4168731 w 6248967"/>
              <a:gd name="connsiteY87" fmla="*/ 1049355 h 1160647"/>
              <a:gd name="connsiteX88" fmla="*/ 4178483 w 6248967"/>
              <a:gd name="connsiteY88" fmla="*/ 1035116 h 1160647"/>
              <a:gd name="connsiteX89" fmla="*/ 4180434 w 6248967"/>
              <a:gd name="connsiteY89" fmla="*/ 1035116 h 1160647"/>
              <a:gd name="connsiteX90" fmla="*/ 4194086 w 6248967"/>
              <a:gd name="connsiteY90" fmla="*/ 1035116 h 1160647"/>
              <a:gd name="connsiteX91" fmla="*/ 4194086 w 6248967"/>
              <a:gd name="connsiteY91" fmla="*/ 1100206 h 1160647"/>
              <a:gd name="connsiteX92" fmla="*/ 4195201 w 6248967"/>
              <a:gd name="connsiteY92" fmla="*/ 1100497 h 1160647"/>
              <a:gd name="connsiteX93" fmla="*/ 4203002 w 6248967"/>
              <a:gd name="connsiteY93" fmla="*/ 1102531 h 1160647"/>
              <a:gd name="connsiteX94" fmla="*/ 4203002 w 6248967"/>
              <a:gd name="connsiteY94" fmla="*/ 1101369 h 1160647"/>
              <a:gd name="connsiteX95" fmla="*/ 4203002 w 6248967"/>
              <a:gd name="connsiteY95" fmla="*/ 1093232 h 1160647"/>
              <a:gd name="connsiteX96" fmla="*/ 4227522 w 6248967"/>
              <a:gd name="connsiteY96" fmla="*/ 1093232 h 1160647"/>
              <a:gd name="connsiteX97" fmla="*/ 4227522 w 6248967"/>
              <a:gd name="connsiteY97" fmla="*/ 995597 h 1160647"/>
              <a:gd name="connsiteX98" fmla="*/ 4281018 w 6248967"/>
              <a:gd name="connsiteY98" fmla="*/ 993272 h 1160647"/>
              <a:gd name="connsiteX99" fmla="*/ 4281018 w 6248967"/>
              <a:gd name="connsiteY99" fmla="*/ 991819 h 1160647"/>
              <a:gd name="connsiteX100" fmla="*/ 4281018 w 6248967"/>
              <a:gd name="connsiteY100" fmla="*/ 981649 h 1160647"/>
              <a:gd name="connsiteX101" fmla="*/ 4303308 w 6248967"/>
              <a:gd name="connsiteY101" fmla="*/ 981649 h 1160647"/>
              <a:gd name="connsiteX102" fmla="*/ 4303308 w 6248967"/>
              <a:gd name="connsiteY102" fmla="*/ 980487 h 1160647"/>
              <a:gd name="connsiteX103" fmla="*/ 4303308 w 6248967"/>
              <a:gd name="connsiteY103" fmla="*/ 972351 h 1160647"/>
              <a:gd name="connsiteX104" fmla="*/ 4347888 w 6248967"/>
              <a:gd name="connsiteY104" fmla="*/ 972351 h 1160647"/>
              <a:gd name="connsiteX105" fmla="*/ 4347888 w 6248967"/>
              <a:gd name="connsiteY105" fmla="*/ 993272 h 1160647"/>
              <a:gd name="connsiteX106" fmla="*/ 4350117 w 6248967"/>
              <a:gd name="connsiteY106" fmla="*/ 994435 h 1160647"/>
              <a:gd name="connsiteX107" fmla="*/ 4365720 w 6248967"/>
              <a:gd name="connsiteY107" fmla="*/ 1002571 h 1160647"/>
              <a:gd name="connsiteX108" fmla="*/ 4365720 w 6248967"/>
              <a:gd name="connsiteY108" fmla="*/ 1032791 h 1160647"/>
              <a:gd name="connsiteX109" fmla="*/ 4367113 w 6248967"/>
              <a:gd name="connsiteY109" fmla="*/ 1033373 h 1160647"/>
              <a:gd name="connsiteX110" fmla="*/ 4376865 w 6248967"/>
              <a:gd name="connsiteY110" fmla="*/ 1037441 h 1160647"/>
              <a:gd name="connsiteX111" fmla="*/ 4376865 w 6248967"/>
              <a:gd name="connsiteY111" fmla="*/ 1036279 h 1160647"/>
              <a:gd name="connsiteX112" fmla="*/ 4376865 w 6248967"/>
              <a:gd name="connsiteY112" fmla="*/ 1028142 h 1160647"/>
              <a:gd name="connsiteX113" fmla="*/ 4377980 w 6248967"/>
              <a:gd name="connsiteY113" fmla="*/ 1028142 h 1160647"/>
              <a:gd name="connsiteX114" fmla="*/ 4385782 w 6248967"/>
              <a:gd name="connsiteY114" fmla="*/ 1028142 h 1160647"/>
              <a:gd name="connsiteX115" fmla="*/ 4385782 w 6248967"/>
              <a:gd name="connsiteY115" fmla="*/ 1027270 h 1160647"/>
              <a:gd name="connsiteX116" fmla="*/ 4385782 w 6248967"/>
              <a:gd name="connsiteY116" fmla="*/ 1021168 h 1160647"/>
              <a:gd name="connsiteX117" fmla="*/ 4384667 w 6248967"/>
              <a:gd name="connsiteY117" fmla="*/ 1021168 h 1160647"/>
              <a:gd name="connsiteX118" fmla="*/ 4376865 w 6248967"/>
              <a:gd name="connsiteY118" fmla="*/ 1021168 h 1160647"/>
              <a:gd name="connsiteX119" fmla="*/ 4376865 w 6248967"/>
              <a:gd name="connsiteY119" fmla="*/ 1020006 h 1160647"/>
              <a:gd name="connsiteX120" fmla="*/ 4376865 w 6248967"/>
              <a:gd name="connsiteY120" fmla="*/ 1011870 h 1160647"/>
              <a:gd name="connsiteX121" fmla="*/ 4377980 w 6248967"/>
              <a:gd name="connsiteY121" fmla="*/ 1011870 h 1160647"/>
              <a:gd name="connsiteX122" fmla="*/ 4385782 w 6248967"/>
              <a:gd name="connsiteY122" fmla="*/ 1011870 h 1160647"/>
              <a:gd name="connsiteX123" fmla="*/ 4385782 w 6248967"/>
              <a:gd name="connsiteY123" fmla="*/ 1010707 h 1160647"/>
              <a:gd name="connsiteX124" fmla="*/ 4385782 w 6248967"/>
              <a:gd name="connsiteY124" fmla="*/ 1002571 h 1160647"/>
              <a:gd name="connsiteX125" fmla="*/ 4384667 w 6248967"/>
              <a:gd name="connsiteY125" fmla="*/ 1002571 h 1160647"/>
              <a:gd name="connsiteX126" fmla="*/ 4376865 w 6248967"/>
              <a:gd name="connsiteY126" fmla="*/ 1002571 h 1160647"/>
              <a:gd name="connsiteX127" fmla="*/ 4376865 w 6248967"/>
              <a:gd name="connsiteY127" fmla="*/ 1001409 h 1160647"/>
              <a:gd name="connsiteX128" fmla="*/ 4376865 w 6248967"/>
              <a:gd name="connsiteY128" fmla="*/ 993272 h 1160647"/>
              <a:gd name="connsiteX129" fmla="*/ 4377980 w 6248967"/>
              <a:gd name="connsiteY129" fmla="*/ 993272 h 1160647"/>
              <a:gd name="connsiteX130" fmla="*/ 4385782 w 6248967"/>
              <a:gd name="connsiteY130" fmla="*/ 993272 h 1160647"/>
              <a:gd name="connsiteX131" fmla="*/ 4385782 w 6248967"/>
              <a:gd name="connsiteY131" fmla="*/ 992401 h 1160647"/>
              <a:gd name="connsiteX132" fmla="*/ 4385782 w 6248967"/>
              <a:gd name="connsiteY132" fmla="*/ 986299 h 1160647"/>
              <a:gd name="connsiteX133" fmla="*/ 4384667 w 6248967"/>
              <a:gd name="connsiteY133" fmla="*/ 986299 h 1160647"/>
              <a:gd name="connsiteX134" fmla="*/ 4376865 w 6248967"/>
              <a:gd name="connsiteY134" fmla="*/ 986299 h 1160647"/>
              <a:gd name="connsiteX135" fmla="*/ 4376865 w 6248967"/>
              <a:gd name="connsiteY135" fmla="*/ 985136 h 1160647"/>
              <a:gd name="connsiteX136" fmla="*/ 4376865 w 6248967"/>
              <a:gd name="connsiteY136" fmla="*/ 977000 h 1160647"/>
              <a:gd name="connsiteX137" fmla="*/ 4377980 w 6248967"/>
              <a:gd name="connsiteY137" fmla="*/ 977000 h 1160647"/>
              <a:gd name="connsiteX138" fmla="*/ 4385782 w 6248967"/>
              <a:gd name="connsiteY138" fmla="*/ 977000 h 1160647"/>
              <a:gd name="connsiteX139" fmla="*/ 4385782 w 6248967"/>
              <a:gd name="connsiteY139" fmla="*/ 975838 h 1160647"/>
              <a:gd name="connsiteX140" fmla="*/ 4385782 w 6248967"/>
              <a:gd name="connsiteY140" fmla="*/ 967701 h 1160647"/>
              <a:gd name="connsiteX141" fmla="*/ 4384667 w 6248967"/>
              <a:gd name="connsiteY141" fmla="*/ 967701 h 1160647"/>
              <a:gd name="connsiteX142" fmla="*/ 4376865 w 6248967"/>
              <a:gd name="connsiteY142" fmla="*/ 967701 h 1160647"/>
              <a:gd name="connsiteX143" fmla="*/ 4376865 w 6248967"/>
              <a:gd name="connsiteY143" fmla="*/ 966830 h 1160647"/>
              <a:gd name="connsiteX144" fmla="*/ 4376865 w 6248967"/>
              <a:gd name="connsiteY144" fmla="*/ 960727 h 1160647"/>
              <a:gd name="connsiteX145" fmla="*/ 4377980 w 6248967"/>
              <a:gd name="connsiteY145" fmla="*/ 960727 h 1160647"/>
              <a:gd name="connsiteX146" fmla="*/ 4385782 w 6248967"/>
              <a:gd name="connsiteY146" fmla="*/ 960727 h 1160647"/>
              <a:gd name="connsiteX147" fmla="*/ 4385782 w 6248967"/>
              <a:gd name="connsiteY147" fmla="*/ 959565 h 1160647"/>
              <a:gd name="connsiteX148" fmla="*/ 4385782 w 6248967"/>
              <a:gd name="connsiteY148" fmla="*/ 951429 h 1160647"/>
              <a:gd name="connsiteX149" fmla="*/ 4384667 w 6248967"/>
              <a:gd name="connsiteY149" fmla="*/ 951429 h 1160647"/>
              <a:gd name="connsiteX150" fmla="*/ 4376865 w 6248967"/>
              <a:gd name="connsiteY150" fmla="*/ 951429 h 1160647"/>
              <a:gd name="connsiteX151" fmla="*/ 4376865 w 6248967"/>
              <a:gd name="connsiteY151" fmla="*/ 950267 h 1160647"/>
              <a:gd name="connsiteX152" fmla="*/ 4376865 w 6248967"/>
              <a:gd name="connsiteY152" fmla="*/ 942130 h 1160647"/>
              <a:gd name="connsiteX153" fmla="*/ 4377980 w 6248967"/>
              <a:gd name="connsiteY153" fmla="*/ 942130 h 1160647"/>
              <a:gd name="connsiteX154" fmla="*/ 4385782 w 6248967"/>
              <a:gd name="connsiteY154" fmla="*/ 942130 h 1160647"/>
              <a:gd name="connsiteX155" fmla="*/ 4385782 w 6248967"/>
              <a:gd name="connsiteY155" fmla="*/ 940968 h 1160647"/>
              <a:gd name="connsiteX156" fmla="*/ 4385782 w 6248967"/>
              <a:gd name="connsiteY156" fmla="*/ 932832 h 1160647"/>
              <a:gd name="connsiteX157" fmla="*/ 4384667 w 6248967"/>
              <a:gd name="connsiteY157" fmla="*/ 932832 h 1160647"/>
              <a:gd name="connsiteX158" fmla="*/ 4376865 w 6248967"/>
              <a:gd name="connsiteY158" fmla="*/ 932832 h 1160647"/>
              <a:gd name="connsiteX159" fmla="*/ 4376865 w 6248967"/>
              <a:gd name="connsiteY159" fmla="*/ 931960 h 1160647"/>
              <a:gd name="connsiteX160" fmla="*/ 4376865 w 6248967"/>
              <a:gd name="connsiteY160" fmla="*/ 925858 h 1160647"/>
              <a:gd name="connsiteX161" fmla="*/ 4377980 w 6248967"/>
              <a:gd name="connsiteY161" fmla="*/ 925858 h 1160647"/>
              <a:gd name="connsiteX162" fmla="*/ 4385782 w 6248967"/>
              <a:gd name="connsiteY162" fmla="*/ 925858 h 1160647"/>
              <a:gd name="connsiteX163" fmla="*/ 4385782 w 6248967"/>
              <a:gd name="connsiteY163" fmla="*/ 924695 h 1160647"/>
              <a:gd name="connsiteX164" fmla="*/ 4385782 w 6248967"/>
              <a:gd name="connsiteY164" fmla="*/ 916559 h 1160647"/>
              <a:gd name="connsiteX165" fmla="*/ 4384667 w 6248967"/>
              <a:gd name="connsiteY165" fmla="*/ 916559 h 1160647"/>
              <a:gd name="connsiteX166" fmla="*/ 4376865 w 6248967"/>
              <a:gd name="connsiteY166" fmla="*/ 916559 h 1160647"/>
              <a:gd name="connsiteX167" fmla="*/ 4376865 w 6248967"/>
              <a:gd name="connsiteY167" fmla="*/ 915397 h 1160647"/>
              <a:gd name="connsiteX168" fmla="*/ 4376865 w 6248967"/>
              <a:gd name="connsiteY168" fmla="*/ 907260 h 1160647"/>
              <a:gd name="connsiteX169" fmla="*/ 4377980 w 6248967"/>
              <a:gd name="connsiteY169" fmla="*/ 907260 h 1160647"/>
              <a:gd name="connsiteX170" fmla="*/ 4385782 w 6248967"/>
              <a:gd name="connsiteY170" fmla="*/ 907260 h 1160647"/>
              <a:gd name="connsiteX171" fmla="*/ 4385782 w 6248967"/>
              <a:gd name="connsiteY171" fmla="*/ 906389 h 1160647"/>
              <a:gd name="connsiteX172" fmla="*/ 4385782 w 6248967"/>
              <a:gd name="connsiteY172" fmla="*/ 900287 h 1160647"/>
              <a:gd name="connsiteX173" fmla="*/ 4384667 w 6248967"/>
              <a:gd name="connsiteY173" fmla="*/ 900287 h 1160647"/>
              <a:gd name="connsiteX174" fmla="*/ 4376865 w 6248967"/>
              <a:gd name="connsiteY174" fmla="*/ 900287 h 1160647"/>
              <a:gd name="connsiteX175" fmla="*/ 4376865 w 6248967"/>
              <a:gd name="connsiteY175" fmla="*/ 899124 h 1160647"/>
              <a:gd name="connsiteX176" fmla="*/ 4376865 w 6248967"/>
              <a:gd name="connsiteY176" fmla="*/ 890988 h 1160647"/>
              <a:gd name="connsiteX177" fmla="*/ 4377980 w 6248967"/>
              <a:gd name="connsiteY177" fmla="*/ 890988 h 1160647"/>
              <a:gd name="connsiteX178" fmla="*/ 4385782 w 6248967"/>
              <a:gd name="connsiteY178" fmla="*/ 890988 h 1160647"/>
              <a:gd name="connsiteX179" fmla="*/ 4385782 w 6248967"/>
              <a:gd name="connsiteY179" fmla="*/ 889826 h 1160647"/>
              <a:gd name="connsiteX180" fmla="*/ 4385782 w 6248967"/>
              <a:gd name="connsiteY180" fmla="*/ 881689 h 1160647"/>
              <a:gd name="connsiteX181" fmla="*/ 4384667 w 6248967"/>
              <a:gd name="connsiteY181" fmla="*/ 881689 h 1160647"/>
              <a:gd name="connsiteX182" fmla="*/ 4376865 w 6248967"/>
              <a:gd name="connsiteY182" fmla="*/ 881689 h 1160647"/>
              <a:gd name="connsiteX183" fmla="*/ 4376865 w 6248967"/>
              <a:gd name="connsiteY183" fmla="*/ 880527 h 1160647"/>
              <a:gd name="connsiteX184" fmla="*/ 4376865 w 6248967"/>
              <a:gd name="connsiteY184" fmla="*/ 872391 h 1160647"/>
              <a:gd name="connsiteX185" fmla="*/ 4377980 w 6248967"/>
              <a:gd name="connsiteY185" fmla="*/ 872391 h 1160647"/>
              <a:gd name="connsiteX186" fmla="*/ 4385782 w 6248967"/>
              <a:gd name="connsiteY186" fmla="*/ 872391 h 1160647"/>
              <a:gd name="connsiteX187" fmla="*/ 4385782 w 6248967"/>
              <a:gd name="connsiteY187" fmla="*/ 871519 h 1160647"/>
              <a:gd name="connsiteX188" fmla="*/ 4385782 w 6248967"/>
              <a:gd name="connsiteY188" fmla="*/ 865417 h 1160647"/>
              <a:gd name="connsiteX189" fmla="*/ 4384667 w 6248967"/>
              <a:gd name="connsiteY189" fmla="*/ 865417 h 1160647"/>
              <a:gd name="connsiteX190" fmla="*/ 4376865 w 6248967"/>
              <a:gd name="connsiteY190" fmla="*/ 865417 h 1160647"/>
              <a:gd name="connsiteX191" fmla="*/ 4376865 w 6248967"/>
              <a:gd name="connsiteY191" fmla="*/ 864255 h 1160647"/>
              <a:gd name="connsiteX192" fmla="*/ 4376865 w 6248967"/>
              <a:gd name="connsiteY192" fmla="*/ 856118 h 1160647"/>
              <a:gd name="connsiteX193" fmla="*/ 4377980 w 6248967"/>
              <a:gd name="connsiteY193" fmla="*/ 856118 h 1160647"/>
              <a:gd name="connsiteX194" fmla="*/ 4385782 w 6248967"/>
              <a:gd name="connsiteY194" fmla="*/ 856118 h 1160647"/>
              <a:gd name="connsiteX195" fmla="*/ 4385782 w 6248967"/>
              <a:gd name="connsiteY195" fmla="*/ 854956 h 1160647"/>
              <a:gd name="connsiteX196" fmla="*/ 4385782 w 6248967"/>
              <a:gd name="connsiteY196" fmla="*/ 846820 h 1160647"/>
              <a:gd name="connsiteX197" fmla="*/ 4384667 w 6248967"/>
              <a:gd name="connsiteY197" fmla="*/ 846820 h 1160647"/>
              <a:gd name="connsiteX198" fmla="*/ 4376865 w 6248967"/>
              <a:gd name="connsiteY198" fmla="*/ 846820 h 1160647"/>
              <a:gd name="connsiteX199" fmla="*/ 4376865 w 6248967"/>
              <a:gd name="connsiteY199" fmla="*/ 845657 h 1160647"/>
              <a:gd name="connsiteX200" fmla="*/ 4376865 w 6248967"/>
              <a:gd name="connsiteY200" fmla="*/ 837521 h 1160647"/>
              <a:gd name="connsiteX201" fmla="*/ 4377980 w 6248967"/>
              <a:gd name="connsiteY201" fmla="*/ 837521 h 1160647"/>
              <a:gd name="connsiteX202" fmla="*/ 4385782 w 6248967"/>
              <a:gd name="connsiteY202" fmla="*/ 837521 h 1160647"/>
              <a:gd name="connsiteX203" fmla="*/ 4385782 w 6248967"/>
              <a:gd name="connsiteY203" fmla="*/ 836649 h 1160647"/>
              <a:gd name="connsiteX204" fmla="*/ 4385782 w 6248967"/>
              <a:gd name="connsiteY204" fmla="*/ 830547 h 1160647"/>
              <a:gd name="connsiteX205" fmla="*/ 4384667 w 6248967"/>
              <a:gd name="connsiteY205" fmla="*/ 830547 h 1160647"/>
              <a:gd name="connsiteX206" fmla="*/ 4376865 w 6248967"/>
              <a:gd name="connsiteY206" fmla="*/ 830547 h 1160647"/>
              <a:gd name="connsiteX207" fmla="*/ 4376865 w 6248967"/>
              <a:gd name="connsiteY207" fmla="*/ 829385 h 1160647"/>
              <a:gd name="connsiteX208" fmla="*/ 4376865 w 6248967"/>
              <a:gd name="connsiteY208" fmla="*/ 821248 h 1160647"/>
              <a:gd name="connsiteX209" fmla="*/ 4377980 w 6248967"/>
              <a:gd name="connsiteY209" fmla="*/ 821248 h 1160647"/>
              <a:gd name="connsiteX210" fmla="*/ 4385782 w 6248967"/>
              <a:gd name="connsiteY210" fmla="*/ 821248 h 1160647"/>
              <a:gd name="connsiteX211" fmla="*/ 4384667 w 6248967"/>
              <a:gd name="connsiteY211" fmla="*/ 819505 h 1160647"/>
              <a:gd name="connsiteX212" fmla="*/ 4376865 w 6248967"/>
              <a:gd name="connsiteY212" fmla="*/ 807301 h 1160647"/>
              <a:gd name="connsiteX213" fmla="*/ 4376865 w 6248967"/>
              <a:gd name="connsiteY213" fmla="*/ 770106 h 1160647"/>
              <a:gd name="connsiteX214" fmla="*/ 4526209 w 6248967"/>
              <a:gd name="connsiteY214" fmla="*/ 770106 h 1160647"/>
              <a:gd name="connsiteX215" fmla="*/ 4539583 w 6248967"/>
              <a:gd name="connsiteY215" fmla="*/ 791028 h 1160647"/>
              <a:gd name="connsiteX216" fmla="*/ 4539583 w 6248967"/>
              <a:gd name="connsiteY216" fmla="*/ 837521 h 1160647"/>
              <a:gd name="connsiteX217" fmla="*/ 4538469 w 6248967"/>
              <a:gd name="connsiteY217" fmla="*/ 837521 h 1160647"/>
              <a:gd name="connsiteX218" fmla="*/ 4530667 w 6248967"/>
              <a:gd name="connsiteY218" fmla="*/ 837521 h 1160647"/>
              <a:gd name="connsiteX219" fmla="*/ 4530667 w 6248967"/>
              <a:gd name="connsiteY219" fmla="*/ 838683 h 1160647"/>
              <a:gd name="connsiteX220" fmla="*/ 4530667 w 6248967"/>
              <a:gd name="connsiteY220" fmla="*/ 846820 h 1160647"/>
              <a:gd name="connsiteX221" fmla="*/ 4531782 w 6248967"/>
              <a:gd name="connsiteY221" fmla="*/ 846820 h 1160647"/>
              <a:gd name="connsiteX222" fmla="*/ 4539583 w 6248967"/>
              <a:gd name="connsiteY222" fmla="*/ 846820 h 1160647"/>
              <a:gd name="connsiteX223" fmla="*/ 4539583 w 6248967"/>
              <a:gd name="connsiteY223" fmla="*/ 847982 h 1160647"/>
              <a:gd name="connsiteX224" fmla="*/ 4539583 w 6248967"/>
              <a:gd name="connsiteY224" fmla="*/ 856118 h 1160647"/>
              <a:gd name="connsiteX225" fmla="*/ 4538469 w 6248967"/>
              <a:gd name="connsiteY225" fmla="*/ 856118 h 1160647"/>
              <a:gd name="connsiteX226" fmla="*/ 4530667 w 6248967"/>
              <a:gd name="connsiteY226" fmla="*/ 856118 h 1160647"/>
              <a:gd name="connsiteX227" fmla="*/ 4530667 w 6248967"/>
              <a:gd name="connsiteY227" fmla="*/ 857280 h 1160647"/>
              <a:gd name="connsiteX228" fmla="*/ 4530667 w 6248967"/>
              <a:gd name="connsiteY228" fmla="*/ 865417 h 1160647"/>
              <a:gd name="connsiteX229" fmla="*/ 4531782 w 6248967"/>
              <a:gd name="connsiteY229" fmla="*/ 865417 h 1160647"/>
              <a:gd name="connsiteX230" fmla="*/ 4539583 w 6248967"/>
              <a:gd name="connsiteY230" fmla="*/ 865417 h 1160647"/>
              <a:gd name="connsiteX231" fmla="*/ 4539583 w 6248967"/>
              <a:gd name="connsiteY231" fmla="*/ 866289 h 1160647"/>
              <a:gd name="connsiteX232" fmla="*/ 4539583 w 6248967"/>
              <a:gd name="connsiteY232" fmla="*/ 872391 h 1160647"/>
              <a:gd name="connsiteX233" fmla="*/ 4538469 w 6248967"/>
              <a:gd name="connsiteY233" fmla="*/ 872391 h 1160647"/>
              <a:gd name="connsiteX234" fmla="*/ 4530667 w 6248967"/>
              <a:gd name="connsiteY234" fmla="*/ 872391 h 1160647"/>
              <a:gd name="connsiteX235" fmla="*/ 4530667 w 6248967"/>
              <a:gd name="connsiteY235" fmla="*/ 873553 h 1160647"/>
              <a:gd name="connsiteX236" fmla="*/ 4530667 w 6248967"/>
              <a:gd name="connsiteY236" fmla="*/ 881689 h 1160647"/>
              <a:gd name="connsiteX237" fmla="*/ 4531782 w 6248967"/>
              <a:gd name="connsiteY237" fmla="*/ 881689 h 1160647"/>
              <a:gd name="connsiteX238" fmla="*/ 4539583 w 6248967"/>
              <a:gd name="connsiteY238" fmla="*/ 881689 h 1160647"/>
              <a:gd name="connsiteX239" fmla="*/ 4539583 w 6248967"/>
              <a:gd name="connsiteY239" fmla="*/ 882852 h 1160647"/>
              <a:gd name="connsiteX240" fmla="*/ 4539583 w 6248967"/>
              <a:gd name="connsiteY240" fmla="*/ 890988 h 1160647"/>
              <a:gd name="connsiteX241" fmla="*/ 4538469 w 6248967"/>
              <a:gd name="connsiteY241" fmla="*/ 890988 h 1160647"/>
              <a:gd name="connsiteX242" fmla="*/ 4530667 w 6248967"/>
              <a:gd name="connsiteY242" fmla="*/ 890988 h 1160647"/>
              <a:gd name="connsiteX243" fmla="*/ 4530667 w 6248967"/>
              <a:gd name="connsiteY243" fmla="*/ 892150 h 1160647"/>
              <a:gd name="connsiteX244" fmla="*/ 4530667 w 6248967"/>
              <a:gd name="connsiteY244" fmla="*/ 900287 h 1160647"/>
              <a:gd name="connsiteX245" fmla="*/ 4531782 w 6248967"/>
              <a:gd name="connsiteY245" fmla="*/ 900287 h 1160647"/>
              <a:gd name="connsiteX246" fmla="*/ 4539583 w 6248967"/>
              <a:gd name="connsiteY246" fmla="*/ 900287 h 1160647"/>
              <a:gd name="connsiteX247" fmla="*/ 4539583 w 6248967"/>
              <a:gd name="connsiteY247" fmla="*/ 901158 h 1160647"/>
              <a:gd name="connsiteX248" fmla="*/ 4539583 w 6248967"/>
              <a:gd name="connsiteY248" fmla="*/ 907260 h 1160647"/>
              <a:gd name="connsiteX249" fmla="*/ 4538469 w 6248967"/>
              <a:gd name="connsiteY249" fmla="*/ 907260 h 1160647"/>
              <a:gd name="connsiteX250" fmla="*/ 4530667 w 6248967"/>
              <a:gd name="connsiteY250" fmla="*/ 907260 h 1160647"/>
              <a:gd name="connsiteX251" fmla="*/ 4530667 w 6248967"/>
              <a:gd name="connsiteY251" fmla="*/ 908423 h 1160647"/>
              <a:gd name="connsiteX252" fmla="*/ 4530667 w 6248967"/>
              <a:gd name="connsiteY252" fmla="*/ 916559 h 1160647"/>
              <a:gd name="connsiteX253" fmla="*/ 4531782 w 6248967"/>
              <a:gd name="connsiteY253" fmla="*/ 916559 h 1160647"/>
              <a:gd name="connsiteX254" fmla="*/ 4539583 w 6248967"/>
              <a:gd name="connsiteY254" fmla="*/ 916559 h 1160647"/>
              <a:gd name="connsiteX255" fmla="*/ 4539583 w 6248967"/>
              <a:gd name="connsiteY255" fmla="*/ 917721 h 1160647"/>
              <a:gd name="connsiteX256" fmla="*/ 4539583 w 6248967"/>
              <a:gd name="connsiteY256" fmla="*/ 925858 h 1160647"/>
              <a:gd name="connsiteX257" fmla="*/ 4538469 w 6248967"/>
              <a:gd name="connsiteY257" fmla="*/ 925858 h 1160647"/>
              <a:gd name="connsiteX258" fmla="*/ 4530667 w 6248967"/>
              <a:gd name="connsiteY258" fmla="*/ 925858 h 1160647"/>
              <a:gd name="connsiteX259" fmla="*/ 4530667 w 6248967"/>
              <a:gd name="connsiteY259" fmla="*/ 926729 h 1160647"/>
              <a:gd name="connsiteX260" fmla="*/ 4530667 w 6248967"/>
              <a:gd name="connsiteY260" fmla="*/ 932832 h 1160647"/>
              <a:gd name="connsiteX261" fmla="*/ 4531782 w 6248967"/>
              <a:gd name="connsiteY261" fmla="*/ 932832 h 1160647"/>
              <a:gd name="connsiteX262" fmla="*/ 4539583 w 6248967"/>
              <a:gd name="connsiteY262" fmla="*/ 932832 h 1160647"/>
              <a:gd name="connsiteX263" fmla="*/ 4539583 w 6248967"/>
              <a:gd name="connsiteY263" fmla="*/ 933994 h 1160647"/>
              <a:gd name="connsiteX264" fmla="*/ 4539583 w 6248967"/>
              <a:gd name="connsiteY264" fmla="*/ 942130 h 1160647"/>
              <a:gd name="connsiteX265" fmla="*/ 4538469 w 6248967"/>
              <a:gd name="connsiteY265" fmla="*/ 942130 h 1160647"/>
              <a:gd name="connsiteX266" fmla="*/ 4530667 w 6248967"/>
              <a:gd name="connsiteY266" fmla="*/ 942130 h 1160647"/>
              <a:gd name="connsiteX267" fmla="*/ 4530667 w 6248967"/>
              <a:gd name="connsiteY267" fmla="*/ 943292 h 1160647"/>
              <a:gd name="connsiteX268" fmla="*/ 4530667 w 6248967"/>
              <a:gd name="connsiteY268" fmla="*/ 951429 h 1160647"/>
              <a:gd name="connsiteX269" fmla="*/ 4531782 w 6248967"/>
              <a:gd name="connsiteY269" fmla="*/ 951429 h 1160647"/>
              <a:gd name="connsiteX270" fmla="*/ 4539583 w 6248967"/>
              <a:gd name="connsiteY270" fmla="*/ 951429 h 1160647"/>
              <a:gd name="connsiteX271" fmla="*/ 4539583 w 6248967"/>
              <a:gd name="connsiteY271" fmla="*/ 952591 h 1160647"/>
              <a:gd name="connsiteX272" fmla="*/ 4539583 w 6248967"/>
              <a:gd name="connsiteY272" fmla="*/ 960727 h 1160647"/>
              <a:gd name="connsiteX273" fmla="*/ 4538469 w 6248967"/>
              <a:gd name="connsiteY273" fmla="*/ 960727 h 1160647"/>
              <a:gd name="connsiteX274" fmla="*/ 4530667 w 6248967"/>
              <a:gd name="connsiteY274" fmla="*/ 960727 h 1160647"/>
              <a:gd name="connsiteX275" fmla="*/ 4530667 w 6248967"/>
              <a:gd name="connsiteY275" fmla="*/ 961599 h 1160647"/>
              <a:gd name="connsiteX276" fmla="*/ 4530667 w 6248967"/>
              <a:gd name="connsiteY276" fmla="*/ 967701 h 1160647"/>
              <a:gd name="connsiteX277" fmla="*/ 4531782 w 6248967"/>
              <a:gd name="connsiteY277" fmla="*/ 967701 h 1160647"/>
              <a:gd name="connsiteX278" fmla="*/ 4539583 w 6248967"/>
              <a:gd name="connsiteY278" fmla="*/ 967701 h 1160647"/>
              <a:gd name="connsiteX279" fmla="*/ 4539583 w 6248967"/>
              <a:gd name="connsiteY279" fmla="*/ 968864 h 1160647"/>
              <a:gd name="connsiteX280" fmla="*/ 4539583 w 6248967"/>
              <a:gd name="connsiteY280" fmla="*/ 977000 h 1160647"/>
              <a:gd name="connsiteX281" fmla="*/ 4538469 w 6248967"/>
              <a:gd name="connsiteY281" fmla="*/ 977000 h 1160647"/>
              <a:gd name="connsiteX282" fmla="*/ 4530667 w 6248967"/>
              <a:gd name="connsiteY282" fmla="*/ 977000 h 1160647"/>
              <a:gd name="connsiteX283" fmla="*/ 4530667 w 6248967"/>
              <a:gd name="connsiteY283" fmla="*/ 978162 h 1160647"/>
              <a:gd name="connsiteX284" fmla="*/ 4530667 w 6248967"/>
              <a:gd name="connsiteY284" fmla="*/ 986299 h 1160647"/>
              <a:gd name="connsiteX285" fmla="*/ 4531782 w 6248967"/>
              <a:gd name="connsiteY285" fmla="*/ 986299 h 1160647"/>
              <a:gd name="connsiteX286" fmla="*/ 4539583 w 6248967"/>
              <a:gd name="connsiteY286" fmla="*/ 986299 h 1160647"/>
              <a:gd name="connsiteX287" fmla="*/ 4539583 w 6248967"/>
              <a:gd name="connsiteY287" fmla="*/ 987170 h 1160647"/>
              <a:gd name="connsiteX288" fmla="*/ 4539583 w 6248967"/>
              <a:gd name="connsiteY288" fmla="*/ 993272 h 1160647"/>
              <a:gd name="connsiteX289" fmla="*/ 4538469 w 6248967"/>
              <a:gd name="connsiteY289" fmla="*/ 993272 h 1160647"/>
              <a:gd name="connsiteX290" fmla="*/ 4530667 w 6248967"/>
              <a:gd name="connsiteY290" fmla="*/ 993272 h 1160647"/>
              <a:gd name="connsiteX291" fmla="*/ 4530667 w 6248967"/>
              <a:gd name="connsiteY291" fmla="*/ 994435 h 1160647"/>
              <a:gd name="connsiteX292" fmla="*/ 4530667 w 6248967"/>
              <a:gd name="connsiteY292" fmla="*/ 1002571 h 1160647"/>
              <a:gd name="connsiteX293" fmla="*/ 4531782 w 6248967"/>
              <a:gd name="connsiteY293" fmla="*/ 1002571 h 1160647"/>
              <a:gd name="connsiteX294" fmla="*/ 4539583 w 6248967"/>
              <a:gd name="connsiteY294" fmla="*/ 1002571 h 1160647"/>
              <a:gd name="connsiteX295" fmla="*/ 4539583 w 6248967"/>
              <a:gd name="connsiteY295" fmla="*/ 1003733 h 1160647"/>
              <a:gd name="connsiteX296" fmla="*/ 4539583 w 6248967"/>
              <a:gd name="connsiteY296" fmla="*/ 1011870 h 1160647"/>
              <a:gd name="connsiteX297" fmla="*/ 4538469 w 6248967"/>
              <a:gd name="connsiteY297" fmla="*/ 1011870 h 1160647"/>
              <a:gd name="connsiteX298" fmla="*/ 4530667 w 6248967"/>
              <a:gd name="connsiteY298" fmla="*/ 1011870 h 1160647"/>
              <a:gd name="connsiteX299" fmla="*/ 4530667 w 6248967"/>
              <a:gd name="connsiteY299" fmla="*/ 1013032 h 1160647"/>
              <a:gd name="connsiteX300" fmla="*/ 4530667 w 6248967"/>
              <a:gd name="connsiteY300" fmla="*/ 1021168 h 1160647"/>
              <a:gd name="connsiteX301" fmla="*/ 4531782 w 6248967"/>
              <a:gd name="connsiteY301" fmla="*/ 1021168 h 1160647"/>
              <a:gd name="connsiteX302" fmla="*/ 4539583 w 6248967"/>
              <a:gd name="connsiteY302" fmla="*/ 1021168 h 1160647"/>
              <a:gd name="connsiteX303" fmla="*/ 4539583 w 6248967"/>
              <a:gd name="connsiteY303" fmla="*/ 1022040 h 1160647"/>
              <a:gd name="connsiteX304" fmla="*/ 4539583 w 6248967"/>
              <a:gd name="connsiteY304" fmla="*/ 1028142 h 1160647"/>
              <a:gd name="connsiteX305" fmla="*/ 4538469 w 6248967"/>
              <a:gd name="connsiteY305" fmla="*/ 1028142 h 1160647"/>
              <a:gd name="connsiteX306" fmla="*/ 4530667 w 6248967"/>
              <a:gd name="connsiteY306" fmla="*/ 1028142 h 1160647"/>
              <a:gd name="connsiteX307" fmla="*/ 4530667 w 6248967"/>
              <a:gd name="connsiteY307" fmla="*/ 1029304 h 1160647"/>
              <a:gd name="connsiteX308" fmla="*/ 4530667 w 6248967"/>
              <a:gd name="connsiteY308" fmla="*/ 1037441 h 1160647"/>
              <a:gd name="connsiteX309" fmla="*/ 4555186 w 6248967"/>
              <a:gd name="connsiteY309" fmla="*/ 1058363 h 1160647"/>
              <a:gd name="connsiteX310" fmla="*/ 4554072 w 6248967"/>
              <a:gd name="connsiteY310" fmla="*/ 1063012 h 1160647"/>
              <a:gd name="connsiteX311" fmla="*/ 4546270 w 6248967"/>
              <a:gd name="connsiteY311" fmla="*/ 1063012 h 1160647"/>
              <a:gd name="connsiteX312" fmla="*/ 4546270 w 6248967"/>
              <a:gd name="connsiteY312" fmla="*/ 1088583 h 1160647"/>
              <a:gd name="connsiteX313" fmla="*/ 4547385 w 6248967"/>
              <a:gd name="connsiteY313" fmla="*/ 1088583 h 1160647"/>
              <a:gd name="connsiteX314" fmla="*/ 4555186 w 6248967"/>
              <a:gd name="connsiteY314" fmla="*/ 1088583 h 1160647"/>
              <a:gd name="connsiteX315" fmla="*/ 4555186 w 6248967"/>
              <a:gd name="connsiteY315" fmla="*/ 1087130 h 1160647"/>
              <a:gd name="connsiteX316" fmla="*/ 4555186 w 6248967"/>
              <a:gd name="connsiteY316" fmla="*/ 1076960 h 1160647"/>
              <a:gd name="connsiteX317" fmla="*/ 4556301 w 6248967"/>
              <a:gd name="connsiteY317" fmla="*/ 1076379 h 1160647"/>
              <a:gd name="connsiteX318" fmla="*/ 4564102 w 6248967"/>
              <a:gd name="connsiteY318" fmla="*/ 1072311 h 1160647"/>
              <a:gd name="connsiteX319" fmla="*/ 4566053 w 6248967"/>
              <a:gd name="connsiteY319" fmla="*/ 1072311 h 1160647"/>
              <a:gd name="connsiteX320" fmla="*/ 4579706 w 6248967"/>
              <a:gd name="connsiteY320" fmla="*/ 1072311 h 1160647"/>
              <a:gd name="connsiteX321" fmla="*/ 4579706 w 6248967"/>
              <a:gd name="connsiteY321" fmla="*/ 1073473 h 1160647"/>
              <a:gd name="connsiteX322" fmla="*/ 4579706 w 6248967"/>
              <a:gd name="connsiteY322" fmla="*/ 1081609 h 1160647"/>
              <a:gd name="connsiteX323" fmla="*/ 4581377 w 6248967"/>
              <a:gd name="connsiteY323" fmla="*/ 1081609 h 1160647"/>
              <a:gd name="connsiteX324" fmla="*/ 4593080 w 6248967"/>
              <a:gd name="connsiteY324" fmla="*/ 1081609 h 1160647"/>
              <a:gd name="connsiteX325" fmla="*/ 4594194 w 6248967"/>
              <a:gd name="connsiteY325" fmla="*/ 1086258 h 1160647"/>
              <a:gd name="connsiteX326" fmla="*/ 4601996 w 6248967"/>
              <a:gd name="connsiteY326" fmla="*/ 1086258 h 1160647"/>
              <a:gd name="connsiteX327" fmla="*/ 4626515 w 6248967"/>
              <a:gd name="connsiteY327" fmla="*/ 1118803 h 1160647"/>
              <a:gd name="connsiteX328" fmla="*/ 4626515 w 6248967"/>
              <a:gd name="connsiteY328" fmla="*/ 1153673 h 1160647"/>
              <a:gd name="connsiteX329" fmla="*/ 4627629 w 6248967"/>
              <a:gd name="connsiteY329" fmla="*/ 1153673 h 1160647"/>
              <a:gd name="connsiteX330" fmla="*/ 4635431 w 6248967"/>
              <a:gd name="connsiteY330" fmla="*/ 1153673 h 1160647"/>
              <a:gd name="connsiteX331" fmla="*/ 4635431 w 6248967"/>
              <a:gd name="connsiteY331" fmla="*/ 1151639 h 1160647"/>
              <a:gd name="connsiteX332" fmla="*/ 4635431 w 6248967"/>
              <a:gd name="connsiteY332" fmla="*/ 1137401 h 1160647"/>
              <a:gd name="connsiteX333" fmla="*/ 4636267 w 6248967"/>
              <a:gd name="connsiteY333" fmla="*/ 1137401 h 1160647"/>
              <a:gd name="connsiteX334" fmla="*/ 4642118 w 6248967"/>
              <a:gd name="connsiteY334" fmla="*/ 1137401 h 1160647"/>
              <a:gd name="connsiteX335" fmla="*/ 4642118 w 6248967"/>
              <a:gd name="connsiteY335" fmla="*/ 1138563 h 1160647"/>
              <a:gd name="connsiteX336" fmla="*/ 4642118 w 6248967"/>
              <a:gd name="connsiteY336" fmla="*/ 1146699 h 1160647"/>
              <a:gd name="connsiteX337" fmla="*/ 4651034 w 6248967"/>
              <a:gd name="connsiteY337" fmla="*/ 1097882 h 1160647"/>
              <a:gd name="connsiteX338" fmla="*/ 4688927 w 6248967"/>
              <a:gd name="connsiteY338" fmla="*/ 1097882 h 1160647"/>
              <a:gd name="connsiteX339" fmla="*/ 4688927 w 6248967"/>
              <a:gd name="connsiteY339" fmla="*/ 1023493 h 1160647"/>
              <a:gd name="connsiteX340" fmla="*/ 4724591 w 6248967"/>
              <a:gd name="connsiteY340" fmla="*/ 1023493 h 1160647"/>
              <a:gd name="connsiteX341" fmla="*/ 4724591 w 6248967"/>
              <a:gd name="connsiteY341" fmla="*/ 1022621 h 1160647"/>
              <a:gd name="connsiteX342" fmla="*/ 4724591 w 6248967"/>
              <a:gd name="connsiteY342" fmla="*/ 1016519 h 1160647"/>
              <a:gd name="connsiteX343" fmla="*/ 4746882 w 6248967"/>
              <a:gd name="connsiteY343" fmla="*/ 1016519 h 1160647"/>
              <a:gd name="connsiteX344" fmla="*/ 4746882 w 6248967"/>
              <a:gd name="connsiteY344" fmla="*/ 977000 h 1160647"/>
              <a:gd name="connsiteX345" fmla="*/ 4742423 w 6248967"/>
              <a:gd name="connsiteY345" fmla="*/ 975256 h 1160647"/>
              <a:gd name="connsiteX346" fmla="*/ 4742423 w 6248967"/>
              <a:gd name="connsiteY346" fmla="*/ 963052 h 1160647"/>
              <a:gd name="connsiteX347" fmla="*/ 4746882 w 6248967"/>
              <a:gd name="connsiteY347" fmla="*/ 965377 h 1160647"/>
              <a:gd name="connsiteX348" fmla="*/ 4751340 w 6248967"/>
              <a:gd name="connsiteY348" fmla="*/ 942130 h 1160647"/>
              <a:gd name="connsiteX349" fmla="*/ 4755798 w 6248967"/>
              <a:gd name="connsiteY349" fmla="*/ 965377 h 1160647"/>
              <a:gd name="connsiteX350" fmla="*/ 4758305 w 6248967"/>
              <a:gd name="connsiteY350" fmla="*/ 962180 h 1160647"/>
              <a:gd name="connsiteX351" fmla="*/ 4760256 w 6248967"/>
              <a:gd name="connsiteY351" fmla="*/ 956078 h 1160647"/>
              <a:gd name="connsiteX352" fmla="*/ 4760813 w 6248967"/>
              <a:gd name="connsiteY352" fmla="*/ 954916 h 1160647"/>
              <a:gd name="connsiteX353" fmla="*/ 4764714 w 6248967"/>
              <a:gd name="connsiteY353" fmla="*/ 946779 h 1160647"/>
              <a:gd name="connsiteX354" fmla="*/ 4765271 w 6248967"/>
              <a:gd name="connsiteY354" fmla="*/ 945617 h 1160647"/>
              <a:gd name="connsiteX355" fmla="*/ 4769172 w 6248967"/>
              <a:gd name="connsiteY355" fmla="*/ 937481 h 1160647"/>
              <a:gd name="connsiteX356" fmla="*/ 4770565 w 6248967"/>
              <a:gd name="connsiteY356" fmla="*/ 936609 h 1160647"/>
              <a:gd name="connsiteX357" fmla="*/ 4780317 w 6248967"/>
              <a:gd name="connsiteY357" fmla="*/ 930507 h 1160647"/>
              <a:gd name="connsiteX358" fmla="*/ 4781989 w 6248967"/>
              <a:gd name="connsiteY358" fmla="*/ 929345 h 1160647"/>
              <a:gd name="connsiteX359" fmla="*/ 4793691 w 6248967"/>
              <a:gd name="connsiteY359" fmla="*/ 921208 h 1160647"/>
              <a:gd name="connsiteX360" fmla="*/ 4794527 w 6248967"/>
              <a:gd name="connsiteY360" fmla="*/ 920046 h 1160647"/>
              <a:gd name="connsiteX361" fmla="*/ 4800378 w 6248967"/>
              <a:gd name="connsiteY361" fmla="*/ 911910 h 1160647"/>
              <a:gd name="connsiteX362" fmla="*/ 4800935 w 6248967"/>
              <a:gd name="connsiteY362" fmla="*/ 909876 h 1160647"/>
              <a:gd name="connsiteX363" fmla="*/ 4804836 w 6248967"/>
              <a:gd name="connsiteY363" fmla="*/ 895637 h 1160647"/>
              <a:gd name="connsiteX364" fmla="*/ 4805393 w 6248967"/>
              <a:gd name="connsiteY364" fmla="*/ 897671 h 1160647"/>
              <a:gd name="connsiteX365" fmla="*/ 4809294 w 6248967"/>
              <a:gd name="connsiteY365" fmla="*/ 911910 h 1160647"/>
              <a:gd name="connsiteX366" fmla="*/ 4809851 w 6248967"/>
              <a:gd name="connsiteY366" fmla="*/ 912781 h 1160647"/>
              <a:gd name="connsiteX367" fmla="*/ 4813752 w 6248967"/>
              <a:gd name="connsiteY367" fmla="*/ 918884 h 1160647"/>
              <a:gd name="connsiteX368" fmla="*/ 4815145 w 6248967"/>
              <a:gd name="connsiteY368" fmla="*/ 920046 h 1160647"/>
              <a:gd name="connsiteX369" fmla="*/ 4824897 w 6248967"/>
              <a:gd name="connsiteY369" fmla="*/ 928182 h 1160647"/>
              <a:gd name="connsiteX370" fmla="*/ 4826012 w 6248967"/>
              <a:gd name="connsiteY370" fmla="*/ 929345 h 1160647"/>
              <a:gd name="connsiteX371" fmla="*/ 4833813 w 6248967"/>
              <a:gd name="connsiteY371" fmla="*/ 937481 h 1160647"/>
              <a:gd name="connsiteX372" fmla="*/ 4834928 w 6248967"/>
              <a:gd name="connsiteY372" fmla="*/ 938643 h 1160647"/>
              <a:gd name="connsiteX373" fmla="*/ 4842729 w 6248967"/>
              <a:gd name="connsiteY373" fmla="*/ 946779 h 1160647"/>
              <a:gd name="connsiteX374" fmla="*/ 4843008 w 6248967"/>
              <a:gd name="connsiteY374" fmla="*/ 947942 h 1160647"/>
              <a:gd name="connsiteX375" fmla="*/ 4844958 w 6248967"/>
              <a:gd name="connsiteY375" fmla="*/ 956078 h 1160647"/>
              <a:gd name="connsiteX376" fmla="*/ 4845237 w 6248967"/>
              <a:gd name="connsiteY376" fmla="*/ 957240 h 1160647"/>
              <a:gd name="connsiteX377" fmla="*/ 4847187 w 6248967"/>
              <a:gd name="connsiteY377" fmla="*/ 965377 h 1160647"/>
              <a:gd name="connsiteX378" fmla="*/ 4853874 w 6248967"/>
              <a:gd name="connsiteY378" fmla="*/ 942130 h 1160647"/>
              <a:gd name="connsiteX379" fmla="*/ 4858332 w 6248967"/>
              <a:gd name="connsiteY379" fmla="*/ 965377 h 1160647"/>
              <a:gd name="connsiteX380" fmla="*/ 4862790 w 6248967"/>
              <a:gd name="connsiteY380" fmla="*/ 967120 h 1160647"/>
              <a:gd name="connsiteX381" fmla="*/ 4862790 w 6248967"/>
              <a:gd name="connsiteY381" fmla="*/ 979325 h 1160647"/>
              <a:gd name="connsiteX382" fmla="*/ 4858332 w 6248967"/>
              <a:gd name="connsiteY382" fmla="*/ 1011870 h 1160647"/>
              <a:gd name="connsiteX383" fmla="*/ 4859447 w 6248967"/>
              <a:gd name="connsiteY383" fmla="*/ 1011870 h 1160647"/>
              <a:gd name="connsiteX384" fmla="*/ 4867248 w 6248967"/>
              <a:gd name="connsiteY384" fmla="*/ 1011870 h 1160647"/>
              <a:gd name="connsiteX385" fmla="*/ 4868084 w 6248967"/>
              <a:gd name="connsiteY385" fmla="*/ 1016519 h 1160647"/>
              <a:gd name="connsiteX386" fmla="*/ 4873935 w 6248967"/>
              <a:gd name="connsiteY386" fmla="*/ 1016519 h 1160647"/>
              <a:gd name="connsiteX387" fmla="*/ 4873935 w 6248967"/>
              <a:gd name="connsiteY387" fmla="*/ 1015357 h 1160647"/>
              <a:gd name="connsiteX388" fmla="*/ 4873935 w 6248967"/>
              <a:gd name="connsiteY388" fmla="*/ 1007220 h 1160647"/>
              <a:gd name="connsiteX389" fmla="*/ 4876164 w 6248967"/>
              <a:gd name="connsiteY389" fmla="*/ 1007220 h 1160647"/>
              <a:gd name="connsiteX390" fmla="*/ 4891767 w 6248967"/>
              <a:gd name="connsiteY390" fmla="*/ 1007220 h 1160647"/>
              <a:gd name="connsiteX391" fmla="*/ 4891767 w 6248967"/>
              <a:gd name="connsiteY391" fmla="*/ 1005186 h 1160647"/>
              <a:gd name="connsiteX392" fmla="*/ 4891767 w 6248967"/>
              <a:gd name="connsiteY392" fmla="*/ 990948 h 1160647"/>
              <a:gd name="connsiteX393" fmla="*/ 4929661 w 6248967"/>
              <a:gd name="connsiteY393" fmla="*/ 990948 h 1160647"/>
              <a:gd name="connsiteX394" fmla="*/ 4929661 w 6248967"/>
              <a:gd name="connsiteY394" fmla="*/ 992401 h 1160647"/>
              <a:gd name="connsiteX395" fmla="*/ 4929661 w 6248967"/>
              <a:gd name="connsiteY395" fmla="*/ 1002571 h 1160647"/>
              <a:gd name="connsiteX396" fmla="*/ 4949722 w 6248967"/>
              <a:gd name="connsiteY396" fmla="*/ 1002571 h 1160647"/>
              <a:gd name="connsiteX397" fmla="*/ 4949722 w 6248967"/>
              <a:gd name="connsiteY397" fmla="*/ 1004896 h 1160647"/>
              <a:gd name="connsiteX398" fmla="*/ 4949722 w 6248967"/>
              <a:gd name="connsiteY398" fmla="*/ 1021168 h 1160647"/>
              <a:gd name="connsiteX399" fmla="*/ 4945264 w 6248967"/>
              <a:gd name="connsiteY399" fmla="*/ 1022040 h 1160647"/>
              <a:gd name="connsiteX400" fmla="*/ 4945264 w 6248967"/>
              <a:gd name="connsiteY400" fmla="*/ 1028142 h 1160647"/>
              <a:gd name="connsiteX401" fmla="*/ 4949722 w 6248967"/>
              <a:gd name="connsiteY401" fmla="*/ 1029886 h 1160647"/>
              <a:gd name="connsiteX402" fmla="*/ 4949722 w 6248967"/>
              <a:gd name="connsiteY402" fmla="*/ 1042090 h 1160647"/>
              <a:gd name="connsiteX403" fmla="*/ 4945264 w 6248967"/>
              <a:gd name="connsiteY403" fmla="*/ 1046739 h 1160647"/>
              <a:gd name="connsiteX404" fmla="*/ 4945264 w 6248967"/>
              <a:gd name="connsiteY404" fmla="*/ 1102531 h 1160647"/>
              <a:gd name="connsiteX405" fmla="*/ 4947214 w 6248967"/>
              <a:gd name="connsiteY405" fmla="*/ 1102531 h 1160647"/>
              <a:gd name="connsiteX406" fmla="*/ 4960867 w 6248967"/>
              <a:gd name="connsiteY406" fmla="*/ 1102531 h 1160647"/>
              <a:gd name="connsiteX407" fmla="*/ 4962538 w 6248967"/>
              <a:gd name="connsiteY407" fmla="*/ 1107180 h 1160647"/>
              <a:gd name="connsiteX408" fmla="*/ 4974241 w 6248967"/>
              <a:gd name="connsiteY408" fmla="*/ 1107180 h 1160647"/>
              <a:gd name="connsiteX409" fmla="*/ 4974241 w 6248967"/>
              <a:gd name="connsiteY409" fmla="*/ 1109214 h 1160647"/>
              <a:gd name="connsiteX410" fmla="*/ 4974241 w 6248967"/>
              <a:gd name="connsiteY410" fmla="*/ 1123453 h 1160647"/>
              <a:gd name="connsiteX411" fmla="*/ 4975913 w 6248967"/>
              <a:gd name="connsiteY411" fmla="*/ 1123453 h 1160647"/>
              <a:gd name="connsiteX412" fmla="*/ 4987615 w 6248967"/>
              <a:gd name="connsiteY412" fmla="*/ 1123453 h 1160647"/>
              <a:gd name="connsiteX413" fmla="*/ 4987615 w 6248967"/>
              <a:gd name="connsiteY413" fmla="*/ 1121419 h 1160647"/>
              <a:gd name="connsiteX414" fmla="*/ 4987615 w 6248967"/>
              <a:gd name="connsiteY414" fmla="*/ 1107180 h 1160647"/>
              <a:gd name="connsiteX415" fmla="*/ 4989565 w 6248967"/>
              <a:gd name="connsiteY415" fmla="*/ 1106018 h 1160647"/>
              <a:gd name="connsiteX416" fmla="*/ 5003218 w 6248967"/>
              <a:gd name="connsiteY416" fmla="*/ 1097882 h 1160647"/>
              <a:gd name="connsiteX417" fmla="*/ 5003218 w 6248967"/>
              <a:gd name="connsiteY417" fmla="*/ 1076960 h 1160647"/>
              <a:gd name="connsiteX418" fmla="*/ 4998760 w 6248967"/>
              <a:gd name="connsiteY418" fmla="*/ 1053713 h 1160647"/>
              <a:gd name="connsiteX419" fmla="*/ 4999874 w 6248967"/>
              <a:gd name="connsiteY419" fmla="*/ 1053713 h 1160647"/>
              <a:gd name="connsiteX420" fmla="*/ 5007676 w 6248967"/>
              <a:gd name="connsiteY420" fmla="*/ 1053713 h 1160647"/>
              <a:gd name="connsiteX421" fmla="*/ 5027737 w 6248967"/>
              <a:gd name="connsiteY421" fmla="*/ 1051389 h 1160647"/>
              <a:gd name="connsiteX422" fmla="*/ 5027737 w 6248967"/>
              <a:gd name="connsiteY422" fmla="*/ 1050226 h 1160647"/>
              <a:gd name="connsiteX423" fmla="*/ 5027737 w 6248967"/>
              <a:gd name="connsiteY423" fmla="*/ 1042090 h 1160647"/>
              <a:gd name="connsiteX424" fmla="*/ 5029409 w 6248967"/>
              <a:gd name="connsiteY424" fmla="*/ 1042090 h 1160647"/>
              <a:gd name="connsiteX425" fmla="*/ 5041111 w 6248967"/>
              <a:gd name="connsiteY425" fmla="*/ 1042090 h 1160647"/>
              <a:gd name="connsiteX426" fmla="*/ 5041111 w 6248967"/>
              <a:gd name="connsiteY426" fmla="*/ 925858 h 1160647"/>
              <a:gd name="connsiteX427" fmla="*/ 5042226 w 6248967"/>
              <a:gd name="connsiteY427" fmla="*/ 925858 h 1160647"/>
              <a:gd name="connsiteX428" fmla="*/ 5050027 w 6248967"/>
              <a:gd name="connsiteY428" fmla="*/ 925858 h 1160647"/>
              <a:gd name="connsiteX429" fmla="*/ 5050027 w 6248967"/>
              <a:gd name="connsiteY429" fmla="*/ 923533 h 1160647"/>
              <a:gd name="connsiteX430" fmla="*/ 5050027 w 6248967"/>
              <a:gd name="connsiteY430" fmla="*/ 907260 h 1160647"/>
              <a:gd name="connsiteX431" fmla="*/ 5052256 w 6248967"/>
              <a:gd name="connsiteY431" fmla="*/ 860767 h 1160647"/>
              <a:gd name="connsiteX432" fmla="*/ 5053371 w 6248967"/>
              <a:gd name="connsiteY432" fmla="*/ 860767 h 1160647"/>
              <a:gd name="connsiteX433" fmla="*/ 5061172 w 6248967"/>
              <a:gd name="connsiteY433" fmla="*/ 860767 h 1160647"/>
              <a:gd name="connsiteX434" fmla="*/ 5061172 w 6248967"/>
              <a:gd name="connsiteY434" fmla="*/ 861930 h 1160647"/>
              <a:gd name="connsiteX435" fmla="*/ 5061172 w 6248967"/>
              <a:gd name="connsiteY435" fmla="*/ 870066 h 1160647"/>
              <a:gd name="connsiteX436" fmla="*/ 5065630 w 6248967"/>
              <a:gd name="connsiteY436" fmla="*/ 867741 h 1160647"/>
              <a:gd name="connsiteX437" fmla="*/ 5065630 w 6248967"/>
              <a:gd name="connsiteY437" fmla="*/ 851469 h 1160647"/>
              <a:gd name="connsiteX438" fmla="*/ 5067023 w 6248967"/>
              <a:gd name="connsiteY438" fmla="*/ 850888 h 1160647"/>
              <a:gd name="connsiteX439" fmla="*/ 5076775 w 6248967"/>
              <a:gd name="connsiteY439" fmla="*/ 846820 h 1160647"/>
              <a:gd name="connsiteX440" fmla="*/ 5077890 w 6248967"/>
              <a:gd name="connsiteY440" fmla="*/ 847401 h 1160647"/>
              <a:gd name="connsiteX441" fmla="*/ 5085691 w 6248967"/>
              <a:gd name="connsiteY441" fmla="*/ 851469 h 1160647"/>
              <a:gd name="connsiteX442" fmla="*/ 5087363 w 6248967"/>
              <a:gd name="connsiteY442" fmla="*/ 851469 h 1160647"/>
              <a:gd name="connsiteX443" fmla="*/ 5099065 w 6248967"/>
              <a:gd name="connsiteY443" fmla="*/ 851469 h 1160647"/>
              <a:gd name="connsiteX444" fmla="*/ 5099065 w 6248967"/>
              <a:gd name="connsiteY444" fmla="*/ 821248 h 1160647"/>
              <a:gd name="connsiteX445" fmla="*/ 5100180 w 6248967"/>
              <a:gd name="connsiteY445" fmla="*/ 821248 h 1160647"/>
              <a:gd name="connsiteX446" fmla="*/ 5107981 w 6248967"/>
              <a:gd name="connsiteY446" fmla="*/ 821248 h 1160647"/>
              <a:gd name="connsiteX447" fmla="*/ 5109374 w 6248967"/>
              <a:gd name="connsiteY447" fmla="*/ 825898 h 1160647"/>
              <a:gd name="connsiteX448" fmla="*/ 5119127 w 6248967"/>
              <a:gd name="connsiteY448" fmla="*/ 825898 h 1160647"/>
              <a:gd name="connsiteX449" fmla="*/ 5120241 w 6248967"/>
              <a:gd name="connsiteY449" fmla="*/ 821248 h 1160647"/>
              <a:gd name="connsiteX450" fmla="*/ 5128043 w 6248967"/>
              <a:gd name="connsiteY450" fmla="*/ 821248 h 1160647"/>
              <a:gd name="connsiteX451" fmla="*/ 5128043 w 6248967"/>
              <a:gd name="connsiteY451" fmla="*/ 856118 h 1160647"/>
              <a:gd name="connsiteX452" fmla="*/ 5129436 w 6248967"/>
              <a:gd name="connsiteY452" fmla="*/ 857280 h 1160647"/>
              <a:gd name="connsiteX453" fmla="*/ 5139188 w 6248967"/>
              <a:gd name="connsiteY453" fmla="*/ 865417 h 1160647"/>
              <a:gd name="connsiteX454" fmla="*/ 5161478 w 6248967"/>
              <a:gd name="connsiteY454" fmla="*/ 872391 h 1160647"/>
              <a:gd name="connsiteX455" fmla="*/ 5161478 w 6248967"/>
              <a:gd name="connsiteY455" fmla="*/ 870938 h 1160647"/>
              <a:gd name="connsiteX456" fmla="*/ 5161478 w 6248967"/>
              <a:gd name="connsiteY456" fmla="*/ 860767 h 1160647"/>
              <a:gd name="connsiteX457" fmla="*/ 5190455 w 6248967"/>
              <a:gd name="connsiteY457" fmla="*/ 851469 h 1160647"/>
              <a:gd name="connsiteX458" fmla="*/ 5190455 w 6248967"/>
              <a:gd name="connsiteY458" fmla="*/ 850307 h 1160647"/>
              <a:gd name="connsiteX459" fmla="*/ 5190455 w 6248967"/>
              <a:gd name="connsiteY459" fmla="*/ 842170 h 1160647"/>
              <a:gd name="connsiteX460" fmla="*/ 5191291 w 6248967"/>
              <a:gd name="connsiteY460" fmla="*/ 842170 h 1160647"/>
              <a:gd name="connsiteX461" fmla="*/ 5197142 w 6248967"/>
              <a:gd name="connsiteY461" fmla="*/ 842170 h 1160647"/>
              <a:gd name="connsiteX462" fmla="*/ 5197142 w 6248967"/>
              <a:gd name="connsiteY462" fmla="*/ 841299 h 1160647"/>
              <a:gd name="connsiteX463" fmla="*/ 5197142 w 6248967"/>
              <a:gd name="connsiteY463" fmla="*/ 835196 h 1160647"/>
              <a:gd name="connsiteX464" fmla="*/ 5199371 w 6248967"/>
              <a:gd name="connsiteY464" fmla="*/ 835196 h 1160647"/>
              <a:gd name="connsiteX465" fmla="*/ 5214974 w 6248967"/>
              <a:gd name="connsiteY465" fmla="*/ 835196 h 1160647"/>
              <a:gd name="connsiteX466" fmla="*/ 5214974 w 6248967"/>
              <a:gd name="connsiteY466" fmla="*/ 836068 h 1160647"/>
              <a:gd name="connsiteX467" fmla="*/ 5214974 w 6248967"/>
              <a:gd name="connsiteY467" fmla="*/ 842170 h 1160647"/>
              <a:gd name="connsiteX468" fmla="*/ 5216646 w 6248967"/>
              <a:gd name="connsiteY468" fmla="*/ 842170 h 1160647"/>
              <a:gd name="connsiteX469" fmla="*/ 5228348 w 6248967"/>
              <a:gd name="connsiteY469" fmla="*/ 842170 h 1160647"/>
              <a:gd name="connsiteX470" fmla="*/ 5228348 w 6248967"/>
              <a:gd name="connsiteY470" fmla="*/ 843914 h 1160647"/>
              <a:gd name="connsiteX471" fmla="*/ 5228348 w 6248967"/>
              <a:gd name="connsiteY471" fmla="*/ 856118 h 1160647"/>
              <a:gd name="connsiteX472" fmla="*/ 5252867 w 6248967"/>
              <a:gd name="connsiteY472" fmla="*/ 856118 h 1160647"/>
              <a:gd name="connsiteX473" fmla="*/ 5252867 w 6248967"/>
              <a:gd name="connsiteY473" fmla="*/ 854956 h 1160647"/>
              <a:gd name="connsiteX474" fmla="*/ 5252867 w 6248967"/>
              <a:gd name="connsiteY474" fmla="*/ 846820 h 1160647"/>
              <a:gd name="connsiteX475" fmla="*/ 5254260 w 6248967"/>
              <a:gd name="connsiteY475" fmla="*/ 846820 h 1160647"/>
              <a:gd name="connsiteX476" fmla="*/ 5264012 w 6248967"/>
              <a:gd name="connsiteY476" fmla="*/ 846820 h 1160647"/>
              <a:gd name="connsiteX477" fmla="*/ 5264012 w 6248967"/>
              <a:gd name="connsiteY477" fmla="*/ 845657 h 1160647"/>
              <a:gd name="connsiteX478" fmla="*/ 5264012 w 6248967"/>
              <a:gd name="connsiteY478" fmla="*/ 837521 h 1160647"/>
              <a:gd name="connsiteX479" fmla="*/ 5265684 w 6248967"/>
              <a:gd name="connsiteY479" fmla="*/ 837521 h 1160647"/>
              <a:gd name="connsiteX480" fmla="*/ 5277386 w 6248967"/>
              <a:gd name="connsiteY480" fmla="*/ 837521 h 1160647"/>
              <a:gd name="connsiteX481" fmla="*/ 5277386 w 6248967"/>
              <a:gd name="connsiteY481" fmla="*/ 838683 h 1160647"/>
              <a:gd name="connsiteX482" fmla="*/ 5277386 w 6248967"/>
              <a:gd name="connsiteY482" fmla="*/ 846820 h 1160647"/>
              <a:gd name="connsiteX483" fmla="*/ 5281844 w 6248967"/>
              <a:gd name="connsiteY483" fmla="*/ 791028 h 1160647"/>
              <a:gd name="connsiteX484" fmla="*/ 5382150 w 6248967"/>
              <a:gd name="connsiteY484" fmla="*/ 791028 h 1160647"/>
              <a:gd name="connsiteX485" fmla="*/ 5382150 w 6248967"/>
              <a:gd name="connsiteY485" fmla="*/ 865417 h 1160647"/>
              <a:gd name="connsiteX486" fmla="*/ 5384379 w 6248967"/>
              <a:gd name="connsiteY486" fmla="*/ 865417 h 1160647"/>
              <a:gd name="connsiteX487" fmla="*/ 5399982 w 6248967"/>
              <a:gd name="connsiteY487" fmla="*/ 865417 h 1160647"/>
              <a:gd name="connsiteX488" fmla="*/ 5399982 w 6248967"/>
              <a:gd name="connsiteY488" fmla="*/ 781729 h 1160647"/>
              <a:gd name="connsiteX489" fmla="*/ 5422272 w 6248967"/>
              <a:gd name="connsiteY489" fmla="*/ 770106 h 1160647"/>
              <a:gd name="connsiteX490" fmla="*/ 5451249 w 6248967"/>
              <a:gd name="connsiteY490" fmla="*/ 770106 h 1160647"/>
              <a:gd name="connsiteX491" fmla="*/ 5453200 w 6248967"/>
              <a:gd name="connsiteY491" fmla="*/ 768363 h 1160647"/>
              <a:gd name="connsiteX492" fmla="*/ 1102596 w 6248967"/>
              <a:gd name="connsiteY492" fmla="*/ 0 h 1160647"/>
              <a:gd name="connsiteX493" fmla="*/ 1104622 w 6248967"/>
              <a:gd name="connsiteY493" fmla="*/ 246443 h 1160647"/>
              <a:gd name="connsiteX494" fmla="*/ 1143129 w 6248967"/>
              <a:gd name="connsiteY494" fmla="*/ 326429 h 1160647"/>
              <a:gd name="connsiteX495" fmla="*/ 1145156 w 6248967"/>
              <a:gd name="connsiteY495" fmla="*/ 326429 h 1160647"/>
              <a:gd name="connsiteX496" fmla="*/ 1159343 w 6248967"/>
              <a:gd name="connsiteY496" fmla="*/ 326429 h 1160647"/>
              <a:gd name="connsiteX497" fmla="*/ 1159343 w 6248967"/>
              <a:gd name="connsiteY497" fmla="*/ 350208 h 1160647"/>
              <a:gd name="connsiteX498" fmla="*/ 1159850 w 6248967"/>
              <a:gd name="connsiteY498" fmla="*/ 351019 h 1160647"/>
              <a:gd name="connsiteX499" fmla="*/ 1163396 w 6248967"/>
              <a:gd name="connsiteY499" fmla="*/ 356694 h 1160647"/>
              <a:gd name="connsiteX500" fmla="*/ 1163396 w 6248967"/>
              <a:gd name="connsiteY500" fmla="*/ 471268 h 1160647"/>
              <a:gd name="connsiteX501" fmla="*/ 1165676 w 6248967"/>
              <a:gd name="connsiteY501" fmla="*/ 471268 h 1160647"/>
              <a:gd name="connsiteX502" fmla="*/ 1181637 w 6248967"/>
              <a:gd name="connsiteY502" fmla="*/ 471268 h 1160647"/>
              <a:gd name="connsiteX503" fmla="*/ 1181637 w 6248967"/>
              <a:gd name="connsiteY503" fmla="*/ 611783 h 1160647"/>
              <a:gd name="connsiteX504" fmla="*/ 1183157 w 6248967"/>
              <a:gd name="connsiteY504" fmla="*/ 611513 h 1160647"/>
              <a:gd name="connsiteX505" fmla="*/ 1193797 w 6248967"/>
              <a:gd name="connsiteY505" fmla="*/ 609622 h 1160647"/>
              <a:gd name="connsiteX506" fmla="*/ 1191770 w 6248967"/>
              <a:gd name="connsiteY506" fmla="*/ 698254 h 1160647"/>
              <a:gd name="connsiteX507" fmla="*/ 1193290 w 6248967"/>
              <a:gd name="connsiteY507" fmla="*/ 698525 h 1160647"/>
              <a:gd name="connsiteX508" fmla="*/ 1203930 w 6248967"/>
              <a:gd name="connsiteY508" fmla="*/ 700416 h 1160647"/>
              <a:gd name="connsiteX509" fmla="*/ 1204183 w 6248967"/>
              <a:gd name="connsiteY509" fmla="*/ 701227 h 1160647"/>
              <a:gd name="connsiteX510" fmla="*/ 1205957 w 6248967"/>
              <a:gd name="connsiteY510" fmla="*/ 706902 h 1160647"/>
              <a:gd name="connsiteX511" fmla="*/ 1206717 w 6248967"/>
              <a:gd name="connsiteY511" fmla="*/ 704470 h 1160647"/>
              <a:gd name="connsiteX512" fmla="*/ 1212037 w 6248967"/>
              <a:gd name="connsiteY512" fmla="*/ 687446 h 1160647"/>
              <a:gd name="connsiteX513" fmla="*/ 1213810 w 6248967"/>
              <a:gd name="connsiteY513" fmla="*/ 687446 h 1160647"/>
              <a:gd name="connsiteX514" fmla="*/ 1226224 w 6248967"/>
              <a:gd name="connsiteY514" fmla="*/ 687446 h 1160647"/>
              <a:gd name="connsiteX515" fmla="*/ 1226224 w 6248967"/>
              <a:gd name="connsiteY515" fmla="*/ 719872 h 1160647"/>
              <a:gd name="connsiteX516" fmla="*/ 1227237 w 6248967"/>
              <a:gd name="connsiteY516" fmla="*/ 720413 h 1160647"/>
              <a:gd name="connsiteX517" fmla="*/ 1234331 w 6248967"/>
              <a:gd name="connsiteY517" fmla="*/ 724196 h 1160647"/>
              <a:gd name="connsiteX518" fmla="*/ 1234331 w 6248967"/>
              <a:gd name="connsiteY518" fmla="*/ 725547 h 1160647"/>
              <a:gd name="connsiteX519" fmla="*/ 1234331 w 6248967"/>
              <a:gd name="connsiteY519" fmla="*/ 735005 h 1160647"/>
              <a:gd name="connsiteX520" fmla="*/ 1278918 w 6248967"/>
              <a:gd name="connsiteY520" fmla="*/ 735005 h 1160647"/>
              <a:gd name="connsiteX521" fmla="*/ 1278918 w 6248967"/>
              <a:gd name="connsiteY521" fmla="*/ 736086 h 1160647"/>
              <a:gd name="connsiteX522" fmla="*/ 1278918 w 6248967"/>
              <a:gd name="connsiteY522" fmla="*/ 743652 h 1160647"/>
              <a:gd name="connsiteX523" fmla="*/ 1280944 w 6248967"/>
              <a:gd name="connsiteY523" fmla="*/ 743652 h 1160647"/>
              <a:gd name="connsiteX524" fmla="*/ 1295131 w 6248967"/>
              <a:gd name="connsiteY524" fmla="*/ 743652 h 1160647"/>
              <a:gd name="connsiteX525" fmla="*/ 1295131 w 6248967"/>
              <a:gd name="connsiteY525" fmla="*/ 713387 h 1160647"/>
              <a:gd name="connsiteX526" fmla="*/ 1339718 w 6248967"/>
              <a:gd name="connsiteY526" fmla="*/ 713387 h 1160647"/>
              <a:gd name="connsiteX527" fmla="*/ 1339718 w 6248967"/>
              <a:gd name="connsiteY527" fmla="*/ 712036 h 1160647"/>
              <a:gd name="connsiteX528" fmla="*/ 1339718 w 6248967"/>
              <a:gd name="connsiteY528" fmla="*/ 702578 h 1160647"/>
              <a:gd name="connsiteX529" fmla="*/ 1340732 w 6248967"/>
              <a:gd name="connsiteY529" fmla="*/ 702578 h 1160647"/>
              <a:gd name="connsiteX530" fmla="*/ 1347825 w 6248967"/>
              <a:gd name="connsiteY530" fmla="*/ 702578 h 1160647"/>
              <a:gd name="connsiteX531" fmla="*/ 1347825 w 6248967"/>
              <a:gd name="connsiteY531" fmla="*/ 700687 h 1160647"/>
              <a:gd name="connsiteX532" fmla="*/ 1347825 w 6248967"/>
              <a:gd name="connsiteY532" fmla="*/ 687446 h 1160647"/>
              <a:gd name="connsiteX533" fmla="*/ 1348585 w 6248967"/>
              <a:gd name="connsiteY533" fmla="*/ 687446 h 1160647"/>
              <a:gd name="connsiteX534" fmla="*/ 1353905 w 6248967"/>
              <a:gd name="connsiteY534" fmla="*/ 687446 h 1160647"/>
              <a:gd name="connsiteX535" fmla="*/ 1353905 w 6248967"/>
              <a:gd name="connsiteY535" fmla="*/ 686365 h 1160647"/>
              <a:gd name="connsiteX536" fmla="*/ 1353905 w 6248967"/>
              <a:gd name="connsiteY536" fmla="*/ 678798 h 1160647"/>
              <a:gd name="connsiteX537" fmla="*/ 1355932 w 6248967"/>
              <a:gd name="connsiteY537" fmla="*/ 678798 h 1160647"/>
              <a:gd name="connsiteX538" fmla="*/ 1370119 w 6248967"/>
              <a:gd name="connsiteY538" fmla="*/ 678798 h 1160647"/>
              <a:gd name="connsiteX539" fmla="*/ 1370119 w 6248967"/>
              <a:gd name="connsiteY539" fmla="*/ 679879 h 1160647"/>
              <a:gd name="connsiteX540" fmla="*/ 1370119 w 6248967"/>
              <a:gd name="connsiteY540" fmla="*/ 687446 h 1160647"/>
              <a:gd name="connsiteX541" fmla="*/ 1392412 w 6248967"/>
              <a:gd name="connsiteY541" fmla="*/ 687446 h 1160647"/>
              <a:gd name="connsiteX542" fmla="*/ 1392412 w 6248967"/>
              <a:gd name="connsiteY542" fmla="*/ 685554 h 1160647"/>
              <a:gd name="connsiteX543" fmla="*/ 1392412 w 6248967"/>
              <a:gd name="connsiteY543" fmla="*/ 672313 h 1160647"/>
              <a:gd name="connsiteX544" fmla="*/ 1394186 w 6248967"/>
              <a:gd name="connsiteY544" fmla="*/ 672313 h 1160647"/>
              <a:gd name="connsiteX545" fmla="*/ 1406599 w 6248967"/>
              <a:gd name="connsiteY545" fmla="*/ 672313 h 1160647"/>
              <a:gd name="connsiteX546" fmla="*/ 1406599 w 6248967"/>
              <a:gd name="connsiteY546" fmla="*/ 696093 h 1160647"/>
              <a:gd name="connsiteX547" fmla="*/ 1407613 w 6248967"/>
              <a:gd name="connsiteY547" fmla="*/ 696093 h 1160647"/>
              <a:gd name="connsiteX548" fmla="*/ 1414706 w 6248967"/>
              <a:gd name="connsiteY548" fmla="*/ 696093 h 1160647"/>
              <a:gd name="connsiteX549" fmla="*/ 1414706 w 6248967"/>
              <a:gd name="connsiteY549" fmla="*/ 695012 h 1160647"/>
              <a:gd name="connsiteX550" fmla="*/ 1414706 w 6248967"/>
              <a:gd name="connsiteY550" fmla="*/ 687446 h 1160647"/>
              <a:gd name="connsiteX551" fmla="*/ 1416479 w 6248967"/>
              <a:gd name="connsiteY551" fmla="*/ 687446 h 1160647"/>
              <a:gd name="connsiteX552" fmla="*/ 1428893 w 6248967"/>
              <a:gd name="connsiteY552" fmla="*/ 687446 h 1160647"/>
              <a:gd name="connsiteX553" fmla="*/ 1428893 w 6248967"/>
              <a:gd name="connsiteY553" fmla="*/ 713387 h 1160647"/>
              <a:gd name="connsiteX554" fmla="*/ 1430920 w 6248967"/>
              <a:gd name="connsiteY554" fmla="*/ 713387 h 1160647"/>
              <a:gd name="connsiteX555" fmla="*/ 1445106 w 6248967"/>
              <a:gd name="connsiteY555" fmla="*/ 713387 h 1160647"/>
              <a:gd name="connsiteX556" fmla="*/ 1445106 w 6248967"/>
              <a:gd name="connsiteY556" fmla="*/ 715008 h 1160647"/>
              <a:gd name="connsiteX557" fmla="*/ 1445106 w 6248967"/>
              <a:gd name="connsiteY557" fmla="*/ 726358 h 1160647"/>
              <a:gd name="connsiteX558" fmla="*/ 1445866 w 6248967"/>
              <a:gd name="connsiteY558" fmla="*/ 726358 h 1160647"/>
              <a:gd name="connsiteX559" fmla="*/ 1451187 w 6248967"/>
              <a:gd name="connsiteY559" fmla="*/ 726358 h 1160647"/>
              <a:gd name="connsiteX560" fmla="*/ 1451187 w 6248967"/>
              <a:gd name="connsiteY560" fmla="*/ 725547 h 1160647"/>
              <a:gd name="connsiteX561" fmla="*/ 1451187 w 6248967"/>
              <a:gd name="connsiteY561" fmla="*/ 719872 h 1160647"/>
              <a:gd name="connsiteX562" fmla="*/ 1481587 w 6248967"/>
              <a:gd name="connsiteY562" fmla="*/ 719872 h 1160647"/>
              <a:gd name="connsiteX563" fmla="*/ 1481587 w 6248967"/>
              <a:gd name="connsiteY563" fmla="*/ 743652 h 1160647"/>
              <a:gd name="connsiteX564" fmla="*/ 1482600 w 6248967"/>
              <a:gd name="connsiteY564" fmla="*/ 743652 h 1160647"/>
              <a:gd name="connsiteX565" fmla="*/ 1489694 w 6248967"/>
              <a:gd name="connsiteY565" fmla="*/ 743652 h 1160647"/>
              <a:gd name="connsiteX566" fmla="*/ 1489694 w 6248967"/>
              <a:gd name="connsiteY566" fmla="*/ 744733 h 1160647"/>
              <a:gd name="connsiteX567" fmla="*/ 1489694 w 6248967"/>
              <a:gd name="connsiteY567" fmla="*/ 752299 h 1160647"/>
              <a:gd name="connsiteX568" fmla="*/ 1490454 w 6248967"/>
              <a:gd name="connsiteY568" fmla="*/ 752299 h 1160647"/>
              <a:gd name="connsiteX569" fmla="*/ 1495774 w 6248967"/>
              <a:gd name="connsiteY569" fmla="*/ 752299 h 1160647"/>
              <a:gd name="connsiteX570" fmla="*/ 1495774 w 6248967"/>
              <a:gd name="connsiteY570" fmla="*/ 750137 h 1160647"/>
              <a:gd name="connsiteX571" fmla="*/ 1495774 w 6248967"/>
              <a:gd name="connsiteY571" fmla="*/ 735005 h 1160647"/>
              <a:gd name="connsiteX572" fmla="*/ 1496787 w 6248967"/>
              <a:gd name="connsiteY572" fmla="*/ 735005 h 1160647"/>
              <a:gd name="connsiteX573" fmla="*/ 1503881 w 6248967"/>
              <a:gd name="connsiteY573" fmla="*/ 735005 h 1160647"/>
              <a:gd name="connsiteX574" fmla="*/ 1503881 w 6248967"/>
              <a:gd name="connsiteY574" fmla="*/ 736086 h 1160647"/>
              <a:gd name="connsiteX575" fmla="*/ 1503881 w 6248967"/>
              <a:gd name="connsiteY575" fmla="*/ 743652 h 1160647"/>
              <a:gd name="connsiteX576" fmla="*/ 1509201 w 6248967"/>
              <a:gd name="connsiteY576" fmla="*/ 741659 h 1160647"/>
              <a:gd name="connsiteX577" fmla="*/ 1509961 w 6248967"/>
              <a:gd name="connsiteY577" fmla="*/ 740679 h 1160647"/>
              <a:gd name="connsiteX578" fmla="*/ 1509961 w 6248967"/>
              <a:gd name="connsiteY578" fmla="*/ 735005 h 1160647"/>
              <a:gd name="connsiteX579" fmla="*/ 1548468 w 6248967"/>
              <a:gd name="connsiteY579" fmla="*/ 735005 h 1160647"/>
              <a:gd name="connsiteX580" fmla="*/ 1548468 w 6248967"/>
              <a:gd name="connsiteY580" fmla="*/ 758784 h 1160647"/>
              <a:gd name="connsiteX581" fmla="*/ 1550494 w 6248967"/>
              <a:gd name="connsiteY581" fmla="*/ 758784 h 1160647"/>
              <a:gd name="connsiteX582" fmla="*/ 1564681 w 6248967"/>
              <a:gd name="connsiteY582" fmla="*/ 758784 h 1160647"/>
              <a:gd name="connsiteX583" fmla="*/ 1564681 w 6248967"/>
              <a:gd name="connsiteY583" fmla="*/ 759865 h 1160647"/>
              <a:gd name="connsiteX584" fmla="*/ 1564681 w 6248967"/>
              <a:gd name="connsiteY584" fmla="*/ 767431 h 1160647"/>
              <a:gd name="connsiteX585" fmla="*/ 1566455 w 6248967"/>
              <a:gd name="connsiteY585" fmla="*/ 767431 h 1160647"/>
              <a:gd name="connsiteX586" fmla="*/ 1578868 w 6248967"/>
              <a:gd name="connsiteY586" fmla="*/ 767431 h 1160647"/>
              <a:gd name="connsiteX587" fmla="*/ 1578868 w 6248967"/>
              <a:gd name="connsiteY587" fmla="*/ 743652 h 1160647"/>
              <a:gd name="connsiteX588" fmla="*/ 1579881 w 6248967"/>
              <a:gd name="connsiteY588" fmla="*/ 743652 h 1160647"/>
              <a:gd name="connsiteX589" fmla="*/ 1586975 w 6248967"/>
              <a:gd name="connsiteY589" fmla="*/ 743652 h 1160647"/>
              <a:gd name="connsiteX590" fmla="*/ 1586975 w 6248967"/>
              <a:gd name="connsiteY590" fmla="*/ 711225 h 1160647"/>
              <a:gd name="connsiteX591" fmla="*/ 1587988 w 6248967"/>
              <a:gd name="connsiteY591" fmla="*/ 711225 h 1160647"/>
              <a:gd name="connsiteX592" fmla="*/ 1595082 w 6248967"/>
              <a:gd name="connsiteY592" fmla="*/ 711225 h 1160647"/>
              <a:gd name="connsiteX593" fmla="*/ 1595082 w 6248967"/>
              <a:gd name="connsiteY593" fmla="*/ 709334 h 1160647"/>
              <a:gd name="connsiteX594" fmla="*/ 1595082 w 6248967"/>
              <a:gd name="connsiteY594" fmla="*/ 696093 h 1160647"/>
              <a:gd name="connsiteX595" fmla="*/ 1593815 w 6248967"/>
              <a:gd name="connsiteY595" fmla="*/ 694471 h 1160647"/>
              <a:gd name="connsiteX596" fmla="*/ 1599135 w 6248967"/>
              <a:gd name="connsiteY596" fmla="*/ 683122 h 1160647"/>
              <a:gd name="connsiteX597" fmla="*/ 1607242 w 6248967"/>
              <a:gd name="connsiteY597" fmla="*/ 711225 h 1160647"/>
              <a:gd name="connsiteX598" fmla="*/ 1608002 w 6248967"/>
              <a:gd name="connsiteY598" fmla="*/ 711225 h 1160647"/>
              <a:gd name="connsiteX599" fmla="*/ 1613322 w 6248967"/>
              <a:gd name="connsiteY599" fmla="*/ 711225 h 1160647"/>
              <a:gd name="connsiteX600" fmla="*/ 1613322 w 6248967"/>
              <a:gd name="connsiteY600" fmla="*/ 605298 h 1160647"/>
              <a:gd name="connsiteX601" fmla="*/ 1614842 w 6248967"/>
              <a:gd name="connsiteY601" fmla="*/ 605298 h 1160647"/>
              <a:gd name="connsiteX602" fmla="*/ 1625482 w 6248967"/>
              <a:gd name="connsiteY602" fmla="*/ 605298 h 1160647"/>
              <a:gd name="connsiteX603" fmla="*/ 1625482 w 6248967"/>
              <a:gd name="connsiteY603" fmla="*/ 557739 h 1160647"/>
              <a:gd name="connsiteX604" fmla="*/ 1651829 w 6248967"/>
              <a:gd name="connsiteY604" fmla="*/ 557739 h 1160647"/>
              <a:gd name="connsiteX605" fmla="*/ 1651829 w 6248967"/>
              <a:gd name="connsiteY605" fmla="*/ 536121 h 1160647"/>
              <a:gd name="connsiteX606" fmla="*/ 1686283 w 6248967"/>
              <a:gd name="connsiteY606" fmla="*/ 536121 h 1160647"/>
              <a:gd name="connsiteX607" fmla="*/ 1686283 w 6248967"/>
              <a:gd name="connsiteY607" fmla="*/ 538553 h 1160647"/>
              <a:gd name="connsiteX608" fmla="*/ 1686283 w 6248967"/>
              <a:gd name="connsiteY608" fmla="*/ 555577 h 1160647"/>
              <a:gd name="connsiteX609" fmla="*/ 1688563 w 6248967"/>
              <a:gd name="connsiteY609" fmla="*/ 555577 h 1160647"/>
              <a:gd name="connsiteX610" fmla="*/ 1704523 w 6248967"/>
              <a:gd name="connsiteY610" fmla="*/ 555577 h 1160647"/>
              <a:gd name="connsiteX611" fmla="*/ 1704523 w 6248967"/>
              <a:gd name="connsiteY611" fmla="*/ 603136 h 1160647"/>
              <a:gd name="connsiteX612" fmla="*/ 1705536 w 6248967"/>
              <a:gd name="connsiteY612" fmla="*/ 603136 h 1160647"/>
              <a:gd name="connsiteX613" fmla="*/ 1712630 w 6248967"/>
              <a:gd name="connsiteY613" fmla="*/ 603136 h 1160647"/>
              <a:gd name="connsiteX614" fmla="*/ 1726817 w 6248967"/>
              <a:gd name="connsiteY614" fmla="*/ 607460 h 1160647"/>
              <a:gd name="connsiteX615" fmla="*/ 1726817 w 6248967"/>
              <a:gd name="connsiteY615" fmla="*/ 646372 h 1160647"/>
              <a:gd name="connsiteX616" fmla="*/ 1727830 w 6248967"/>
              <a:gd name="connsiteY616" fmla="*/ 646372 h 1160647"/>
              <a:gd name="connsiteX617" fmla="*/ 1734923 w 6248967"/>
              <a:gd name="connsiteY617" fmla="*/ 646372 h 1160647"/>
              <a:gd name="connsiteX618" fmla="*/ 1734923 w 6248967"/>
              <a:gd name="connsiteY618" fmla="*/ 647993 h 1160647"/>
              <a:gd name="connsiteX619" fmla="*/ 1734923 w 6248967"/>
              <a:gd name="connsiteY619" fmla="*/ 659342 h 1160647"/>
              <a:gd name="connsiteX620" fmla="*/ 1736950 w 6248967"/>
              <a:gd name="connsiteY620" fmla="*/ 659342 h 1160647"/>
              <a:gd name="connsiteX621" fmla="*/ 1751137 w 6248967"/>
              <a:gd name="connsiteY621" fmla="*/ 659342 h 1160647"/>
              <a:gd name="connsiteX622" fmla="*/ 1757217 w 6248967"/>
              <a:gd name="connsiteY622" fmla="*/ 665828 h 1160647"/>
              <a:gd name="connsiteX623" fmla="*/ 1757217 w 6248967"/>
              <a:gd name="connsiteY623" fmla="*/ 687446 h 1160647"/>
              <a:gd name="connsiteX624" fmla="*/ 1759497 w 6248967"/>
              <a:gd name="connsiteY624" fmla="*/ 687446 h 1160647"/>
              <a:gd name="connsiteX625" fmla="*/ 1775457 w 6248967"/>
              <a:gd name="connsiteY625" fmla="*/ 687446 h 1160647"/>
              <a:gd name="connsiteX626" fmla="*/ 1775457 w 6248967"/>
              <a:gd name="connsiteY626" fmla="*/ 688526 h 1160647"/>
              <a:gd name="connsiteX627" fmla="*/ 1775457 w 6248967"/>
              <a:gd name="connsiteY627" fmla="*/ 696093 h 1160647"/>
              <a:gd name="connsiteX628" fmla="*/ 1776724 w 6248967"/>
              <a:gd name="connsiteY628" fmla="*/ 696093 h 1160647"/>
              <a:gd name="connsiteX629" fmla="*/ 1785591 w 6248967"/>
              <a:gd name="connsiteY629" fmla="*/ 696093 h 1160647"/>
              <a:gd name="connsiteX630" fmla="*/ 1785591 w 6248967"/>
              <a:gd name="connsiteY630" fmla="*/ 698254 h 1160647"/>
              <a:gd name="connsiteX631" fmla="*/ 1785591 w 6248967"/>
              <a:gd name="connsiteY631" fmla="*/ 713387 h 1160647"/>
              <a:gd name="connsiteX632" fmla="*/ 1789644 w 6248967"/>
              <a:gd name="connsiteY632" fmla="*/ 711495 h 1160647"/>
              <a:gd name="connsiteX633" fmla="*/ 1789644 w 6248967"/>
              <a:gd name="connsiteY633" fmla="*/ 698254 h 1160647"/>
              <a:gd name="connsiteX634" fmla="*/ 1790657 w 6248967"/>
              <a:gd name="connsiteY634" fmla="*/ 698254 h 1160647"/>
              <a:gd name="connsiteX635" fmla="*/ 1797751 w 6248967"/>
              <a:gd name="connsiteY635" fmla="*/ 698254 h 1160647"/>
              <a:gd name="connsiteX636" fmla="*/ 1797751 w 6248967"/>
              <a:gd name="connsiteY636" fmla="*/ 699876 h 1160647"/>
              <a:gd name="connsiteX637" fmla="*/ 1797751 w 6248967"/>
              <a:gd name="connsiteY637" fmla="*/ 711225 h 1160647"/>
              <a:gd name="connsiteX638" fmla="*/ 1798511 w 6248967"/>
              <a:gd name="connsiteY638" fmla="*/ 711225 h 1160647"/>
              <a:gd name="connsiteX639" fmla="*/ 1803831 w 6248967"/>
              <a:gd name="connsiteY639" fmla="*/ 711225 h 1160647"/>
              <a:gd name="connsiteX640" fmla="*/ 1852471 w 6248967"/>
              <a:gd name="connsiteY640" fmla="*/ 706902 h 1160647"/>
              <a:gd name="connsiteX641" fmla="*/ 1852471 w 6248967"/>
              <a:gd name="connsiteY641" fmla="*/ 708253 h 1160647"/>
              <a:gd name="connsiteX642" fmla="*/ 1852471 w 6248967"/>
              <a:gd name="connsiteY642" fmla="*/ 717710 h 1160647"/>
              <a:gd name="connsiteX643" fmla="*/ 1853231 w 6248967"/>
              <a:gd name="connsiteY643" fmla="*/ 717710 h 1160647"/>
              <a:gd name="connsiteX644" fmla="*/ 1858552 w 6248967"/>
              <a:gd name="connsiteY644" fmla="*/ 717710 h 1160647"/>
              <a:gd name="connsiteX645" fmla="*/ 1858552 w 6248967"/>
              <a:gd name="connsiteY645" fmla="*/ 719872 h 1160647"/>
              <a:gd name="connsiteX646" fmla="*/ 1858552 w 6248967"/>
              <a:gd name="connsiteY646" fmla="*/ 735005 h 1160647"/>
              <a:gd name="connsiteX647" fmla="*/ 1860578 w 6248967"/>
              <a:gd name="connsiteY647" fmla="*/ 733654 h 1160647"/>
              <a:gd name="connsiteX648" fmla="*/ 1874765 w 6248967"/>
              <a:gd name="connsiteY648" fmla="*/ 724196 h 1160647"/>
              <a:gd name="connsiteX649" fmla="*/ 1880845 w 6248967"/>
              <a:gd name="connsiteY649" fmla="*/ 683122 h 1160647"/>
              <a:gd name="connsiteX650" fmla="*/ 1881605 w 6248967"/>
              <a:gd name="connsiteY650" fmla="*/ 682852 h 1160647"/>
              <a:gd name="connsiteX651" fmla="*/ 1886925 w 6248967"/>
              <a:gd name="connsiteY651" fmla="*/ 680960 h 1160647"/>
              <a:gd name="connsiteX652" fmla="*/ 1888952 w 6248967"/>
              <a:gd name="connsiteY652" fmla="*/ 611783 h 1160647"/>
              <a:gd name="connsiteX653" fmla="*/ 1890979 w 6248967"/>
              <a:gd name="connsiteY653" fmla="*/ 680960 h 1160647"/>
              <a:gd name="connsiteX654" fmla="*/ 1891739 w 6248967"/>
              <a:gd name="connsiteY654" fmla="*/ 681230 h 1160647"/>
              <a:gd name="connsiteX655" fmla="*/ 1897059 w 6248967"/>
              <a:gd name="connsiteY655" fmla="*/ 683122 h 1160647"/>
              <a:gd name="connsiteX656" fmla="*/ 1897059 w 6248967"/>
              <a:gd name="connsiteY656" fmla="*/ 596651 h 1160647"/>
              <a:gd name="connsiteX657" fmla="*/ 1901112 w 6248967"/>
              <a:gd name="connsiteY657" fmla="*/ 564224 h 1160647"/>
              <a:gd name="connsiteX658" fmla="*/ 1939619 w 6248967"/>
              <a:gd name="connsiteY658" fmla="*/ 564224 h 1160647"/>
              <a:gd name="connsiteX659" fmla="*/ 1939619 w 6248967"/>
              <a:gd name="connsiteY659" fmla="*/ 596651 h 1160647"/>
              <a:gd name="connsiteX660" fmla="*/ 1940379 w 6248967"/>
              <a:gd name="connsiteY660" fmla="*/ 596651 h 1160647"/>
              <a:gd name="connsiteX661" fmla="*/ 1945699 w 6248967"/>
              <a:gd name="connsiteY661" fmla="*/ 596651 h 1160647"/>
              <a:gd name="connsiteX662" fmla="*/ 1945699 w 6248967"/>
              <a:gd name="connsiteY662" fmla="*/ 514503 h 1160647"/>
              <a:gd name="connsiteX663" fmla="*/ 1947473 w 6248967"/>
              <a:gd name="connsiteY663" fmla="*/ 514503 h 1160647"/>
              <a:gd name="connsiteX664" fmla="*/ 1959886 w 6248967"/>
              <a:gd name="connsiteY664" fmla="*/ 514503 h 1160647"/>
              <a:gd name="connsiteX665" fmla="*/ 1959886 w 6248967"/>
              <a:gd name="connsiteY665" fmla="*/ 512612 h 1160647"/>
              <a:gd name="connsiteX666" fmla="*/ 1959886 w 6248967"/>
              <a:gd name="connsiteY666" fmla="*/ 499371 h 1160647"/>
              <a:gd name="connsiteX667" fmla="*/ 1982180 w 6248967"/>
              <a:gd name="connsiteY667" fmla="*/ 499371 h 1160647"/>
              <a:gd name="connsiteX668" fmla="*/ 1982180 w 6248967"/>
              <a:gd name="connsiteY668" fmla="*/ 498290 h 1160647"/>
              <a:gd name="connsiteX669" fmla="*/ 1982180 w 6248967"/>
              <a:gd name="connsiteY669" fmla="*/ 490724 h 1160647"/>
              <a:gd name="connsiteX670" fmla="*/ 1983953 w 6248967"/>
              <a:gd name="connsiteY670" fmla="*/ 490724 h 1160647"/>
              <a:gd name="connsiteX671" fmla="*/ 1996367 w 6248967"/>
              <a:gd name="connsiteY671" fmla="*/ 490724 h 1160647"/>
              <a:gd name="connsiteX672" fmla="*/ 1996367 w 6248967"/>
              <a:gd name="connsiteY672" fmla="*/ 491805 h 1160647"/>
              <a:gd name="connsiteX673" fmla="*/ 1996367 w 6248967"/>
              <a:gd name="connsiteY673" fmla="*/ 499371 h 1160647"/>
              <a:gd name="connsiteX674" fmla="*/ 1997127 w 6248967"/>
              <a:gd name="connsiteY674" fmla="*/ 499371 h 1160647"/>
              <a:gd name="connsiteX675" fmla="*/ 2002447 w 6248967"/>
              <a:gd name="connsiteY675" fmla="*/ 499371 h 1160647"/>
              <a:gd name="connsiteX676" fmla="*/ 2012580 w 6248967"/>
              <a:gd name="connsiteY676" fmla="*/ 495047 h 1160647"/>
              <a:gd name="connsiteX677" fmla="*/ 2016633 w 6248967"/>
              <a:gd name="connsiteY677" fmla="*/ 498290 h 1160647"/>
              <a:gd name="connsiteX678" fmla="*/ 2016633 w 6248967"/>
              <a:gd name="connsiteY678" fmla="*/ 490724 h 1160647"/>
              <a:gd name="connsiteX679" fmla="*/ 2018913 w 6248967"/>
              <a:gd name="connsiteY679" fmla="*/ 490724 h 1160647"/>
              <a:gd name="connsiteX680" fmla="*/ 2034874 w 6248967"/>
              <a:gd name="connsiteY680" fmla="*/ 490724 h 1160647"/>
              <a:gd name="connsiteX681" fmla="*/ 2034874 w 6248967"/>
              <a:gd name="connsiteY681" fmla="*/ 491805 h 1160647"/>
              <a:gd name="connsiteX682" fmla="*/ 2034874 w 6248967"/>
              <a:gd name="connsiteY682" fmla="*/ 499371 h 1160647"/>
              <a:gd name="connsiteX683" fmla="*/ 2065274 w 6248967"/>
              <a:gd name="connsiteY683" fmla="*/ 499371 h 1160647"/>
              <a:gd name="connsiteX684" fmla="*/ 2065274 w 6248967"/>
              <a:gd name="connsiteY684" fmla="*/ 500992 h 1160647"/>
              <a:gd name="connsiteX685" fmla="*/ 2065274 w 6248967"/>
              <a:gd name="connsiteY685" fmla="*/ 512342 h 1160647"/>
              <a:gd name="connsiteX686" fmla="*/ 2091621 w 6248967"/>
              <a:gd name="connsiteY686" fmla="*/ 512342 h 1160647"/>
              <a:gd name="connsiteX687" fmla="*/ 2091621 w 6248967"/>
              <a:gd name="connsiteY687" fmla="*/ 542606 h 1160647"/>
              <a:gd name="connsiteX688" fmla="*/ 2092381 w 6248967"/>
              <a:gd name="connsiteY688" fmla="*/ 542606 h 1160647"/>
              <a:gd name="connsiteX689" fmla="*/ 2097701 w 6248967"/>
              <a:gd name="connsiteY689" fmla="*/ 542606 h 1160647"/>
              <a:gd name="connsiteX690" fmla="*/ 2097701 w 6248967"/>
              <a:gd name="connsiteY690" fmla="*/ 543687 h 1160647"/>
              <a:gd name="connsiteX691" fmla="*/ 2097701 w 6248967"/>
              <a:gd name="connsiteY691" fmla="*/ 551254 h 1160647"/>
              <a:gd name="connsiteX692" fmla="*/ 2101755 w 6248967"/>
              <a:gd name="connsiteY692" fmla="*/ 581518 h 1160647"/>
              <a:gd name="connsiteX693" fmla="*/ 2102515 w 6248967"/>
              <a:gd name="connsiteY693" fmla="*/ 581518 h 1160647"/>
              <a:gd name="connsiteX694" fmla="*/ 2107835 w 6248967"/>
              <a:gd name="connsiteY694" fmla="*/ 581518 h 1160647"/>
              <a:gd name="connsiteX695" fmla="*/ 2107835 w 6248967"/>
              <a:gd name="connsiteY695" fmla="*/ 582329 h 1160647"/>
              <a:gd name="connsiteX696" fmla="*/ 2107835 w 6248967"/>
              <a:gd name="connsiteY696" fmla="*/ 588004 h 1160647"/>
              <a:gd name="connsiteX697" fmla="*/ 2108848 w 6248967"/>
              <a:gd name="connsiteY697" fmla="*/ 588004 h 1160647"/>
              <a:gd name="connsiteX698" fmla="*/ 2115941 w 6248967"/>
              <a:gd name="connsiteY698" fmla="*/ 588004 h 1160647"/>
              <a:gd name="connsiteX699" fmla="*/ 2115941 w 6248967"/>
              <a:gd name="connsiteY699" fmla="*/ 618269 h 1160647"/>
              <a:gd name="connsiteX700" fmla="*/ 2117968 w 6248967"/>
              <a:gd name="connsiteY700" fmla="*/ 618269 h 1160647"/>
              <a:gd name="connsiteX701" fmla="*/ 2132155 w 6248967"/>
              <a:gd name="connsiteY701" fmla="*/ 618269 h 1160647"/>
              <a:gd name="connsiteX702" fmla="*/ 2132155 w 6248967"/>
              <a:gd name="connsiteY702" fmla="*/ 642048 h 1160647"/>
              <a:gd name="connsiteX703" fmla="*/ 2134182 w 6248967"/>
              <a:gd name="connsiteY703" fmla="*/ 643669 h 1160647"/>
              <a:gd name="connsiteX704" fmla="*/ 2134182 w 6248967"/>
              <a:gd name="connsiteY704" fmla="*/ 655019 h 1160647"/>
              <a:gd name="connsiteX705" fmla="*/ 2134942 w 6248967"/>
              <a:gd name="connsiteY705" fmla="*/ 655019 h 1160647"/>
              <a:gd name="connsiteX706" fmla="*/ 2140262 w 6248967"/>
              <a:gd name="connsiteY706" fmla="*/ 655019 h 1160647"/>
              <a:gd name="connsiteX707" fmla="*/ 2140262 w 6248967"/>
              <a:gd name="connsiteY707" fmla="*/ 678798 h 1160647"/>
              <a:gd name="connsiteX708" fmla="*/ 2141528 w 6248967"/>
              <a:gd name="connsiteY708" fmla="*/ 678798 h 1160647"/>
              <a:gd name="connsiteX709" fmla="*/ 2150395 w 6248967"/>
              <a:gd name="connsiteY709" fmla="*/ 678798 h 1160647"/>
              <a:gd name="connsiteX710" fmla="*/ 2152422 w 6248967"/>
              <a:gd name="connsiteY710" fmla="*/ 682852 h 1160647"/>
              <a:gd name="connsiteX711" fmla="*/ 2152422 w 6248967"/>
              <a:gd name="connsiteY711" fmla="*/ 696093 h 1160647"/>
              <a:gd name="connsiteX712" fmla="*/ 2153942 w 6248967"/>
              <a:gd name="connsiteY712" fmla="*/ 694201 h 1160647"/>
              <a:gd name="connsiteX713" fmla="*/ 2164582 w 6248967"/>
              <a:gd name="connsiteY713" fmla="*/ 680960 h 1160647"/>
              <a:gd name="connsiteX714" fmla="*/ 2192956 w 6248967"/>
              <a:gd name="connsiteY714" fmla="*/ 680960 h 1160647"/>
              <a:gd name="connsiteX715" fmla="*/ 2192956 w 6248967"/>
              <a:gd name="connsiteY715" fmla="*/ 767431 h 1160647"/>
              <a:gd name="connsiteX716" fmla="*/ 2193716 w 6248967"/>
              <a:gd name="connsiteY716" fmla="*/ 767431 h 1160647"/>
              <a:gd name="connsiteX717" fmla="*/ 2199036 w 6248967"/>
              <a:gd name="connsiteY717" fmla="*/ 767431 h 1160647"/>
              <a:gd name="connsiteX718" fmla="*/ 2199796 w 6248967"/>
              <a:gd name="connsiteY718" fmla="*/ 766080 h 1160647"/>
              <a:gd name="connsiteX719" fmla="*/ 2205116 w 6248967"/>
              <a:gd name="connsiteY719" fmla="*/ 756622 h 1160647"/>
              <a:gd name="connsiteX720" fmla="*/ 2205116 w 6248967"/>
              <a:gd name="connsiteY720" fmla="*/ 758514 h 1160647"/>
              <a:gd name="connsiteX721" fmla="*/ 2205116 w 6248967"/>
              <a:gd name="connsiteY721" fmla="*/ 771755 h 1160647"/>
              <a:gd name="connsiteX722" fmla="*/ 2209169 w 6248967"/>
              <a:gd name="connsiteY722" fmla="*/ 726358 h 1160647"/>
              <a:gd name="connsiteX723" fmla="*/ 2209929 w 6248967"/>
              <a:gd name="connsiteY723" fmla="*/ 726358 h 1160647"/>
              <a:gd name="connsiteX724" fmla="*/ 2215249 w 6248967"/>
              <a:gd name="connsiteY724" fmla="*/ 726358 h 1160647"/>
              <a:gd name="connsiteX725" fmla="*/ 2215249 w 6248967"/>
              <a:gd name="connsiteY725" fmla="*/ 661504 h 1160647"/>
              <a:gd name="connsiteX726" fmla="*/ 2216263 w 6248967"/>
              <a:gd name="connsiteY726" fmla="*/ 661504 h 1160647"/>
              <a:gd name="connsiteX727" fmla="*/ 2223356 w 6248967"/>
              <a:gd name="connsiteY727" fmla="*/ 661504 h 1160647"/>
              <a:gd name="connsiteX728" fmla="*/ 2235516 w 6248967"/>
              <a:gd name="connsiteY728" fmla="*/ 618269 h 1160647"/>
              <a:gd name="connsiteX729" fmla="*/ 2236783 w 6248967"/>
              <a:gd name="connsiteY729" fmla="*/ 618269 h 1160647"/>
              <a:gd name="connsiteX730" fmla="*/ 2245650 w 6248967"/>
              <a:gd name="connsiteY730" fmla="*/ 618269 h 1160647"/>
              <a:gd name="connsiteX731" fmla="*/ 2255783 w 6248967"/>
              <a:gd name="connsiteY731" fmla="*/ 661504 h 1160647"/>
              <a:gd name="connsiteX732" fmla="*/ 2256796 w 6248967"/>
              <a:gd name="connsiteY732" fmla="*/ 661504 h 1160647"/>
              <a:gd name="connsiteX733" fmla="*/ 2263890 w 6248967"/>
              <a:gd name="connsiteY733" fmla="*/ 661504 h 1160647"/>
              <a:gd name="connsiteX734" fmla="*/ 2263890 w 6248967"/>
              <a:gd name="connsiteY734" fmla="*/ 700416 h 1160647"/>
              <a:gd name="connsiteX735" fmla="*/ 2265663 w 6248967"/>
              <a:gd name="connsiteY735" fmla="*/ 700416 h 1160647"/>
              <a:gd name="connsiteX736" fmla="*/ 2278077 w 6248967"/>
              <a:gd name="connsiteY736" fmla="*/ 700416 h 1160647"/>
              <a:gd name="connsiteX737" fmla="*/ 2278077 w 6248967"/>
              <a:gd name="connsiteY737" fmla="*/ 702578 h 1160647"/>
              <a:gd name="connsiteX738" fmla="*/ 2278077 w 6248967"/>
              <a:gd name="connsiteY738" fmla="*/ 717710 h 1160647"/>
              <a:gd name="connsiteX739" fmla="*/ 2282130 w 6248967"/>
              <a:gd name="connsiteY739" fmla="*/ 715549 h 1160647"/>
              <a:gd name="connsiteX740" fmla="*/ 2282130 w 6248967"/>
              <a:gd name="connsiteY740" fmla="*/ 700416 h 1160647"/>
              <a:gd name="connsiteX741" fmla="*/ 2283650 w 6248967"/>
              <a:gd name="connsiteY741" fmla="*/ 700416 h 1160647"/>
              <a:gd name="connsiteX742" fmla="*/ 2294290 w 6248967"/>
              <a:gd name="connsiteY742" fmla="*/ 700416 h 1160647"/>
              <a:gd name="connsiteX743" fmla="*/ 2294290 w 6248967"/>
              <a:gd name="connsiteY743" fmla="*/ 702037 h 1160647"/>
              <a:gd name="connsiteX744" fmla="*/ 2294290 w 6248967"/>
              <a:gd name="connsiteY744" fmla="*/ 713387 h 1160647"/>
              <a:gd name="connsiteX745" fmla="*/ 2324691 w 6248967"/>
              <a:gd name="connsiteY745" fmla="*/ 713387 h 1160647"/>
              <a:gd name="connsiteX746" fmla="*/ 2324691 w 6248967"/>
              <a:gd name="connsiteY746" fmla="*/ 676637 h 1160647"/>
              <a:gd name="connsiteX747" fmla="*/ 2325957 w 6248967"/>
              <a:gd name="connsiteY747" fmla="*/ 676637 h 1160647"/>
              <a:gd name="connsiteX748" fmla="*/ 2334824 w 6248967"/>
              <a:gd name="connsiteY748" fmla="*/ 676637 h 1160647"/>
              <a:gd name="connsiteX749" fmla="*/ 2334824 w 6248967"/>
              <a:gd name="connsiteY749" fmla="*/ 698254 h 1160647"/>
              <a:gd name="connsiteX750" fmla="*/ 2336851 w 6248967"/>
              <a:gd name="connsiteY750" fmla="*/ 665828 h 1160647"/>
              <a:gd name="connsiteX751" fmla="*/ 2359144 w 6248967"/>
              <a:gd name="connsiteY751" fmla="*/ 665828 h 1160647"/>
              <a:gd name="connsiteX752" fmla="*/ 2359144 w 6248967"/>
              <a:gd name="connsiteY752" fmla="*/ 664206 h 1160647"/>
              <a:gd name="connsiteX753" fmla="*/ 2359144 w 6248967"/>
              <a:gd name="connsiteY753" fmla="*/ 652857 h 1160647"/>
              <a:gd name="connsiteX754" fmla="*/ 2359904 w 6248967"/>
              <a:gd name="connsiteY754" fmla="*/ 652857 h 1160647"/>
              <a:gd name="connsiteX755" fmla="*/ 2365224 w 6248967"/>
              <a:gd name="connsiteY755" fmla="*/ 652857 h 1160647"/>
              <a:gd name="connsiteX756" fmla="*/ 2365224 w 6248967"/>
              <a:gd name="connsiteY756" fmla="*/ 650966 h 1160647"/>
              <a:gd name="connsiteX757" fmla="*/ 2365224 w 6248967"/>
              <a:gd name="connsiteY757" fmla="*/ 637725 h 1160647"/>
              <a:gd name="connsiteX758" fmla="*/ 2369278 w 6248967"/>
              <a:gd name="connsiteY758" fmla="*/ 644210 h 1160647"/>
              <a:gd name="connsiteX759" fmla="*/ 2371558 w 6248967"/>
              <a:gd name="connsiteY759" fmla="*/ 644210 h 1160647"/>
              <a:gd name="connsiteX760" fmla="*/ 2387518 w 6248967"/>
              <a:gd name="connsiteY760" fmla="*/ 644210 h 1160647"/>
              <a:gd name="connsiteX761" fmla="*/ 2387518 w 6248967"/>
              <a:gd name="connsiteY761" fmla="*/ 643399 h 1160647"/>
              <a:gd name="connsiteX762" fmla="*/ 2387518 w 6248967"/>
              <a:gd name="connsiteY762" fmla="*/ 637725 h 1160647"/>
              <a:gd name="connsiteX763" fmla="*/ 2388278 w 6248967"/>
              <a:gd name="connsiteY763" fmla="*/ 637725 h 1160647"/>
              <a:gd name="connsiteX764" fmla="*/ 2393598 w 6248967"/>
              <a:gd name="connsiteY764" fmla="*/ 637725 h 1160647"/>
              <a:gd name="connsiteX765" fmla="*/ 2393598 w 6248967"/>
              <a:gd name="connsiteY765" fmla="*/ 639076 h 1160647"/>
              <a:gd name="connsiteX766" fmla="*/ 2393598 w 6248967"/>
              <a:gd name="connsiteY766" fmla="*/ 648534 h 1160647"/>
              <a:gd name="connsiteX767" fmla="*/ 2432105 w 6248967"/>
              <a:gd name="connsiteY767" fmla="*/ 648534 h 1160647"/>
              <a:gd name="connsiteX768" fmla="*/ 2432105 w 6248967"/>
              <a:gd name="connsiteY768" fmla="*/ 786887 h 1160647"/>
              <a:gd name="connsiteX769" fmla="*/ 2433625 w 6248967"/>
              <a:gd name="connsiteY769" fmla="*/ 786887 h 1160647"/>
              <a:gd name="connsiteX770" fmla="*/ 2444265 w 6248967"/>
              <a:gd name="connsiteY770" fmla="*/ 786887 h 1160647"/>
              <a:gd name="connsiteX771" fmla="*/ 2444265 w 6248967"/>
              <a:gd name="connsiteY771" fmla="*/ 773917 h 1160647"/>
              <a:gd name="connsiteX772" fmla="*/ 2448319 w 6248967"/>
              <a:gd name="connsiteY772" fmla="*/ 773917 h 1160647"/>
              <a:gd name="connsiteX773" fmla="*/ 2448319 w 6248967"/>
              <a:gd name="connsiteY773" fmla="*/ 786887 h 1160647"/>
              <a:gd name="connsiteX774" fmla="*/ 2478719 w 6248967"/>
              <a:gd name="connsiteY774" fmla="*/ 786887 h 1160647"/>
              <a:gd name="connsiteX775" fmla="*/ 2478719 w 6248967"/>
              <a:gd name="connsiteY775" fmla="*/ 756622 h 1160647"/>
              <a:gd name="connsiteX776" fmla="*/ 2490879 w 6248967"/>
              <a:gd name="connsiteY776" fmla="*/ 756622 h 1160647"/>
              <a:gd name="connsiteX777" fmla="*/ 2503039 w 6248967"/>
              <a:gd name="connsiteY777" fmla="*/ 754461 h 1160647"/>
              <a:gd name="connsiteX778" fmla="*/ 2507093 w 6248967"/>
              <a:gd name="connsiteY778" fmla="*/ 756622 h 1160647"/>
              <a:gd name="connsiteX779" fmla="*/ 2517226 w 6248967"/>
              <a:gd name="connsiteY779" fmla="*/ 756622 h 1160647"/>
              <a:gd name="connsiteX780" fmla="*/ 2517226 w 6248967"/>
              <a:gd name="connsiteY780" fmla="*/ 786887 h 1160647"/>
              <a:gd name="connsiteX781" fmla="*/ 2525333 w 6248967"/>
              <a:gd name="connsiteY781" fmla="*/ 786887 h 1160647"/>
              <a:gd name="connsiteX782" fmla="*/ 2525333 w 6248967"/>
              <a:gd name="connsiteY782" fmla="*/ 804182 h 1160647"/>
              <a:gd name="connsiteX783" fmla="*/ 2534669 w 6248967"/>
              <a:gd name="connsiteY783" fmla="*/ 805087 h 1160647"/>
              <a:gd name="connsiteX784" fmla="*/ 2547627 w 6248967"/>
              <a:gd name="connsiteY784" fmla="*/ 805087 h 1160647"/>
              <a:gd name="connsiteX785" fmla="*/ 2547627 w 6248967"/>
              <a:gd name="connsiteY785" fmla="*/ 789049 h 1160647"/>
              <a:gd name="connsiteX786" fmla="*/ 2615583 w 6248967"/>
              <a:gd name="connsiteY786" fmla="*/ 789049 h 1160647"/>
              <a:gd name="connsiteX787" fmla="*/ 2615583 w 6248967"/>
              <a:gd name="connsiteY787" fmla="*/ 703796 h 1160647"/>
              <a:gd name="connsiteX788" fmla="*/ 2687591 w 6248967"/>
              <a:gd name="connsiteY788" fmla="*/ 703796 h 1160647"/>
              <a:gd name="connsiteX789" fmla="*/ 2687591 w 6248967"/>
              <a:gd name="connsiteY789" fmla="*/ 782564 h 1160647"/>
              <a:gd name="connsiteX790" fmla="*/ 2689495 w 6248967"/>
              <a:gd name="connsiteY790" fmla="*/ 782564 h 1160647"/>
              <a:gd name="connsiteX791" fmla="*/ 2690737 w 6248967"/>
              <a:gd name="connsiteY791" fmla="*/ 805087 h 1160647"/>
              <a:gd name="connsiteX792" fmla="*/ 2700413 w 6248967"/>
              <a:gd name="connsiteY792" fmla="*/ 805087 h 1160647"/>
              <a:gd name="connsiteX793" fmla="*/ 2701655 w 6248967"/>
              <a:gd name="connsiteY793" fmla="*/ 782564 h 1160647"/>
              <a:gd name="connsiteX794" fmla="*/ 2707735 w 6248967"/>
              <a:gd name="connsiteY794" fmla="*/ 782564 h 1160647"/>
              <a:gd name="connsiteX795" fmla="*/ 2708977 w 6248967"/>
              <a:gd name="connsiteY795" fmla="*/ 805087 h 1160647"/>
              <a:gd name="connsiteX796" fmla="*/ 2759599 w 6248967"/>
              <a:gd name="connsiteY796" fmla="*/ 805087 h 1160647"/>
              <a:gd name="connsiteX797" fmla="*/ 2759599 w 6248967"/>
              <a:gd name="connsiteY797" fmla="*/ 642059 h 1160647"/>
              <a:gd name="connsiteX798" fmla="*/ 2956926 w 6248967"/>
              <a:gd name="connsiteY798" fmla="*/ 642059 h 1160647"/>
              <a:gd name="connsiteX799" fmla="*/ 2956926 w 6248967"/>
              <a:gd name="connsiteY799" fmla="*/ 805087 h 1160647"/>
              <a:gd name="connsiteX800" fmla="*/ 2975623 w 6248967"/>
              <a:gd name="connsiteY800" fmla="*/ 805087 h 1160647"/>
              <a:gd name="connsiteX801" fmla="*/ 2975623 w 6248967"/>
              <a:gd name="connsiteY801" fmla="*/ 722394 h 1160647"/>
              <a:gd name="connsiteX802" fmla="*/ 3070743 w 6248967"/>
              <a:gd name="connsiteY802" fmla="*/ 722394 h 1160647"/>
              <a:gd name="connsiteX803" fmla="*/ 3082673 w 6248967"/>
              <a:gd name="connsiteY803" fmla="*/ 404253 h 1160647"/>
              <a:gd name="connsiteX804" fmla="*/ 3070513 w 6248967"/>
              <a:gd name="connsiteY804" fmla="*/ 382635 h 1160647"/>
              <a:gd name="connsiteX805" fmla="*/ 3064433 w 6248967"/>
              <a:gd name="connsiteY805" fmla="*/ 378311 h 1160647"/>
              <a:gd name="connsiteX806" fmla="*/ 3072540 w 6248967"/>
              <a:gd name="connsiteY806" fmla="*/ 354532 h 1160647"/>
              <a:gd name="connsiteX807" fmla="*/ 3072540 w 6248967"/>
              <a:gd name="connsiteY807" fmla="*/ 337238 h 1160647"/>
              <a:gd name="connsiteX808" fmla="*/ 3086727 w 6248967"/>
              <a:gd name="connsiteY808" fmla="*/ 337238 h 1160647"/>
              <a:gd name="connsiteX809" fmla="*/ 3086727 w 6248967"/>
              <a:gd name="connsiteY809" fmla="*/ 315620 h 1160647"/>
              <a:gd name="connsiteX810" fmla="*/ 3088753 w 6248967"/>
              <a:gd name="connsiteY810" fmla="*/ 311296 h 1160647"/>
              <a:gd name="connsiteX811" fmla="*/ 3088753 w 6248967"/>
              <a:gd name="connsiteY811" fmla="*/ 233472 h 1160647"/>
              <a:gd name="connsiteX812" fmla="*/ 3086727 w 6248967"/>
              <a:gd name="connsiteY812" fmla="*/ 226987 h 1160647"/>
              <a:gd name="connsiteX813" fmla="*/ 3092807 w 6248967"/>
              <a:gd name="connsiteY813" fmla="*/ 220501 h 1160647"/>
              <a:gd name="connsiteX814" fmla="*/ 3092807 w 6248967"/>
              <a:gd name="connsiteY814" fmla="*/ 162133 h 1160647"/>
              <a:gd name="connsiteX815" fmla="*/ 3094833 w 6248967"/>
              <a:gd name="connsiteY815" fmla="*/ 157810 h 1160647"/>
              <a:gd name="connsiteX816" fmla="*/ 3094833 w 6248967"/>
              <a:gd name="connsiteY816" fmla="*/ 101604 h 1160647"/>
              <a:gd name="connsiteX817" fmla="*/ 3096860 w 6248967"/>
              <a:gd name="connsiteY817" fmla="*/ 82148 h 1160647"/>
              <a:gd name="connsiteX818" fmla="*/ 3100914 w 6248967"/>
              <a:gd name="connsiteY818" fmla="*/ 99442 h 1160647"/>
              <a:gd name="connsiteX819" fmla="*/ 3102940 w 6248967"/>
              <a:gd name="connsiteY819" fmla="*/ 157810 h 1160647"/>
              <a:gd name="connsiteX820" fmla="*/ 3104967 w 6248967"/>
              <a:gd name="connsiteY820" fmla="*/ 220501 h 1160647"/>
              <a:gd name="connsiteX821" fmla="*/ 3111047 w 6248967"/>
              <a:gd name="connsiteY821" fmla="*/ 226987 h 1160647"/>
              <a:gd name="connsiteX822" fmla="*/ 3109020 w 6248967"/>
              <a:gd name="connsiteY822" fmla="*/ 233472 h 1160647"/>
              <a:gd name="connsiteX823" fmla="*/ 3109020 w 6248967"/>
              <a:gd name="connsiteY823" fmla="*/ 311296 h 1160647"/>
              <a:gd name="connsiteX824" fmla="*/ 3111047 w 6248967"/>
              <a:gd name="connsiteY824" fmla="*/ 315620 h 1160647"/>
              <a:gd name="connsiteX825" fmla="*/ 3111047 w 6248967"/>
              <a:gd name="connsiteY825" fmla="*/ 337238 h 1160647"/>
              <a:gd name="connsiteX826" fmla="*/ 3125234 w 6248967"/>
              <a:gd name="connsiteY826" fmla="*/ 337238 h 1160647"/>
              <a:gd name="connsiteX827" fmla="*/ 3125234 w 6248967"/>
              <a:gd name="connsiteY827" fmla="*/ 354532 h 1160647"/>
              <a:gd name="connsiteX828" fmla="*/ 3133341 w 6248967"/>
              <a:gd name="connsiteY828" fmla="*/ 378311 h 1160647"/>
              <a:gd name="connsiteX829" fmla="*/ 3127261 w 6248967"/>
              <a:gd name="connsiteY829" fmla="*/ 382635 h 1160647"/>
              <a:gd name="connsiteX830" fmla="*/ 3115100 w 6248967"/>
              <a:gd name="connsiteY830" fmla="*/ 404253 h 1160647"/>
              <a:gd name="connsiteX831" fmla="*/ 3123207 w 6248967"/>
              <a:gd name="connsiteY831" fmla="*/ 657181 h 1160647"/>
              <a:gd name="connsiteX832" fmla="*/ 3188061 w 6248967"/>
              <a:gd name="connsiteY832" fmla="*/ 657181 h 1160647"/>
              <a:gd name="connsiteX833" fmla="*/ 3188061 w 6248967"/>
              <a:gd name="connsiteY833" fmla="*/ 732843 h 1160647"/>
              <a:gd name="connsiteX834" fmla="*/ 3196168 w 6248967"/>
              <a:gd name="connsiteY834" fmla="*/ 732843 h 1160647"/>
              <a:gd name="connsiteX835" fmla="*/ 3198195 w 6248967"/>
              <a:gd name="connsiteY835" fmla="*/ 726358 h 1160647"/>
              <a:gd name="connsiteX836" fmla="*/ 3204275 w 6248967"/>
              <a:gd name="connsiteY836" fmla="*/ 726358 h 1160647"/>
              <a:gd name="connsiteX837" fmla="*/ 3206302 w 6248967"/>
              <a:gd name="connsiteY837" fmla="*/ 735005 h 1160647"/>
              <a:gd name="connsiteX838" fmla="*/ 3218462 w 6248967"/>
              <a:gd name="connsiteY838" fmla="*/ 735005 h 1160647"/>
              <a:gd name="connsiteX839" fmla="*/ 3218462 w 6248967"/>
              <a:gd name="connsiteY839" fmla="*/ 728519 h 1160647"/>
              <a:gd name="connsiteX840" fmla="*/ 3240755 w 6248967"/>
              <a:gd name="connsiteY840" fmla="*/ 728519 h 1160647"/>
              <a:gd name="connsiteX841" fmla="*/ 3240755 w 6248967"/>
              <a:gd name="connsiteY841" fmla="*/ 735005 h 1160647"/>
              <a:gd name="connsiteX842" fmla="*/ 3261022 w 6248967"/>
              <a:gd name="connsiteY842" fmla="*/ 735005 h 1160647"/>
              <a:gd name="connsiteX843" fmla="*/ 3261022 w 6248967"/>
              <a:gd name="connsiteY843" fmla="*/ 780402 h 1160647"/>
              <a:gd name="connsiteX844" fmla="*/ 3275209 w 6248967"/>
              <a:gd name="connsiteY844" fmla="*/ 780402 h 1160647"/>
              <a:gd name="connsiteX845" fmla="*/ 3275209 w 6248967"/>
              <a:gd name="connsiteY845" fmla="*/ 767431 h 1160647"/>
              <a:gd name="connsiteX846" fmla="*/ 3291423 w 6248967"/>
              <a:gd name="connsiteY846" fmla="*/ 767431 h 1160647"/>
              <a:gd name="connsiteX847" fmla="*/ 3291423 w 6248967"/>
              <a:gd name="connsiteY847" fmla="*/ 588004 h 1160647"/>
              <a:gd name="connsiteX848" fmla="*/ 3297503 w 6248967"/>
              <a:gd name="connsiteY848" fmla="*/ 581518 h 1160647"/>
              <a:gd name="connsiteX849" fmla="*/ 3370464 w 6248967"/>
              <a:gd name="connsiteY849" fmla="*/ 581518 h 1160647"/>
              <a:gd name="connsiteX850" fmla="*/ 3370464 w 6248967"/>
              <a:gd name="connsiteY850" fmla="*/ 590166 h 1160647"/>
              <a:gd name="connsiteX851" fmla="*/ 3380597 w 6248967"/>
              <a:gd name="connsiteY851" fmla="*/ 590166 h 1160647"/>
              <a:gd name="connsiteX852" fmla="*/ 3380597 w 6248967"/>
              <a:gd name="connsiteY852" fmla="*/ 704740 h 1160647"/>
              <a:gd name="connsiteX853" fmla="*/ 3402891 w 6248967"/>
              <a:gd name="connsiteY853" fmla="*/ 704740 h 1160647"/>
              <a:gd name="connsiteX854" fmla="*/ 3402891 w 6248967"/>
              <a:gd name="connsiteY854" fmla="*/ 637725 h 1160647"/>
              <a:gd name="connsiteX855" fmla="*/ 3429238 w 6248967"/>
              <a:gd name="connsiteY855" fmla="*/ 637725 h 1160647"/>
              <a:gd name="connsiteX856" fmla="*/ 3433291 w 6248967"/>
              <a:gd name="connsiteY856" fmla="*/ 633401 h 1160647"/>
              <a:gd name="connsiteX857" fmla="*/ 3441398 w 6248967"/>
              <a:gd name="connsiteY857" fmla="*/ 633401 h 1160647"/>
              <a:gd name="connsiteX858" fmla="*/ 3445451 w 6248967"/>
              <a:gd name="connsiteY858" fmla="*/ 637725 h 1160647"/>
              <a:gd name="connsiteX859" fmla="*/ 3467745 w 6248967"/>
              <a:gd name="connsiteY859" fmla="*/ 637725 h 1160647"/>
              <a:gd name="connsiteX860" fmla="*/ 3467745 w 6248967"/>
              <a:gd name="connsiteY860" fmla="*/ 520989 h 1160647"/>
              <a:gd name="connsiteX861" fmla="*/ 3524492 w 6248967"/>
              <a:gd name="connsiteY861" fmla="*/ 510180 h 1160647"/>
              <a:gd name="connsiteX862" fmla="*/ 3524492 w 6248967"/>
              <a:gd name="connsiteY862" fmla="*/ 511261 h 1160647"/>
              <a:gd name="connsiteX863" fmla="*/ 3524492 w 6248967"/>
              <a:gd name="connsiteY863" fmla="*/ 518827 h 1160647"/>
              <a:gd name="connsiteX864" fmla="*/ 3550839 w 6248967"/>
              <a:gd name="connsiteY864" fmla="*/ 518827 h 1160647"/>
              <a:gd name="connsiteX865" fmla="*/ 3550839 w 6248967"/>
              <a:gd name="connsiteY865" fmla="*/ 773917 h 1160647"/>
              <a:gd name="connsiteX866" fmla="*/ 3573133 w 6248967"/>
              <a:gd name="connsiteY866" fmla="*/ 773917 h 1160647"/>
              <a:gd name="connsiteX867" fmla="*/ 3573133 w 6248967"/>
              <a:gd name="connsiteY867" fmla="*/ 769593 h 1160647"/>
              <a:gd name="connsiteX868" fmla="*/ 3585293 w 6248967"/>
              <a:gd name="connsiteY868" fmla="*/ 769593 h 1160647"/>
              <a:gd name="connsiteX869" fmla="*/ 3585293 w 6248967"/>
              <a:gd name="connsiteY869" fmla="*/ 773917 h 1160647"/>
              <a:gd name="connsiteX870" fmla="*/ 3609613 w 6248967"/>
              <a:gd name="connsiteY870" fmla="*/ 773917 h 1160647"/>
              <a:gd name="connsiteX871" fmla="*/ 3609613 w 6248967"/>
              <a:gd name="connsiteY871" fmla="*/ 760946 h 1160647"/>
              <a:gd name="connsiteX872" fmla="*/ 3637987 w 6248967"/>
              <a:gd name="connsiteY872" fmla="*/ 760946 h 1160647"/>
              <a:gd name="connsiteX873" fmla="*/ 3650147 w 6248967"/>
              <a:gd name="connsiteY873" fmla="*/ 756622 h 1160647"/>
              <a:gd name="connsiteX874" fmla="*/ 3670414 w 6248967"/>
              <a:gd name="connsiteY874" fmla="*/ 760946 h 1160647"/>
              <a:gd name="connsiteX875" fmla="*/ 3670414 w 6248967"/>
              <a:gd name="connsiteY875" fmla="*/ 743652 h 1160647"/>
              <a:gd name="connsiteX876" fmla="*/ 3678521 w 6248967"/>
              <a:gd name="connsiteY876" fmla="*/ 743652 h 1160647"/>
              <a:gd name="connsiteX877" fmla="*/ 3678521 w 6248967"/>
              <a:gd name="connsiteY877" fmla="*/ 730681 h 1160647"/>
              <a:gd name="connsiteX878" fmla="*/ 3735268 w 6248967"/>
              <a:gd name="connsiteY878" fmla="*/ 730681 h 1160647"/>
              <a:gd name="connsiteX879" fmla="*/ 3735268 w 6248967"/>
              <a:gd name="connsiteY879" fmla="*/ 700416 h 1160647"/>
              <a:gd name="connsiteX880" fmla="*/ 3753508 w 6248967"/>
              <a:gd name="connsiteY880" fmla="*/ 700416 h 1160647"/>
              <a:gd name="connsiteX881" fmla="*/ 3753508 w 6248967"/>
              <a:gd name="connsiteY881" fmla="*/ 693931 h 1160647"/>
              <a:gd name="connsiteX882" fmla="*/ 3765668 w 6248967"/>
              <a:gd name="connsiteY882" fmla="*/ 693931 h 1160647"/>
              <a:gd name="connsiteX883" fmla="*/ 3765668 w 6248967"/>
              <a:gd name="connsiteY883" fmla="*/ 700416 h 1160647"/>
              <a:gd name="connsiteX884" fmla="*/ 3781882 w 6248967"/>
              <a:gd name="connsiteY884" fmla="*/ 700416 h 1160647"/>
              <a:gd name="connsiteX885" fmla="*/ 3781882 w 6248967"/>
              <a:gd name="connsiteY885" fmla="*/ 750137 h 1160647"/>
              <a:gd name="connsiteX886" fmla="*/ 3814309 w 6248967"/>
              <a:gd name="connsiteY886" fmla="*/ 750137 h 1160647"/>
              <a:gd name="connsiteX887" fmla="*/ 3814309 w 6248967"/>
              <a:gd name="connsiteY887" fmla="*/ 724196 h 1160647"/>
              <a:gd name="connsiteX888" fmla="*/ 3852816 w 6248967"/>
              <a:gd name="connsiteY888" fmla="*/ 724196 h 1160647"/>
              <a:gd name="connsiteX889" fmla="*/ 3852816 w 6248967"/>
              <a:gd name="connsiteY889" fmla="*/ 693931 h 1160647"/>
              <a:gd name="connsiteX890" fmla="*/ 3901457 w 6248967"/>
              <a:gd name="connsiteY890" fmla="*/ 693931 h 1160647"/>
              <a:gd name="connsiteX891" fmla="*/ 3901457 w 6248967"/>
              <a:gd name="connsiteY891" fmla="*/ 805087 h 1160647"/>
              <a:gd name="connsiteX892" fmla="*/ 3901457 w 6248967"/>
              <a:gd name="connsiteY892" fmla="*/ 818866 h 1160647"/>
              <a:gd name="connsiteX893" fmla="*/ 3967332 w 6248967"/>
              <a:gd name="connsiteY893" fmla="*/ 818866 h 1160647"/>
              <a:gd name="connsiteX894" fmla="*/ 3967332 w 6248967"/>
              <a:gd name="connsiteY894" fmla="*/ 924638 h 1160647"/>
              <a:gd name="connsiteX895" fmla="*/ 3967332 w 6248967"/>
              <a:gd name="connsiteY895" fmla="*/ 1030409 h 1160647"/>
              <a:gd name="connsiteX896" fmla="*/ 3967332 w 6248967"/>
              <a:gd name="connsiteY896" fmla="*/ 1160647 h 1160647"/>
              <a:gd name="connsiteX897" fmla="*/ 3901457 w 6248967"/>
              <a:gd name="connsiteY897" fmla="*/ 1160647 h 1160647"/>
              <a:gd name="connsiteX898" fmla="*/ 3730337 w 6248967"/>
              <a:gd name="connsiteY898" fmla="*/ 1160647 h 1160647"/>
              <a:gd name="connsiteX899" fmla="*/ 1373612 w 6248967"/>
              <a:gd name="connsiteY899" fmla="*/ 1160647 h 1160647"/>
              <a:gd name="connsiteX900" fmla="*/ 1200143 w 6248967"/>
              <a:gd name="connsiteY900" fmla="*/ 1160647 h 1160647"/>
              <a:gd name="connsiteX901" fmla="*/ 1088349 w 6248967"/>
              <a:gd name="connsiteY901" fmla="*/ 1160647 h 1160647"/>
              <a:gd name="connsiteX902" fmla="*/ 1036189 w 6248967"/>
              <a:gd name="connsiteY902" fmla="*/ 1160647 h 1160647"/>
              <a:gd name="connsiteX903" fmla="*/ 0 w 6248967"/>
              <a:gd name="connsiteY903" fmla="*/ 1160647 h 1160647"/>
              <a:gd name="connsiteX904" fmla="*/ 45065 w 6248967"/>
              <a:gd name="connsiteY904" fmla="*/ 1082592 h 1160647"/>
              <a:gd name="connsiteX905" fmla="*/ 85243 w 6248967"/>
              <a:gd name="connsiteY905" fmla="*/ 1079284 h 1160647"/>
              <a:gd name="connsiteX906" fmla="*/ 85243 w 6248967"/>
              <a:gd name="connsiteY906" fmla="*/ 1046739 h 1160647"/>
              <a:gd name="connsiteX907" fmla="*/ 129823 w 6248967"/>
              <a:gd name="connsiteY907" fmla="*/ 1046739 h 1160647"/>
              <a:gd name="connsiteX908" fmla="*/ 129823 w 6248967"/>
              <a:gd name="connsiteY908" fmla="*/ 1028142 h 1160647"/>
              <a:gd name="connsiteX909" fmla="*/ 223442 w 6248967"/>
              <a:gd name="connsiteY909" fmla="*/ 1028142 h 1160647"/>
              <a:gd name="connsiteX910" fmla="*/ 223442 w 6248967"/>
              <a:gd name="connsiteY910" fmla="*/ 1039765 h 1160647"/>
              <a:gd name="connsiteX911" fmla="*/ 283625 w 6248967"/>
              <a:gd name="connsiteY911" fmla="*/ 1039765 h 1160647"/>
              <a:gd name="connsiteX912" fmla="*/ 283625 w 6248967"/>
              <a:gd name="connsiteY912" fmla="*/ 1046739 h 1160647"/>
              <a:gd name="connsiteX913" fmla="*/ 301457 w 6248967"/>
              <a:gd name="connsiteY913" fmla="*/ 1046739 h 1160647"/>
              <a:gd name="connsiteX914" fmla="*/ 301457 w 6248967"/>
              <a:gd name="connsiteY914" fmla="*/ 1053713 h 1160647"/>
              <a:gd name="connsiteX915" fmla="*/ 317060 w 6248967"/>
              <a:gd name="connsiteY915" fmla="*/ 1053713 h 1160647"/>
              <a:gd name="connsiteX916" fmla="*/ 317060 w 6248967"/>
              <a:gd name="connsiteY916" fmla="*/ 949104 h 1160647"/>
              <a:gd name="connsiteX917" fmla="*/ 363870 w 6248967"/>
              <a:gd name="connsiteY917" fmla="*/ 935156 h 1160647"/>
              <a:gd name="connsiteX918" fmla="*/ 450801 w 6248967"/>
              <a:gd name="connsiteY918" fmla="*/ 935156 h 1160647"/>
              <a:gd name="connsiteX919" fmla="*/ 450801 w 6248967"/>
              <a:gd name="connsiteY919" fmla="*/ 767782 h 1160647"/>
              <a:gd name="connsiteX920" fmla="*/ 475320 w 6248967"/>
              <a:gd name="connsiteY920" fmla="*/ 756158 h 1160647"/>
              <a:gd name="connsiteX921" fmla="*/ 582313 w 6248967"/>
              <a:gd name="connsiteY921" fmla="*/ 737561 h 1160647"/>
              <a:gd name="connsiteX922" fmla="*/ 620206 w 6248967"/>
              <a:gd name="connsiteY922" fmla="*/ 749184 h 1160647"/>
              <a:gd name="connsiteX923" fmla="*/ 626893 w 6248967"/>
              <a:gd name="connsiteY923" fmla="*/ 756158 h 1160647"/>
              <a:gd name="connsiteX924" fmla="*/ 626893 w 6248967"/>
              <a:gd name="connsiteY924" fmla="*/ 1067661 h 1160647"/>
              <a:gd name="connsiteX925" fmla="*/ 642496 w 6248967"/>
              <a:gd name="connsiteY925" fmla="*/ 1067661 h 1160647"/>
              <a:gd name="connsiteX926" fmla="*/ 642496 w 6248967"/>
              <a:gd name="connsiteY926" fmla="*/ 942130 h 1160647"/>
              <a:gd name="connsiteX927" fmla="*/ 655870 w 6248967"/>
              <a:gd name="connsiteY927" fmla="*/ 942130 h 1160647"/>
              <a:gd name="connsiteX928" fmla="*/ 655870 w 6248967"/>
              <a:gd name="connsiteY928" fmla="*/ 930507 h 1160647"/>
              <a:gd name="connsiteX929" fmla="*/ 669244 w 6248967"/>
              <a:gd name="connsiteY929" fmla="*/ 923533 h 1160647"/>
              <a:gd name="connsiteX930" fmla="*/ 680389 w 6248967"/>
              <a:gd name="connsiteY930" fmla="*/ 923533 h 1160647"/>
              <a:gd name="connsiteX931" fmla="*/ 680389 w 6248967"/>
              <a:gd name="connsiteY931" fmla="*/ 911910 h 1160647"/>
              <a:gd name="connsiteX932" fmla="*/ 689305 w 6248967"/>
              <a:gd name="connsiteY932" fmla="*/ 904936 h 1160647"/>
              <a:gd name="connsiteX933" fmla="*/ 711596 w 6248967"/>
              <a:gd name="connsiteY933" fmla="*/ 904936 h 1160647"/>
              <a:gd name="connsiteX934" fmla="*/ 711596 w 6248967"/>
              <a:gd name="connsiteY934" fmla="*/ 942130 h 1160647"/>
              <a:gd name="connsiteX935" fmla="*/ 758405 w 6248967"/>
              <a:gd name="connsiteY935" fmla="*/ 942130 h 1160647"/>
              <a:gd name="connsiteX936" fmla="*/ 758405 w 6248967"/>
              <a:gd name="connsiteY936" fmla="*/ 1072311 h 1160647"/>
              <a:gd name="connsiteX937" fmla="*/ 776237 w 6248967"/>
              <a:gd name="connsiteY937" fmla="*/ 1072311 h 1160647"/>
              <a:gd name="connsiteX938" fmla="*/ 794069 w 6248967"/>
              <a:gd name="connsiteY938" fmla="*/ 1065337 h 1160647"/>
              <a:gd name="connsiteX939" fmla="*/ 794069 w 6248967"/>
              <a:gd name="connsiteY939" fmla="*/ 1056038 h 1160647"/>
              <a:gd name="connsiteX940" fmla="*/ 787382 w 6248967"/>
              <a:gd name="connsiteY940" fmla="*/ 1053713 h 1160647"/>
              <a:gd name="connsiteX941" fmla="*/ 787382 w 6248967"/>
              <a:gd name="connsiteY941" fmla="*/ 1046739 h 1160647"/>
              <a:gd name="connsiteX942" fmla="*/ 794069 w 6248967"/>
              <a:gd name="connsiteY942" fmla="*/ 1042090 h 1160647"/>
              <a:gd name="connsiteX943" fmla="*/ 794069 w 6248967"/>
              <a:gd name="connsiteY943" fmla="*/ 990948 h 1160647"/>
              <a:gd name="connsiteX944" fmla="*/ 787382 w 6248967"/>
              <a:gd name="connsiteY944" fmla="*/ 988623 h 1160647"/>
              <a:gd name="connsiteX945" fmla="*/ 787382 w 6248967"/>
              <a:gd name="connsiteY945" fmla="*/ 981649 h 1160647"/>
              <a:gd name="connsiteX946" fmla="*/ 794069 w 6248967"/>
              <a:gd name="connsiteY946" fmla="*/ 977000 h 1160647"/>
              <a:gd name="connsiteX947" fmla="*/ 798527 w 6248967"/>
              <a:gd name="connsiteY947" fmla="*/ 972351 h 1160647"/>
              <a:gd name="connsiteX948" fmla="*/ 798527 w 6248967"/>
              <a:gd name="connsiteY948" fmla="*/ 963052 h 1160647"/>
              <a:gd name="connsiteX949" fmla="*/ 794069 w 6248967"/>
              <a:gd name="connsiteY949" fmla="*/ 963052 h 1160647"/>
              <a:gd name="connsiteX950" fmla="*/ 794069 w 6248967"/>
              <a:gd name="connsiteY950" fmla="*/ 956078 h 1160647"/>
              <a:gd name="connsiteX951" fmla="*/ 800756 w 6248967"/>
              <a:gd name="connsiteY951" fmla="*/ 951429 h 1160647"/>
              <a:gd name="connsiteX952" fmla="*/ 836420 w 6248967"/>
              <a:gd name="connsiteY952" fmla="*/ 886339 h 1160647"/>
              <a:gd name="connsiteX953" fmla="*/ 831962 w 6248967"/>
              <a:gd name="connsiteY953" fmla="*/ 884014 h 1160647"/>
              <a:gd name="connsiteX954" fmla="*/ 831962 w 6248967"/>
              <a:gd name="connsiteY954" fmla="*/ 877040 h 1160647"/>
              <a:gd name="connsiteX955" fmla="*/ 838649 w 6248967"/>
              <a:gd name="connsiteY955" fmla="*/ 874715 h 1160647"/>
              <a:gd name="connsiteX956" fmla="*/ 838649 w 6248967"/>
              <a:gd name="connsiteY956" fmla="*/ 865417 h 1160647"/>
              <a:gd name="connsiteX957" fmla="*/ 843107 w 6248967"/>
              <a:gd name="connsiteY957" fmla="*/ 865417 h 1160647"/>
              <a:gd name="connsiteX958" fmla="*/ 843107 w 6248967"/>
              <a:gd name="connsiteY958" fmla="*/ 844495 h 1160647"/>
              <a:gd name="connsiteX959" fmla="*/ 838649 w 6248967"/>
              <a:gd name="connsiteY959" fmla="*/ 844495 h 1160647"/>
              <a:gd name="connsiteX960" fmla="*/ 838649 w 6248967"/>
              <a:gd name="connsiteY960" fmla="*/ 839846 h 1160647"/>
              <a:gd name="connsiteX961" fmla="*/ 843107 w 6248967"/>
              <a:gd name="connsiteY961" fmla="*/ 837521 h 1160647"/>
              <a:gd name="connsiteX962" fmla="*/ 854252 w 6248967"/>
              <a:gd name="connsiteY962" fmla="*/ 821248 h 1160647"/>
              <a:gd name="connsiteX963" fmla="*/ 856481 w 6248967"/>
              <a:gd name="connsiteY963" fmla="*/ 811950 h 1160647"/>
              <a:gd name="connsiteX964" fmla="*/ 856481 w 6248967"/>
              <a:gd name="connsiteY964" fmla="*/ 786379 h 1160647"/>
              <a:gd name="connsiteX965" fmla="*/ 856760 w 6248967"/>
              <a:gd name="connsiteY965" fmla="*/ 785507 h 1160647"/>
              <a:gd name="connsiteX966" fmla="*/ 858710 w 6248967"/>
              <a:gd name="connsiteY966" fmla="*/ 779405 h 1160647"/>
              <a:gd name="connsiteX967" fmla="*/ 858989 w 6248967"/>
              <a:gd name="connsiteY967" fmla="*/ 780277 h 1160647"/>
              <a:gd name="connsiteX968" fmla="*/ 860939 w 6248967"/>
              <a:gd name="connsiteY968" fmla="*/ 786379 h 1160647"/>
              <a:gd name="connsiteX969" fmla="*/ 863168 w 6248967"/>
              <a:gd name="connsiteY969" fmla="*/ 811950 h 1160647"/>
              <a:gd name="connsiteX970" fmla="*/ 863168 w 6248967"/>
              <a:gd name="connsiteY970" fmla="*/ 818924 h 1160647"/>
              <a:gd name="connsiteX971" fmla="*/ 874314 w 6248967"/>
              <a:gd name="connsiteY971" fmla="*/ 837521 h 1160647"/>
              <a:gd name="connsiteX972" fmla="*/ 878772 w 6248967"/>
              <a:gd name="connsiteY972" fmla="*/ 839846 h 1160647"/>
              <a:gd name="connsiteX973" fmla="*/ 878772 w 6248967"/>
              <a:gd name="connsiteY973" fmla="*/ 844495 h 1160647"/>
              <a:gd name="connsiteX974" fmla="*/ 876543 w 6248967"/>
              <a:gd name="connsiteY974" fmla="*/ 865417 h 1160647"/>
              <a:gd name="connsiteX975" fmla="*/ 881001 w 6248967"/>
              <a:gd name="connsiteY975" fmla="*/ 874715 h 1160647"/>
              <a:gd name="connsiteX976" fmla="*/ 885459 w 6248967"/>
              <a:gd name="connsiteY976" fmla="*/ 877040 h 1160647"/>
              <a:gd name="connsiteX977" fmla="*/ 885459 w 6248967"/>
              <a:gd name="connsiteY977" fmla="*/ 884014 h 1160647"/>
              <a:gd name="connsiteX978" fmla="*/ 881001 w 6248967"/>
              <a:gd name="connsiteY978" fmla="*/ 886339 h 1160647"/>
              <a:gd name="connsiteX979" fmla="*/ 907192 w 6248967"/>
              <a:gd name="connsiteY979" fmla="*/ 913654 h 1160647"/>
              <a:gd name="connsiteX980" fmla="*/ 907615 w 6248967"/>
              <a:gd name="connsiteY980" fmla="*/ 915339 h 1160647"/>
              <a:gd name="connsiteX981" fmla="*/ 953954 w 6248967"/>
              <a:gd name="connsiteY981" fmla="*/ 915339 h 1160647"/>
              <a:gd name="connsiteX982" fmla="*/ 990768 w 6248967"/>
              <a:gd name="connsiteY982" fmla="*/ 907956 h 1160647"/>
              <a:gd name="connsiteX983" fmla="*/ 990768 w 6248967"/>
              <a:gd name="connsiteY983" fmla="*/ 886329 h 1160647"/>
              <a:gd name="connsiteX984" fmla="*/ 942487 w 6248967"/>
              <a:gd name="connsiteY984" fmla="*/ 886329 h 1160647"/>
              <a:gd name="connsiteX985" fmla="*/ 942487 w 6248967"/>
              <a:gd name="connsiteY985" fmla="*/ 724196 h 1160647"/>
              <a:gd name="connsiteX986" fmla="*/ 962754 w 6248967"/>
              <a:gd name="connsiteY986" fmla="*/ 724196 h 1160647"/>
              <a:gd name="connsiteX987" fmla="*/ 963261 w 6248967"/>
              <a:gd name="connsiteY987" fmla="*/ 723115 h 1160647"/>
              <a:gd name="connsiteX988" fmla="*/ 966807 w 6248967"/>
              <a:gd name="connsiteY988" fmla="*/ 715549 h 1160647"/>
              <a:gd name="connsiteX989" fmla="*/ 968581 w 6248967"/>
              <a:gd name="connsiteY989" fmla="*/ 715819 h 1160647"/>
              <a:gd name="connsiteX990" fmla="*/ 980994 w 6248967"/>
              <a:gd name="connsiteY990" fmla="*/ 717710 h 1160647"/>
              <a:gd name="connsiteX991" fmla="*/ 981501 w 6248967"/>
              <a:gd name="connsiteY991" fmla="*/ 719062 h 1160647"/>
              <a:gd name="connsiteX992" fmla="*/ 985047 w 6248967"/>
              <a:gd name="connsiteY992" fmla="*/ 728519 h 1160647"/>
              <a:gd name="connsiteX993" fmla="*/ 1011394 w 6248967"/>
              <a:gd name="connsiteY993" fmla="*/ 730681 h 1160647"/>
              <a:gd name="connsiteX994" fmla="*/ 1011394 w 6248967"/>
              <a:gd name="connsiteY994" fmla="*/ 607460 h 1160647"/>
              <a:gd name="connsiteX995" fmla="*/ 1013421 w 6248967"/>
              <a:gd name="connsiteY995" fmla="*/ 607460 h 1160647"/>
              <a:gd name="connsiteX996" fmla="*/ 1027608 w 6248967"/>
              <a:gd name="connsiteY996" fmla="*/ 607460 h 1160647"/>
              <a:gd name="connsiteX997" fmla="*/ 1027608 w 6248967"/>
              <a:gd name="connsiteY997" fmla="*/ 471268 h 1160647"/>
              <a:gd name="connsiteX998" fmla="*/ 1029381 w 6248967"/>
              <a:gd name="connsiteY998" fmla="*/ 471268 h 1160647"/>
              <a:gd name="connsiteX999" fmla="*/ 1041795 w 6248967"/>
              <a:gd name="connsiteY999" fmla="*/ 471268 h 1160647"/>
              <a:gd name="connsiteX1000" fmla="*/ 1041795 w 6248967"/>
              <a:gd name="connsiteY1000" fmla="*/ 356694 h 1160647"/>
              <a:gd name="connsiteX1001" fmla="*/ 1045848 w 6248967"/>
              <a:gd name="connsiteY1001" fmla="*/ 328590 h 1160647"/>
              <a:gd name="connsiteX1002" fmla="*/ 1047875 w 6248967"/>
              <a:gd name="connsiteY1002" fmla="*/ 328590 h 1160647"/>
              <a:gd name="connsiteX1003" fmla="*/ 1062062 w 6248967"/>
              <a:gd name="connsiteY1003" fmla="*/ 328590 h 1160647"/>
              <a:gd name="connsiteX1004" fmla="*/ 1098542 w 6248967"/>
              <a:gd name="connsiteY1004" fmla="*/ 246443 h 1160647"/>
              <a:gd name="connsiteX1005" fmla="*/ 1102596 w 6248967"/>
              <a:gd name="connsiteY1005" fmla="*/ 0 h 116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</a:cxnLst>
            <a:rect l="l" t="t" r="r" b="b"/>
            <a:pathLst>
              <a:path w="6248967" h="1160647">
                <a:moveTo>
                  <a:pt x="5466852" y="756158"/>
                </a:moveTo>
                <a:cubicBezTo>
                  <a:pt x="5466852" y="756158"/>
                  <a:pt x="5466852" y="756158"/>
                  <a:pt x="5504746" y="756158"/>
                </a:cubicBezTo>
                <a:cubicBezTo>
                  <a:pt x="5504746" y="756158"/>
                  <a:pt x="5504746" y="756158"/>
                  <a:pt x="5504746" y="757902"/>
                </a:cubicBezTo>
                <a:lnTo>
                  <a:pt x="5504746" y="770106"/>
                </a:lnTo>
                <a:cubicBezTo>
                  <a:pt x="5504746" y="770106"/>
                  <a:pt x="5504746" y="770106"/>
                  <a:pt x="5542639" y="770106"/>
                </a:cubicBezTo>
                <a:cubicBezTo>
                  <a:pt x="5542639" y="770106"/>
                  <a:pt x="5542639" y="770106"/>
                  <a:pt x="5542639" y="860767"/>
                </a:cubicBezTo>
                <a:cubicBezTo>
                  <a:pt x="5542639" y="860767"/>
                  <a:pt x="5542639" y="860767"/>
                  <a:pt x="5544032" y="860767"/>
                </a:cubicBezTo>
                <a:lnTo>
                  <a:pt x="5553784" y="860767"/>
                </a:lnTo>
                <a:cubicBezTo>
                  <a:pt x="5553784" y="860767"/>
                  <a:pt x="5553784" y="860767"/>
                  <a:pt x="5553784" y="993272"/>
                </a:cubicBezTo>
                <a:cubicBezTo>
                  <a:pt x="5553784" y="993272"/>
                  <a:pt x="5553784" y="993272"/>
                  <a:pt x="5556013" y="993272"/>
                </a:cubicBezTo>
                <a:lnTo>
                  <a:pt x="5571616" y="993272"/>
                </a:lnTo>
                <a:cubicBezTo>
                  <a:pt x="5571616" y="993272"/>
                  <a:pt x="5571616" y="993272"/>
                  <a:pt x="5571616" y="907260"/>
                </a:cubicBezTo>
                <a:cubicBezTo>
                  <a:pt x="5571616" y="907260"/>
                  <a:pt x="5571616" y="907260"/>
                  <a:pt x="5572452" y="906679"/>
                </a:cubicBezTo>
                <a:lnTo>
                  <a:pt x="5578303" y="902611"/>
                </a:lnTo>
                <a:cubicBezTo>
                  <a:pt x="5582761" y="902611"/>
                  <a:pt x="5582761" y="902611"/>
                  <a:pt x="5582761" y="903773"/>
                </a:cubicBezTo>
                <a:lnTo>
                  <a:pt x="5582761" y="911910"/>
                </a:lnTo>
                <a:cubicBezTo>
                  <a:pt x="5582761" y="911910"/>
                  <a:pt x="5582761" y="911910"/>
                  <a:pt x="5584990" y="910747"/>
                </a:cubicBezTo>
                <a:lnTo>
                  <a:pt x="5600593" y="902611"/>
                </a:lnTo>
                <a:cubicBezTo>
                  <a:pt x="5600593" y="902611"/>
                  <a:pt x="5600593" y="902611"/>
                  <a:pt x="5602544" y="902611"/>
                </a:cubicBezTo>
                <a:lnTo>
                  <a:pt x="5616196" y="902611"/>
                </a:lnTo>
                <a:cubicBezTo>
                  <a:pt x="5616196" y="902611"/>
                  <a:pt x="5616196" y="902611"/>
                  <a:pt x="5616196" y="1060687"/>
                </a:cubicBezTo>
                <a:cubicBezTo>
                  <a:pt x="5616196" y="1060687"/>
                  <a:pt x="5616196" y="1060687"/>
                  <a:pt x="5647403" y="1065337"/>
                </a:cubicBezTo>
                <a:cubicBezTo>
                  <a:pt x="5647403" y="1063012"/>
                  <a:pt x="5647403" y="1060687"/>
                  <a:pt x="5647403" y="1058363"/>
                </a:cubicBezTo>
                <a:cubicBezTo>
                  <a:pt x="5658548" y="1058363"/>
                  <a:pt x="5669693" y="1058363"/>
                  <a:pt x="5680838" y="1058363"/>
                </a:cubicBezTo>
                <a:cubicBezTo>
                  <a:pt x="5680838" y="1046739"/>
                  <a:pt x="5680838" y="1037441"/>
                  <a:pt x="5680838" y="1028142"/>
                </a:cubicBezTo>
                <a:lnTo>
                  <a:pt x="5689754" y="1028142"/>
                </a:lnTo>
                <a:cubicBezTo>
                  <a:pt x="5689754" y="1014194"/>
                  <a:pt x="5689754" y="1002571"/>
                  <a:pt x="5689754" y="988623"/>
                </a:cubicBezTo>
                <a:cubicBezTo>
                  <a:pt x="5691983" y="988623"/>
                  <a:pt x="5694212" y="988623"/>
                  <a:pt x="5696441" y="988623"/>
                </a:cubicBezTo>
                <a:cubicBezTo>
                  <a:pt x="5696441" y="974675"/>
                  <a:pt x="5696441" y="963052"/>
                  <a:pt x="5696441" y="949104"/>
                </a:cubicBezTo>
                <a:cubicBezTo>
                  <a:pt x="5700899" y="949104"/>
                  <a:pt x="5705357" y="949104"/>
                  <a:pt x="5712044" y="949104"/>
                </a:cubicBezTo>
                <a:cubicBezTo>
                  <a:pt x="5727647" y="944455"/>
                  <a:pt x="5745479" y="935156"/>
                  <a:pt x="5761082" y="928182"/>
                </a:cubicBezTo>
                <a:cubicBezTo>
                  <a:pt x="5763311" y="921208"/>
                  <a:pt x="5763311" y="914234"/>
                  <a:pt x="5763311" y="907260"/>
                </a:cubicBezTo>
                <a:cubicBezTo>
                  <a:pt x="5765540" y="914234"/>
                  <a:pt x="5765540" y="921208"/>
                  <a:pt x="5767769" y="928182"/>
                </a:cubicBezTo>
                <a:cubicBezTo>
                  <a:pt x="5785601" y="937481"/>
                  <a:pt x="5801204" y="946779"/>
                  <a:pt x="5819036" y="956078"/>
                </a:cubicBezTo>
                <a:cubicBezTo>
                  <a:pt x="5819036" y="953759"/>
                  <a:pt x="5819036" y="951441"/>
                  <a:pt x="5819036" y="951429"/>
                </a:cubicBezTo>
                <a:cubicBezTo>
                  <a:pt x="5823494" y="951429"/>
                  <a:pt x="5827953" y="951429"/>
                  <a:pt x="5832411" y="951429"/>
                </a:cubicBezTo>
                <a:cubicBezTo>
                  <a:pt x="5832411" y="963052"/>
                  <a:pt x="5832411" y="977000"/>
                  <a:pt x="5832411" y="988623"/>
                </a:cubicBezTo>
                <a:cubicBezTo>
                  <a:pt x="5834640" y="988623"/>
                  <a:pt x="5836869" y="988623"/>
                  <a:pt x="5839098" y="988623"/>
                </a:cubicBezTo>
                <a:cubicBezTo>
                  <a:pt x="5839098" y="1002571"/>
                  <a:pt x="5839098" y="1016519"/>
                  <a:pt x="5839098" y="1032791"/>
                </a:cubicBezTo>
                <a:cubicBezTo>
                  <a:pt x="5841327" y="1032791"/>
                  <a:pt x="5843556" y="1032791"/>
                  <a:pt x="5845785" y="1032791"/>
                </a:cubicBezTo>
                <a:cubicBezTo>
                  <a:pt x="5845785" y="1039765"/>
                  <a:pt x="5845785" y="1046739"/>
                  <a:pt x="5845785" y="1053713"/>
                </a:cubicBezTo>
                <a:cubicBezTo>
                  <a:pt x="5850243" y="1053713"/>
                  <a:pt x="5854701" y="1053713"/>
                  <a:pt x="5859159" y="1053713"/>
                </a:cubicBezTo>
                <a:cubicBezTo>
                  <a:pt x="5859159" y="1065337"/>
                  <a:pt x="5859159" y="1074635"/>
                  <a:pt x="5859159" y="1086258"/>
                </a:cubicBezTo>
                <a:cubicBezTo>
                  <a:pt x="5888136" y="1083934"/>
                  <a:pt x="5914884" y="1081609"/>
                  <a:pt x="5943861" y="1079284"/>
                </a:cubicBezTo>
                <a:cubicBezTo>
                  <a:pt x="5943861" y="1067661"/>
                  <a:pt x="5943861" y="1058363"/>
                  <a:pt x="5943861" y="1046739"/>
                </a:cubicBezTo>
                <a:cubicBezTo>
                  <a:pt x="5959464" y="1046739"/>
                  <a:pt x="5975067" y="1046739"/>
                  <a:pt x="5988441" y="1046739"/>
                </a:cubicBezTo>
                <a:cubicBezTo>
                  <a:pt x="5988441" y="1039765"/>
                  <a:pt x="5988441" y="1035116"/>
                  <a:pt x="5988441" y="1028142"/>
                </a:cubicBezTo>
                <a:cubicBezTo>
                  <a:pt x="6019648" y="1028142"/>
                  <a:pt x="6050854" y="1028142"/>
                  <a:pt x="6082060" y="1028142"/>
                </a:cubicBezTo>
                <a:cubicBezTo>
                  <a:pt x="6082060" y="1032791"/>
                  <a:pt x="6082060" y="1035116"/>
                  <a:pt x="6082060" y="1039765"/>
                </a:cubicBezTo>
                <a:cubicBezTo>
                  <a:pt x="6102121" y="1039765"/>
                  <a:pt x="6122182" y="1039765"/>
                  <a:pt x="6142243" y="1039765"/>
                </a:cubicBezTo>
                <a:cubicBezTo>
                  <a:pt x="6142243" y="1042090"/>
                  <a:pt x="6142243" y="1044415"/>
                  <a:pt x="6142243" y="1046739"/>
                </a:cubicBezTo>
                <a:cubicBezTo>
                  <a:pt x="6146701" y="1046739"/>
                  <a:pt x="6153388" y="1046739"/>
                  <a:pt x="6160075" y="1046739"/>
                </a:cubicBezTo>
                <a:cubicBezTo>
                  <a:pt x="6160075" y="1049064"/>
                  <a:pt x="6160075" y="1051389"/>
                  <a:pt x="6160075" y="1053713"/>
                </a:cubicBezTo>
                <a:cubicBezTo>
                  <a:pt x="6164533" y="1053713"/>
                  <a:pt x="6171220" y="1053713"/>
                  <a:pt x="6175678" y="1053713"/>
                </a:cubicBezTo>
                <a:cubicBezTo>
                  <a:pt x="6175678" y="1047044"/>
                  <a:pt x="6175678" y="1040375"/>
                  <a:pt x="6175678" y="1033706"/>
                </a:cubicBezTo>
                <a:lnTo>
                  <a:pt x="6248967" y="1160647"/>
                </a:lnTo>
                <a:cubicBezTo>
                  <a:pt x="5767237" y="1160647"/>
                  <a:pt x="5049492" y="1160647"/>
                  <a:pt x="3980101" y="1160647"/>
                </a:cubicBezTo>
                <a:cubicBezTo>
                  <a:pt x="3980101" y="1160647"/>
                  <a:pt x="3980101" y="1160647"/>
                  <a:pt x="3980101" y="1063012"/>
                </a:cubicBezTo>
                <a:cubicBezTo>
                  <a:pt x="3980101" y="1063012"/>
                  <a:pt x="3980101" y="1063012"/>
                  <a:pt x="3980937" y="1063593"/>
                </a:cubicBezTo>
                <a:lnTo>
                  <a:pt x="3986788" y="1067661"/>
                </a:lnTo>
                <a:cubicBezTo>
                  <a:pt x="3986788" y="1067661"/>
                  <a:pt x="3986788" y="1067661"/>
                  <a:pt x="3993475" y="1037441"/>
                </a:cubicBezTo>
                <a:cubicBezTo>
                  <a:pt x="3993475" y="1037441"/>
                  <a:pt x="3993475" y="1037441"/>
                  <a:pt x="3994311" y="1037441"/>
                </a:cubicBezTo>
                <a:lnTo>
                  <a:pt x="4000162" y="1037441"/>
                </a:lnTo>
                <a:cubicBezTo>
                  <a:pt x="4000162" y="1037441"/>
                  <a:pt x="4000162" y="1037441"/>
                  <a:pt x="4009078" y="967701"/>
                </a:cubicBezTo>
                <a:lnTo>
                  <a:pt x="4004620" y="963052"/>
                </a:lnTo>
                <a:cubicBezTo>
                  <a:pt x="4004620" y="963052"/>
                  <a:pt x="4004620" y="963052"/>
                  <a:pt x="4004620" y="962180"/>
                </a:cubicBezTo>
                <a:lnTo>
                  <a:pt x="4004620" y="956078"/>
                </a:lnTo>
                <a:cubicBezTo>
                  <a:pt x="4004620" y="956078"/>
                  <a:pt x="4004620" y="956078"/>
                  <a:pt x="4005456" y="955497"/>
                </a:cubicBezTo>
                <a:lnTo>
                  <a:pt x="4011307" y="951429"/>
                </a:lnTo>
                <a:cubicBezTo>
                  <a:pt x="4011307" y="951429"/>
                  <a:pt x="4011307" y="951429"/>
                  <a:pt x="4011586" y="949685"/>
                </a:cubicBezTo>
                <a:lnTo>
                  <a:pt x="4013536" y="937481"/>
                </a:lnTo>
                <a:cubicBezTo>
                  <a:pt x="4013536" y="937481"/>
                  <a:pt x="4013536" y="937481"/>
                  <a:pt x="4014094" y="939224"/>
                </a:cubicBezTo>
                <a:lnTo>
                  <a:pt x="4017994" y="951429"/>
                </a:lnTo>
                <a:lnTo>
                  <a:pt x="4022452" y="956078"/>
                </a:lnTo>
                <a:cubicBezTo>
                  <a:pt x="4022452" y="956078"/>
                  <a:pt x="4022452" y="956078"/>
                  <a:pt x="4022452" y="957240"/>
                </a:cubicBezTo>
                <a:lnTo>
                  <a:pt x="4022452" y="965377"/>
                </a:lnTo>
                <a:lnTo>
                  <a:pt x="4017994" y="967701"/>
                </a:lnTo>
                <a:cubicBezTo>
                  <a:pt x="4017994" y="967701"/>
                  <a:pt x="4017994" y="967701"/>
                  <a:pt x="4029140" y="1035116"/>
                </a:cubicBezTo>
                <a:cubicBezTo>
                  <a:pt x="4029140" y="1035116"/>
                  <a:pt x="4029140" y="1035116"/>
                  <a:pt x="4030254" y="1035116"/>
                </a:cubicBezTo>
                <a:lnTo>
                  <a:pt x="4038056" y="1035116"/>
                </a:lnTo>
                <a:cubicBezTo>
                  <a:pt x="4038056" y="1035116"/>
                  <a:pt x="4038056" y="1035116"/>
                  <a:pt x="4044743" y="1067661"/>
                </a:cubicBezTo>
                <a:cubicBezTo>
                  <a:pt x="4044743" y="1067661"/>
                  <a:pt x="4044743" y="1067661"/>
                  <a:pt x="4078178" y="1074635"/>
                </a:cubicBezTo>
                <a:cubicBezTo>
                  <a:pt x="4078178" y="1074635"/>
                  <a:pt x="4078178" y="1074635"/>
                  <a:pt x="4078178" y="1035116"/>
                </a:cubicBezTo>
                <a:cubicBezTo>
                  <a:pt x="4078178" y="1035116"/>
                  <a:pt x="4078178" y="1035116"/>
                  <a:pt x="4133903" y="1035116"/>
                </a:cubicBezTo>
                <a:cubicBezTo>
                  <a:pt x="4133903" y="1035116"/>
                  <a:pt x="4133903" y="1035116"/>
                  <a:pt x="4156193" y="1051389"/>
                </a:cubicBezTo>
                <a:cubicBezTo>
                  <a:pt x="4156193" y="1051389"/>
                  <a:pt x="4156193" y="1051389"/>
                  <a:pt x="4157586" y="1051389"/>
                </a:cubicBezTo>
                <a:lnTo>
                  <a:pt x="4167338" y="1051389"/>
                </a:lnTo>
                <a:cubicBezTo>
                  <a:pt x="4167338" y="1051389"/>
                  <a:pt x="4167338" y="1051389"/>
                  <a:pt x="4168731" y="1049355"/>
                </a:cubicBezTo>
                <a:lnTo>
                  <a:pt x="4178483" y="1035116"/>
                </a:lnTo>
                <a:cubicBezTo>
                  <a:pt x="4178483" y="1035116"/>
                  <a:pt x="4178483" y="1035116"/>
                  <a:pt x="4180434" y="1035116"/>
                </a:cubicBezTo>
                <a:lnTo>
                  <a:pt x="4194086" y="1035116"/>
                </a:lnTo>
                <a:cubicBezTo>
                  <a:pt x="4194086" y="1035116"/>
                  <a:pt x="4194086" y="1035116"/>
                  <a:pt x="4194086" y="1100206"/>
                </a:cubicBezTo>
                <a:cubicBezTo>
                  <a:pt x="4194086" y="1100206"/>
                  <a:pt x="4194086" y="1100206"/>
                  <a:pt x="4195201" y="1100497"/>
                </a:cubicBezTo>
                <a:lnTo>
                  <a:pt x="4203002" y="1102531"/>
                </a:lnTo>
                <a:cubicBezTo>
                  <a:pt x="4203002" y="1102531"/>
                  <a:pt x="4203002" y="1102531"/>
                  <a:pt x="4203002" y="1101369"/>
                </a:cubicBezTo>
                <a:lnTo>
                  <a:pt x="4203002" y="1093232"/>
                </a:lnTo>
                <a:cubicBezTo>
                  <a:pt x="4203002" y="1093232"/>
                  <a:pt x="4203002" y="1093232"/>
                  <a:pt x="4227522" y="1093232"/>
                </a:cubicBezTo>
                <a:cubicBezTo>
                  <a:pt x="4227522" y="1093232"/>
                  <a:pt x="4227522" y="1093232"/>
                  <a:pt x="4227522" y="995597"/>
                </a:cubicBezTo>
                <a:cubicBezTo>
                  <a:pt x="4229751" y="993272"/>
                  <a:pt x="4229751" y="993272"/>
                  <a:pt x="4281018" y="993272"/>
                </a:cubicBezTo>
                <a:cubicBezTo>
                  <a:pt x="4281018" y="993272"/>
                  <a:pt x="4281018" y="993272"/>
                  <a:pt x="4281018" y="991819"/>
                </a:cubicBezTo>
                <a:lnTo>
                  <a:pt x="4281018" y="981649"/>
                </a:lnTo>
                <a:cubicBezTo>
                  <a:pt x="4281018" y="981649"/>
                  <a:pt x="4281018" y="981649"/>
                  <a:pt x="4303308" y="981649"/>
                </a:cubicBezTo>
                <a:cubicBezTo>
                  <a:pt x="4303308" y="981649"/>
                  <a:pt x="4303308" y="981649"/>
                  <a:pt x="4303308" y="980487"/>
                </a:cubicBezTo>
                <a:lnTo>
                  <a:pt x="4303308" y="972351"/>
                </a:lnTo>
                <a:cubicBezTo>
                  <a:pt x="4303308" y="972351"/>
                  <a:pt x="4303308" y="972351"/>
                  <a:pt x="4347888" y="972351"/>
                </a:cubicBezTo>
                <a:cubicBezTo>
                  <a:pt x="4347888" y="972351"/>
                  <a:pt x="4347888" y="972351"/>
                  <a:pt x="4347888" y="993272"/>
                </a:cubicBezTo>
                <a:cubicBezTo>
                  <a:pt x="4347888" y="993272"/>
                  <a:pt x="4347888" y="993272"/>
                  <a:pt x="4350117" y="994435"/>
                </a:cubicBezTo>
                <a:lnTo>
                  <a:pt x="4365720" y="1002571"/>
                </a:lnTo>
                <a:cubicBezTo>
                  <a:pt x="4365720" y="1002571"/>
                  <a:pt x="4365720" y="1002571"/>
                  <a:pt x="4365720" y="1032791"/>
                </a:cubicBezTo>
                <a:cubicBezTo>
                  <a:pt x="4365720" y="1032791"/>
                  <a:pt x="4365720" y="1032791"/>
                  <a:pt x="4367113" y="1033373"/>
                </a:cubicBezTo>
                <a:lnTo>
                  <a:pt x="4376865" y="1037441"/>
                </a:lnTo>
                <a:cubicBezTo>
                  <a:pt x="4376865" y="1037441"/>
                  <a:pt x="4376865" y="1037441"/>
                  <a:pt x="4376865" y="1036279"/>
                </a:cubicBezTo>
                <a:lnTo>
                  <a:pt x="4376865" y="1028142"/>
                </a:lnTo>
                <a:cubicBezTo>
                  <a:pt x="4376865" y="1028142"/>
                  <a:pt x="4376865" y="1028142"/>
                  <a:pt x="4377980" y="1028142"/>
                </a:cubicBezTo>
                <a:lnTo>
                  <a:pt x="4385782" y="1028142"/>
                </a:lnTo>
                <a:cubicBezTo>
                  <a:pt x="4385782" y="1028142"/>
                  <a:pt x="4385782" y="1028142"/>
                  <a:pt x="4385782" y="1027270"/>
                </a:cubicBezTo>
                <a:lnTo>
                  <a:pt x="4385782" y="1021168"/>
                </a:lnTo>
                <a:cubicBezTo>
                  <a:pt x="4385782" y="1021168"/>
                  <a:pt x="4385782" y="1021168"/>
                  <a:pt x="4384667" y="1021168"/>
                </a:cubicBezTo>
                <a:lnTo>
                  <a:pt x="4376865" y="1021168"/>
                </a:lnTo>
                <a:cubicBezTo>
                  <a:pt x="4376865" y="1021168"/>
                  <a:pt x="4376865" y="1021168"/>
                  <a:pt x="4376865" y="1020006"/>
                </a:cubicBezTo>
                <a:lnTo>
                  <a:pt x="4376865" y="1011870"/>
                </a:lnTo>
                <a:cubicBezTo>
                  <a:pt x="4376865" y="1011870"/>
                  <a:pt x="4376865" y="1011870"/>
                  <a:pt x="4377980" y="1011870"/>
                </a:cubicBezTo>
                <a:lnTo>
                  <a:pt x="4385782" y="1011870"/>
                </a:lnTo>
                <a:cubicBezTo>
                  <a:pt x="4385782" y="1011870"/>
                  <a:pt x="4385782" y="1011870"/>
                  <a:pt x="4385782" y="1010707"/>
                </a:cubicBezTo>
                <a:lnTo>
                  <a:pt x="4385782" y="1002571"/>
                </a:lnTo>
                <a:cubicBezTo>
                  <a:pt x="4385782" y="1002571"/>
                  <a:pt x="4385782" y="1002571"/>
                  <a:pt x="4384667" y="1002571"/>
                </a:cubicBezTo>
                <a:lnTo>
                  <a:pt x="4376865" y="1002571"/>
                </a:lnTo>
                <a:cubicBezTo>
                  <a:pt x="4376865" y="1002571"/>
                  <a:pt x="4376865" y="1002571"/>
                  <a:pt x="4376865" y="1001409"/>
                </a:cubicBezTo>
                <a:lnTo>
                  <a:pt x="4376865" y="993272"/>
                </a:lnTo>
                <a:cubicBezTo>
                  <a:pt x="4376865" y="993272"/>
                  <a:pt x="4376865" y="993272"/>
                  <a:pt x="4377980" y="993272"/>
                </a:cubicBezTo>
                <a:lnTo>
                  <a:pt x="4385782" y="993272"/>
                </a:lnTo>
                <a:cubicBezTo>
                  <a:pt x="4385782" y="993272"/>
                  <a:pt x="4385782" y="993272"/>
                  <a:pt x="4385782" y="992401"/>
                </a:cubicBezTo>
                <a:lnTo>
                  <a:pt x="4385782" y="986299"/>
                </a:lnTo>
                <a:cubicBezTo>
                  <a:pt x="4385782" y="986299"/>
                  <a:pt x="4385782" y="986299"/>
                  <a:pt x="4384667" y="986299"/>
                </a:cubicBezTo>
                <a:lnTo>
                  <a:pt x="4376865" y="986299"/>
                </a:lnTo>
                <a:cubicBezTo>
                  <a:pt x="4376865" y="986299"/>
                  <a:pt x="4376865" y="986299"/>
                  <a:pt x="4376865" y="985136"/>
                </a:cubicBezTo>
                <a:lnTo>
                  <a:pt x="4376865" y="977000"/>
                </a:lnTo>
                <a:cubicBezTo>
                  <a:pt x="4376865" y="977000"/>
                  <a:pt x="4376865" y="977000"/>
                  <a:pt x="4377980" y="977000"/>
                </a:cubicBezTo>
                <a:lnTo>
                  <a:pt x="4385782" y="977000"/>
                </a:lnTo>
                <a:cubicBezTo>
                  <a:pt x="4385782" y="977000"/>
                  <a:pt x="4385782" y="977000"/>
                  <a:pt x="4385782" y="975838"/>
                </a:cubicBezTo>
                <a:lnTo>
                  <a:pt x="4385782" y="967701"/>
                </a:lnTo>
                <a:cubicBezTo>
                  <a:pt x="4385782" y="967701"/>
                  <a:pt x="4385782" y="967701"/>
                  <a:pt x="4384667" y="967701"/>
                </a:cubicBezTo>
                <a:lnTo>
                  <a:pt x="4376865" y="967701"/>
                </a:lnTo>
                <a:cubicBezTo>
                  <a:pt x="4376865" y="967701"/>
                  <a:pt x="4376865" y="967701"/>
                  <a:pt x="4376865" y="966830"/>
                </a:cubicBezTo>
                <a:lnTo>
                  <a:pt x="4376865" y="960727"/>
                </a:lnTo>
                <a:cubicBezTo>
                  <a:pt x="4376865" y="960727"/>
                  <a:pt x="4376865" y="960727"/>
                  <a:pt x="4377980" y="960727"/>
                </a:cubicBezTo>
                <a:lnTo>
                  <a:pt x="4385782" y="960727"/>
                </a:lnTo>
                <a:cubicBezTo>
                  <a:pt x="4385782" y="960727"/>
                  <a:pt x="4385782" y="960727"/>
                  <a:pt x="4385782" y="959565"/>
                </a:cubicBezTo>
                <a:lnTo>
                  <a:pt x="4385782" y="951429"/>
                </a:lnTo>
                <a:cubicBezTo>
                  <a:pt x="4385782" y="951429"/>
                  <a:pt x="4385782" y="951429"/>
                  <a:pt x="4384667" y="951429"/>
                </a:cubicBezTo>
                <a:lnTo>
                  <a:pt x="4376865" y="951429"/>
                </a:lnTo>
                <a:cubicBezTo>
                  <a:pt x="4376865" y="951429"/>
                  <a:pt x="4376865" y="951429"/>
                  <a:pt x="4376865" y="950267"/>
                </a:cubicBezTo>
                <a:lnTo>
                  <a:pt x="4376865" y="942130"/>
                </a:lnTo>
                <a:cubicBezTo>
                  <a:pt x="4376865" y="942130"/>
                  <a:pt x="4376865" y="942130"/>
                  <a:pt x="4377980" y="942130"/>
                </a:cubicBezTo>
                <a:lnTo>
                  <a:pt x="4385782" y="942130"/>
                </a:lnTo>
                <a:cubicBezTo>
                  <a:pt x="4385782" y="942130"/>
                  <a:pt x="4385782" y="942130"/>
                  <a:pt x="4385782" y="940968"/>
                </a:cubicBezTo>
                <a:lnTo>
                  <a:pt x="4385782" y="932832"/>
                </a:lnTo>
                <a:cubicBezTo>
                  <a:pt x="4385782" y="932832"/>
                  <a:pt x="4385782" y="932832"/>
                  <a:pt x="4384667" y="932832"/>
                </a:cubicBezTo>
                <a:lnTo>
                  <a:pt x="4376865" y="932832"/>
                </a:lnTo>
                <a:cubicBezTo>
                  <a:pt x="4376865" y="932832"/>
                  <a:pt x="4376865" y="932832"/>
                  <a:pt x="4376865" y="931960"/>
                </a:cubicBezTo>
                <a:lnTo>
                  <a:pt x="4376865" y="925858"/>
                </a:lnTo>
                <a:cubicBezTo>
                  <a:pt x="4376865" y="925858"/>
                  <a:pt x="4376865" y="925858"/>
                  <a:pt x="4377980" y="925858"/>
                </a:cubicBezTo>
                <a:lnTo>
                  <a:pt x="4385782" y="925858"/>
                </a:lnTo>
                <a:cubicBezTo>
                  <a:pt x="4385782" y="925858"/>
                  <a:pt x="4385782" y="925858"/>
                  <a:pt x="4385782" y="924695"/>
                </a:cubicBezTo>
                <a:lnTo>
                  <a:pt x="4385782" y="916559"/>
                </a:lnTo>
                <a:cubicBezTo>
                  <a:pt x="4385782" y="916559"/>
                  <a:pt x="4385782" y="916559"/>
                  <a:pt x="4384667" y="916559"/>
                </a:cubicBezTo>
                <a:lnTo>
                  <a:pt x="4376865" y="916559"/>
                </a:lnTo>
                <a:cubicBezTo>
                  <a:pt x="4376865" y="916559"/>
                  <a:pt x="4376865" y="916559"/>
                  <a:pt x="4376865" y="915397"/>
                </a:cubicBezTo>
                <a:lnTo>
                  <a:pt x="4376865" y="907260"/>
                </a:lnTo>
                <a:cubicBezTo>
                  <a:pt x="4376865" y="907260"/>
                  <a:pt x="4376865" y="907260"/>
                  <a:pt x="4377980" y="907260"/>
                </a:cubicBezTo>
                <a:lnTo>
                  <a:pt x="4385782" y="907260"/>
                </a:lnTo>
                <a:cubicBezTo>
                  <a:pt x="4385782" y="907260"/>
                  <a:pt x="4385782" y="907260"/>
                  <a:pt x="4385782" y="906389"/>
                </a:cubicBezTo>
                <a:lnTo>
                  <a:pt x="4385782" y="900287"/>
                </a:lnTo>
                <a:cubicBezTo>
                  <a:pt x="4385782" y="900287"/>
                  <a:pt x="4385782" y="900287"/>
                  <a:pt x="4384667" y="900287"/>
                </a:cubicBezTo>
                <a:lnTo>
                  <a:pt x="4376865" y="900287"/>
                </a:lnTo>
                <a:cubicBezTo>
                  <a:pt x="4376865" y="900287"/>
                  <a:pt x="4376865" y="900287"/>
                  <a:pt x="4376865" y="899124"/>
                </a:cubicBezTo>
                <a:lnTo>
                  <a:pt x="4376865" y="890988"/>
                </a:lnTo>
                <a:cubicBezTo>
                  <a:pt x="4376865" y="890988"/>
                  <a:pt x="4376865" y="890988"/>
                  <a:pt x="4377980" y="890988"/>
                </a:cubicBezTo>
                <a:lnTo>
                  <a:pt x="4385782" y="890988"/>
                </a:lnTo>
                <a:cubicBezTo>
                  <a:pt x="4385782" y="890988"/>
                  <a:pt x="4385782" y="890988"/>
                  <a:pt x="4385782" y="889826"/>
                </a:cubicBezTo>
                <a:lnTo>
                  <a:pt x="4385782" y="881689"/>
                </a:lnTo>
                <a:cubicBezTo>
                  <a:pt x="4385782" y="881689"/>
                  <a:pt x="4385782" y="881689"/>
                  <a:pt x="4384667" y="881689"/>
                </a:cubicBezTo>
                <a:lnTo>
                  <a:pt x="4376865" y="881689"/>
                </a:lnTo>
                <a:cubicBezTo>
                  <a:pt x="4376865" y="881689"/>
                  <a:pt x="4376865" y="881689"/>
                  <a:pt x="4376865" y="880527"/>
                </a:cubicBezTo>
                <a:lnTo>
                  <a:pt x="4376865" y="872391"/>
                </a:lnTo>
                <a:cubicBezTo>
                  <a:pt x="4376865" y="872391"/>
                  <a:pt x="4376865" y="872391"/>
                  <a:pt x="4377980" y="872391"/>
                </a:cubicBezTo>
                <a:lnTo>
                  <a:pt x="4385782" y="872391"/>
                </a:lnTo>
                <a:cubicBezTo>
                  <a:pt x="4385782" y="872391"/>
                  <a:pt x="4385782" y="872391"/>
                  <a:pt x="4385782" y="871519"/>
                </a:cubicBezTo>
                <a:lnTo>
                  <a:pt x="4385782" y="865417"/>
                </a:lnTo>
                <a:cubicBezTo>
                  <a:pt x="4385782" y="865417"/>
                  <a:pt x="4385782" y="865417"/>
                  <a:pt x="4384667" y="865417"/>
                </a:cubicBezTo>
                <a:lnTo>
                  <a:pt x="4376865" y="865417"/>
                </a:lnTo>
                <a:cubicBezTo>
                  <a:pt x="4376865" y="865417"/>
                  <a:pt x="4376865" y="865417"/>
                  <a:pt x="4376865" y="864255"/>
                </a:cubicBezTo>
                <a:lnTo>
                  <a:pt x="4376865" y="856118"/>
                </a:lnTo>
                <a:cubicBezTo>
                  <a:pt x="4376865" y="856118"/>
                  <a:pt x="4376865" y="856118"/>
                  <a:pt x="4377980" y="856118"/>
                </a:cubicBezTo>
                <a:lnTo>
                  <a:pt x="4385782" y="856118"/>
                </a:lnTo>
                <a:cubicBezTo>
                  <a:pt x="4385782" y="856118"/>
                  <a:pt x="4385782" y="856118"/>
                  <a:pt x="4385782" y="854956"/>
                </a:cubicBezTo>
                <a:lnTo>
                  <a:pt x="4385782" y="846820"/>
                </a:lnTo>
                <a:cubicBezTo>
                  <a:pt x="4385782" y="846820"/>
                  <a:pt x="4385782" y="846820"/>
                  <a:pt x="4384667" y="846820"/>
                </a:cubicBezTo>
                <a:lnTo>
                  <a:pt x="4376865" y="846820"/>
                </a:lnTo>
                <a:cubicBezTo>
                  <a:pt x="4376865" y="846820"/>
                  <a:pt x="4376865" y="846820"/>
                  <a:pt x="4376865" y="845657"/>
                </a:cubicBezTo>
                <a:lnTo>
                  <a:pt x="4376865" y="837521"/>
                </a:lnTo>
                <a:cubicBezTo>
                  <a:pt x="4376865" y="837521"/>
                  <a:pt x="4376865" y="837521"/>
                  <a:pt x="4377980" y="837521"/>
                </a:cubicBezTo>
                <a:lnTo>
                  <a:pt x="4385782" y="837521"/>
                </a:lnTo>
                <a:cubicBezTo>
                  <a:pt x="4385782" y="837521"/>
                  <a:pt x="4385782" y="837521"/>
                  <a:pt x="4385782" y="836649"/>
                </a:cubicBezTo>
                <a:lnTo>
                  <a:pt x="4385782" y="830547"/>
                </a:lnTo>
                <a:cubicBezTo>
                  <a:pt x="4385782" y="830547"/>
                  <a:pt x="4385782" y="830547"/>
                  <a:pt x="4384667" y="830547"/>
                </a:cubicBezTo>
                <a:lnTo>
                  <a:pt x="4376865" y="830547"/>
                </a:lnTo>
                <a:cubicBezTo>
                  <a:pt x="4376865" y="830547"/>
                  <a:pt x="4376865" y="830547"/>
                  <a:pt x="4376865" y="829385"/>
                </a:cubicBezTo>
                <a:lnTo>
                  <a:pt x="4376865" y="821248"/>
                </a:lnTo>
                <a:cubicBezTo>
                  <a:pt x="4376865" y="821248"/>
                  <a:pt x="4376865" y="821248"/>
                  <a:pt x="4377980" y="821248"/>
                </a:cubicBezTo>
                <a:lnTo>
                  <a:pt x="4385782" y="821248"/>
                </a:lnTo>
                <a:cubicBezTo>
                  <a:pt x="4385782" y="821248"/>
                  <a:pt x="4385782" y="821248"/>
                  <a:pt x="4384667" y="819505"/>
                </a:cubicBezTo>
                <a:lnTo>
                  <a:pt x="4376865" y="807301"/>
                </a:lnTo>
                <a:cubicBezTo>
                  <a:pt x="4376865" y="807301"/>
                  <a:pt x="4376865" y="807301"/>
                  <a:pt x="4376865" y="770106"/>
                </a:cubicBezTo>
                <a:cubicBezTo>
                  <a:pt x="4376865" y="770106"/>
                  <a:pt x="4376865" y="770106"/>
                  <a:pt x="4526209" y="770106"/>
                </a:cubicBezTo>
                <a:cubicBezTo>
                  <a:pt x="4526209" y="770106"/>
                  <a:pt x="4526209" y="770106"/>
                  <a:pt x="4539583" y="791028"/>
                </a:cubicBezTo>
                <a:cubicBezTo>
                  <a:pt x="4539583" y="791028"/>
                  <a:pt x="4539583" y="791028"/>
                  <a:pt x="4539583" y="837521"/>
                </a:cubicBezTo>
                <a:cubicBezTo>
                  <a:pt x="4539583" y="837521"/>
                  <a:pt x="4539583" y="837521"/>
                  <a:pt x="4538469" y="837521"/>
                </a:cubicBezTo>
                <a:lnTo>
                  <a:pt x="4530667" y="837521"/>
                </a:lnTo>
                <a:cubicBezTo>
                  <a:pt x="4530667" y="837521"/>
                  <a:pt x="4530667" y="837521"/>
                  <a:pt x="4530667" y="838683"/>
                </a:cubicBezTo>
                <a:lnTo>
                  <a:pt x="4530667" y="846820"/>
                </a:lnTo>
                <a:cubicBezTo>
                  <a:pt x="4530667" y="846820"/>
                  <a:pt x="4530667" y="846820"/>
                  <a:pt x="4531782" y="846820"/>
                </a:cubicBezTo>
                <a:lnTo>
                  <a:pt x="4539583" y="846820"/>
                </a:lnTo>
                <a:cubicBezTo>
                  <a:pt x="4539583" y="846820"/>
                  <a:pt x="4539583" y="846820"/>
                  <a:pt x="4539583" y="847982"/>
                </a:cubicBezTo>
                <a:lnTo>
                  <a:pt x="4539583" y="856118"/>
                </a:lnTo>
                <a:cubicBezTo>
                  <a:pt x="4539583" y="856118"/>
                  <a:pt x="4539583" y="856118"/>
                  <a:pt x="4538469" y="856118"/>
                </a:cubicBezTo>
                <a:lnTo>
                  <a:pt x="4530667" y="856118"/>
                </a:lnTo>
                <a:cubicBezTo>
                  <a:pt x="4530667" y="856118"/>
                  <a:pt x="4530667" y="856118"/>
                  <a:pt x="4530667" y="857280"/>
                </a:cubicBezTo>
                <a:lnTo>
                  <a:pt x="4530667" y="865417"/>
                </a:lnTo>
                <a:cubicBezTo>
                  <a:pt x="4530667" y="865417"/>
                  <a:pt x="4530667" y="865417"/>
                  <a:pt x="4531782" y="865417"/>
                </a:cubicBezTo>
                <a:lnTo>
                  <a:pt x="4539583" y="865417"/>
                </a:lnTo>
                <a:cubicBezTo>
                  <a:pt x="4539583" y="865417"/>
                  <a:pt x="4539583" y="865417"/>
                  <a:pt x="4539583" y="866289"/>
                </a:cubicBezTo>
                <a:lnTo>
                  <a:pt x="4539583" y="872391"/>
                </a:lnTo>
                <a:cubicBezTo>
                  <a:pt x="4539583" y="872391"/>
                  <a:pt x="4539583" y="872391"/>
                  <a:pt x="4538469" y="872391"/>
                </a:cubicBezTo>
                <a:lnTo>
                  <a:pt x="4530667" y="872391"/>
                </a:lnTo>
                <a:cubicBezTo>
                  <a:pt x="4530667" y="872391"/>
                  <a:pt x="4530667" y="872391"/>
                  <a:pt x="4530667" y="873553"/>
                </a:cubicBezTo>
                <a:lnTo>
                  <a:pt x="4530667" y="881689"/>
                </a:lnTo>
                <a:cubicBezTo>
                  <a:pt x="4530667" y="881689"/>
                  <a:pt x="4530667" y="881689"/>
                  <a:pt x="4531782" y="881689"/>
                </a:cubicBezTo>
                <a:lnTo>
                  <a:pt x="4539583" y="881689"/>
                </a:lnTo>
                <a:cubicBezTo>
                  <a:pt x="4539583" y="881689"/>
                  <a:pt x="4539583" y="881689"/>
                  <a:pt x="4539583" y="882852"/>
                </a:cubicBezTo>
                <a:lnTo>
                  <a:pt x="4539583" y="890988"/>
                </a:lnTo>
                <a:cubicBezTo>
                  <a:pt x="4539583" y="890988"/>
                  <a:pt x="4539583" y="890988"/>
                  <a:pt x="4538469" y="890988"/>
                </a:cubicBezTo>
                <a:lnTo>
                  <a:pt x="4530667" y="890988"/>
                </a:lnTo>
                <a:cubicBezTo>
                  <a:pt x="4530667" y="890988"/>
                  <a:pt x="4530667" y="890988"/>
                  <a:pt x="4530667" y="892150"/>
                </a:cubicBezTo>
                <a:lnTo>
                  <a:pt x="4530667" y="900287"/>
                </a:lnTo>
                <a:cubicBezTo>
                  <a:pt x="4530667" y="900287"/>
                  <a:pt x="4530667" y="900287"/>
                  <a:pt x="4531782" y="900287"/>
                </a:cubicBezTo>
                <a:lnTo>
                  <a:pt x="4539583" y="900287"/>
                </a:lnTo>
                <a:cubicBezTo>
                  <a:pt x="4539583" y="900287"/>
                  <a:pt x="4539583" y="900287"/>
                  <a:pt x="4539583" y="901158"/>
                </a:cubicBezTo>
                <a:lnTo>
                  <a:pt x="4539583" y="907260"/>
                </a:lnTo>
                <a:cubicBezTo>
                  <a:pt x="4539583" y="907260"/>
                  <a:pt x="4539583" y="907260"/>
                  <a:pt x="4538469" y="907260"/>
                </a:cubicBezTo>
                <a:lnTo>
                  <a:pt x="4530667" y="907260"/>
                </a:lnTo>
                <a:cubicBezTo>
                  <a:pt x="4530667" y="907260"/>
                  <a:pt x="4530667" y="907260"/>
                  <a:pt x="4530667" y="908423"/>
                </a:cubicBezTo>
                <a:lnTo>
                  <a:pt x="4530667" y="916559"/>
                </a:lnTo>
                <a:cubicBezTo>
                  <a:pt x="4530667" y="916559"/>
                  <a:pt x="4530667" y="916559"/>
                  <a:pt x="4531782" y="916559"/>
                </a:cubicBezTo>
                <a:lnTo>
                  <a:pt x="4539583" y="916559"/>
                </a:lnTo>
                <a:cubicBezTo>
                  <a:pt x="4539583" y="916559"/>
                  <a:pt x="4539583" y="916559"/>
                  <a:pt x="4539583" y="917721"/>
                </a:cubicBezTo>
                <a:lnTo>
                  <a:pt x="4539583" y="925858"/>
                </a:lnTo>
                <a:cubicBezTo>
                  <a:pt x="4539583" y="925858"/>
                  <a:pt x="4539583" y="925858"/>
                  <a:pt x="4538469" y="925858"/>
                </a:cubicBezTo>
                <a:lnTo>
                  <a:pt x="4530667" y="925858"/>
                </a:lnTo>
                <a:cubicBezTo>
                  <a:pt x="4530667" y="925858"/>
                  <a:pt x="4530667" y="925858"/>
                  <a:pt x="4530667" y="926729"/>
                </a:cubicBezTo>
                <a:lnTo>
                  <a:pt x="4530667" y="932832"/>
                </a:lnTo>
                <a:cubicBezTo>
                  <a:pt x="4530667" y="932832"/>
                  <a:pt x="4530667" y="932832"/>
                  <a:pt x="4531782" y="932832"/>
                </a:cubicBezTo>
                <a:lnTo>
                  <a:pt x="4539583" y="932832"/>
                </a:lnTo>
                <a:cubicBezTo>
                  <a:pt x="4539583" y="932832"/>
                  <a:pt x="4539583" y="932832"/>
                  <a:pt x="4539583" y="933994"/>
                </a:cubicBezTo>
                <a:lnTo>
                  <a:pt x="4539583" y="942130"/>
                </a:lnTo>
                <a:cubicBezTo>
                  <a:pt x="4539583" y="942130"/>
                  <a:pt x="4539583" y="942130"/>
                  <a:pt x="4538469" y="942130"/>
                </a:cubicBezTo>
                <a:lnTo>
                  <a:pt x="4530667" y="942130"/>
                </a:lnTo>
                <a:cubicBezTo>
                  <a:pt x="4530667" y="942130"/>
                  <a:pt x="4530667" y="942130"/>
                  <a:pt x="4530667" y="943292"/>
                </a:cubicBezTo>
                <a:lnTo>
                  <a:pt x="4530667" y="951429"/>
                </a:lnTo>
                <a:cubicBezTo>
                  <a:pt x="4530667" y="951429"/>
                  <a:pt x="4530667" y="951429"/>
                  <a:pt x="4531782" y="951429"/>
                </a:cubicBezTo>
                <a:lnTo>
                  <a:pt x="4539583" y="951429"/>
                </a:lnTo>
                <a:cubicBezTo>
                  <a:pt x="4539583" y="951429"/>
                  <a:pt x="4539583" y="951429"/>
                  <a:pt x="4539583" y="952591"/>
                </a:cubicBezTo>
                <a:lnTo>
                  <a:pt x="4539583" y="960727"/>
                </a:lnTo>
                <a:cubicBezTo>
                  <a:pt x="4539583" y="960727"/>
                  <a:pt x="4539583" y="960727"/>
                  <a:pt x="4538469" y="960727"/>
                </a:cubicBezTo>
                <a:lnTo>
                  <a:pt x="4530667" y="960727"/>
                </a:lnTo>
                <a:cubicBezTo>
                  <a:pt x="4530667" y="960727"/>
                  <a:pt x="4530667" y="960727"/>
                  <a:pt x="4530667" y="961599"/>
                </a:cubicBezTo>
                <a:lnTo>
                  <a:pt x="4530667" y="967701"/>
                </a:lnTo>
                <a:cubicBezTo>
                  <a:pt x="4530667" y="967701"/>
                  <a:pt x="4530667" y="967701"/>
                  <a:pt x="4531782" y="967701"/>
                </a:cubicBezTo>
                <a:lnTo>
                  <a:pt x="4539583" y="967701"/>
                </a:lnTo>
                <a:cubicBezTo>
                  <a:pt x="4539583" y="967701"/>
                  <a:pt x="4539583" y="967701"/>
                  <a:pt x="4539583" y="968864"/>
                </a:cubicBezTo>
                <a:lnTo>
                  <a:pt x="4539583" y="977000"/>
                </a:lnTo>
                <a:cubicBezTo>
                  <a:pt x="4539583" y="977000"/>
                  <a:pt x="4539583" y="977000"/>
                  <a:pt x="4538469" y="977000"/>
                </a:cubicBezTo>
                <a:lnTo>
                  <a:pt x="4530667" y="977000"/>
                </a:lnTo>
                <a:cubicBezTo>
                  <a:pt x="4530667" y="977000"/>
                  <a:pt x="4530667" y="977000"/>
                  <a:pt x="4530667" y="978162"/>
                </a:cubicBezTo>
                <a:lnTo>
                  <a:pt x="4530667" y="986299"/>
                </a:lnTo>
                <a:cubicBezTo>
                  <a:pt x="4530667" y="986299"/>
                  <a:pt x="4530667" y="986299"/>
                  <a:pt x="4531782" y="986299"/>
                </a:cubicBezTo>
                <a:lnTo>
                  <a:pt x="4539583" y="986299"/>
                </a:lnTo>
                <a:cubicBezTo>
                  <a:pt x="4539583" y="986299"/>
                  <a:pt x="4539583" y="986299"/>
                  <a:pt x="4539583" y="987170"/>
                </a:cubicBezTo>
                <a:lnTo>
                  <a:pt x="4539583" y="993272"/>
                </a:lnTo>
                <a:cubicBezTo>
                  <a:pt x="4539583" y="993272"/>
                  <a:pt x="4539583" y="993272"/>
                  <a:pt x="4538469" y="993272"/>
                </a:cubicBezTo>
                <a:lnTo>
                  <a:pt x="4530667" y="993272"/>
                </a:lnTo>
                <a:cubicBezTo>
                  <a:pt x="4530667" y="993272"/>
                  <a:pt x="4530667" y="993272"/>
                  <a:pt x="4530667" y="994435"/>
                </a:cubicBezTo>
                <a:lnTo>
                  <a:pt x="4530667" y="1002571"/>
                </a:lnTo>
                <a:cubicBezTo>
                  <a:pt x="4530667" y="1002571"/>
                  <a:pt x="4530667" y="1002571"/>
                  <a:pt x="4531782" y="1002571"/>
                </a:cubicBezTo>
                <a:lnTo>
                  <a:pt x="4539583" y="1002571"/>
                </a:lnTo>
                <a:cubicBezTo>
                  <a:pt x="4539583" y="1002571"/>
                  <a:pt x="4539583" y="1002571"/>
                  <a:pt x="4539583" y="1003733"/>
                </a:cubicBezTo>
                <a:lnTo>
                  <a:pt x="4539583" y="1011870"/>
                </a:lnTo>
                <a:cubicBezTo>
                  <a:pt x="4539583" y="1011870"/>
                  <a:pt x="4539583" y="1011870"/>
                  <a:pt x="4538469" y="1011870"/>
                </a:cubicBezTo>
                <a:lnTo>
                  <a:pt x="4530667" y="1011870"/>
                </a:lnTo>
                <a:cubicBezTo>
                  <a:pt x="4530667" y="1011870"/>
                  <a:pt x="4530667" y="1011870"/>
                  <a:pt x="4530667" y="1013032"/>
                </a:cubicBezTo>
                <a:lnTo>
                  <a:pt x="4530667" y="1021168"/>
                </a:lnTo>
                <a:cubicBezTo>
                  <a:pt x="4530667" y="1021168"/>
                  <a:pt x="4530667" y="1021168"/>
                  <a:pt x="4531782" y="1021168"/>
                </a:cubicBezTo>
                <a:lnTo>
                  <a:pt x="4539583" y="1021168"/>
                </a:lnTo>
                <a:cubicBezTo>
                  <a:pt x="4539583" y="1021168"/>
                  <a:pt x="4539583" y="1021168"/>
                  <a:pt x="4539583" y="1022040"/>
                </a:cubicBezTo>
                <a:lnTo>
                  <a:pt x="4539583" y="1028142"/>
                </a:lnTo>
                <a:cubicBezTo>
                  <a:pt x="4539583" y="1028142"/>
                  <a:pt x="4539583" y="1028142"/>
                  <a:pt x="4538469" y="1028142"/>
                </a:cubicBezTo>
                <a:lnTo>
                  <a:pt x="4530667" y="1028142"/>
                </a:lnTo>
                <a:cubicBezTo>
                  <a:pt x="4530667" y="1028142"/>
                  <a:pt x="4530667" y="1028142"/>
                  <a:pt x="4530667" y="1029304"/>
                </a:cubicBezTo>
                <a:lnTo>
                  <a:pt x="4530667" y="1037441"/>
                </a:lnTo>
                <a:cubicBezTo>
                  <a:pt x="4530667" y="1037441"/>
                  <a:pt x="4530667" y="1037441"/>
                  <a:pt x="4555186" y="1058363"/>
                </a:cubicBezTo>
                <a:cubicBezTo>
                  <a:pt x="4555186" y="1063012"/>
                  <a:pt x="4555186" y="1063012"/>
                  <a:pt x="4554072" y="1063012"/>
                </a:cubicBezTo>
                <a:lnTo>
                  <a:pt x="4546270" y="1063012"/>
                </a:lnTo>
                <a:cubicBezTo>
                  <a:pt x="4546270" y="1063012"/>
                  <a:pt x="4546270" y="1063012"/>
                  <a:pt x="4546270" y="1088583"/>
                </a:cubicBezTo>
                <a:cubicBezTo>
                  <a:pt x="4546270" y="1088583"/>
                  <a:pt x="4546270" y="1088583"/>
                  <a:pt x="4547385" y="1088583"/>
                </a:cubicBezTo>
                <a:lnTo>
                  <a:pt x="4555186" y="1088583"/>
                </a:lnTo>
                <a:cubicBezTo>
                  <a:pt x="4555186" y="1088583"/>
                  <a:pt x="4555186" y="1088583"/>
                  <a:pt x="4555186" y="1087130"/>
                </a:cubicBezTo>
                <a:lnTo>
                  <a:pt x="4555186" y="1076960"/>
                </a:lnTo>
                <a:cubicBezTo>
                  <a:pt x="4555186" y="1076960"/>
                  <a:pt x="4555186" y="1076960"/>
                  <a:pt x="4556301" y="1076379"/>
                </a:cubicBezTo>
                <a:lnTo>
                  <a:pt x="4564102" y="1072311"/>
                </a:lnTo>
                <a:cubicBezTo>
                  <a:pt x="4564102" y="1072311"/>
                  <a:pt x="4564102" y="1072311"/>
                  <a:pt x="4566053" y="1072311"/>
                </a:cubicBezTo>
                <a:lnTo>
                  <a:pt x="4579706" y="1072311"/>
                </a:lnTo>
                <a:cubicBezTo>
                  <a:pt x="4579706" y="1072311"/>
                  <a:pt x="4579706" y="1072311"/>
                  <a:pt x="4579706" y="1073473"/>
                </a:cubicBezTo>
                <a:lnTo>
                  <a:pt x="4579706" y="1081609"/>
                </a:lnTo>
                <a:cubicBezTo>
                  <a:pt x="4579706" y="1081609"/>
                  <a:pt x="4579706" y="1081609"/>
                  <a:pt x="4581377" y="1081609"/>
                </a:cubicBezTo>
                <a:lnTo>
                  <a:pt x="4593080" y="1081609"/>
                </a:lnTo>
                <a:cubicBezTo>
                  <a:pt x="4593080" y="1086258"/>
                  <a:pt x="4593080" y="1086258"/>
                  <a:pt x="4594194" y="1086258"/>
                </a:cubicBezTo>
                <a:lnTo>
                  <a:pt x="4601996" y="1086258"/>
                </a:lnTo>
                <a:cubicBezTo>
                  <a:pt x="4601996" y="1086258"/>
                  <a:pt x="4601996" y="1086258"/>
                  <a:pt x="4626515" y="1118803"/>
                </a:cubicBezTo>
                <a:cubicBezTo>
                  <a:pt x="4626515" y="1118803"/>
                  <a:pt x="4626515" y="1118803"/>
                  <a:pt x="4626515" y="1153673"/>
                </a:cubicBezTo>
                <a:cubicBezTo>
                  <a:pt x="4626515" y="1153673"/>
                  <a:pt x="4626515" y="1153673"/>
                  <a:pt x="4627629" y="1153673"/>
                </a:cubicBezTo>
                <a:lnTo>
                  <a:pt x="4635431" y="1153673"/>
                </a:lnTo>
                <a:cubicBezTo>
                  <a:pt x="4635431" y="1153673"/>
                  <a:pt x="4635431" y="1153673"/>
                  <a:pt x="4635431" y="1151639"/>
                </a:cubicBezTo>
                <a:lnTo>
                  <a:pt x="4635431" y="1137401"/>
                </a:lnTo>
                <a:cubicBezTo>
                  <a:pt x="4635431" y="1137401"/>
                  <a:pt x="4635431" y="1137401"/>
                  <a:pt x="4636267" y="1137401"/>
                </a:cubicBezTo>
                <a:lnTo>
                  <a:pt x="4642118" y="1137401"/>
                </a:lnTo>
                <a:cubicBezTo>
                  <a:pt x="4642118" y="1137401"/>
                  <a:pt x="4642118" y="1137401"/>
                  <a:pt x="4642118" y="1138563"/>
                </a:cubicBezTo>
                <a:lnTo>
                  <a:pt x="4642118" y="1146699"/>
                </a:lnTo>
                <a:cubicBezTo>
                  <a:pt x="4651034" y="1149024"/>
                  <a:pt x="4651034" y="1149024"/>
                  <a:pt x="4651034" y="1097882"/>
                </a:cubicBezTo>
                <a:cubicBezTo>
                  <a:pt x="4651034" y="1097882"/>
                  <a:pt x="4651034" y="1097882"/>
                  <a:pt x="4688927" y="1097882"/>
                </a:cubicBezTo>
                <a:cubicBezTo>
                  <a:pt x="4688927" y="1097882"/>
                  <a:pt x="4688927" y="1097882"/>
                  <a:pt x="4688927" y="1023493"/>
                </a:cubicBezTo>
                <a:cubicBezTo>
                  <a:pt x="4688927" y="1023493"/>
                  <a:pt x="4688927" y="1023493"/>
                  <a:pt x="4724591" y="1023493"/>
                </a:cubicBezTo>
                <a:cubicBezTo>
                  <a:pt x="4724591" y="1023493"/>
                  <a:pt x="4724591" y="1023493"/>
                  <a:pt x="4724591" y="1022621"/>
                </a:cubicBezTo>
                <a:lnTo>
                  <a:pt x="4724591" y="1016519"/>
                </a:lnTo>
                <a:cubicBezTo>
                  <a:pt x="4724591" y="1016519"/>
                  <a:pt x="4724591" y="1016519"/>
                  <a:pt x="4746882" y="1016519"/>
                </a:cubicBezTo>
                <a:cubicBezTo>
                  <a:pt x="4746882" y="1016519"/>
                  <a:pt x="4746882" y="1016519"/>
                  <a:pt x="4746882" y="977000"/>
                </a:cubicBezTo>
                <a:cubicBezTo>
                  <a:pt x="4742423" y="977000"/>
                  <a:pt x="4742423" y="977000"/>
                  <a:pt x="4742423" y="975256"/>
                </a:cubicBezTo>
                <a:lnTo>
                  <a:pt x="4742423" y="963052"/>
                </a:lnTo>
                <a:lnTo>
                  <a:pt x="4746882" y="965377"/>
                </a:lnTo>
                <a:cubicBezTo>
                  <a:pt x="4746882" y="965377"/>
                  <a:pt x="4746882" y="965377"/>
                  <a:pt x="4751340" y="942130"/>
                </a:cubicBezTo>
                <a:cubicBezTo>
                  <a:pt x="4751340" y="942130"/>
                  <a:pt x="4751340" y="942130"/>
                  <a:pt x="4755798" y="965377"/>
                </a:cubicBezTo>
                <a:cubicBezTo>
                  <a:pt x="4758027" y="963052"/>
                  <a:pt x="4758027" y="963052"/>
                  <a:pt x="4758305" y="962180"/>
                </a:cubicBezTo>
                <a:lnTo>
                  <a:pt x="4760256" y="956078"/>
                </a:lnTo>
                <a:cubicBezTo>
                  <a:pt x="4760256" y="956078"/>
                  <a:pt x="4760256" y="956078"/>
                  <a:pt x="4760813" y="954916"/>
                </a:cubicBezTo>
                <a:lnTo>
                  <a:pt x="4764714" y="946779"/>
                </a:lnTo>
                <a:cubicBezTo>
                  <a:pt x="4764714" y="946779"/>
                  <a:pt x="4764714" y="946779"/>
                  <a:pt x="4765271" y="945617"/>
                </a:cubicBezTo>
                <a:lnTo>
                  <a:pt x="4769172" y="937481"/>
                </a:lnTo>
                <a:cubicBezTo>
                  <a:pt x="4769172" y="937481"/>
                  <a:pt x="4769172" y="937481"/>
                  <a:pt x="4770565" y="936609"/>
                </a:cubicBezTo>
                <a:lnTo>
                  <a:pt x="4780317" y="930507"/>
                </a:lnTo>
                <a:cubicBezTo>
                  <a:pt x="4780317" y="930507"/>
                  <a:pt x="4780317" y="930507"/>
                  <a:pt x="4781989" y="929345"/>
                </a:cubicBezTo>
                <a:lnTo>
                  <a:pt x="4793691" y="921208"/>
                </a:lnTo>
                <a:cubicBezTo>
                  <a:pt x="4793691" y="921208"/>
                  <a:pt x="4793691" y="921208"/>
                  <a:pt x="4794527" y="920046"/>
                </a:cubicBezTo>
                <a:lnTo>
                  <a:pt x="4800378" y="911910"/>
                </a:lnTo>
                <a:cubicBezTo>
                  <a:pt x="4800378" y="911910"/>
                  <a:pt x="4800378" y="911910"/>
                  <a:pt x="4800935" y="909876"/>
                </a:cubicBezTo>
                <a:lnTo>
                  <a:pt x="4804836" y="895637"/>
                </a:lnTo>
                <a:cubicBezTo>
                  <a:pt x="4804836" y="895637"/>
                  <a:pt x="4804836" y="895637"/>
                  <a:pt x="4805393" y="897671"/>
                </a:cubicBezTo>
                <a:lnTo>
                  <a:pt x="4809294" y="911910"/>
                </a:lnTo>
                <a:cubicBezTo>
                  <a:pt x="4809294" y="911910"/>
                  <a:pt x="4809294" y="911910"/>
                  <a:pt x="4809851" y="912781"/>
                </a:cubicBezTo>
                <a:lnTo>
                  <a:pt x="4813752" y="918884"/>
                </a:lnTo>
                <a:cubicBezTo>
                  <a:pt x="4813752" y="918884"/>
                  <a:pt x="4813752" y="918884"/>
                  <a:pt x="4815145" y="920046"/>
                </a:cubicBezTo>
                <a:lnTo>
                  <a:pt x="4824897" y="928182"/>
                </a:lnTo>
                <a:cubicBezTo>
                  <a:pt x="4824897" y="928182"/>
                  <a:pt x="4824897" y="928182"/>
                  <a:pt x="4826012" y="929345"/>
                </a:cubicBezTo>
                <a:lnTo>
                  <a:pt x="4833813" y="937481"/>
                </a:lnTo>
                <a:cubicBezTo>
                  <a:pt x="4833813" y="937481"/>
                  <a:pt x="4833813" y="937481"/>
                  <a:pt x="4834928" y="938643"/>
                </a:cubicBezTo>
                <a:lnTo>
                  <a:pt x="4842729" y="946779"/>
                </a:lnTo>
                <a:cubicBezTo>
                  <a:pt x="4842729" y="946779"/>
                  <a:pt x="4842729" y="946779"/>
                  <a:pt x="4843008" y="947942"/>
                </a:cubicBezTo>
                <a:lnTo>
                  <a:pt x="4844958" y="956078"/>
                </a:lnTo>
                <a:cubicBezTo>
                  <a:pt x="4844958" y="956078"/>
                  <a:pt x="4844958" y="956078"/>
                  <a:pt x="4845237" y="957240"/>
                </a:cubicBezTo>
                <a:lnTo>
                  <a:pt x="4847187" y="965377"/>
                </a:lnTo>
                <a:cubicBezTo>
                  <a:pt x="4851645" y="965377"/>
                  <a:pt x="4851645" y="965377"/>
                  <a:pt x="4853874" y="942130"/>
                </a:cubicBezTo>
                <a:cubicBezTo>
                  <a:pt x="4853874" y="942130"/>
                  <a:pt x="4853874" y="942130"/>
                  <a:pt x="4858332" y="965377"/>
                </a:cubicBezTo>
                <a:cubicBezTo>
                  <a:pt x="4862790" y="965377"/>
                  <a:pt x="4862790" y="965377"/>
                  <a:pt x="4862790" y="967120"/>
                </a:cubicBezTo>
                <a:lnTo>
                  <a:pt x="4862790" y="979325"/>
                </a:lnTo>
                <a:cubicBezTo>
                  <a:pt x="4858332" y="979325"/>
                  <a:pt x="4858332" y="979325"/>
                  <a:pt x="4858332" y="1011870"/>
                </a:cubicBezTo>
                <a:cubicBezTo>
                  <a:pt x="4858332" y="1011870"/>
                  <a:pt x="4858332" y="1011870"/>
                  <a:pt x="4859447" y="1011870"/>
                </a:cubicBezTo>
                <a:lnTo>
                  <a:pt x="4867248" y="1011870"/>
                </a:lnTo>
                <a:cubicBezTo>
                  <a:pt x="4867248" y="1016519"/>
                  <a:pt x="4867248" y="1016519"/>
                  <a:pt x="4868084" y="1016519"/>
                </a:cubicBezTo>
                <a:lnTo>
                  <a:pt x="4873935" y="1016519"/>
                </a:lnTo>
                <a:cubicBezTo>
                  <a:pt x="4873935" y="1016519"/>
                  <a:pt x="4873935" y="1016519"/>
                  <a:pt x="4873935" y="1015357"/>
                </a:cubicBezTo>
                <a:lnTo>
                  <a:pt x="4873935" y="1007220"/>
                </a:lnTo>
                <a:cubicBezTo>
                  <a:pt x="4873935" y="1007220"/>
                  <a:pt x="4873935" y="1007220"/>
                  <a:pt x="4876164" y="1007220"/>
                </a:cubicBezTo>
                <a:lnTo>
                  <a:pt x="4891767" y="1007220"/>
                </a:lnTo>
                <a:cubicBezTo>
                  <a:pt x="4891767" y="1007220"/>
                  <a:pt x="4891767" y="1007220"/>
                  <a:pt x="4891767" y="1005186"/>
                </a:cubicBezTo>
                <a:lnTo>
                  <a:pt x="4891767" y="990948"/>
                </a:lnTo>
                <a:cubicBezTo>
                  <a:pt x="4891767" y="990948"/>
                  <a:pt x="4891767" y="990948"/>
                  <a:pt x="4929661" y="990948"/>
                </a:cubicBezTo>
                <a:cubicBezTo>
                  <a:pt x="4929661" y="990948"/>
                  <a:pt x="4929661" y="990948"/>
                  <a:pt x="4929661" y="992401"/>
                </a:cubicBezTo>
                <a:lnTo>
                  <a:pt x="4929661" y="1002571"/>
                </a:lnTo>
                <a:cubicBezTo>
                  <a:pt x="4929661" y="1002571"/>
                  <a:pt x="4929661" y="1002571"/>
                  <a:pt x="4949722" y="1002571"/>
                </a:cubicBezTo>
                <a:cubicBezTo>
                  <a:pt x="4949722" y="1002571"/>
                  <a:pt x="4949722" y="1002571"/>
                  <a:pt x="4949722" y="1004896"/>
                </a:cubicBezTo>
                <a:lnTo>
                  <a:pt x="4949722" y="1021168"/>
                </a:lnTo>
                <a:cubicBezTo>
                  <a:pt x="4945264" y="1021168"/>
                  <a:pt x="4945264" y="1021168"/>
                  <a:pt x="4945264" y="1022040"/>
                </a:cubicBezTo>
                <a:lnTo>
                  <a:pt x="4945264" y="1028142"/>
                </a:lnTo>
                <a:cubicBezTo>
                  <a:pt x="4949722" y="1028142"/>
                  <a:pt x="4949722" y="1028142"/>
                  <a:pt x="4949722" y="1029886"/>
                </a:cubicBezTo>
                <a:lnTo>
                  <a:pt x="4949722" y="1042090"/>
                </a:lnTo>
                <a:lnTo>
                  <a:pt x="4945264" y="1046739"/>
                </a:lnTo>
                <a:cubicBezTo>
                  <a:pt x="4945264" y="1046739"/>
                  <a:pt x="4945264" y="1046739"/>
                  <a:pt x="4945264" y="1102531"/>
                </a:cubicBezTo>
                <a:cubicBezTo>
                  <a:pt x="4945264" y="1102531"/>
                  <a:pt x="4945264" y="1102531"/>
                  <a:pt x="4947214" y="1102531"/>
                </a:cubicBezTo>
                <a:lnTo>
                  <a:pt x="4960867" y="1102531"/>
                </a:lnTo>
                <a:cubicBezTo>
                  <a:pt x="4960867" y="1107180"/>
                  <a:pt x="4960867" y="1107180"/>
                  <a:pt x="4962538" y="1107180"/>
                </a:cubicBezTo>
                <a:lnTo>
                  <a:pt x="4974241" y="1107180"/>
                </a:lnTo>
                <a:cubicBezTo>
                  <a:pt x="4974241" y="1107180"/>
                  <a:pt x="4974241" y="1107180"/>
                  <a:pt x="4974241" y="1109214"/>
                </a:cubicBezTo>
                <a:lnTo>
                  <a:pt x="4974241" y="1123453"/>
                </a:lnTo>
                <a:cubicBezTo>
                  <a:pt x="4974241" y="1123453"/>
                  <a:pt x="4974241" y="1123453"/>
                  <a:pt x="4975913" y="1123453"/>
                </a:cubicBezTo>
                <a:lnTo>
                  <a:pt x="4987615" y="1123453"/>
                </a:lnTo>
                <a:cubicBezTo>
                  <a:pt x="4987615" y="1123453"/>
                  <a:pt x="4987615" y="1123453"/>
                  <a:pt x="4987615" y="1121419"/>
                </a:cubicBezTo>
                <a:lnTo>
                  <a:pt x="4987615" y="1107180"/>
                </a:lnTo>
                <a:cubicBezTo>
                  <a:pt x="4987615" y="1107180"/>
                  <a:pt x="4987615" y="1107180"/>
                  <a:pt x="4989565" y="1106018"/>
                </a:cubicBezTo>
                <a:lnTo>
                  <a:pt x="5003218" y="1097882"/>
                </a:lnTo>
                <a:cubicBezTo>
                  <a:pt x="5003218" y="1097882"/>
                  <a:pt x="5003218" y="1097882"/>
                  <a:pt x="5003218" y="1076960"/>
                </a:cubicBezTo>
                <a:cubicBezTo>
                  <a:pt x="4998760" y="1076960"/>
                  <a:pt x="4998760" y="1076960"/>
                  <a:pt x="4998760" y="1053713"/>
                </a:cubicBezTo>
                <a:cubicBezTo>
                  <a:pt x="4998760" y="1053713"/>
                  <a:pt x="4998760" y="1053713"/>
                  <a:pt x="4999874" y="1053713"/>
                </a:cubicBezTo>
                <a:lnTo>
                  <a:pt x="5007676" y="1053713"/>
                </a:lnTo>
                <a:cubicBezTo>
                  <a:pt x="5007676" y="1051389"/>
                  <a:pt x="5007676" y="1051389"/>
                  <a:pt x="5027737" y="1051389"/>
                </a:cubicBezTo>
                <a:cubicBezTo>
                  <a:pt x="5027737" y="1051389"/>
                  <a:pt x="5027737" y="1051389"/>
                  <a:pt x="5027737" y="1050226"/>
                </a:cubicBezTo>
                <a:lnTo>
                  <a:pt x="5027737" y="1042090"/>
                </a:lnTo>
                <a:cubicBezTo>
                  <a:pt x="5027737" y="1042090"/>
                  <a:pt x="5027737" y="1042090"/>
                  <a:pt x="5029409" y="1042090"/>
                </a:cubicBezTo>
                <a:lnTo>
                  <a:pt x="5041111" y="1042090"/>
                </a:lnTo>
                <a:cubicBezTo>
                  <a:pt x="5041111" y="1042090"/>
                  <a:pt x="5041111" y="1042090"/>
                  <a:pt x="5041111" y="925858"/>
                </a:cubicBezTo>
                <a:cubicBezTo>
                  <a:pt x="5041111" y="925858"/>
                  <a:pt x="5041111" y="925858"/>
                  <a:pt x="5042226" y="925858"/>
                </a:cubicBezTo>
                <a:lnTo>
                  <a:pt x="5050027" y="925858"/>
                </a:lnTo>
                <a:cubicBezTo>
                  <a:pt x="5050027" y="925858"/>
                  <a:pt x="5050027" y="925858"/>
                  <a:pt x="5050027" y="923533"/>
                </a:cubicBezTo>
                <a:lnTo>
                  <a:pt x="5050027" y="907260"/>
                </a:lnTo>
                <a:cubicBezTo>
                  <a:pt x="5052256" y="907260"/>
                  <a:pt x="5052256" y="907260"/>
                  <a:pt x="5052256" y="860767"/>
                </a:cubicBezTo>
                <a:cubicBezTo>
                  <a:pt x="5052256" y="860767"/>
                  <a:pt x="5052256" y="860767"/>
                  <a:pt x="5053371" y="860767"/>
                </a:cubicBezTo>
                <a:lnTo>
                  <a:pt x="5061172" y="860767"/>
                </a:lnTo>
                <a:cubicBezTo>
                  <a:pt x="5061172" y="860767"/>
                  <a:pt x="5061172" y="860767"/>
                  <a:pt x="5061172" y="861930"/>
                </a:cubicBezTo>
                <a:lnTo>
                  <a:pt x="5061172" y="870066"/>
                </a:lnTo>
                <a:cubicBezTo>
                  <a:pt x="5065630" y="870066"/>
                  <a:pt x="5065630" y="870066"/>
                  <a:pt x="5065630" y="867741"/>
                </a:cubicBezTo>
                <a:lnTo>
                  <a:pt x="5065630" y="851469"/>
                </a:lnTo>
                <a:cubicBezTo>
                  <a:pt x="5065630" y="851469"/>
                  <a:pt x="5065630" y="851469"/>
                  <a:pt x="5067023" y="850888"/>
                </a:cubicBezTo>
                <a:lnTo>
                  <a:pt x="5076775" y="846820"/>
                </a:lnTo>
                <a:cubicBezTo>
                  <a:pt x="5076775" y="846820"/>
                  <a:pt x="5076775" y="846820"/>
                  <a:pt x="5077890" y="847401"/>
                </a:cubicBezTo>
                <a:lnTo>
                  <a:pt x="5085691" y="851469"/>
                </a:lnTo>
                <a:cubicBezTo>
                  <a:pt x="5085691" y="851469"/>
                  <a:pt x="5085691" y="851469"/>
                  <a:pt x="5087363" y="851469"/>
                </a:cubicBezTo>
                <a:lnTo>
                  <a:pt x="5099065" y="851469"/>
                </a:lnTo>
                <a:cubicBezTo>
                  <a:pt x="5099065" y="851469"/>
                  <a:pt x="5099065" y="851469"/>
                  <a:pt x="5099065" y="821248"/>
                </a:cubicBezTo>
                <a:cubicBezTo>
                  <a:pt x="5099065" y="821248"/>
                  <a:pt x="5099065" y="821248"/>
                  <a:pt x="5100180" y="821248"/>
                </a:cubicBezTo>
                <a:lnTo>
                  <a:pt x="5107981" y="821248"/>
                </a:lnTo>
                <a:cubicBezTo>
                  <a:pt x="5107981" y="825898"/>
                  <a:pt x="5107981" y="825898"/>
                  <a:pt x="5109374" y="825898"/>
                </a:cubicBezTo>
                <a:lnTo>
                  <a:pt x="5119127" y="825898"/>
                </a:lnTo>
                <a:cubicBezTo>
                  <a:pt x="5119127" y="821248"/>
                  <a:pt x="5119127" y="821248"/>
                  <a:pt x="5120241" y="821248"/>
                </a:cubicBezTo>
                <a:lnTo>
                  <a:pt x="5128043" y="821248"/>
                </a:lnTo>
                <a:cubicBezTo>
                  <a:pt x="5128043" y="821248"/>
                  <a:pt x="5128043" y="821248"/>
                  <a:pt x="5128043" y="856118"/>
                </a:cubicBezTo>
                <a:cubicBezTo>
                  <a:pt x="5128043" y="856118"/>
                  <a:pt x="5128043" y="856118"/>
                  <a:pt x="5129436" y="857280"/>
                </a:cubicBezTo>
                <a:lnTo>
                  <a:pt x="5139188" y="865417"/>
                </a:lnTo>
                <a:cubicBezTo>
                  <a:pt x="5136959" y="872391"/>
                  <a:pt x="5136959" y="872391"/>
                  <a:pt x="5161478" y="872391"/>
                </a:cubicBezTo>
                <a:cubicBezTo>
                  <a:pt x="5161478" y="872391"/>
                  <a:pt x="5161478" y="872391"/>
                  <a:pt x="5161478" y="870938"/>
                </a:cubicBezTo>
                <a:lnTo>
                  <a:pt x="5161478" y="860767"/>
                </a:lnTo>
                <a:cubicBezTo>
                  <a:pt x="5161478" y="860767"/>
                  <a:pt x="5161478" y="860767"/>
                  <a:pt x="5190455" y="851469"/>
                </a:cubicBezTo>
                <a:cubicBezTo>
                  <a:pt x="5190455" y="851469"/>
                  <a:pt x="5190455" y="851469"/>
                  <a:pt x="5190455" y="850307"/>
                </a:cubicBezTo>
                <a:lnTo>
                  <a:pt x="5190455" y="842170"/>
                </a:lnTo>
                <a:cubicBezTo>
                  <a:pt x="5190455" y="842170"/>
                  <a:pt x="5190455" y="842170"/>
                  <a:pt x="5191291" y="842170"/>
                </a:cubicBezTo>
                <a:lnTo>
                  <a:pt x="5197142" y="842170"/>
                </a:lnTo>
                <a:cubicBezTo>
                  <a:pt x="5197142" y="842170"/>
                  <a:pt x="5197142" y="842170"/>
                  <a:pt x="5197142" y="841299"/>
                </a:cubicBezTo>
                <a:lnTo>
                  <a:pt x="5197142" y="835196"/>
                </a:lnTo>
                <a:cubicBezTo>
                  <a:pt x="5197142" y="835196"/>
                  <a:pt x="5197142" y="835196"/>
                  <a:pt x="5199371" y="835196"/>
                </a:cubicBezTo>
                <a:lnTo>
                  <a:pt x="5214974" y="835196"/>
                </a:lnTo>
                <a:cubicBezTo>
                  <a:pt x="5214974" y="835196"/>
                  <a:pt x="5214974" y="835196"/>
                  <a:pt x="5214974" y="836068"/>
                </a:cubicBezTo>
                <a:lnTo>
                  <a:pt x="5214974" y="842170"/>
                </a:lnTo>
                <a:cubicBezTo>
                  <a:pt x="5214974" y="842170"/>
                  <a:pt x="5214974" y="842170"/>
                  <a:pt x="5216646" y="842170"/>
                </a:cubicBezTo>
                <a:lnTo>
                  <a:pt x="5228348" y="842170"/>
                </a:lnTo>
                <a:cubicBezTo>
                  <a:pt x="5228348" y="842170"/>
                  <a:pt x="5228348" y="842170"/>
                  <a:pt x="5228348" y="843914"/>
                </a:cubicBezTo>
                <a:lnTo>
                  <a:pt x="5228348" y="856118"/>
                </a:lnTo>
                <a:cubicBezTo>
                  <a:pt x="5228348" y="856118"/>
                  <a:pt x="5228348" y="856118"/>
                  <a:pt x="5252867" y="856118"/>
                </a:cubicBezTo>
                <a:cubicBezTo>
                  <a:pt x="5252867" y="856118"/>
                  <a:pt x="5252867" y="856118"/>
                  <a:pt x="5252867" y="854956"/>
                </a:cubicBezTo>
                <a:lnTo>
                  <a:pt x="5252867" y="846820"/>
                </a:lnTo>
                <a:cubicBezTo>
                  <a:pt x="5252867" y="846820"/>
                  <a:pt x="5252867" y="846820"/>
                  <a:pt x="5254260" y="846820"/>
                </a:cubicBezTo>
                <a:lnTo>
                  <a:pt x="5264012" y="846820"/>
                </a:lnTo>
                <a:cubicBezTo>
                  <a:pt x="5264012" y="846820"/>
                  <a:pt x="5264012" y="846820"/>
                  <a:pt x="5264012" y="845657"/>
                </a:cubicBezTo>
                <a:lnTo>
                  <a:pt x="5264012" y="837521"/>
                </a:lnTo>
                <a:cubicBezTo>
                  <a:pt x="5264012" y="837521"/>
                  <a:pt x="5264012" y="837521"/>
                  <a:pt x="5265684" y="837521"/>
                </a:cubicBezTo>
                <a:lnTo>
                  <a:pt x="5277386" y="837521"/>
                </a:lnTo>
                <a:cubicBezTo>
                  <a:pt x="5277386" y="837521"/>
                  <a:pt x="5277386" y="837521"/>
                  <a:pt x="5277386" y="838683"/>
                </a:cubicBezTo>
                <a:lnTo>
                  <a:pt x="5277386" y="846820"/>
                </a:lnTo>
                <a:cubicBezTo>
                  <a:pt x="5281844" y="846820"/>
                  <a:pt x="5281844" y="846820"/>
                  <a:pt x="5281844" y="791028"/>
                </a:cubicBezTo>
                <a:cubicBezTo>
                  <a:pt x="5281844" y="791028"/>
                  <a:pt x="5281844" y="791028"/>
                  <a:pt x="5382150" y="791028"/>
                </a:cubicBezTo>
                <a:cubicBezTo>
                  <a:pt x="5382150" y="791028"/>
                  <a:pt x="5382150" y="791028"/>
                  <a:pt x="5382150" y="865417"/>
                </a:cubicBezTo>
                <a:cubicBezTo>
                  <a:pt x="5382150" y="865417"/>
                  <a:pt x="5382150" y="865417"/>
                  <a:pt x="5384379" y="865417"/>
                </a:cubicBezTo>
                <a:lnTo>
                  <a:pt x="5399982" y="865417"/>
                </a:lnTo>
                <a:cubicBezTo>
                  <a:pt x="5399982" y="865417"/>
                  <a:pt x="5399982" y="865417"/>
                  <a:pt x="5399982" y="781729"/>
                </a:cubicBezTo>
                <a:cubicBezTo>
                  <a:pt x="5399982" y="781729"/>
                  <a:pt x="5399982" y="781729"/>
                  <a:pt x="5422272" y="770106"/>
                </a:cubicBezTo>
                <a:cubicBezTo>
                  <a:pt x="5422272" y="770106"/>
                  <a:pt x="5422272" y="770106"/>
                  <a:pt x="5451249" y="770106"/>
                </a:cubicBezTo>
                <a:cubicBezTo>
                  <a:pt x="5451249" y="770106"/>
                  <a:pt x="5451249" y="770106"/>
                  <a:pt x="5453200" y="768363"/>
                </a:cubicBezTo>
                <a:close/>
                <a:moveTo>
                  <a:pt x="1102596" y="0"/>
                </a:moveTo>
                <a:cubicBezTo>
                  <a:pt x="1102596" y="18"/>
                  <a:pt x="1102612" y="2040"/>
                  <a:pt x="1104622" y="246443"/>
                </a:cubicBezTo>
                <a:cubicBezTo>
                  <a:pt x="1104634" y="246467"/>
                  <a:pt x="1105279" y="247808"/>
                  <a:pt x="1143129" y="326429"/>
                </a:cubicBezTo>
                <a:cubicBezTo>
                  <a:pt x="1143137" y="326429"/>
                  <a:pt x="1143248" y="326429"/>
                  <a:pt x="1145156" y="326429"/>
                </a:cubicBezTo>
                <a:lnTo>
                  <a:pt x="1159343" y="326429"/>
                </a:lnTo>
                <a:cubicBezTo>
                  <a:pt x="1159343" y="326443"/>
                  <a:pt x="1159343" y="327005"/>
                  <a:pt x="1159343" y="350208"/>
                </a:cubicBezTo>
                <a:cubicBezTo>
                  <a:pt x="1159345" y="350214"/>
                  <a:pt x="1159383" y="350272"/>
                  <a:pt x="1159850" y="351019"/>
                </a:cubicBezTo>
                <a:lnTo>
                  <a:pt x="1163396" y="356694"/>
                </a:lnTo>
                <a:cubicBezTo>
                  <a:pt x="1163396" y="356714"/>
                  <a:pt x="1163396" y="358229"/>
                  <a:pt x="1163396" y="471268"/>
                </a:cubicBezTo>
                <a:cubicBezTo>
                  <a:pt x="1163405" y="471268"/>
                  <a:pt x="1163545" y="471268"/>
                  <a:pt x="1165676" y="471268"/>
                </a:cubicBezTo>
                <a:lnTo>
                  <a:pt x="1181637" y="471268"/>
                </a:lnTo>
                <a:cubicBezTo>
                  <a:pt x="1181637" y="471288"/>
                  <a:pt x="1181637" y="472923"/>
                  <a:pt x="1181637" y="611783"/>
                </a:cubicBezTo>
                <a:cubicBezTo>
                  <a:pt x="1181647" y="611782"/>
                  <a:pt x="1181759" y="611761"/>
                  <a:pt x="1183157" y="611513"/>
                </a:cubicBezTo>
                <a:lnTo>
                  <a:pt x="1193797" y="609622"/>
                </a:lnTo>
                <a:cubicBezTo>
                  <a:pt x="1193797" y="609644"/>
                  <a:pt x="1193767" y="610978"/>
                  <a:pt x="1191770" y="698254"/>
                </a:cubicBezTo>
                <a:cubicBezTo>
                  <a:pt x="1191780" y="698256"/>
                  <a:pt x="1191891" y="698276"/>
                  <a:pt x="1193290" y="698525"/>
                </a:cubicBezTo>
                <a:lnTo>
                  <a:pt x="1203930" y="700416"/>
                </a:lnTo>
                <a:cubicBezTo>
                  <a:pt x="1203932" y="700423"/>
                  <a:pt x="1203952" y="700487"/>
                  <a:pt x="1204183" y="701227"/>
                </a:cubicBezTo>
                <a:lnTo>
                  <a:pt x="1205957" y="706902"/>
                </a:lnTo>
                <a:cubicBezTo>
                  <a:pt x="1205959" y="706893"/>
                  <a:pt x="1206004" y="706750"/>
                  <a:pt x="1206717" y="704470"/>
                </a:cubicBezTo>
                <a:lnTo>
                  <a:pt x="1212037" y="687446"/>
                </a:lnTo>
                <a:cubicBezTo>
                  <a:pt x="1212044" y="687446"/>
                  <a:pt x="1212144" y="687446"/>
                  <a:pt x="1213810" y="687446"/>
                </a:cubicBezTo>
                <a:lnTo>
                  <a:pt x="1226224" y="687446"/>
                </a:lnTo>
                <a:cubicBezTo>
                  <a:pt x="1226224" y="687463"/>
                  <a:pt x="1226224" y="688156"/>
                  <a:pt x="1226224" y="719872"/>
                </a:cubicBezTo>
                <a:cubicBezTo>
                  <a:pt x="1226230" y="719877"/>
                  <a:pt x="1226307" y="719917"/>
                  <a:pt x="1227237" y="720413"/>
                </a:cubicBezTo>
                <a:lnTo>
                  <a:pt x="1234331" y="724196"/>
                </a:lnTo>
                <a:cubicBezTo>
                  <a:pt x="1234331" y="724205"/>
                  <a:pt x="1234331" y="724306"/>
                  <a:pt x="1234331" y="725547"/>
                </a:cubicBezTo>
                <a:lnTo>
                  <a:pt x="1234331" y="735005"/>
                </a:lnTo>
                <a:cubicBezTo>
                  <a:pt x="1234351" y="735005"/>
                  <a:pt x="1235259" y="735005"/>
                  <a:pt x="1278918" y="735005"/>
                </a:cubicBezTo>
                <a:cubicBezTo>
                  <a:pt x="1278918" y="735013"/>
                  <a:pt x="1278918" y="735096"/>
                  <a:pt x="1278918" y="736086"/>
                </a:cubicBezTo>
                <a:lnTo>
                  <a:pt x="1278918" y="743652"/>
                </a:lnTo>
                <a:cubicBezTo>
                  <a:pt x="1278927" y="743652"/>
                  <a:pt x="1279048" y="743652"/>
                  <a:pt x="1280944" y="743652"/>
                </a:cubicBezTo>
                <a:lnTo>
                  <a:pt x="1295131" y="743652"/>
                </a:lnTo>
                <a:cubicBezTo>
                  <a:pt x="1295131" y="743634"/>
                  <a:pt x="1295131" y="742905"/>
                  <a:pt x="1295131" y="713387"/>
                </a:cubicBezTo>
                <a:cubicBezTo>
                  <a:pt x="1295152" y="713387"/>
                  <a:pt x="1296082" y="713387"/>
                  <a:pt x="1339718" y="713387"/>
                </a:cubicBezTo>
                <a:cubicBezTo>
                  <a:pt x="1339718" y="713379"/>
                  <a:pt x="1339718" y="713282"/>
                  <a:pt x="1339718" y="712036"/>
                </a:cubicBezTo>
                <a:lnTo>
                  <a:pt x="1339718" y="702578"/>
                </a:lnTo>
                <a:cubicBezTo>
                  <a:pt x="1339724" y="702578"/>
                  <a:pt x="1339798" y="702578"/>
                  <a:pt x="1340732" y="702578"/>
                </a:cubicBezTo>
                <a:lnTo>
                  <a:pt x="1347825" y="702578"/>
                </a:lnTo>
                <a:cubicBezTo>
                  <a:pt x="1347825" y="702571"/>
                  <a:pt x="1347825" y="702458"/>
                  <a:pt x="1347825" y="700687"/>
                </a:cubicBezTo>
                <a:lnTo>
                  <a:pt x="1347825" y="687446"/>
                </a:lnTo>
                <a:cubicBezTo>
                  <a:pt x="1347834" y="687446"/>
                  <a:pt x="1347906" y="687446"/>
                  <a:pt x="1348585" y="687446"/>
                </a:cubicBezTo>
                <a:lnTo>
                  <a:pt x="1353905" y="687446"/>
                </a:lnTo>
                <a:cubicBezTo>
                  <a:pt x="1353905" y="687439"/>
                  <a:pt x="1353905" y="687354"/>
                  <a:pt x="1353905" y="686365"/>
                </a:cubicBezTo>
                <a:lnTo>
                  <a:pt x="1353905" y="678798"/>
                </a:lnTo>
                <a:cubicBezTo>
                  <a:pt x="1353913" y="678798"/>
                  <a:pt x="1354037" y="678798"/>
                  <a:pt x="1355932" y="678798"/>
                </a:cubicBezTo>
                <a:lnTo>
                  <a:pt x="1370119" y="678798"/>
                </a:lnTo>
                <a:cubicBezTo>
                  <a:pt x="1370119" y="678805"/>
                  <a:pt x="1370119" y="678882"/>
                  <a:pt x="1370119" y="679879"/>
                </a:cubicBezTo>
                <a:lnTo>
                  <a:pt x="1370119" y="687446"/>
                </a:lnTo>
                <a:cubicBezTo>
                  <a:pt x="1370130" y="687446"/>
                  <a:pt x="1370631" y="687446"/>
                  <a:pt x="1392412" y="687446"/>
                </a:cubicBezTo>
                <a:cubicBezTo>
                  <a:pt x="1392412" y="687438"/>
                  <a:pt x="1392412" y="687324"/>
                  <a:pt x="1392412" y="685554"/>
                </a:cubicBezTo>
                <a:lnTo>
                  <a:pt x="1392412" y="672313"/>
                </a:lnTo>
                <a:cubicBezTo>
                  <a:pt x="1392418" y="672313"/>
                  <a:pt x="1392515" y="672313"/>
                  <a:pt x="1394186" y="672313"/>
                </a:cubicBezTo>
                <a:lnTo>
                  <a:pt x="1406599" y="672313"/>
                </a:lnTo>
                <a:cubicBezTo>
                  <a:pt x="1406599" y="672325"/>
                  <a:pt x="1406599" y="672839"/>
                  <a:pt x="1406599" y="696093"/>
                </a:cubicBezTo>
                <a:cubicBezTo>
                  <a:pt x="1406606" y="696093"/>
                  <a:pt x="1406686" y="696093"/>
                  <a:pt x="1407613" y="696093"/>
                </a:cubicBezTo>
                <a:lnTo>
                  <a:pt x="1414706" y="696093"/>
                </a:lnTo>
                <a:cubicBezTo>
                  <a:pt x="1414706" y="696087"/>
                  <a:pt x="1414706" y="696006"/>
                  <a:pt x="1414706" y="695012"/>
                </a:cubicBezTo>
                <a:lnTo>
                  <a:pt x="1414706" y="687446"/>
                </a:lnTo>
                <a:cubicBezTo>
                  <a:pt x="1414715" y="687446"/>
                  <a:pt x="1414833" y="687446"/>
                  <a:pt x="1416479" y="687446"/>
                </a:cubicBezTo>
                <a:lnTo>
                  <a:pt x="1428893" y="687446"/>
                </a:lnTo>
                <a:cubicBezTo>
                  <a:pt x="1428893" y="687459"/>
                  <a:pt x="1428893" y="688018"/>
                  <a:pt x="1428893" y="713387"/>
                </a:cubicBezTo>
                <a:cubicBezTo>
                  <a:pt x="1428901" y="713387"/>
                  <a:pt x="1429019" y="713387"/>
                  <a:pt x="1430920" y="713387"/>
                </a:cubicBezTo>
                <a:lnTo>
                  <a:pt x="1445106" y="713387"/>
                </a:lnTo>
                <a:cubicBezTo>
                  <a:pt x="1445106" y="713398"/>
                  <a:pt x="1445106" y="713513"/>
                  <a:pt x="1445106" y="715008"/>
                </a:cubicBezTo>
                <a:lnTo>
                  <a:pt x="1445106" y="726358"/>
                </a:lnTo>
                <a:cubicBezTo>
                  <a:pt x="1445114" y="726358"/>
                  <a:pt x="1445185" y="726358"/>
                  <a:pt x="1445866" y="726358"/>
                </a:cubicBezTo>
                <a:lnTo>
                  <a:pt x="1451187" y="726358"/>
                </a:lnTo>
                <a:cubicBezTo>
                  <a:pt x="1451187" y="726350"/>
                  <a:pt x="1451187" y="726274"/>
                  <a:pt x="1451187" y="725547"/>
                </a:cubicBezTo>
                <a:lnTo>
                  <a:pt x="1451187" y="719872"/>
                </a:lnTo>
                <a:cubicBezTo>
                  <a:pt x="1451204" y="719872"/>
                  <a:pt x="1451923" y="719872"/>
                  <a:pt x="1481587" y="719872"/>
                </a:cubicBezTo>
                <a:cubicBezTo>
                  <a:pt x="1481587" y="719886"/>
                  <a:pt x="1481587" y="720449"/>
                  <a:pt x="1481587" y="743652"/>
                </a:cubicBezTo>
                <a:cubicBezTo>
                  <a:pt x="1481594" y="743652"/>
                  <a:pt x="1481673" y="743652"/>
                  <a:pt x="1482600" y="743652"/>
                </a:cubicBezTo>
                <a:lnTo>
                  <a:pt x="1489694" y="743652"/>
                </a:lnTo>
                <a:cubicBezTo>
                  <a:pt x="1489694" y="743659"/>
                  <a:pt x="1489694" y="743732"/>
                  <a:pt x="1489694" y="744733"/>
                </a:cubicBezTo>
                <a:lnTo>
                  <a:pt x="1489694" y="752299"/>
                </a:lnTo>
                <a:cubicBezTo>
                  <a:pt x="1489703" y="752299"/>
                  <a:pt x="1489776" y="752299"/>
                  <a:pt x="1490454" y="752299"/>
                </a:cubicBezTo>
                <a:lnTo>
                  <a:pt x="1495774" y="752299"/>
                </a:lnTo>
                <a:cubicBezTo>
                  <a:pt x="1495774" y="752292"/>
                  <a:pt x="1495774" y="752172"/>
                  <a:pt x="1495774" y="750137"/>
                </a:cubicBezTo>
                <a:lnTo>
                  <a:pt x="1495774" y="735005"/>
                </a:lnTo>
                <a:cubicBezTo>
                  <a:pt x="1495781" y="735005"/>
                  <a:pt x="1495859" y="735005"/>
                  <a:pt x="1496787" y="735005"/>
                </a:cubicBezTo>
                <a:lnTo>
                  <a:pt x="1503881" y="735005"/>
                </a:lnTo>
                <a:cubicBezTo>
                  <a:pt x="1503881" y="735013"/>
                  <a:pt x="1503881" y="735096"/>
                  <a:pt x="1503881" y="736086"/>
                </a:cubicBezTo>
                <a:lnTo>
                  <a:pt x="1503881" y="743652"/>
                </a:lnTo>
                <a:lnTo>
                  <a:pt x="1509201" y="741659"/>
                </a:lnTo>
                <a:cubicBezTo>
                  <a:pt x="1509961" y="741287"/>
                  <a:pt x="1509961" y="741085"/>
                  <a:pt x="1509961" y="740679"/>
                </a:cubicBezTo>
                <a:lnTo>
                  <a:pt x="1509961" y="735005"/>
                </a:lnTo>
                <a:cubicBezTo>
                  <a:pt x="1509978" y="735005"/>
                  <a:pt x="1510779" y="735005"/>
                  <a:pt x="1548468" y="735005"/>
                </a:cubicBezTo>
                <a:cubicBezTo>
                  <a:pt x="1548468" y="735019"/>
                  <a:pt x="1548468" y="735566"/>
                  <a:pt x="1548468" y="758784"/>
                </a:cubicBezTo>
                <a:cubicBezTo>
                  <a:pt x="1548476" y="758784"/>
                  <a:pt x="1548594" y="758784"/>
                  <a:pt x="1550494" y="758784"/>
                </a:cubicBezTo>
                <a:lnTo>
                  <a:pt x="1564681" y="758784"/>
                </a:lnTo>
                <a:cubicBezTo>
                  <a:pt x="1564681" y="758792"/>
                  <a:pt x="1564681" y="758874"/>
                  <a:pt x="1564681" y="759865"/>
                </a:cubicBezTo>
                <a:lnTo>
                  <a:pt x="1564681" y="767431"/>
                </a:lnTo>
                <a:cubicBezTo>
                  <a:pt x="1564690" y="767431"/>
                  <a:pt x="1564813" y="767431"/>
                  <a:pt x="1566455" y="767431"/>
                </a:cubicBezTo>
                <a:lnTo>
                  <a:pt x="1578868" y="767431"/>
                </a:lnTo>
                <a:cubicBezTo>
                  <a:pt x="1578868" y="767419"/>
                  <a:pt x="1578868" y="766908"/>
                  <a:pt x="1578868" y="743652"/>
                </a:cubicBezTo>
                <a:cubicBezTo>
                  <a:pt x="1578875" y="743652"/>
                  <a:pt x="1578953" y="743652"/>
                  <a:pt x="1579881" y="743652"/>
                </a:cubicBezTo>
                <a:lnTo>
                  <a:pt x="1586975" y="743652"/>
                </a:lnTo>
                <a:cubicBezTo>
                  <a:pt x="1586975" y="743633"/>
                  <a:pt x="1586975" y="742862"/>
                  <a:pt x="1586975" y="711225"/>
                </a:cubicBezTo>
                <a:cubicBezTo>
                  <a:pt x="1586982" y="711225"/>
                  <a:pt x="1587059" y="711225"/>
                  <a:pt x="1587988" y="711225"/>
                </a:cubicBezTo>
                <a:lnTo>
                  <a:pt x="1595082" y="711225"/>
                </a:lnTo>
                <a:cubicBezTo>
                  <a:pt x="1595082" y="711219"/>
                  <a:pt x="1595082" y="711110"/>
                  <a:pt x="1595082" y="709334"/>
                </a:cubicBezTo>
                <a:lnTo>
                  <a:pt x="1595082" y="696093"/>
                </a:lnTo>
                <a:cubicBezTo>
                  <a:pt x="1593055" y="696093"/>
                  <a:pt x="1593055" y="696093"/>
                  <a:pt x="1593815" y="694471"/>
                </a:cubicBezTo>
                <a:lnTo>
                  <a:pt x="1599135" y="683122"/>
                </a:lnTo>
                <a:cubicBezTo>
                  <a:pt x="1599140" y="683139"/>
                  <a:pt x="1599335" y="683813"/>
                  <a:pt x="1607242" y="711225"/>
                </a:cubicBezTo>
                <a:cubicBezTo>
                  <a:pt x="1607250" y="711225"/>
                  <a:pt x="1607323" y="711225"/>
                  <a:pt x="1608002" y="711225"/>
                </a:cubicBezTo>
                <a:lnTo>
                  <a:pt x="1613322" y="711225"/>
                </a:lnTo>
                <a:cubicBezTo>
                  <a:pt x="1613322" y="711212"/>
                  <a:pt x="1613322" y="710033"/>
                  <a:pt x="1613322" y="605298"/>
                </a:cubicBezTo>
                <a:cubicBezTo>
                  <a:pt x="1613332" y="605298"/>
                  <a:pt x="1613446" y="605298"/>
                  <a:pt x="1614842" y="605298"/>
                </a:cubicBezTo>
                <a:lnTo>
                  <a:pt x="1625482" y="605298"/>
                </a:lnTo>
                <a:cubicBezTo>
                  <a:pt x="1625482" y="605276"/>
                  <a:pt x="1625482" y="604266"/>
                  <a:pt x="1625482" y="557739"/>
                </a:cubicBezTo>
                <a:cubicBezTo>
                  <a:pt x="1625499" y="557739"/>
                  <a:pt x="1626124" y="557739"/>
                  <a:pt x="1651829" y="557739"/>
                </a:cubicBezTo>
                <a:cubicBezTo>
                  <a:pt x="1651829" y="557727"/>
                  <a:pt x="1651829" y="557217"/>
                  <a:pt x="1651829" y="536121"/>
                </a:cubicBezTo>
                <a:cubicBezTo>
                  <a:pt x="1651848" y="536121"/>
                  <a:pt x="1652637" y="536121"/>
                  <a:pt x="1686283" y="536121"/>
                </a:cubicBezTo>
                <a:cubicBezTo>
                  <a:pt x="1686283" y="536129"/>
                  <a:pt x="1686283" y="536259"/>
                  <a:pt x="1686283" y="538553"/>
                </a:cubicBezTo>
                <a:lnTo>
                  <a:pt x="1686283" y="555577"/>
                </a:lnTo>
                <a:cubicBezTo>
                  <a:pt x="1686292" y="555577"/>
                  <a:pt x="1686423" y="555577"/>
                  <a:pt x="1688563" y="555577"/>
                </a:cubicBezTo>
                <a:lnTo>
                  <a:pt x="1704523" y="555577"/>
                </a:lnTo>
                <a:cubicBezTo>
                  <a:pt x="1704523" y="555595"/>
                  <a:pt x="1704523" y="556489"/>
                  <a:pt x="1704523" y="603136"/>
                </a:cubicBezTo>
                <a:cubicBezTo>
                  <a:pt x="1704529" y="603136"/>
                  <a:pt x="1704605" y="603136"/>
                  <a:pt x="1705536" y="603136"/>
                </a:cubicBezTo>
                <a:lnTo>
                  <a:pt x="1712630" y="603136"/>
                </a:lnTo>
                <a:lnTo>
                  <a:pt x="1726817" y="607460"/>
                </a:lnTo>
                <a:cubicBezTo>
                  <a:pt x="1726817" y="607470"/>
                  <a:pt x="1726817" y="608120"/>
                  <a:pt x="1726817" y="646372"/>
                </a:cubicBezTo>
                <a:cubicBezTo>
                  <a:pt x="1726823" y="646372"/>
                  <a:pt x="1726898" y="646372"/>
                  <a:pt x="1727830" y="646372"/>
                </a:cubicBezTo>
                <a:lnTo>
                  <a:pt x="1734923" y="646372"/>
                </a:lnTo>
                <a:cubicBezTo>
                  <a:pt x="1734923" y="646382"/>
                  <a:pt x="1734923" y="646488"/>
                  <a:pt x="1734923" y="647993"/>
                </a:cubicBezTo>
                <a:lnTo>
                  <a:pt x="1734923" y="659342"/>
                </a:lnTo>
                <a:cubicBezTo>
                  <a:pt x="1734931" y="659342"/>
                  <a:pt x="1735055" y="659342"/>
                  <a:pt x="1736950" y="659342"/>
                </a:cubicBezTo>
                <a:lnTo>
                  <a:pt x="1751137" y="659342"/>
                </a:lnTo>
                <a:lnTo>
                  <a:pt x="1757217" y="665828"/>
                </a:lnTo>
                <a:cubicBezTo>
                  <a:pt x="1757217" y="665840"/>
                  <a:pt x="1757217" y="666326"/>
                  <a:pt x="1757217" y="687446"/>
                </a:cubicBezTo>
                <a:cubicBezTo>
                  <a:pt x="1757226" y="687446"/>
                  <a:pt x="1757357" y="687446"/>
                  <a:pt x="1759497" y="687446"/>
                </a:cubicBezTo>
                <a:lnTo>
                  <a:pt x="1775457" y="687446"/>
                </a:lnTo>
                <a:cubicBezTo>
                  <a:pt x="1775457" y="687453"/>
                  <a:pt x="1775457" y="687533"/>
                  <a:pt x="1775457" y="688526"/>
                </a:cubicBezTo>
                <a:lnTo>
                  <a:pt x="1775457" y="696093"/>
                </a:lnTo>
                <a:cubicBezTo>
                  <a:pt x="1775466" y="696093"/>
                  <a:pt x="1775565" y="696093"/>
                  <a:pt x="1776724" y="696093"/>
                </a:cubicBezTo>
                <a:lnTo>
                  <a:pt x="1785591" y="696093"/>
                </a:lnTo>
                <a:cubicBezTo>
                  <a:pt x="1785591" y="696102"/>
                  <a:pt x="1785591" y="696231"/>
                  <a:pt x="1785591" y="698254"/>
                </a:cubicBezTo>
                <a:lnTo>
                  <a:pt x="1785591" y="713387"/>
                </a:lnTo>
                <a:cubicBezTo>
                  <a:pt x="1789644" y="713387"/>
                  <a:pt x="1789644" y="713387"/>
                  <a:pt x="1789644" y="711495"/>
                </a:cubicBezTo>
                <a:lnTo>
                  <a:pt x="1789644" y="698254"/>
                </a:lnTo>
                <a:cubicBezTo>
                  <a:pt x="1789650" y="698254"/>
                  <a:pt x="1789728" y="698254"/>
                  <a:pt x="1790657" y="698254"/>
                </a:cubicBezTo>
                <a:lnTo>
                  <a:pt x="1797751" y="698254"/>
                </a:lnTo>
                <a:cubicBezTo>
                  <a:pt x="1797751" y="698265"/>
                  <a:pt x="1797751" y="698384"/>
                  <a:pt x="1797751" y="699876"/>
                </a:cubicBezTo>
                <a:lnTo>
                  <a:pt x="1797751" y="711225"/>
                </a:lnTo>
                <a:cubicBezTo>
                  <a:pt x="1797760" y="711225"/>
                  <a:pt x="1797833" y="711225"/>
                  <a:pt x="1798511" y="711225"/>
                </a:cubicBezTo>
                <a:lnTo>
                  <a:pt x="1803831" y="711225"/>
                </a:lnTo>
                <a:cubicBezTo>
                  <a:pt x="1803831" y="706902"/>
                  <a:pt x="1803831" y="706902"/>
                  <a:pt x="1852471" y="706902"/>
                </a:cubicBezTo>
                <a:cubicBezTo>
                  <a:pt x="1852471" y="706911"/>
                  <a:pt x="1852471" y="707012"/>
                  <a:pt x="1852471" y="708253"/>
                </a:cubicBezTo>
                <a:lnTo>
                  <a:pt x="1852471" y="717710"/>
                </a:lnTo>
                <a:cubicBezTo>
                  <a:pt x="1852479" y="717710"/>
                  <a:pt x="1852554" y="717710"/>
                  <a:pt x="1853231" y="717710"/>
                </a:cubicBezTo>
                <a:lnTo>
                  <a:pt x="1858552" y="717710"/>
                </a:lnTo>
                <a:cubicBezTo>
                  <a:pt x="1858552" y="717719"/>
                  <a:pt x="1858552" y="717841"/>
                  <a:pt x="1858552" y="719872"/>
                </a:cubicBezTo>
                <a:lnTo>
                  <a:pt x="1858552" y="735005"/>
                </a:lnTo>
                <a:cubicBezTo>
                  <a:pt x="1858560" y="735001"/>
                  <a:pt x="1858676" y="734923"/>
                  <a:pt x="1860578" y="733654"/>
                </a:cubicBezTo>
                <a:lnTo>
                  <a:pt x="1874765" y="724196"/>
                </a:lnTo>
                <a:cubicBezTo>
                  <a:pt x="1874767" y="724177"/>
                  <a:pt x="1874898" y="723302"/>
                  <a:pt x="1880845" y="683122"/>
                </a:cubicBezTo>
                <a:cubicBezTo>
                  <a:pt x="1880854" y="683120"/>
                  <a:pt x="1880923" y="683094"/>
                  <a:pt x="1881605" y="682852"/>
                </a:cubicBezTo>
                <a:lnTo>
                  <a:pt x="1886925" y="680960"/>
                </a:lnTo>
                <a:cubicBezTo>
                  <a:pt x="1886925" y="680944"/>
                  <a:pt x="1886958" y="679883"/>
                  <a:pt x="1888952" y="611783"/>
                </a:cubicBezTo>
                <a:cubicBezTo>
                  <a:pt x="1888952" y="611801"/>
                  <a:pt x="1888985" y="612892"/>
                  <a:pt x="1890979" y="680960"/>
                </a:cubicBezTo>
                <a:cubicBezTo>
                  <a:pt x="1890988" y="680963"/>
                  <a:pt x="1891059" y="680988"/>
                  <a:pt x="1891739" y="681230"/>
                </a:cubicBezTo>
                <a:lnTo>
                  <a:pt x="1897059" y="683122"/>
                </a:lnTo>
                <a:cubicBezTo>
                  <a:pt x="1897059" y="683102"/>
                  <a:pt x="1897059" y="681769"/>
                  <a:pt x="1897059" y="596651"/>
                </a:cubicBezTo>
                <a:cubicBezTo>
                  <a:pt x="1901112" y="596651"/>
                  <a:pt x="1901112" y="596651"/>
                  <a:pt x="1901112" y="564224"/>
                </a:cubicBezTo>
                <a:cubicBezTo>
                  <a:pt x="1901124" y="564224"/>
                  <a:pt x="1901810" y="564224"/>
                  <a:pt x="1939619" y="564224"/>
                </a:cubicBezTo>
                <a:cubicBezTo>
                  <a:pt x="1939619" y="564241"/>
                  <a:pt x="1939619" y="564959"/>
                  <a:pt x="1939619" y="596651"/>
                </a:cubicBezTo>
                <a:cubicBezTo>
                  <a:pt x="1939628" y="596651"/>
                  <a:pt x="1939700" y="596651"/>
                  <a:pt x="1940379" y="596651"/>
                </a:cubicBezTo>
                <a:lnTo>
                  <a:pt x="1945699" y="596651"/>
                </a:lnTo>
                <a:cubicBezTo>
                  <a:pt x="1945699" y="596630"/>
                  <a:pt x="1945699" y="595324"/>
                  <a:pt x="1945699" y="514503"/>
                </a:cubicBezTo>
                <a:cubicBezTo>
                  <a:pt x="1945705" y="514503"/>
                  <a:pt x="1945804" y="514503"/>
                  <a:pt x="1947473" y="514503"/>
                </a:cubicBezTo>
                <a:lnTo>
                  <a:pt x="1959886" y="514503"/>
                </a:lnTo>
                <a:cubicBezTo>
                  <a:pt x="1959886" y="514496"/>
                  <a:pt x="1959886" y="514385"/>
                  <a:pt x="1959886" y="512612"/>
                </a:cubicBezTo>
                <a:lnTo>
                  <a:pt x="1959886" y="499371"/>
                </a:lnTo>
                <a:cubicBezTo>
                  <a:pt x="1959897" y="499371"/>
                  <a:pt x="1960395" y="499371"/>
                  <a:pt x="1982180" y="499371"/>
                </a:cubicBezTo>
                <a:cubicBezTo>
                  <a:pt x="1982180" y="499364"/>
                  <a:pt x="1982180" y="499283"/>
                  <a:pt x="1982180" y="498290"/>
                </a:cubicBezTo>
                <a:lnTo>
                  <a:pt x="1982180" y="490724"/>
                </a:lnTo>
                <a:cubicBezTo>
                  <a:pt x="1982187" y="490724"/>
                  <a:pt x="1982297" y="490724"/>
                  <a:pt x="1983953" y="490724"/>
                </a:cubicBezTo>
                <a:lnTo>
                  <a:pt x="1996367" y="490724"/>
                </a:lnTo>
                <a:cubicBezTo>
                  <a:pt x="1996367" y="490732"/>
                  <a:pt x="1996367" y="490811"/>
                  <a:pt x="1996367" y="491805"/>
                </a:cubicBezTo>
                <a:lnTo>
                  <a:pt x="1996367" y="499371"/>
                </a:lnTo>
                <a:cubicBezTo>
                  <a:pt x="1996376" y="499371"/>
                  <a:pt x="1996449" y="499371"/>
                  <a:pt x="1997127" y="499371"/>
                </a:cubicBezTo>
                <a:lnTo>
                  <a:pt x="2002447" y="499371"/>
                </a:lnTo>
                <a:lnTo>
                  <a:pt x="2012580" y="495047"/>
                </a:lnTo>
                <a:lnTo>
                  <a:pt x="2016633" y="498290"/>
                </a:lnTo>
                <a:lnTo>
                  <a:pt x="2016633" y="490724"/>
                </a:lnTo>
                <a:cubicBezTo>
                  <a:pt x="2016642" y="490724"/>
                  <a:pt x="2016779" y="490724"/>
                  <a:pt x="2018913" y="490724"/>
                </a:cubicBezTo>
                <a:lnTo>
                  <a:pt x="2034874" y="490724"/>
                </a:lnTo>
                <a:cubicBezTo>
                  <a:pt x="2034874" y="490732"/>
                  <a:pt x="2034874" y="490811"/>
                  <a:pt x="2034874" y="491805"/>
                </a:cubicBezTo>
                <a:lnTo>
                  <a:pt x="2034874" y="499371"/>
                </a:lnTo>
                <a:cubicBezTo>
                  <a:pt x="2034893" y="499371"/>
                  <a:pt x="2035629" y="499371"/>
                  <a:pt x="2065274" y="499371"/>
                </a:cubicBezTo>
                <a:cubicBezTo>
                  <a:pt x="2065274" y="499381"/>
                  <a:pt x="2065274" y="499490"/>
                  <a:pt x="2065274" y="500992"/>
                </a:cubicBezTo>
                <a:lnTo>
                  <a:pt x="2065274" y="512342"/>
                </a:lnTo>
                <a:cubicBezTo>
                  <a:pt x="2065291" y="512342"/>
                  <a:pt x="2065931" y="512342"/>
                  <a:pt x="2091621" y="512342"/>
                </a:cubicBezTo>
                <a:cubicBezTo>
                  <a:pt x="2091621" y="512358"/>
                  <a:pt x="2091621" y="513038"/>
                  <a:pt x="2091621" y="542606"/>
                </a:cubicBezTo>
                <a:cubicBezTo>
                  <a:pt x="2091630" y="542606"/>
                  <a:pt x="2091703" y="542606"/>
                  <a:pt x="2092381" y="542606"/>
                </a:cubicBezTo>
                <a:lnTo>
                  <a:pt x="2097701" y="542606"/>
                </a:lnTo>
                <a:cubicBezTo>
                  <a:pt x="2097701" y="542613"/>
                  <a:pt x="2097701" y="542699"/>
                  <a:pt x="2097701" y="543687"/>
                </a:cubicBezTo>
                <a:lnTo>
                  <a:pt x="2097701" y="551254"/>
                </a:lnTo>
                <a:cubicBezTo>
                  <a:pt x="2101755" y="551254"/>
                  <a:pt x="2101755" y="551254"/>
                  <a:pt x="2101755" y="581518"/>
                </a:cubicBezTo>
                <a:cubicBezTo>
                  <a:pt x="2101764" y="581518"/>
                  <a:pt x="2101838" y="581518"/>
                  <a:pt x="2102515" y="581518"/>
                </a:cubicBezTo>
                <a:lnTo>
                  <a:pt x="2107835" y="581518"/>
                </a:lnTo>
                <a:cubicBezTo>
                  <a:pt x="2107835" y="581527"/>
                  <a:pt x="2107835" y="581594"/>
                  <a:pt x="2107835" y="582329"/>
                </a:cubicBezTo>
                <a:lnTo>
                  <a:pt x="2107835" y="588004"/>
                </a:lnTo>
                <a:cubicBezTo>
                  <a:pt x="2107841" y="588004"/>
                  <a:pt x="2107919" y="588004"/>
                  <a:pt x="2108848" y="588004"/>
                </a:cubicBezTo>
                <a:lnTo>
                  <a:pt x="2115941" y="588004"/>
                </a:lnTo>
                <a:cubicBezTo>
                  <a:pt x="2115941" y="588021"/>
                  <a:pt x="2115941" y="588734"/>
                  <a:pt x="2115941" y="618269"/>
                </a:cubicBezTo>
                <a:cubicBezTo>
                  <a:pt x="2115949" y="618269"/>
                  <a:pt x="2116069" y="618269"/>
                  <a:pt x="2117968" y="618269"/>
                </a:cubicBezTo>
                <a:lnTo>
                  <a:pt x="2132155" y="618269"/>
                </a:lnTo>
                <a:cubicBezTo>
                  <a:pt x="2132155" y="618285"/>
                  <a:pt x="2132155" y="618865"/>
                  <a:pt x="2132155" y="642048"/>
                </a:cubicBezTo>
                <a:cubicBezTo>
                  <a:pt x="2134182" y="642048"/>
                  <a:pt x="2134182" y="642048"/>
                  <a:pt x="2134182" y="643669"/>
                </a:cubicBezTo>
                <a:lnTo>
                  <a:pt x="2134182" y="655019"/>
                </a:lnTo>
                <a:cubicBezTo>
                  <a:pt x="2134191" y="655019"/>
                  <a:pt x="2134261" y="655019"/>
                  <a:pt x="2134942" y="655019"/>
                </a:cubicBezTo>
                <a:lnTo>
                  <a:pt x="2140262" y="655019"/>
                </a:lnTo>
                <a:cubicBezTo>
                  <a:pt x="2140262" y="655033"/>
                  <a:pt x="2140262" y="655596"/>
                  <a:pt x="2140262" y="678798"/>
                </a:cubicBezTo>
                <a:cubicBezTo>
                  <a:pt x="2140270" y="678798"/>
                  <a:pt x="2140369" y="678798"/>
                  <a:pt x="2141528" y="678798"/>
                </a:cubicBezTo>
                <a:lnTo>
                  <a:pt x="2150395" y="678798"/>
                </a:lnTo>
                <a:cubicBezTo>
                  <a:pt x="2152422" y="680960"/>
                  <a:pt x="2152422" y="680960"/>
                  <a:pt x="2152422" y="682852"/>
                </a:cubicBezTo>
                <a:lnTo>
                  <a:pt x="2152422" y="696093"/>
                </a:lnTo>
                <a:cubicBezTo>
                  <a:pt x="2152427" y="696086"/>
                  <a:pt x="2152514" y="695979"/>
                  <a:pt x="2153942" y="694201"/>
                </a:cubicBezTo>
                <a:lnTo>
                  <a:pt x="2164582" y="680960"/>
                </a:lnTo>
                <a:cubicBezTo>
                  <a:pt x="2164597" y="680960"/>
                  <a:pt x="2165236" y="680960"/>
                  <a:pt x="2192956" y="680960"/>
                </a:cubicBezTo>
                <a:cubicBezTo>
                  <a:pt x="2192956" y="680985"/>
                  <a:pt x="2192956" y="682386"/>
                  <a:pt x="2192956" y="767431"/>
                </a:cubicBezTo>
                <a:cubicBezTo>
                  <a:pt x="2192964" y="767431"/>
                  <a:pt x="2193040" y="767431"/>
                  <a:pt x="2193716" y="767431"/>
                </a:cubicBezTo>
                <a:lnTo>
                  <a:pt x="2199036" y="767431"/>
                </a:lnTo>
                <a:cubicBezTo>
                  <a:pt x="2199040" y="767423"/>
                  <a:pt x="2199099" y="767323"/>
                  <a:pt x="2199796" y="766080"/>
                </a:cubicBezTo>
                <a:lnTo>
                  <a:pt x="2205116" y="756622"/>
                </a:lnTo>
                <a:cubicBezTo>
                  <a:pt x="2205116" y="756629"/>
                  <a:pt x="2205116" y="756728"/>
                  <a:pt x="2205116" y="758514"/>
                </a:cubicBezTo>
                <a:lnTo>
                  <a:pt x="2205116" y="771755"/>
                </a:lnTo>
                <a:cubicBezTo>
                  <a:pt x="2209169" y="771755"/>
                  <a:pt x="2209169" y="771755"/>
                  <a:pt x="2209169" y="726358"/>
                </a:cubicBezTo>
                <a:cubicBezTo>
                  <a:pt x="2209178" y="726358"/>
                  <a:pt x="2209248" y="726358"/>
                  <a:pt x="2209929" y="726358"/>
                </a:cubicBezTo>
                <a:lnTo>
                  <a:pt x="2215249" y="726358"/>
                </a:lnTo>
                <a:cubicBezTo>
                  <a:pt x="2215249" y="726343"/>
                  <a:pt x="2215249" y="725343"/>
                  <a:pt x="2215249" y="661504"/>
                </a:cubicBezTo>
                <a:cubicBezTo>
                  <a:pt x="2215256" y="661504"/>
                  <a:pt x="2215337" y="661504"/>
                  <a:pt x="2216263" y="661504"/>
                </a:cubicBezTo>
                <a:lnTo>
                  <a:pt x="2223356" y="661504"/>
                </a:lnTo>
                <a:cubicBezTo>
                  <a:pt x="2223362" y="661483"/>
                  <a:pt x="2223626" y="660543"/>
                  <a:pt x="2235516" y="618269"/>
                </a:cubicBezTo>
                <a:cubicBezTo>
                  <a:pt x="2235525" y="618269"/>
                  <a:pt x="2235622" y="618269"/>
                  <a:pt x="2236783" y="618269"/>
                </a:cubicBezTo>
                <a:lnTo>
                  <a:pt x="2245650" y="618269"/>
                </a:lnTo>
                <a:cubicBezTo>
                  <a:pt x="2245655" y="618292"/>
                  <a:pt x="2245881" y="619258"/>
                  <a:pt x="2255783" y="661504"/>
                </a:cubicBezTo>
                <a:cubicBezTo>
                  <a:pt x="2255789" y="661504"/>
                  <a:pt x="2255863" y="661504"/>
                  <a:pt x="2256796" y="661504"/>
                </a:cubicBezTo>
                <a:lnTo>
                  <a:pt x="2263890" y="661504"/>
                </a:lnTo>
                <a:cubicBezTo>
                  <a:pt x="2263890" y="661515"/>
                  <a:pt x="2263890" y="662182"/>
                  <a:pt x="2263890" y="700416"/>
                </a:cubicBezTo>
                <a:cubicBezTo>
                  <a:pt x="2263897" y="700416"/>
                  <a:pt x="2263996" y="700416"/>
                  <a:pt x="2265663" y="700416"/>
                </a:cubicBezTo>
                <a:lnTo>
                  <a:pt x="2278077" y="700416"/>
                </a:lnTo>
                <a:cubicBezTo>
                  <a:pt x="2278077" y="700424"/>
                  <a:pt x="2278077" y="700546"/>
                  <a:pt x="2278077" y="702578"/>
                </a:cubicBezTo>
                <a:lnTo>
                  <a:pt x="2278077" y="717710"/>
                </a:lnTo>
                <a:cubicBezTo>
                  <a:pt x="2282130" y="717710"/>
                  <a:pt x="2282130" y="717710"/>
                  <a:pt x="2282130" y="715549"/>
                </a:cubicBezTo>
                <a:lnTo>
                  <a:pt x="2282130" y="700416"/>
                </a:lnTo>
                <a:cubicBezTo>
                  <a:pt x="2282140" y="700416"/>
                  <a:pt x="2282252" y="700416"/>
                  <a:pt x="2283650" y="700416"/>
                </a:cubicBezTo>
                <a:lnTo>
                  <a:pt x="2294290" y="700416"/>
                </a:lnTo>
                <a:cubicBezTo>
                  <a:pt x="2294290" y="700426"/>
                  <a:pt x="2294290" y="700543"/>
                  <a:pt x="2294290" y="702037"/>
                </a:cubicBezTo>
                <a:lnTo>
                  <a:pt x="2294290" y="713387"/>
                </a:lnTo>
                <a:cubicBezTo>
                  <a:pt x="2294306" y="713387"/>
                  <a:pt x="2295015" y="713387"/>
                  <a:pt x="2324691" y="713387"/>
                </a:cubicBezTo>
                <a:cubicBezTo>
                  <a:pt x="2324691" y="713370"/>
                  <a:pt x="2324691" y="712599"/>
                  <a:pt x="2324691" y="676637"/>
                </a:cubicBezTo>
                <a:cubicBezTo>
                  <a:pt x="2324699" y="676637"/>
                  <a:pt x="2324792" y="676637"/>
                  <a:pt x="2325957" y="676637"/>
                </a:cubicBezTo>
                <a:lnTo>
                  <a:pt x="2334824" y="676637"/>
                </a:lnTo>
                <a:cubicBezTo>
                  <a:pt x="2334824" y="676648"/>
                  <a:pt x="2334824" y="677142"/>
                  <a:pt x="2334824" y="698254"/>
                </a:cubicBezTo>
                <a:cubicBezTo>
                  <a:pt x="2336851" y="698254"/>
                  <a:pt x="2336851" y="698254"/>
                  <a:pt x="2336851" y="665828"/>
                </a:cubicBezTo>
                <a:cubicBezTo>
                  <a:pt x="2336865" y="665828"/>
                  <a:pt x="2337406" y="665828"/>
                  <a:pt x="2359144" y="665828"/>
                </a:cubicBezTo>
                <a:cubicBezTo>
                  <a:pt x="2359144" y="665818"/>
                  <a:pt x="2359144" y="665698"/>
                  <a:pt x="2359144" y="664206"/>
                </a:cubicBezTo>
                <a:lnTo>
                  <a:pt x="2359144" y="652857"/>
                </a:lnTo>
                <a:cubicBezTo>
                  <a:pt x="2359152" y="652857"/>
                  <a:pt x="2359227" y="652857"/>
                  <a:pt x="2359904" y="652857"/>
                </a:cubicBezTo>
                <a:lnTo>
                  <a:pt x="2365224" y="652857"/>
                </a:lnTo>
                <a:cubicBezTo>
                  <a:pt x="2365224" y="652851"/>
                  <a:pt x="2365224" y="652738"/>
                  <a:pt x="2365224" y="650966"/>
                </a:cubicBezTo>
                <a:lnTo>
                  <a:pt x="2365224" y="637725"/>
                </a:lnTo>
                <a:lnTo>
                  <a:pt x="2369278" y="644210"/>
                </a:lnTo>
                <a:cubicBezTo>
                  <a:pt x="2369286" y="644210"/>
                  <a:pt x="2369415" y="644210"/>
                  <a:pt x="2371558" y="644210"/>
                </a:cubicBezTo>
                <a:lnTo>
                  <a:pt x="2387518" y="644210"/>
                </a:lnTo>
                <a:cubicBezTo>
                  <a:pt x="2387518" y="644202"/>
                  <a:pt x="2387518" y="644134"/>
                  <a:pt x="2387518" y="643399"/>
                </a:cubicBezTo>
                <a:lnTo>
                  <a:pt x="2387518" y="637725"/>
                </a:lnTo>
                <a:cubicBezTo>
                  <a:pt x="2387527" y="637725"/>
                  <a:pt x="2387601" y="637725"/>
                  <a:pt x="2388278" y="637725"/>
                </a:cubicBezTo>
                <a:lnTo>
                  <a:pt x="2393598" y="637725"/>
                </a:lnTo>
                <a:cubicBezTo>
                  <a:pt x="2393598" y="637734"/>
                  <a:pt x="2393598" y="637834"/>
                  <a:pt x="2393598" y="639076"/>
                </a:cubicBezTo>
                <a:lnTo>
                  <a:pt x="2393598" y="648534"/>
                </a:lnTo>
                <a:cubicBezTo>
                  <a:pt x="2393613" y="648534"/>
                  <a:pt x="2394346" y="648534"/>
                  <a:pt x="2432105" y="648534"/>
                </a:cubicBezTo>
                <a:cubicBezTo>
                  <a:pt x="2432105" y="648552"/>
                  <a:pt x="2432105" y="650062"/>
                  <a:pt x="2432105" y="786887"/>
                </a:cubicBezTo>
                <a:cubicBezTo>
                  <a:pt x="2432115" y="786887"/>
                  <a:pt x="2432230" y="786887"/>
                  <a:pt x="2433625" y="786887"/>
                </a:cubicBezTo>
                <a:lnTo>
                  <a:pt x="2444265" y="786887"/>
                </a:lnTo>
                <a:cubicBezTo>
                  <a:pt x="2444265" y="782564"/>
                  <a:pt x="2444265" y="778240"/>
                  <a:pt x="2444265" y="773917"/>
                </a:cubicBezTo>
                <a:cubicBezTo>
                  <a:pt x="2446292" y="773917"/>
                  <a:pt x="2446292" y="773917"/>
                  <a:pt x="2448319" y="773917"/>
                </a:cubicBezTo>
                <a:cubicBezTo>
                  <a:pt x="2448319" y="778240"/>
                  <a:pt x="2448319" y="782564"/>
                  <a:pt x="2448319" y="786887"/>
                </a:cubicBezTo>
                <a:cubicBezTo>
                  <a:pt x="2458452" y="786887"/>
                  <a:pt x="2468586" y="786887"/>
                  <a:pt x="2478719" y="786887"/>
                </a:cubicBezTo>
                <a:cubicBezTo>
                  <a:pt x="2478719" y="776078"/>
                  <a:pt x="2478719" y="767431"/>
                  <a:pt x="2478719" y="756622"/>
                </a:cubicBezTo>
                <a:cubicBezTo>
                  <a:pt x="2482773" y="756622"/>
                  <a:pt x="2486826" y="756622"/>
                  <a:pt x="2490879" y="756622"/>
                </a:cubicBezTo>
                <a:lnTo>
                  <a:pt x="2503039" y="754461"/>
                </a:lnTo>
                <a:cubicBezTo>
                  <a:pt x="2505066" y="754461"/>
                  <a:pt x="2505066" y="756622"/>
                  <a:pt x="2507093" y="756622"/>
                </a:cubicBezTo>
                <a:lnTo>
                  <a:pt x="2517226" y="756622"/>
                </a:lnTo>
                <a:cubicBezTo>
                  <a:pt x="2517226" y="767431"/>
                  <a:pt x="2517226" y="778240"/>
                  <a:pt x="2517226" y="786887"/>
                </a:cubicBezTo>
                <a:cubicBezTo>
                  <a:pt x="2519253" y="786887"/>
                  <a:pt x="2521280" y="786887"/>
                  <a:pt x="2525333" y="786887"/>
                </a:cubicBezTo>
                <a:cubicBezTo>
                  <a:pt x="2525333" y="793373"/>
                  <a:pt x="2525333" y="799858"/>
                  <a:pt x="2525333" y="804182"/>
                </a:cubicBezTo>
                <a:lnTo>
                  <a:pt x="2534669" y="805087"/>
                </a:lnTo>
                <a:lnTo>
                  <a:pt x="2547627" y="805087"/>
                </a:lnTo>
                <a:cubicBezTo>
                  <a:pt x="2547627" y="799278"/>
                  <a:pt x="2547627" y="795106"/>
                  <a:pt x="2547627" y="789049"/>
                </a:cubicBezTo>
                <a:lnTo>
                  <a:pt x="2615583" y="789049"/>
                </a:lnTo>
                <a:lnTo>
                  <a:pt x="2615583" y="703796"/>
                </a:lnTo>
                <a:lnTo>
                  <a:pt x="2687591" y="703796"/>
                </a:lnTo>
                <a:lnTo>
                  <a:pt x="2687591" y="782564"/>
                </a:lnTo>
                <a:cubicBezTo>
                  <a:pt x="2688226" y="782564"/>
                  <a:pt x="2688861" y="782564"/>
                  <a:pt x="2689495" y="782564"/>
                </a:cubicBezTo>
                <a:lnTo>
                  <a:pt x="2690737" y="805087"/>
                </a:lnTo>
                <a:lnTo>
                  <a:pt x="2700413" y="805087"/>
                </a:lnTo>
                <a:cubicBezTo>
                  <a:pt x="2700949" y="797873"/>
                  <a:pt x="2701655" y="790219"/>
                  <a:pt x="2701655" y="782564"/>
                </a:cubicBezTo>
                <a:cubicBezTo>
                  <a:pt x="2703682" y="782564"/>
                  <a:pt x="2705709" y="782564"/>
                  <a:pt x="2707735" y="782564"/>
                </a:cubicBezTo>
                <a:lnTo>
                  <a:pt x="2708977" y="805087"/>
                </a:lnTo>
                <a:lnTo>
                  <a:pt x="2759599" y="805087"/>
                </a:lnTo>
                <a:lnTo>
                  <a:pt x="2759599" y="642059"/>
                </a:lnTo>
                <a:lnTo>
                  <a:pt x="2956926" y="642059"/>
                </a:lnTo>
                <a:lnTo>
                  <a:pt x="2956926" y="805087"/>
                </a:lnTo>
                <a:lnTo>
                  <a:pt x="2975623" y="805087"/>
                </a:lnTo>
                <a:lnTo>
                  <a:pt x="2975623" y="722394"/>
                </a:lnTo>
                <a:lnTo>
                  <a:pt x="3070743" y="722394"/>
                </a:lnTo>
                <a:cubicBezTo>
                  <a:pt x="3074818" y="616373"/>
                  <a:pt x="3078196" y="510899"/>
                  <a:pt x="3082673" y="404253"/>
                </a:cubicBezTo>
                <a:cubicBezTo>
                  <a:pt x="3072540" y="404253"/>
                  <a:pt x="3048220" y="391282"/>
                  <a:pt x="3070513" y="382635"/>
                </a:cubicBezTo>
                <a:cubicBezTo>
                  <a:pt x="3068486" y="380473"/>
                  <a:pt x="3066460" y="378311"/>
                  <a:pt x="3064433" y="378311"/>
                </a:cubicBezTo>
                <a:cubicBezTo>
                  <a:pt x="3064433" y="365341"/>
                  <a:pt x="3062406" y="363179"/>
                  <a:pt x="3072540" y="354532"/>
                </a:cubicBezTo>
                <a:cubicBezTo>
                  <a:pt x="3072540" y="350208"/>
                  <a:pt x="3072540" y="343723"/>
                  <a:pt x="3072540" y="337238"/>
                </a:cubicBezTo>
                <a:cubicBezTo>
                  <a:pt x="3076593" y="337238"/>
                  <a:pt x="3080647" y="337238"/>
                  <a:pt x="3086727" y="337238"/>
                </a:cubicBezTo>
                <a:cubicBezTo>
                  <a:pt x="3086727" y="328590"/>
                  <a:pt x="3086727" y="322105"/>
                  <a:pt x="3086727" y="315620"/>
                </a:cubicBezTo>
                <a:cubicBezTo>
                  <a:pt x="3086727" y="313458"/>
                  <a:pt x="3088753" y="313458"/>
                  <a:pt x="3088753" y="311296"/>
                </a:cubicBezTo>
                <a:cubicBezTo>
                  <a:pt x="3088753" y="285355"/>
                  <a:pt x="3088753" y="259414"/>
                  <a:pt x="3088753" y="233472"/>
                </a:cubicBezTo>
                <a:cubicBezTo>
                  <a:pt x="3088753" y="231310"/>
                  <a:pt x="3086727" y="229149"/>
                  <a:pt x="3086727" y="226987"/>
                </a:cubicBezTo>
                <a:cubicBezTo>
                  <a:pt x="3088753" y="224825"/>
                  <a:pt x="3090780" y="222663"/>
                  <a:pt x="3092807" y="220501"/>
                </a:cubicBezTo>
                <a:cubicBezTo>
                  <a:pt x="3092807" y="201045"/>
                  <a:pt x="3092807" y="181589"/>
                  <a:pt x="3092807" y="162133"/>
                </a:cubicBezTo>
                <a:cubicBezTo>
                  <a:pt x="3092807" y="159972"/>
                  <a:pt x="3092807" y="159972"/>
                  <a:pt x="3094833" y="157810"/>
                </a:cubicBezTo>
                <a:cubicBezTo>
                  <a:pt x="3094833" y="140516"/>
                  <a:pt x="3094833" y="121060"/>
                  <a:pt x="3094833" y="101604"/>
                </a:cubicBezTo>
                <a:cubicBezTo>
                  <a:pt x="3096860" y="92957"/>
                  <a:pt x="3096860" y="88633"/>
                  <a:pt x="3096860" y="82148"/>
                </a:cubicBezTo>
                <a:cubicBezTo>
                  <a:pt x="3100914" y="88633"/>
                  <a:pt x="3100914" y="92957"/>
                  <a:pt x="3100914" y="99442"/>
                </a:cubicBezTo>
                <a:cubicBezTo>
                  <a:pt x="3102940" y="121060"/>
                  <a:pt x="3102940" y="140516"/>
                  <a:pt x="3102940" y="157810"/>
                </a:cubicBezTo>
                <a:cubicBezTo>
                  <a:pt x="3104967" y="181589"/>
                  <a:pt x="3104967" y="201045"/>
                  <a:pt x="3104967" y="220501"/>
                </a:cubicBezTo>
                <a:cubicBezTo>
                  <a:pt x="3106994" y="222663"/>
                  <a:pt x="3109020" y="224825"/>
                  <a:pt x="3111047" y="226987"/>
                </a:cubicBezTo>
                <a:cubicBezTo>
                  <a:pt x="3111047" y="229149"/>
                  <a:pt x="3109020" y="231310"/>
                  <a:pt x="3109020" y="233472"/>
                </a:cubicBezTo>
                <a:cubicBezTo>
                  <a:pt x="3109020" y="259414"/>
                  <a:pt x="3109020" y="285355"/>
                  <a:pt x="3109020" y="311296"/>
                </a:cubicBezTo>
                <a:cubicBezTo>
                  <a:pt x="3109020" y="313458"/>
                  <a:pt x="3111047" y="313458"/>
                  <a:pt x="3111047" y="315620"/>
                </a:cubicBezTo>
                <a:cubicBezTo>
                  <a:pt x="3111047" y="322105"/>
                  <a:pt x="3111047" y="328590"/>
                  <a:pt x="3111047" y="337238"/>
                </a:cubicBezTo>
                <a:cubicBezTo>
                  <a:pt x="3115100" y="337238"/>
                  <a:pt x="3121180" y="337238"/>
                  <a:pt x="3125234" y="337238"/>
                </a:cubicBezTo>
                <a:cubicBezTo>
                  <a:pt x="3125234" y="343723"/>
                  <a:pt x="3125234" y="350208"/>
                  <a:pt x="3125234" y="354532"/>
                </a:cubicBezTo>
                <a:cubicBezTo>
                  <a:pt x="3133341" y="363179"/>
                  <a:pt x="3133341" y="363179"/>
                  <a:pt x="3133341" y="378311"/>
                </a:cubicBezTo>
                <a:cubicBezTo>
                  <a:pt x="3131314" y="378311"/>
                  <a:pt x="3129287" y="380473"/>
                  <a:pt x="3127261" y="382635"/>
                </a:cubicBezTo>
                <a:cubicBezTo>
                  <a:pt x="3147527" y="393444"/>
                  <a:pt x="3123207" y="402091"/>
                  <a:pt x="3115100" y="404253"/>
                </a:cubicBezTo>
                <a:cubicBezTo>
                  <a:pt x="3117127" y="488562"/>
                  <a:pt x="3121180" y="572871"/>
                  <a:pt x="3123207" y="657181"/>
                </a:cubicBezTo>
                <a:cubicBezTo>
                  <a:pt x="3145501" y="657181"/>
                  <a:pt x="3167794" y="657181"/>
                  <a:pt x="3188061" y="657181"/>
                </a:cubicBezTo>
                <a:cubicBezTo>
                  <a:pt x="3188061" y="683122"/>
                  <a:pt x="3188061" y="709063"/>
                  <a:pt x="3188061" y="732843"/>
                </a:cubicBezTo>
                <a:cubicBezTo>
                  <a:pt x="3192115" y="732843"/>
                  <a:pt x="3194141" y="732843"/>
                  <a:pt x="3196168" y="732843"/>
                </a:cubicBezTo>
                <a:cubicBezTo>
                  <a:pt x="3196168" y="730681"/>
                  <a:pt x="3198195" y="728519"/>
                  <a:pt x="3198195" y="726358"/>
                </a:cubicBezTo>
                <a:cubicBezTo>
                  <a:pt x="3200221" y="726358"/>
                  <a:pt x="3202248" y="726358"/>
                  <a:pt x="3204275" y="726358"/>
                </a:cubicBezTo>
                <a:cubicBezTo>
                  <a:pt x="3204275" y="728519"/>
                  <a:pt x="3204275" y="730681"/>
                  <a:pt x="3206302" y="735005"/>
                </a:cubicBezTo>
                <a:cubicBezTo>
                  <a:pt x="3210355" y="735005"/>
                  <a:pt x="3214408" y="735005"/>
                  <a:pt x="3218462" y="735005"/>
                </a:cubicBezTo>
                <a:cubicBezTo>
                  <a:pt x="3218462" y="732843"/>
                  <a:pt x="3218462" y="730681"/>
                  <a:pt x="3218462" y="728519"/>
                </a:cubicBezTo>
                <a:cubicBezTo>
                  <a:pt x="3226568" y="728519"/>
                  <a:pt x="3232648" y="728519"/>
                  <a:pt x="3240755" y="728519"/>
                </a:cubicBezTo>
                <a:cubicBezTo>
                  <a:pt x="3240755" y="730681"/>
                  <a:pt x="3240755" y="732843"/>
                  <a:pt x="3240755" y="735005"/>
                </a:cubicBezTo>
                <a:cubicBezTo>
                  <a:pt x="3246835" y="735005"/>
                  <a:pt x="3254942" y="735005"/>
                  <a:pt x="3261022" y="735005"/>
                </a:cubicBezTo>
                <a:cubicBezTo>
                  <a:pt x="3261022" y="750137"/>
                  <a:pt x="3261022" y="765270"/>
                  <a:pt x="3261022" y="780402"/>
                </a:cubicBezTo>
                <a:cubicBezTo>
                  <a:pt x="3265076" y="780402"/>
                  <a:pt x="3271156" y="780402"/>
                  <a:pt x="3275209" y="780402"/>
                </a:cubicBezTo>
                <a:cubicBezTo>
                  <a:pt x="3275209" y="776078"/>
                  <a:pt x="3275209" y="771755"/>
                  <a:pt x="3275209" y="767431"/>
                </a:cubicBezTo>
                <a:cubicBezTo>
                  <a:pt x="3281289" y="767431"/>
                  <a:pt x="3287369" y="767431"/>
                  <a:pt x="3291423" y="767431"/>
                </a:cubicBezTo>
                <a:cubicBezTo>
                  <a:pt x="3291423" y="706902"/>
                  <a:pt x="3291423" y="648534"/>
                  <a:pt x="3291423" y="588004"/>
                </a:cubicBezTo>
                <a:cubicBezTo>
                  <a:pt x="3293449" y="585842"/>
                  <a:pt x="3295476" y="583680"/>
                  <a:pt x="3297503" y="581518"/>
                </a:cubicBezTo>
                <a:cubicBezTo>
                  <a:pt x="3321823" y="581518"/>
                  <a:pt x="3346143" y="581518"/>
                  <a:pt x="3370464" y="581518"/>
                </a:cubicBezTo>
                <a:lnTo>
                  <a:pt x="3370464" y="590166"/>
                </a:lnTo>
                <a:lnTo>
                  <a:pt x="3380597" y="590166"/>
                </a:lnTo>
                <a:cubicBezTo>
                  <a:pt x="3380597" y="629078"/>
                  <a:pt x="3380597" y="667990"/>
                  <a:pt x="3380597" y="704740"/>
                </a:cubicBezTo>
                <a:cubicBezTo>
                  <a:pt x="3388704" y="704740"/>
                  <a:pt x="3394784" y="704740"/>
                  <a:pt x="3402891" y="704740"/>
                </a:cubicBezTo>
                <a:cubicBezTo>
                  <a:pt x="3402891" y="683122"/>
                  <a:pt x="3402891" y="661504"/>
                  <a:pt x="3402891" y="637725"/>
                </a:cubicBezTo>
                <a:cubicBezTo>
                  <a:pt x="3410997" y="637725"/>
                  <a:pt x="3421131" y="637725"/>
                  <a:pt x="3429238" y="637725"/>
                </a:cubicBezTo>
                <a:cubicBezTo>
                  <a:pt x="3431264" y="637725"/>
                  <a:pt x="3431264" y="635563"/>
                  <a:pt x="3433291" y="633401"/>
                </a:cubicBezTo>
                <a:lnTo>
                  <a:pt x="3441398" y="633401"/>
                </a:lnTo>
                <a:cubicBezTo>
                  <a:pt x="3443424" y="635563"/>
                  <a:pt x="3443424" y="637725"/>
                  <a:pt x="3445451" y="637725"/>
                </a:cubicBezTo>
                <a:cubicBezTo>
                  <a:pt x="3451531" y="637725"/>
                  <a:pt x="3459638" y="637725"/>
                  <a:pt x="3467745" y="637725"/>
                </a:cubicBezTo>
                <a:cubicBezTo>
                  <a:pt x="3467745" y="598813"/>
                  <a:pt x="3467745" y="559901"/>
                  <a:pt x="3467745" y="520989"/>
                </a:cubicBezTo>
                <a:cubicBezTo>
                  <a:pt x="3467759" y="520986"/>
                  <a:pt x="3468626" y="520822"/>
                  <a:pt x="3524492" y="510180"/>
                </a:cubicBezTo>
                <a:cubicBezTo>
                  <a:pt x="3524492" y="510187"/>
                  <a:pt x="3524492" y="510261"/>
                  <a:pt x="3524492" y="511261"/>
                </a:cubicBezTo>
                <a:lnTo>
                  <a:pt x="3524492" y="518827"/>
                </a:lnTo>
                <a:cubicBezTo>
                  <a:pt x="3524509" y="518827"/>
                  <a:pt x="3525153" y="518827"/>
                  <a:pt x="3550839" y="518827"/>
                </a:cubicBezTo>
                <a:cubicBezTo>
                  <a:pt x="3550839" y="518849"/>
                  <a:pt x="3550839" y="521220"/>
                  <a:pt x="3550839" y="773917"/>
                </a:cubicBezTo>
                <a:cubicBezTo>
                  <a:pt x="3556919" y="773917"/>
                  <a:pt x="3565026" y="773917"/>
                  <a:pt x="3573133" y="773917"/>
                </a:cubicBezTo>
                <a:cubicBezTo>
                  <a:pt x="3573133" y="771755"/>
                  <a:pt x="3573133" y="771755"/>
                  <a:pt x="3573133" y="769593"/>
                </a:cubicBezTo>
                <a:cubicBezTo>
                  <a:pt x="3577186" y="769593"/>
                  <a:pt x="3581239" y="769593"/>
                  <a:pt x="3585293" y="769593"/>
                </a:cubicBezTo>
                <a:cubicBezTo>
                  <a:pt x="3585293" y="771755"/>
                  <a:pt x="3585293" y="771755"/>
                  <a:pt x="3585293" y="773917"/>
                </a:cubicBezTo>
                <a:cubicBezTo>
                  <a:pt x="3593400" y="773917"/>
                  <a:pt x="3601506" y="773917"/>
                  <a:pt x="3609613" y="773917"/>
                </a:cubicBezTo>
                <a:cubicBezTo>
                  <a:pt x="3609613" y="769593"/>
                  <a:pt x="3609613" y="765270"/>
                  <a:pt x="3609613" y="760946"/>
                </a:cubicBezTo>
                <a:cubicBezTo>
                  <a:pt x="3619747" y="760946"/>
                  <a:pt x="3629880" y="760946"/>
                  <a:pt x="3637987" y="760946"/>
                </a:cubicBezTo>
                <a:cubicBezTo>
                  <a:pt x="3642040" y="756622"/>
                  <a:pt x="3646094" y="756622"/>
                  <a:pt x="3650147" y="756622"/>
                </a:cubicBezTo>
                <a:cubicBezTo>
                  <a:pt x="3656227" y="760946"/>
                  <a:pt x="3664334" y="760946"/>
                  <a:pt x="3670414" y="760946"/>
                </a:cubicBezTo>
                <a:cubicBezTo>
                  <a:pt x="3670414" y="754461"/>
                  <a:pt x="3670414" y="750137"/>
                  <a:pt x="3670414" y="743652"/>
                </a:cubicBezTo>
                <a:lnTo>
                  <a:pt x="3678521" y="743652"/>
                </a:lnTo>
                <a:cubicBezTo>
                  <a:pt x="3678521" y="739328"/>
                  <a:pt x="3678521" y="735005"/>
                  <a:pt x="3678521" y="730681"/>
                </a:cubicBezTo>
                <a:cubicBezTo>
                  <a:pt x="3696761" y="730681"/>
                  <a:pt x="3717028" y="730681"/>
                  <a:pt x="3735268" y="730681"/>
                </a:cubicBezTo>
                <a:cubicBezTo>
                  <a:pt x="3735268" y="719872"/>
                  <a:pt x="3735268" y="711225"/>
                  <a:pt x="3735268" y="700416"/>
                </a:cubicBezTo>
                <a:cubicBezTo>
                  <a:pt x="3741348" y="700416"/>
                  <a:pt x="3747428" y="700416"/>
                  <a:pt x="3753508" y="700416"/>
                </a:cubicBezTo>
                <a:cubicBezTo>
                  <a:pt x="3753508" y="698254"/>
                  <a:pt x="3753508" y="696093"/>
                  <a:pt x="3753508" y="693931"/>
                </a:cubicBezTo>
                <a:cubicBezTo>
                  <a:pt x="3757562" y="693931"/>
                  <a:pt x="3761615" y="693931"/>
                  <a:pt x="3765668" y="693931"/>
                </a:cubicBezTo>
                <a:cubicBezTo>
                  <a:pt x="3765668" y="696093"/>
                  <a:pt x="3765668" y="698254"/>
                  <a:pt x="3765668" y="700416"/>
                </a:cubicBezTo>
                <a:cubicBezTo>
                  <a:pt x="3771748" y="700416"/>
                  <a:pt x="3775802" y="700416"/>
                  <a:pt x="3781882" y="700416"/>
                </a:cubicBezTo>
                <a:cubicBezTo>
                  <a:pt x="3781882" y="715549"/>
                  <a:pt x="3781882" y="732843"/>
                  <a:pt x="3781882" y="750137"/>
                </a:cubicBezTo>
                <a:cubicBezTo>
                  <a:pt x="3792015" y="750137"/>
                  <a:pt x="3804176" y="750137"/>
                  <a:pt x="3814309" y="750137"/>
                </a:cubicBezTo>
                <a:cubicBezTo>
                  <a:pt x="3814309" y="741490"/>
                  <a:pt x="3814309" y="732843"/>
                  <a:pt x="3814309" y="724196"/>
                </a:cubicBezTo>
                <a:cubicBezTo>
                  <a:pt x="3826469" y="724196"/>
                  <a:pt x="3840656" y="724196"/>
                  <a:pt x="3852816" y="724196"/>
                </a:cubicBezTo>
                <a:cubicBezTo>
                  <a:pt x="3852816" y="713387"/>
                  <a:pt x="3852816" y="704740"/>
                  <a:pt x="3852816" y="693931"/>
                </a:cubicBezTo>
                <a:cubicBezTo>
                  <a:pt x="3869030" y="693931"/>
                  <a:pt x="3885243" y="693931"/>
                  <a:pt x="3901457" y="693931"/>
                </a:cubicBezTo>
                <a:cubicBezTo>
                  <a:pt x="3901457" y="693960"/>
                  <a:pt x="3901457" y="695735"/>
                  <a:pt x="3901457" y="805087"/>
                </a:cubicBezTo>
                <a:lnTo>
                  <a:pt x="3901457" y="818866"/>
                </a:lnTo>
                <a:lnTo>
                  <a:pt x="3967332" y="818866"/>
                </a:lnTo>
                <a:lnTo>
                  <a:pt x="3967332" y="924638"/>
                </a:lnTo>
                <a:lnTo>
                  <a:pt x="3967332" y="1030409"/>
                </a:lnTo>
                <a:lnTo>
                  <a:pt x="3967332" y="1160647"/>
                </a:lnTo>
                <a:lnTo>
                  <a:pt x="3901457" y="1160647"/>
                </a:lnTo>
                <a:lnTo>
                  <a:pt x="3730337" y="1160647"/>
                </a:lnTo>
                <a:lnTo>
                  <a:pt x="1373612" y="1160647"/>
                </a:lnTo>
                <a:cubicBezTo>
                  <a:pt x="1373605" y="1160647"/>
                  <a:pt x="1372430" y="1160647"/>
                  <a:pt x="1200143" y="1160647"/>
                </a:cubicBezTo>
                <a:lnTo>
                  <a:pt x="1088349" y="1160647"/>
                </a:lnTo>
                <a:lnTo>
                  <a:pt x="1036189" y="1160647"/>
                </a:lnTo>
                <a:cubicBezTo>
                  <a:pt x="834841" y="1160647"/>
                  <a:pt x="513343" y="1160647"/>
                  <a:pt x="0" y="1160647"/>
                </a:cubicBezTo>
                <a:lnTo>
                  <a:pt x="45065" y="1082592"/>
                </a:lnTo>
                <a:cubicBezTo>
                  <a:pt x="58273" y="1081488"/>
                  <a:pt x="71508" y="1080386"/>
                  <a:pt x="85243" y="1079284"/>
                </a:cubicBezTo>
                <a:cubicBezTo>
                  <a:pt x="85243" y="1067661"/>
                  <a:pt x="85243" y="1058363"/>
                  <a:pt x="85243" y="1046739"/>
                </a:cubicBezTo>
                <a:cubicBezTo>
                  <a:pt x="100846" y="1046739"/>
                  <a:pt x="116449" y="1046739"/>
                  <a:pt x="129823" y="1046739"/>
                </a:cubicBezTo>
                <a:cubicBezTo>
                  <a:pt x="129823" y="1039765"/>
                  <a:pt x="129823" y="1035116"/>
                  <a:pt x="129823" y="1028142"/>
                </a:cubicBezTo>
                <a:cubicBezTo>
                  <a:pt x="161030" y="1028142"/>
                  <a:pt x="192236" y="1028142"/>
                  <a:pt x="223442" y="1028142"/>
                </a:cubicBezTo>
                <a:cubicBezTo>
                  <a:pt x="223442" y="1032791"/>
                  <a:pt x="223442" y="1035116"/>
                  <a:pt x="223442" y="1039765"/>
                </a:cubicBezTo>
                <a:cubicBezTo>
                  <a:pt x="243503" y="1039765"/>
                  <a:pt x="263564" y="1039765"/>
                  <a:pt x="283625" y="1039765"/>
                </a:cubicBezTo>
                <a:cubicBezTo>
                  <a:pt x="283625" y="1042090"/>
                  <a:pt x="283625" y="1044415"/>
                  <a:pt x="283625" y="1046739"/>
                </a:cubicBezTo>
                <a:cubicBezTo>
                  <a:pt x="288083" y="1046739"/>
                  <a:pt x="294770" y="1046739"/>
                  <a:pt x="301457" y="1046739"/>
                </a:cubicBezTo>
                <a:cubicBezTo>
                  <a:pt x="301457" y="1049064"/>
                  <a:pt x="301457" y="1051389"/>
                  <a:pt x="301457" y="1053713"/>
                </a:cubicBezTo>
                <a:cubicBezTo>
                  <a:pt x="305915" y="1053713"/>
                  <a:pt x="312602" y="1053713"/>
                  <a:pt x="317060" y="1053713"/>
                </a:cubicBezTo>
                <a:cubicBezTo>
                  <a:pt x="317060" y="1018844"/>
                  <a:pt x="317060" y="983974"/>
                  <a:pt x="317060" y="949104"/>
                </a:cubicBezTo>
                <a:cubicBezTo>
                  <a:pt x="332663" y="944455"/>
                  <a:pt x="348267" y="939806"/>
                  <a:pt x="363870" y="935156"/>
                </a:cubicBezTo>
                <a:cubicBezTo>
                  <a:pt x="392847" y="935156"/>
                  <a:pt x="421824" y="935156"/>
                  <a:pt x="450801" y="935156"/>
                </a:cubicBezTo>
                <a:cubicBezTo>
                  <a:pt x="450801" y="879365"/>
                  <a:pt x="450801" y="823573"/>
                  <a:pt x="450801" y="767782"/>
                </a:cubicBezTo>
                <a:cubicBezTo>
                  <a:pt x="457488" y="763132"/>
                  <a:pt x="466404" y="760808"/>
                  <a:pt x="475320" y="756158"/>
                </a:cubicBezTo>
                <a:cubicBezTo>
                  <a:pt x="510984" y="751509"/>
                  <a:pt x="546649" y="744535"/>
                  <a:pt x="582313" y="737561"/>
                </a:cubicBezTo>
                <a:cubicBezTo>
                  <a:pt x="595687" y="742210"/>
                  <a:pt x="606832" y="746860"/>
                  <a:pt x="620206" y="749184"/>
                </a:cubicBezTo>
                <a:cubicBezTo>
                  <a:pt x="622435" y="751509"/>
                  <a:pt x="624664" y="753834"/>
                  <a:pt x="626893" y="756158"/>
                </a:cubicBezTo>
                <a:cubicBezTo>
                  <a:pt x="626893" y="860767"/>
                  <a:pt x="626893" y="965377"/>
                  <a:pt x="626893" y="1067661"/>
                </a:cubicBezTo>
                <a:cubicBezTo>
                  <a:pt x="631351" y="1067661"/>
                  <a:pt x="635809" y="1067661"/>
                  <a:pt x="642496" y="1067661"/>
                </a:cubicBezTo>
                <a:cubicBezTo>
                  <a:pt x="642496" y="1025818"/>
                  <a:pt x="642496" y="983974"/>
                  <a:pt x="642496" y="942130"/>
                </a:cubicBezTo>
                <a:cubicBezTo>
                  <a:pt x="646954" y="942130"/>
                  <a:pt x="651412" y="942130"/>
                  <a:pt x="655870" y="942130"/>
                </a:cubicBezTo>
                <a:cubicBezTo>
                  <a:pt x="655870" y="937481"/>
                  <a:pt x="655870" y="935156"/>
                  <a:pt x="655870" y="930507"/>
                </a:cubicBezTo>
                <a:cubicBezTo>
                  <a:pt x="660328" y="928182"/>
                  <a:pt x="664786" y="925858"/>
                  <a:pt x="669244" y="923533"/>
                </a:cubicBezTo>
                <a:lnTo>
                  <a:pt x="680389" y="923533"/>
                </a:lnTo>
                <a:cubicBezTo>
                  <a:pt x="680389" y="918884"/>
                  <a:pt x="680389" y="916559"/>
                  <a:pt x="680389" y="911910"/>
                </a:cubicBezTo>
                <a:cubicBezTo>
                  <a:pt x="682618" y="909585"/>
                  <a:pt x="687076" y="907260"/>
                  <a:pt x="689305" y="904936"/>
                </a:cubicBezTo>
                <a:cubicBezTo>
                  <a:pt x="695993" y="904936"/>
                  <a:pt x="704909" y="904936"/>
                  <a:pt x="711596" y="904936"/>
                </a:cubicBezTo>
                <a:cubicBezTo>
                  <a:pt x="711596" y="916559"/>
                  <a:pt x="711596" y="930507"/>
                  <a:pt x="711596" y="942130"/>
                </a:cubicBezTo>
                <a:cubicBezTo>
                  <a:pt x="727199" y="942130"/>
                  <a:pt x="742802" y="942130"/>
                  <a:pt x="758405" y="942130"/>
                </a:cubicBezTo>
                <a:cubicBezTo>
                  <a:pt x="758405" y="986299"/>
                  <a:pt x="758405" y="1028142"/>
                  <a:pt x="758405" y="1072311"/>
                </a:cubicBezTo>
                <a:cubicBezTo>
                  <a:pt x="765092" y="1072311"/>
                  <a:pt x="771779" y="1072311"/>
                  <a:pt x="776237" y="1072311"/>
                </a:cubicBezTo>
                <a:cubicBezTo>
                  <a:pt x="782924" y="1069986"/>
                  <a:pt x="787382" y="1067661"/>
                  <a:pt x="794069" y="1065337"/>
                </a:cubicBezTo>
                <a:cubicBezTo>
                  <a:pt x="794069" y="1060687"/>
                  <a:pt x="794069" y="1058363"/>
                  <a:pt x="794069" y="1056038"/>
                </a:cubicBezTo>
                <a:cubicBezTo>
                  <a:pt x="791840" y="1056038"/>
                  <a:pt x="789611" y="1053713"/>
                  <a:pt x="787382" y="1053713"/>
                </a:cubicBezTo>
                <a:cubicBezTo>
                  <a:pt x="787382" y="1051389"/>
                  <a:pt x="787382" y="1049064"/>
                  <a:pt x="787382" y="1046739"/>
                </a:cubicBezTo>
                <a:cubicBezTo>
                  <a:pt x="789611" y="1044415"/>
                  <a:pt x="791840" y="1044415"/>
                  <a:pt x="794069" y="1042090"/>
                </a:cubicBezTo>
                <a:cubicBezTo>
                  <a:pt x="794069" y="1025818"/>
                  <a:pt x="794069" y="1007220"/>
                  <a:pt x="794069" y="990948"/>
                </a:cubicBezTo>
                <a:cubicBezTo>
                  <a:pt x="791840" y="990948"/>
                  <a:pt x="789611" y="988623"/>
                  <a:pt x="787382" y="988623"/>
                </a:cubicBezTo>
                <a:cubicBezTo>
                  <a:pt x="787382" y="986299"/>
                  <a:pt x="787382" y="983974"/>
                  <a:pt x="787382" y="981649"/>
                </a:cubicBezTo>
                <a:cubicBezTo>
                  <a:pt x="789611" y="979325"/>
                  <a:pt x="791840" y="979325"/>
                  <a:pt x="794069" y="977000"/>
                </a:cubicBezTo>
                <a:lnTo>
                  <a:pt x="798527" y="972351"/>
                </a:lnTo>
                <a:lnTo>
                  <a:pt x="798527" y="963052"/>
                </a:lnTo>
                <a:cubicBezTo>
                  <a:pt x="796298" y="963052"/>
                  <a:pt x="796298" y="963052"/>
                  <a:pt x="794069" y="963052"/>
                </a:cubicBezTo>
                <a:cubicBezTo>
                  <a:pt x="794069" y="960727"/>
                  <a:pt x="794069" y="958403"/>
                  <a:pt x="794069" y="956078"/>
                </a:cubicBezTo>
                <a:cubicBezTo>
                  <a:pt x="796298" y="956078"/>
                  <a:pt x="798527" y="953753"/>
                  <a:pt x="800756" y="951429"/>
                </a:cubicBezTo>
                <a:cubicBezTo>
                  <a:pt x="802985" y="923533"/>
                  <a:pt x="809672" y="900287"/>
                  <a:pt x="836420" y="886339"/>
                </a:cubicBezTo>
                <a:cubicBezTo>
                  <a:pt x="834191" y="886339"/>
                  <a:pt x="834191" y="884014"/>
                  <a:pt x="831962" y="884014"/>
                </a:cubicBezTo>
                <a:cubicBezTo>
                  <a:pt x="831962" y="881689"/>
                  <a:pt x="831962" y="879365"/>
                  <a:pt x="831962" y="877040"/>
                </a:cubicBezTo>
                <a:cubicBezTo>
                  <a:pt x="834191" y="877040"/>
                  <a:pt x="836420" y="874715"/>
                  <a:pt x="838649" y="874715"/>
                </a:cubicBezTo>
                <a:cubicBezTo>
                  <a:pt x="838649" y="870066"/>
                  <a:pt x="838649" y="867741"/>
                  <a:pt x="838649" y="865417"/>
                </a:cubicBezTo>
                <a:cubicBezTo>
                  <a:pt x="840878" y="865417"/>
                  <a:pt x="840878" y="865417"/>
                  <a:pt x="843107" y="865417"/>
                </a:cubicBezTo>
                <a:cubicBezTo>
                  <a:pt x="843107" y="858443"/>
                  <a:pt x="843107" y="851469"/>
                  <a:pt x="843107" y="844495"/>
                </a:cubicBezTo>
                <a:cubicBezTo>
                  <a:pt x="840878" y="844495"/>
                  <a:pt x="840878" y="844495"/>
                  <a:pt x="838649" y="844495"/>
                </a:cubicBezTo>
                <a:cubicBezTo>
                  <a:pt x="838649" y="842170"/>
                  <a:pt x="838649" y="842170"/>
                  <a:pt x="838649" y="839846"/>
                </a:cubicBezTo>
                <a:lnTo>
                  <a:pt x="843107" y="837521"/>
                </a:lnTo>
                <a:cubicBezTo>
                  <a:pt x="847565" y="832872"/>
                  <a:pt x="849794" y="828222"/>
                  <a:pt x="854252" y="821248"/>
                </a:cubicBezTo>
                <a:cubicBezTo>
                  <a:pt x="856481" y="816599"/>
                  <a:pt x="856481" y="814275"/>
                  <a:pt x="856481" y="811950"/>
                </a:cubicBezTo>
                <a:cubicBezTo>
                  <a:pt x="852023" y="804976"/>
                  <a:pt x="852023" y="793353"/>
                  <a:pt x="856481" y="786379"/>
                </a:cubicBezTo>
                <a:cubicBezTo>
                  <a:pt x="856482" y="786376"/>
                  <a:pt x="856497" y="786330"/>
                  <a:pt x="856760" y="785507"/>
                </a:cubicBezTo>
                <a:lnTo>
                  <a:pt x="858710" y="779405"/>
                </a:lnTo>
                <a:cubicBezTo>
                  <a:pt x="858711" y="779408"/>
                  <a:pt x="858726" y="779454"/>
                  <a:pt x="858989" y="780277"/>
                </a:cubicBezTo>
                <a:lnTo>
                  <a:pt x="860939" y="786379"/>
                </a:lnTo>
                <a:cubicBezTo>
                  <a:pt x="865397" y="793353"/>
                  <a:pt x="867626" y="804976"/>
                  <a:pt x="863168" y="811950"/>
                </a:cubicBezTo>
                <a:cubicBezTo>
                  <a:pt x="863168" y="814275"/>
                  <a:pt x="863168" y="816599"/>
                  <a:pt x="863168" y="818924"/>
                </a:cubicBezTo>
                <a:cubicBezTo>
                  <a:pt x="867626" y="825898"/>
                  <a:pt x="872084" y="832872"/>
                  <a:pt x="874314" y="837521"/>
                </a:cubicBezTo>
                <a:cubicBezTo>
                  <a:pt x="876543" y="837521"/>
                  <a:pt x="876543" y="839846"/>
                  <a:pt x="878772" y="839846"/>
                </a:cubicBezTo>
                <a:cubicBezTo>
                  <a:pt x="878772" y="842170"/>
                  <a:pt x="878772" y="842170"/>
                  <a:pt x="878772" y="844495"/>
                </a:cubicBezTo>
                <a:cubicBezTo>
                  <a:pt x="876543" y="851469"/>
                  <a:pt x="876543" y="858443"/>
                  <a:pt x="876543" y="865417"/>
                </a:cubicBezTo>
                <a:cubicBezTo>
                  <a:pt x="881001" y="867741"/>
                  <a:pt x="881001" y="870066"/>
                  <a:pt x="881001" y="874715"/>
                </a:cubicBezTo>
                <a:lnTo>
                  <a:pt x="885459" y="877040"/>
                </a:lnTo>
                <a:cubicBezTo>
                  <a:pt x="885459" y="879365"/>
                  <a:pt x="885459" y="881689"/>
                  <a:pt x="885459" y="884014"/>
                </a:cubicBezTo>
                <a:cubicBezTo>
                  <a:pt x="883230" y="886339"/>
                  <a:pt x="883230" y="886339"/>
                  <a:pt x="881001" y="886339"/>
                </a:cubicBezTo>
                <a:cubicBezTo>
                  <a:pt x="894375" y="893313"/>
                  <a:pt x="902177" y="902612"/>
                  <a:pt x="907192" y="913654"/>
                </a:cubicBezTo>
                <a:lnTo>
                  <a:pt x="907615" y="915339"/>
                </a:lnTo>
                <a:lnTo>
                  <a:pt x="953954" y="915339"/>
                </a:lnTo>
                <a:lnTo>
                  <a:pt x="990768" y="907956"/>
                </a:lnTo>
                <a:lnTo>
                  <a:pt x="990768" y="886329"/>
                </a:lnTo>
                <a:lnTo>
                  <a:pt x="942487" y="886329"/>
                </a:lnTo>
                <a:cubicBezTo>
                  <a:pt x="942487" y="886306"/>
                  <a:pt x="942487" y="884414"/>
                  <a:pt x="942487" y="724196"/>
                </a:cubicBezTo>
                <a:cubicBezTo>
                  <a:pt x="942498" y="724196"/>
                  <a:pt x="942969" y="724196"/>
                  <a:pt x="962754" y="724196"/>
                </a:cubicBezTo>
                <a:cubicBezTo>
                  <a:pt x="962758" y="724190"/>
                  <a:pt x="962795" y="724108"/>
                  <a:pt x="963261" y="723115"/>
                </a:cubicBezTo>
                <a:lnTo>
                  <a:pt x="966807" y="715549"/>
                </a:lnTo>
                <a:cubicBezTo>
                  <a:pt x="966816" y="715550"/>
                  <a:pt x="966929" y="715568"/>
                  <a:pt x="968581" y="715819"/>
                </a:cubicBezTo>
                <a:lnTo>
                  <a:pt x="980994" y="717710"/>
                </a:lnTo>
                <a:cubicBezTo>
                  <a:pt x="980997" y="717720"/>
                  <a:pt x="981035" y="717821"/>
                  <a:pt x="981501" y="719062"/>
                </a:cubicBezTo>
                <a:lnTo>
                  <a:pt x="985047" y="728519"/>
                </a:lnTo>
                <a:cubicBezTo>
                  <a:pt x="985061" y="728520"/>
                  <a:pt x="985657" y="728570"/>
                  <a:pt x="1011394" y="730681"/>
                </a:cubicBezTo>
                <a:cubicBezTo>
                  <a:pt x="1011394" y="730661"/>
                  <a:pt x="1011394" y="729131"/>
                  <a:pt x="1011394" y="607460"/>
                </a:cubicBezTo>
                <a:cubicBezTo>
                  <a:pt x="1011403" y="607460"/>
                  <a:pt x="1011522" y="607460"/>
                  <a:pt x="1013421" y="607460"/>
                </a:cubicBezTo>
                <a:lnTo>
                  <a:pt x="1027608" y="607460"/>
                </a:lnTo>
                <a:cubicBezTo>
                  <a:pt x="1027608" y="607438"/>
                  <a:pt x="1027608" y="605724"/>
                  <a:pt x="1027608" y="471268"/>
                </a:cubicBezTo>
                <a:cubicBezTo>
                  <a:pt x="1027616" y="471268"/>
                  <a:pt x="1027724" y="471268"/>
                  <a:pt x="1029381" y="471268"/>
                </a:cubicBezTo>
                <a:lnTo>
                  <a:pt x="1041795" y="471268"/>
                </a:lnTo>
                <a:cubicBezTo>
                  <a:pt x="1041795" y="471251"/>
                  <a:pt x="1041795" y="469845"/>
                  <a:pt x="1041795" y="356694"/>
                </a:cubicBezTo>
                <a:cubicBezTo>
                  <a:pt x="1045848" y="354532"/>
                  <a:pt x="1045848" y="354532"/>
                  <a:pt x="1045848" y="328590"/>
                </a:cubicBezTo>
                <a:cubicBezTo>
                  <a:pt x="1045855" y="328590"/>
                  <a:pt x="1045975" y="328590"/>
                  <a:pt x="1047875" y="328590"/>
                </a:cubicBezTo>
                <a:lnTo>
                  <a:pt x="1062062" y="328590"/>
                </a:lnTo>
                <a:cubicBezTo>
                  <a:pt x="1062073" y="328567"/>
                  <a:pt x="1062679" y="327200"/>
                  <a:pt x="1098542" y="246443"/>
                </a:cubicBezTo>
                <a:cubicBezTo>
                  <a:pt x="1098542" y="246429"/>
                  <a:pt x="1098576" y="244478"/>
                  <a:pt x="1102596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ko-KR" altLang="en-US" sz="2700"/>
          </a:p>
        </p:txBody>
      </p:sp>
      <p:sp>
        <p:nvSpPr>
          <p:cNvPr id="18" name="Rectangle: Rounded Corners 17"/>
          <p:cNvSpPr/>
          <p:nvPr/>
        </p:nvSpPr>
        <p:spPr>
          <a:xfrm rot="18900000">
            <a:off x="978686" y="2146290"/>
            <a:ext cx="447437" cy="447437"/>
          </a:xfrm>
          <a:prstGeom prst="round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7805" y="2231511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anose="020B0604020202020204" pitchFamily="34" charset="0"/>
              </a:rPr>
              <a:t>01</a:t>
            </a:r>
            <a:endParaRPr lang="ko-KR" altLang="en-US" sz="1200" b="1" dirty="0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90855" y="1938353"/>
            <a:ext cx="1960554" cy="863315"/>
            <a:chOff x="3233963" y="1954419"/>
            <a:chExt cx="1400520" cy="863315"/>
          </a:xfrm>
        </p:grpSpPr>
        <p:sp>
          <p:nvSpPr>
            <p:cNvPr id="21" name="TextBox 20"/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3" name="Rectangle: Rounded Corners 22"/>
          <p:cNvSpPr/>
          <p:nvPr/>
        </p:nvSpPr>
        <p:spPr>
          <a:xfrm rot="18900000">
            <a:off x="3596686" y="2548274"/>
            <a:ext cx="447437" cy="447437"/>
          </a:xfrm>
          <a:prstGeom prst="round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75804" y="2633495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anose="020B0604020202020204" pitchFamily="34" charset="0"/>
              </a:rPr>
              <a:t>02</a:t>
            </a:r>
            <a:endParaRPr lang="ko-KR" altLang="en-US" sz="1200" b="1" dirty="0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208855" y="2340337"/>
            <a:ext cx="1960554" cy="863315"/>
            <a:chOff x="3233963" y="1954419"/>
            <a:chExt cx="1400520" cy="863315"/>
          </a:xfrm>
        </p:grpSpPr>
        <p:sp>
          <p:nvSpPr>
            <p:cNvPr id="26" name="TextBox 25"/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8" name="Rectangle: Rounded Corners 27"/>
          <p:cNvSpPr/>
          <p:nvPr/>
        </p:nvSpPr>
        <p:spPr>
          <a:xfrm rot="18900000">
            <a:off x="8784088" y="2750030"/>
            <a:ext cx="447437" cy="447437"/>
          </a:xfrm>
          <a:prstGeom prst="round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63206" y="2835251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anose="020B0604020202020204" pitchFamily="34" charset="0"/>
              </a:rPr>
              <a:t>04</a:t>
            </a:r>
            <a:endParaRPr lang="ko-KR" altLang="en-US" sz="1200" b="1" dirty="0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396256" y="2542092"/>
            <a:ext cx="1960554" cy="863315"/>
            <a:chOff x="3233963" y="1954419"/>
            <a:chExt cx="1400520" cy="863315"/>
          </a:xfrm>
        </p:grpSpPr>
        <p:sp>
          <p:nvSpPr>
            <p:cNvPr id="31" name="TextBox 30"/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Rectangle: Rounded Corners 32"/>
          <p:cNvSpPr/>
          <p:nvPr/>
        </p:nvSpPr>
        <p:spPr>
          <a:xfrm rot="18900000">
            <a:off x="6190388" y="3058794"/>
            <a:ext cx="447437" cy="447437"/>
          </a:xfrm>
          <a:prstGeom prst="round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69506" y="3144015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anose="020B0604020202020204" pitchFamily="34" charset="0"/>
              </a:rPr>
              <a:t>03</a:t>
            </a:r>
            <a:endParaRPr lang="ko-KR" altLang="en-US" sz="1200" b="1" dirty="0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802556" y="2850857"/>
            <a:ext cx="1960554" cy="863315"/>
            <a:chOff x="3233963" y="1954419"/>
            <a:chExt cx="1400520" cy="863315"/>
          </a:xfrm>
        </p:grpSpPr>
        <p:sp>
          <p:nvSpPr>
            <p:cNvPr id="36" name="TextBox 35"/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8" name="Freeform 33"/>
          <p:cNvSpPr>
            <a:spLocks noChangeAspect="1"/>
          </p:cNvSpPr>
          <p:nvPr/>
        </p:nvSpPr>
        <p:spPr>
          <a:xfrm>
            <a:off x="8985775" y="3495961"/>
            <a:ext cx="1308166" cy="612226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anose="020B0604020202020204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方正舒体" panose="02010601030101010101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7467227" y="2745000"/>
            <a:ext cx="1368000" cy="1368000"/>
          </a:xfrm>
          <a:prstGeom prst="roundRect">
            <a:avLst>
              <a:gd name="adj" fmla="val 1097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13" name="Text Placeholder 10"/>
          <p:cNvSpPr txBox="1"/>
          <p:nvPr/>
        </p:nvSpPr>
        <p:spPr>
          <a:xfrm>
            <a:off x="8159549" y="2827355"/>
            <a:ext cx="3445546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Mo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dern Portfolio </a:t>
            </a:r>
            <a:r>
              <a:rPr lang="en-US" altLang="ko-KR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esentation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07636" y="967841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anose="020B0604020202020204" pitchFamily="34" charset="0"/>
              </a:rPr>
              <a:t>01</a:t>
            </a:r>
            <a:endParaRPr lang="ko-KR" altLang="en-US" sz="40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grpSp>
        <p:nvGrpSpPr>
          <p:cNvPr id="27" name="Group 13"/>
          <p:cNvGrpSpPr/>
          <p:nvPr/>
        </p:nvGrpSpPr>
        <p:grpSpPr>
          <a:xfrm>
            <a:off x="6221759" y="860119"/>
            <a:ext cx="3644675" cy="738664"/>
            <a:chOff x="3017859" y="4283314"/>
            <a:chExt cx="1908852" cy="738664"/>
          </a:xfrm>
        </p:grpSpPr>
        <p:sp>
          <p:nvSpPr>
            <p:cNvPr id="28" name="TextBox 27"/>
            <p:cNvSpPr txBox="1"/>
            <p:nvPr/>
          </p:nvSpPr>
          <p:spPr>
            <a:xfrm>
              <a:off x="3021856" y="4560313"/>
              <a:ext cx="1904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88734" y="2576900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anose="020B0604020202020204" pitchFamily="34" charset="0"/>
              </a:rPr>
              <a:t>03</a:t>
            </a:r>
            <a:endParaRPr lang="ko-KR" altLang="en-US" sz="40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grpSp>
        <p:nvGrpSpPr>
          <p:cNvPr id="31" name="Group 17"/>
          <p:cNvGrpSpPr/>
          <p:nvPr/>
        </p:nvGrpSpPr>
        <p:grpSpPr>
          <a:xfrm>
            <a:off x="588735" y="3345570"/>
            <a:ext cx="2999196" cy="923330"/>
            <a:chOff x="3017859" y="4283314"/>
            <a:chExt cx="1908852" cy="923330"/>
          </a:xfrm>
        </p:grpSpPr>
        <p:sp>
          <p:nvSpPr>
            <p:cNvPr id="32" name="TextBox 31"/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054453" y="5274606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anose="020B0604020202020204" pitchFamily="34" charset="0"/>
              </a:rPr>
              <a:t>03</a:t>
            </a:r>
            <a:endParaRPr lang="ko-KR" altLang="en-US" sz="40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grpSp>
        <p:nvGrpSpPr>
          <p:cNvPr id="35" name="Group 21"/>
          <p:cNvGrpSpPr/>
          <p:nvPr/>
        </p:nvGrpSpPr>
        <p:grpSpPr>
          <a:xfrm>
            <a:off x="7868576" y="5259217"/>
            <a:ext cx="3644675" cy="738664"/>
            <a:chOff x="3017859" y="4283314"/>
            <a:chExt cx="1908852" cy="738664"/>
          </a:xfrm>
        </p:grpSpPr>
        <p:sp>
          <p:nvSpPr>
            <p:cNvPr id="36" name="TextBox 35"/>
            <p:cNvSpPr txBox="1"/>
            <p:nvPr/>
          </p:nvSpPr>
          <p:spPr>
            <a:xfrm>
              <a:off x="3021856" y="4560313"/>
              <a:ext cx="1904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9" name="Graphic 100"/>
          <p:cNvGrpSpPr/>
          <p:nvPr/>
        </p:nvGrpSpPr>
        <p:grpSpPr>
          <a:xfrm rot="8100000">
            <a:off x="10736801" y="-823719"/>
            <a:ext cx="1552899" cy="2914586"/>
            <a:chOff x="9770176" y="2870964"/>
            <a:chExt cx="829627" cy="1557100"/>
          </a:xfrm>
          <a:solidFill>
            <a:schemeClr val="accent1">
              <a:alpha val="40000"/>
            </a:schemeClr>
          </a:solidFill>
        </p:grpSpPr>
        <p:sp>
          <p:nvSpPr>
            <p:cNvPr id="40" name="Freeform: Shape 39"/>
            <p:cNvSpPr/>
            <p:nvPr/>
          </p:nvSpPr>
          <p:spPr>
            <a:xfrm>
              <a:off x="9770176" y="359462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9842565" y="352223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9914956" y="344984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9988298" y="33774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10060688" y="33050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10133078" y="32326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10206420" y="31602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10278811" y="308813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10351200" y="301574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10424543" y="294335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10496933" y="287096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9847328" y="367201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7 w 57150"/>
                <a:gd name="connsiteY2" fmla="*/ 50244 h 57150"/>
                <a:gd name="connsiteX3" fmla="*/ 14287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2" y="59769"/>
                    <a:pt x="14287" y="50244"/>
                  </a:cubicBezTo>
                  <a:cubicBezTo>
                    <a:pt x="4763" y="40719"/>
                    <a:pt x="4763" y="24527"/>
                    <a:pt x="14287" y="15002"/>
                  </a:cubicBezTo>
                  <a:cubicBezTo>
                    <a:pt x="23812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9919718" y="359962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9993061" y="352723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10065450" y="3455200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10137841" y="33831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10211183" y="33107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10283573" y="32383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10355963" y="31660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10428353" y="309361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10501695" y="302122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9924481" y="374988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9996871" y="367749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10070213" y="360510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10142603" y="35327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10214993" y="346032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10288336" y="338793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10360725" y="331554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10433116" y="324339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/>
            <p:cNvSpPr/>
            <p:nvPr/>
          </p:nvSpPr>
          <p:spPr>
            <a:xfrm>
              <a:off x="10506458" y="317100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/>
            <p:cNvSpPr/>
            <p:nvPr/>
          </p:nvSpPr>
          <p:spPr>
            <a:xfrm>
              <a:off x="10001633" y="382727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/>
            <p:cNvSpPr/>
            <p:nvPr/>
          </p:nvSpPr>
          <p:spPr>
            <a:xfrm>
              <a:off x="10074023" y="375488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10147366" y="368249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/>
            <p:cNvSpPr/>
            <p:nvPr/>
          </p:nvSpPr>
          <p:spPr>
            <a:xfrm>
              <a:off x="10219756" y="3610457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/>
            <p:cNvSpPr/>
            <p:nvPr/>
          </p:nvSpPr>
          <p:spPr>
            <a:xfrm>
              <a:off x="10292145" y="35384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/>
            <p:cNvSpPr/>
            <p:nvPr/>
          </p:nvSpPr>
          <p:spPr>
            <a:xfrm>
              <a:off x="10365488" y="34660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/>
            <p:cNvSpPr/>
            <p:nvPr/>
          </p:nvSpPr>
          <p:spPr>
            <a:xfrm>
              <a:off x="10437878" y="339364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2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2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/>
            <p:cNvSpPr/>
            <p:nvPr/>
          </p:nvSpPr>
          <p:spPr>
            <a:xfrm>
              <a:off x="10510268" y="332125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10078786" y="390514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10152128" y="383275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10224518" y="376036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/>
            <p:cNvSpPr/>
            <p:nvPr/>
          </p:nvSpPr>
          <p:spPr>
            <a:xfrm>
              <a:off x="10296908" y="36879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/>
            <p:cNvSpPr/>
            <p:nvPr/>
          </p:nvSpPr>
          <p:spPr>
            <a:xfrm>
              <a:off x="10370250" y="36155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10442641" y="35431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10515031" y="34708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10155938" y="398253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/>
            <p:cNvSpPr/>
            <p:nvPr/>
          </p:nvSpPr>
          <p:spPr>
            <a:xfrm>
              <a:off x="10229281" y="391014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/>
            <p:cNvSpPr/>
            <p:nvPr/>
          </p:nvSpPr>
          <p:spPr>
            <a:xfrm>
              <a:off x="10301670" y="383775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/>
            <p:cNvSpPr/>
            <p:nvPr/>
          </p:nvSpPr>
          <p:spPr>
            <a:xfrm>
              <a:off x="10374060" y="3765715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7 w 57150"/>
                <a:gd name="connsiteY2" fmla="*/ 49891 h 57150"/>
                <a:gd name="connsiteX3" fmla="*/ 14287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2" y="59416"/>
                    <a:pt x="14287" y="49891"/>
                  </a:cubicBezTo>
                  <a:cubicBezTo>
                    <a:pt x="4763" y="40366"/>
                    <a:pt x="4763" y="24174"/>
                    <a:pt x="14287" y="14649"/>
                  </a:cubicBezTo>
                  <a:cubicBezTo>
                    <a:pt x="23812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/>
            <p:cNvSpPr/>
            <p:nvPr/>
          </p:nvSpPr>
          <p:spPr>
            <a:xfrm>
              <a:off x="10447403" y="36936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/>
            <p:cNvSpPr/>
            <p:nvPr/>
          </p:nvSpPr>
          <p:spPr>
            <a:xfrm>
              <a:off x="10519793" y="362129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/>
            <p:cNvSpPr/>
            <p:nvPr/>
          </p:nvSpPr>
          <p:spPr>
            <a:xfrm>
              <a:off x="10233091" y="406039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/>
            <p:cNvSpPr/>
            <p:nvPr/>
          </p:nvSpPr>
          <p:spPr>
            <a:xfrm>
              <a:off x="10306433" y="398800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10378823" y="391561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/>
            <p:cNvSpPr/>
            <p:nvPr/>
          </p:nvSpPr>
          <p:spPr>
            <a:xfrm>
              <a:off x="10451213" y="38432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/>
            <p:cNvSpPr/>
            <p:nvPr/>
          </p:nvSpPr>
          <p:spPr>
            <a:xfrm>
              <a:off x="10524556" y="37708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/>
            <p:cNvSpPr/>
            <p:nvPr/>
          </p:nvSpPr>
          <p:spPr>
            <a:xfrm>
              <a:off x="10311195" y="413778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3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/>
            <p:cNvSpPr/>
            <p:nvPr/>
          </p:nvSpPr>
          <p:spPr>
            <a:xfrm>
              <a:off x="10383585" y="406539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/>
            <p:cNvSpPr/>
            <p:nvPr/>
          </p:nvSpPr>
          <p:spPr>
            <a:xfrm>
              <a:off x="10455976" y="399300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/>
            <p:cNvSpPr/>
            <p:nvPr/>
          </p:nvSpPr>
          <p:spPr>
            <a:xfrm>
              <a:off x="10529318" y="3920972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39052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/>
            <p:cNvSpPr/>
            <p:nvPr/>
          </p:nvSpPr>
          <p:spPr>
            <a:xfrm>
              <a:off x="10388348" y="42156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/>
            <p:cNvSpPr/>
            <p:nvPr/>
          </p:nvSpPr>
          <p:spPr>
            <a:xfrm>
              <a:off x="10460738" y="41432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/>
            <p:cNvSpPr/>
            <p:nvPr/>
          </p:nvSpPr>
          <p:spPr>
            <a:xfrm>
              <a:off x="10533128" y="40708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/>
            <p:cNvSpPr/>
            <p:nvPr/>
          </p:nvSpPr>
          <p:spPr>
            <a:xfrm>
              <a:off x="10465501" y="429304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/>
            <p:cNvSpPr/>
            <p:nvPr/>
          </p:nvSpPr>
          <p:spPr>
            <a:xfrm>
              <a:off x="10537891" y="422065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/>
            <p:cNvSpPr/>
            <p:nvPr/>
          </p:nvSpPr>
          <p:spPr>
            <a:xfrm>
              <a:off x="10542653" y="43709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4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5"/>
          </p:nvPr>
        </p:nvSpPr>
        <p:spPr/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anose="020B0604020202020204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方正舒体" panose="02010601030101010101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80456" y="2871234"/>
          <a:ext cx="10328366" cy="33759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0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8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9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0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Round Same Side Corner Rectangle 4"/>
          <p:cNvSpPr/>
          <p:nvPr/>
        </p:nvSpPr>
        <p:spPr>
          <a:xfrm>
            <a:off x="3209851" y="2325548"/>
            <a:ext cx="4032000" cy="4933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Round Same Side Corner Rectangle 5"/>
          <p:cNvSpPr/>
          <p:nvPr/>
        </p:nvSpPr>
        <p:spPr>
          <a:xfrm>
            <a:off x="7277068" y="2325548"/>
            <a:ext cx="4032000" cy="4933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6663" y="2418352"/>
            <a:ext cx="241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83880" y="2418352"/>
            <a:ext cx="241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anose="020B0604020202020204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方正舒体" panose="02010601030101010101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Rounded Rectangle 2"/>
          <p:cNvSpPr/>
          <p:nvPr/>
        </p:nvSpPr>
        <p:spPr>
          <a:xfrm>
            <a:off x="1344723" y="4686353"/>
            <a:ext cx="1379468" cy="1372660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2"/>
          <p:cNvSpPr/>
          <p:nvPr/>
        </p:nvSpPr>
        <p:spPr>
          <a:xfrm>
            <a:off x="4073965" y="3877444"/>
            <a:ext cx="1379468" cy="1372660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2"/>
          <p:cNvSpPr/>
          <p:nvPr/>
        </p:nvSpPr>
        <p:spPr>
          <a:xfrm>
            <a:off x="6803209" y="3068534"/>
            <a:ext cx="1379468" cy="1372660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2"/>
          <p:cNvSpPr/>
          <p:nvPr/>
        </p:nvSpPr>
        <p:spPr>
          <a:xfrm>
            <a:off x="9532451" y="2259624"/>
            <a:ext cx="1379468" cy="1372660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/>
          <p:cNvGrpSpPr/>
          <p:nvPr/>
        </p:nvGrpSpPr>
        <p:grpSpPr>
          <a:xfrm>
            <a:off x="927696" y="2949610"/>
            <a:ext cx="2213520" cy="1315889"/>
            <a:chOff x="539552" y="2708920"/>
            <a:chExt cx="1872208" cy="1315889"/>
          </a:xfrm>
        </p:grpSpPr>
        <p:sp>
          <p:nvSpPr>
            <p:cNvPr id="9" name="Rounded Rectangle 23"/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56939" y="2180813"/>
            <a:ext cx="2213520" cy="1315889"/>
            <a:chOff x="539552" y="2708920"/>
            <a:chExt cx="1872208" cy="1315889"/>
          </a:xfrm>
        </p:grpSpPr>
        <p:sp>
          <p:nvSpPr>
            <p:cNvPr id="13" name="Rounded Rectangle 28"/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86182" y="4895231"/>
            <a:ext cx="2213520" cy="1315889"/>
            <a:chOff x="539552" y="2708920"/>
            <a:chExt cx="1872208" cy="1315889"/>
          </a:xfrm>
        </p:grpSpPr>
        <p:sp>
          <p:nvSpPr>
            <p:cNvPr id="17" name="Rounded Rectangle 32"/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115425" y="4135959"/>
            <a:ext cx="2213520" cy="1315889"/>
            <a:chOff x="539552" y="2708920"/>
            <a:chExt cx="1872208" cy="1315889"/>
          </a:xfrm>
        </p:grpSpPr>
        <p:sp>
          <p:nvSpPr>
            <p:cNvPr id="21" name="Rounded Rectangle 36"/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06716" y="2869621"/>
            <a:ext cx="658528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anose="020B0604020202020204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6647" y="3574669"/>
            <a:ext cx="6585205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5" dirty="0">
                <a:solidFill>
                  <a:schemeClr val="bg1"/>
                </a:solidFill>
                <a:cs typeface="Arial" panose="020B0604020202020204" pitchFamily="34" charset="0"/>
              </a:rPr>
              <a:t>Insert the Sub Title of Your Presentation</a:t>
            </a:r>
            <a:endParaRPr lang="ko-KR" altLang="en-US" sz="1865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87100" y="2479156"/>
            <a:ext cx="1803158" cy="1899687"/>
            <a:chOff x="2723195" y="2479155"/>
            <a:chExt cx="1803158" cy="1899687"/>
          </a:xfrm>
        </p:grpSpPr>
        <p:sp>
          <p:nvSpPr>
            <p:cNvPr id="9" name="Freeform: Shape 8"/>
            <p:cNvSpPr/>
            <p:nvPr/>
          </p:nvSpPr>
          <p:spPr>
            <a:xfrm>
              <a:off x="2723195" y="2521519"/>
              <a:ext cx="1799146" cy="1806936"/>
            </a:xfrm>
            <a:custGeom>
              <a:avLst/>
              <a:gdLst>
                <a:gd name="connsiteX0" fmla="*/ 22263 w 1799146"/>
                <a:gd name="connsiteY0" fmla="*/ 69045 h 1806936"/>
                <a:gd name="connsiteX1" fmla="*/ 756190 w 1799146"/>
                <a:gd name="connsiteY1" fmla="*/ 141235 h 1806936"/>
                <a:gd name="connsiteX2" fmla="*/ 1682621 w 1799146"/>
                <a:gd name="connsiteY2" fmla="*/ 44982 h 1806936"/>
                <a:gd name="connsiteX3" fmla="*/ 1658558 w 1799146"/>
                <a:gd name="connsiteY3" fmla="*/ 983445 h 1806936"/>
                <a:gd name="connsiteX4" fmla="*/ 1754811 w 1799146"/>
                <a:gd name="connsiteY4" fmla="*/ 1753466 h 1806936"/>
                <a:gd name="connsiteX5" fmla="*/ 840411 w 1799146"/>
                <a:gd name="connsiteY5" fmla="*/ 1681277 h 1806936"/>
                <a:gd name="connsiteX6" fmla="*/ 46326 w 1799146"/>
                <a:gd name="connsiteY6" fmla="*/ 1765498 h 1806936"/>
                <a:gd name="connsiteX7" fmla="*/ 178674 w 1799146"/>
                <a:gd name="connsiteY7" fmla="*/ 911256 h 1806936"/>
                <a:gd name="connsiteX8" fmla="*/ 22263 w 1799146"/>
                <a:gd name="connsiteY8" fmla="*/ 69045 h 18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9146" h="1806936">
                  <a:moveTo>
                    <a:pt x="22263" y="69045"/>
                  </a:moveTo>
                  <a:cubicBezTo>
                    <a:pt x="118516" y="-59292"/>
                    <a:pt x="479464" y="145246"/>
                    <a:pt x="756190" y="141235"/>
                  </a:cubicBezTo>
                  <a:cubicBezTo>
                    <a:pt x="1032916" y="137225"/>
                    <a:pt x="1532226" y="-95386"/>
                    <a:pt x="1682621" y="44982"/>
                  </a:cubicBezTo>
                  <a:cubicBezTo>
                    <a:pt x="1833016" y="185350"/>
                    <a:pt x="1646526" y="698698"/>
                    <a:pt x="1658558" y="983445"/>
                  </a:cubicBezTo>
                  <a:cubicBezTo>
                    <a:pt x="1670590" y="1268192"/>
                    <a:pt x="1891169" y="1637161"/>
                    <a:pt x="1754811" y="1753466"/>
                  </a:cubicBezTo>
                  <a:cubicBezTo>
                    <a:pt x="1618453" y="1869771"/>
                    <a:pt x="1125158" y="1679272"/>
                    <a:pt x="840411" y="1681277"/>
                  </a:cubicBezTo>
                  <a:cubicBezTo>
                    <a:pt x="555664" y="1683282"/>
                    <a:pt x="156615" y="1893835"/>
                    <a:pt x="46326" y="1765498"/>
                  </a:cubicBezTo>
                  <a:cubicBezTo>
                    <a:pt x="-63963" y="1637161"/>
                    <a:pt x="184690" y="1191993"/>
                    <a:pt x="178674" y="911256"/>
                  </a:cubicBezTo>
                  <a:cubicBezTo>
                    <a:pt x="172658" y="630519"/>
                    <a:pt x="-73990" y="197382"/>
                    <a:pt x="22263" y="6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/>
            <p:cNvSpPr/>
            <p:nvPr/>
          </p:nvSpPr>
          <p:spPr>
            <a:xfrm rot="18149754">
              <a:off x="2676936" y="2538727"/>
              <a:ext cx="1899687" cy="1780543"/>
            </a:xfrm>
            <a:custGeom>
              <a:avLst/>
              <a:gdLst>
                <a:gd name="connsiteX0" fmla="*/ 166912 w 6470369"/>
                <a:gd name="connsiteY0" fmla="*/ 60281 h 3649722"/>
                <a:gd name="connsiteX1" fmla="*/ 3331217 w 6470369"/>
                <a:gd name="connsiteY1" fmla="*/ 409197 h 3649722"/>
                <a:gd name="connsiteX2" fmla="*/ 6266922 w 6470369"/>
                <a:gd name="connsiteY2" fmla="*/ 96376 h 3649722"/>
                <a:gd name="connsiteX3" fmla="*/ 6074417 w 6470369"/>
                <a:gd name="connsiteY3" fmla="*/ 1985334 h 3649722"/>
                <a:gd name="connsiteX4" fmla="*/ 6303017 w 6470369"/>
                <a:gd name="connsiteY4" fmla="*/ 3561471 h 3649722"/>
                <a:gd name="connsiteX5" fmla="*/ 3198870 w 6470369"/>
                <a:gd name="connsiteY5" fmla="*/ 3380997 h 3649722"/>
                <a:gd name="connsiteX6" fmla="*/ 142849 w 6470369"/>
                <a:gd name="connsiteY6" fmla="*/ 3573502 h 3649722"/>
                <a:gd name="connsiteX7" fmla="*/ 467701 w 6470369"/>
                <a:gd name="connsiteY7" fmla="*/ 1889081 h 3649722"/>
                <a:gd name="connsiteX8" fmla="*/ 166912 w 6470369"/>
                <a:gd name="connsiteY8" fmla="*/ 60281 h 36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0369" h="3649722">
                  <a:moveTo>
                    <a:pt x="166912" y="60281"/>
                  </a:moveTo>
                  <a:cubicBezTo>
                    <a:pt x="644165" y="-186366"/>
                    <a:pt x="2314549" y="403181"/>
                    <a:pt x="3331217" y="409197"/>
                  </a:cubicBezTo>
                  <a:cubicBezTo>
                    <a:pt x="4347885" y="415213"/>
                    <a:pt x="5809722" y="-166314"/>
                    <a:pt x="6266922" y="96376"/>
                  </a:cubicBezTo>
                  <a:cubicBezTo>
                    <a:pt x="6724122" y="359066"/>
                    <a:pt x="6068401" y="1407818"/>
                    <a:pt x="6074417" y="1985334"/>
                  </a:cubicBezTo>
                  <a:cubicBezTo>
                    <a:pt x="6080433" y="2562850"/>
                    <a:pt x="6782275" y="3328861"/>
                    <a:pt x="6303017" y="3561471"/>
                  </a:cubicBezTo>
                  <a:cubicBezTo>
                    <a:pt x="5823759" y="3794082"/>
                    <a:pt x="4225565" y="3378992"/>
                    <a:pt x="3198870" y="3380997"/>
                  </a:cubicBezTo>
                  <a:cubicBezTo>
                    <a:pt x="2172175" y="3383002"/>
                    <a:pt x="598044" y="3822155"/>
                    <a:pt x="142849" y="3573502"/>
                  </a:cubicBezTo>
                  <a:cubicBezTo>
                    <a:pt x="-312346" y="3324849"/>
                    <a:pt x="465696" y="2470607"/>
                    <a:pt x="467701" y="1889081"/>
                  </a:cubicBezTo>
                  <a:cubicBezTo>
                    <a:pt x="469706" y="1307555"/>
                    <a:pt x="-310341" y="306928"/>
                    <a:pt x="166912" y="602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/>
            <p:cNvSpPr/>
            <p:nvPr/>
          </p:nvSpPr>
          <p:spPr>
            <a:xfrm rot="20942360">
              <a:off x="2727207" y="2525531"/>
              <a:ext cx="1799146" cy="1806936"/>
            </a:xfrm>
            <a:custGeom>
              <a:avLst/>
              <a:gdLst>
                <a:gd name="connsiteX0" fmla="*/ 22263 w 1799146"/>
                <a:gd name="connsiteY0" fmla="*/ 69045 h 1806936"/>
                <a:gd name="connsiteX1" fmla="*/ 756190 w 1799146"/>
                <a:gd name="connsiteY1" fmla="*/ 141235 h 1806936"/>
                <a:gd name="connsiteX2" fmla="*/ 1682621 w 1799146"/>
                <a:gd name="connsiteY2" fmla="*/ 44982 h 1806936"/>
                <a:gd name="connsiteX3" fmla="*/ 1658558 w 1799146"/>
                <a:gd name="connsiteY3" fmla="*/ 983445 h 1806936"/>
                <a:gd name="connsiteX4" fmla="*/ 1754811 w 1799146"/>
                <a:gd name="connsiteY4" fmla="*/ 1753466 h 1806936"/>
                <a:gd name="connsiteX5" fmla="*/ 840411 w 1799146"/>
                <a:gd name="connsiteY5" fmla="*/ 1681277 h 1806936"/>
                <a:gd name="connsiteX6" fmla="*/ 46326 w 1799146"/>
                <a:gd name="connsiteY6" fmla="*/ 1765498 h 1806936"/>
                <a:gd name="connsiteX7" fmla="*/ 178674 w 1799146"/>
                <a:gd name="connsiteY7" fmla="*/ 911256 h 1806936"/>
                <a:gd name="connsiteX8" fmla="*/ 22263 w 1799146"/>
                <a:gd name="connsiteY8" fmla="*/ 69045 h 18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9146" h="1806936">
                  <a:moveTo>
                    <a:pt x="22263" y="69045"/>
                  </a:moveTo>
                  <a:cubicBezTo>
                    <a:pt x="118516" y="-59292"/>
                    <a:pt x="479464" y="145246"/>
                    <a:pt x="756190" y="141235"/>
                  </a:cubicBezTo>
                  <a:cubicBezTo>
                    <a:pt x="1032916" y="137225"/>
                    <a:pt x="1532226" y="-95386"/>
                    <a:pt x="1682621" y="44982"/>
                  </a:cubicBezTo>
                  <a:cubicBezTo>
                    <a:pt x="1833016" y="185350"/>
                    <a:pt x="1646526" y="698698"/>
                    <a:pt x="1658558" y="983445"/>
                  </a:cubicBezTo>
                  <a:cubicBezTo>
                    <a:pt x="1670590" y="1268192"/>
                    <a:pt x="1891169" y="1637161"/>
                    <a:pt x="1754811" y="1753466"/>
                  </a:cubicBezTo>
                  <a:cubicBezTo>
                    <a:pt x="1618453" y="1869771"/>
                    <a:pt x="1125158" y="1679272"/>
                    <a:pt x="840411" y="1681277"/>
                  </a:cubicBezTo>
                  <a:cubicBezTo>
                    <a:pt x="555664" y="1683282"/>
                    <a:pt x="156615" y="1893835"/>
                    <a:pt x="46326" y="1765498"/>
                  </a:cubicBezTo>
                  <a:cubicBezTo>
                    <a:pt x="-63963" y="1637161"/>
                    <a:pt x="184690" y="1191993"/>
                    <a:pt x="178674" y="911256"/>
                  </a:cubicBezTo>
                  <a:cubicBezTo>
                    <a:pt x="172658" y="630519"/>
                    <a:pt x="-73990" y="197382"/>
                    <a:pt x="22263" y="690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8"/>
          <p:cNvSpPr/>
          <p:nvPr/>
        </p:nvSpPr>
        <p:spPr>
          <a:xfrm>
            <a:off x="3240018" y="3055004"/>
            <a:ext cx="730405" cy="67608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Freeform: Shape 11"/>
          <p:cNvSpPr/>
          <p:nvPr/>
        </p:nvSpPr>
        <p:spPr>
          <a:xfrm>
            <a:off x="2191854" y="2370972"/>
            <a:ext cx="279711" cy="326329"/>
          </a:xfrm>
          <a:custGeom>
            <a:avLst/>
            <a:gdLst>
              <a:gd name="connsiteX0" fmla="*/ 149012 w 380202"/>
              <a:gd name="connsiteY0" fmla="*/ 378104 h 443569"/>
              <a:gd name="connsiteX1" fmla="*/ 325172 w 380202"/>
              <a:gd name="connsiteY1" fmla="*/ 151250 h 443569"/>
              <a:gd name="connsiteX2" fmla="*/ 369529 w 380202"/>
              <a:gd name="connsiteY2" fmla="*/ 72675 h 443569"/>
              <a:gd name="connsiteX3" fmla="*/ 369529 w 380202"/>
              <a:gd name="connsiteY3" fmla="*/ 72675 h 443569"/>
              <a:gd name="connsiteX4" fmla="*/ 271944 w 380202"/>
              <a:gd name="connsiteY4" fmla="*/ 18179 h 443569"/>
              <a:gd name="connsiteX5" fmla="*/ 112259 w 380202"/>
              <a:gd name="connsiteY5" fmla="*/ 138577 h 443569"/>
              <a:gd name="connsiteX6" fmla="*/ 13406 w 380202"/>
              <a:gd name="connsiteY6" fmla="*/ 361629 h 443569"/>
              <a:gd name="connsiteX7" fmla="*/ 127467 w 380202"/>
              <a:gd name="connsiteY7" fmla="*/ 408520 h 443569"/>
              <a:gd name="connsiteX8" fmla="*/ 149012 w 380202"/>
              <a:gd name="connsiteY8" fmla="*/ 378104 h 4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202" h="443569">
                <a:moveTo>
                  <a:pt x="149012" y="378104"/>
                </a:moveTo>
                <a:cubicBezTo>
                  <a:pt x="189566" y="251370"/>
                  <a:pt x="235191" y="188003"/>
                  <a:pt x="325172" y="151250"/>
                </a:cubicBezTo>
                <a:cubicBezTo>
                  <a:pt x="355588" y="138577"/>
                  <a:pt x="374598" y="105626"/>
                  <a:pt x="369529" y="72675"/>
                </a:cubicBezTo>
                <a:lnTo>
                  <a:pt x="369529" y="72675"/>
                </a:lnTo>
                <a:cubicBezTo>
                  <a:pt x="361925" y="27050"/>
                  <a:pt x="313766" y="436"/>
                  <a:pt x="271944" y="18179"/>
                </a:cubicBezTo>
                <a:cubicBezTo>
                  <a:pt x="219983" y="40991"/>
                  <a:pt x="170556" y="76477"/>
                  <a:pt x="112259" y="138577"/>
                </a:cubicBezTo>
                <a:cubicBezTo>
                  <a:pt x="74238" y="177864"/>
                  <a:pt x="4535" y="314737"/>
                  <a:pt x="13406" y="361629"/>
                </a:cubicBezTo>
                <a:cubicBezTo>
                  <a:pt x="23545" y="416124"/>
                  <a:pt x="69169" y="459214"/>
                  <a:pt x="127467" y="408520"/>
                </a:cubicBezTo>
                <a:cubicBezTo>
                  <a:pt x="137606" y="402184"/>
                  <a:pt x="145210" y="390777"/>
                  <a:pt x="149012" y="37810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741624" y="4127935"/>
            <a:ext cx="439725" cy="401041"/>
            <a:chOff x="10305635" y="3839796"/>
            <a:chExt cx="722004" cy="658486"/>
          </a:xfrm>
        </p:grpSpPr>
        <p:sp>
          <p:nvSpPr>
            <p:cNvPr id="14" name="Freeform: Shape 13"/>
            <p:cNvSpPr/>
            <p:nvPr/>
          </p:nvSpPr>
          <p:spPr>
            <a:xfrm rot="21213783">
              <a:off x="10305635" y="3839796"/>
              <a:ext cx="406755" cy="406755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/>
            <p:cNvSpPr/>
            <p:nvPr/>
          </p:nvSpPr>
          <p:spPr>
            <a:xfrm rot="21213783">
              <a:off x="10411740" y="3882384"/>
              <a:ext cx="615899" cy="615898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 txBox="1"/>
          <p:nvPr/>
        </p:nvSpPr>
        <p:spPr>
          <a:xfrm>
            <a:off x="5808617" y="461550"/>
            <a:ext cx="4198145" cy="141078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Portfolio Presentation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4755" y="4382546"/>
            <a:ext cx="2292726" cy="43279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6"/>
          <p:cNvSpPr/>
          <p:nvPr/>
        </p:nvSpPr>
        <p:spPr>
          <a:xfrm rot="2700000">
            <a:off x="10606009" y="4961386"/>
            <a:ext cx="291982" cy="52346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Group 40"/>
          <p:cNvGrpSpPr/>
          <p:nvPr/>
        </p:nvGrpSpPr>
        <p:grpSpPr>
          <a:xfrm>
            <a:off x="9703800" y="5622865"/>
            <a:ext cx="2096400" cy="714882"/>
            <a:chOff x="1130190" y="4149080"/>
            <a:chExt cx="1523461" cy="714882"/>
          </a:xfrm>
        </p:grpSpPr>
        <p:sp>
          <p:nvSpPr>
            <p:cNvPr id="13" name="TextBox 12"/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30190" y="4402297"/>
              <a:ext cx="1523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 hope and I believe that this Template will your Time. 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56031" y="2745939"/>
            <a:ext cx="4594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031" y="1663329"/>
            <a:ext cx="2648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Simple Portfolio Designed</a:t>
            </a:r>
          </a:p>
        </p:txBody>
      </p:sp>
      <p:grpSp>
        <p:nvGrpSpPr>
          <p:cNvPr id="17" name="Group 16"/>
          <p:cNvGrpSpPr/>
          <p:nvPr/>
        </p:nvGrpSpPr>
        <p:grpSpPr>
          <a:xfrm rot="10800000">
            <a:off x="5958714" y="1352720"/>
            <a:ext cx="599324" cy="448300"/>
            <a:chOff x="8512592" y="1202677"/>
            <a:chExt cx="872030" cy="652286"/>
          </a:xfrm>
          <a:solidFill>
            <a:schemeClr val="accent1"/>
          </a:solidFill>
        </p:grpSpPr>
        <p:sp>
          <p:nvSpPr>
            <p:cNvPr id="18" name="Freeform: Shape 17"/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52676" y="461550"/>
            <a:ext cx="599324" cy="448300"/>
            <a:chOff x="8512592" y="1202677"/>
            <a:chExt cx="872030" cy="652286"/>
          </a:xfrm>
          <a:solidFill>
            <a:schemeClr val="accent1"/>
          </a:solidFill>
        </p:grpSpPr>
        <p:sp>
          <p:nvSpPr>
            <p:cNvPr id="21" name="Freeform: Shape 20"/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0"/>
          </p:nvPr>
        </p:nvSpPr>
        <p:spPr/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7"/>
          <p:cNvSpPr/>
          <p:nvPr/>
        </p:nvSpPr>
        <p:spPr>
          <a:xfrm>
            <a:off x="4519159" y="3804705"/>
            <a:ext cx="2351766" cy="2825704"/>
          </a:xfrm>
          <a:prstGeom prst="roundRect">
            <a:avLst>
              <a:gd name="adj" fmla="val 6085"/>
            </a:avLst>
          </a:prstGeom>
          <a:solidFill>
            <a:schemeClr val="bg1"/>
          </a:solidFill>
          <a:ln w="269875">
            <a:solidFill>
              <a:schemeClr val="bg1"/>
            </a:solidFill>
          </a:ln>
          <a:effectLst>
            <a:outerShdw blurRad="381000" dist="127000" dir="14400000" sy="23000" kx="1200000" algn="br" rotWithShape="0">
              <a:prstClr val="black">
                <a:alpha val="20000"/>
              </a:prstClr>
            </a:outerShdw>
          </a:effectLst>
          <a:scene3d>
            <a:camera prst="perspectiveRelaxed" fov="3000000">
              <a:rot lat="19744257" lon="18463385" rev="2675973"/>
            </a:camera>
            <a:lightRig rig="balanced" dir="t"/>
          </a:scene3d>
          <a:sp3d extrusionH="114300" prstMaterial="matte">
            <a:bevelT w="127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1" name="Freeform: Shape 60"/>
          <p:cNvSpPr/>
          <p:nvPr/>
        </p:nvSpPr>
        <p:spPr>
          <a:xfrm>
            <a:off x="4221804" y="4406630"/>
            <a:ext cx="2947481" cy="1789889"/>
          </a:xfrm>
          <a:custGeom>
            <a:avLst/>
            <a:gdLst>
              <a:gd name="connsiteX0" fmla="*/ 0 w 2879387"/>
              <a:gd name="connsiteY0" fmla="*/ 175098 h 1789889"/>
              <a:gd name="connsiteX1" fmla="*/ 1498059 w 2879387"/>
              <a:gd name="connsiteY1" fmla="*/ 1789889 h 1789889"/>
              <a:gd name="connsiteX2" fmla="*/ 2879387 w 2879387"/>
              <a:gd name="connsiteY2" fmla="*/ 1420238 h 1789889"/>
              <a:gd name="connsiteX3" fmla="*/ 1400783 w 2879387"/>
              <a:gd name="connsiteY3" fmla="*/ 0 h 1789889"/>
              <a:gd name="connsiteX4" fmla="*/ 0 w 2879387"/>
              <a:gd name="connsiteY4" fmla="*/ 175098 h 1789889"/>
              <a:gd name="connsiteX0-1" fmla="*/ 0 w 2918298"/>
              <a:gd name="connsiteY0-2" fmla="*/ 194553 h 1789889"/>
              <a:gd name="connsiteX1-3" fmla="*/ 1536970 w 2918298"/>
              <a:gd name="connsiteY1-4" fmla="*/ 1789889 h 1789889"/>
              <a:gd name="connsiteX2-5" fmla="*/ 2918298 w 2918298"/>
              <a:gd name="connsiteY2-6" fmla="*/ 1420238 h 1789889"/>
              <a:gd name="connsiteX3-7" fmla="*/ 1439694 w 2918298"/>
              <a:gd name="connsiteY3-8" fmla="*/ 0 h 1789889"/>
              <a:gd name="connsiteX4-9" fmla="*/ 0 w 2918298"/>
              <a:gd name="connsiteY4-10" fmla="*/ 194553 h 1789889"/>
              <a:gd name="connsiteX0-11" fmla="*/ 0 w 2937754"/>
              <a:gd name="connsiteY0-12" fmla="*/ 194553 h 1789889"/>
              <a:gd name="connsiteX1-13" fmla="*/ 1536970 w 2937754"/>
              <a:gd name="connsiteY1-14" fmla="*/ 1789889 h 1789889"/>
              <a:gd name="connsiteX2-15" fmla="*/ 2937754 w 2937754"/>
              <a:gd name="connsiteY2-16" fmla="*/ 1410511 h 1789889"/>
              <a:gd name="connsiteX3-17" fmla="*/ 1439694 w 2937754"/>
              <a:gd name="connsiteY3-18" fmla="*/ 0 h 1789889"/>
              <a:gd name="connsiteX4-19" fmla="*/ 0 w 2937754"/>
              <a:gd name="connsiteY4-20" fmla="*/ 194553 h 1789889"/>
              <a:gd name="connsiteX0-21" fmla="*/ 0 w 2937754"/>
              <a:gd name="connsiteY0-22" fmla="*/ 194553 h 1789889"/>
              <a:gd name="connsiteX1-23" fmla="*/ 1536970 w 2937754"/>
              <a:gd name="connsiteY1-24" fmla="*/ 1789889 h 1789889"/>
              <a:gd name="connsiteX2-25" fmla="*/ 2937754 w 2937754"/>
              <a:gd name="connsiteY2-26" fmla="*/ 1410511 h 1789889"/>
              <a:gd name="connsiteX3-27" fmla="*/ 1400783 w 2937754"/>
              <a:gd name="connsiteY3-28" fmla="*/ 0 h 1789889"/>
              <a:gd name="connsiteX4-29" fmla="*/ 0 w 2937754"/>
              <a:gd name="connsiteY4-30" fmla="*/ 194553 h 1789889"/>
              <a:gd name="connsiteX0-31" fmla="*/ 0 w 2937754"/>
              <a:gd name="connsiteY0-32" fmla="*/ 194553 h 1789889"/>
              <a:gd name="connsiteX1-33" fmla="*/ 1536970 w 2937754"/>
              <a:gd name="connsiteY1-34" fmla="*/ 1789889 h 1789889"/>
              <a:gd name="connsiteX2-35" fmla="*/ 2937754 w 2937754"/>
              <a:gd name="connsiteY2-36" fmla="*/ 1429967 h 1789889"/>
              <a:gd name="connsiteX3-37" fmla="*/ 1400783 w 2937754"/>
              <a:gd name="connsiteY3-38" fmla="*/ 0 h 1789889"/>
              <a:gd name="connsiteX4-39" fmla="*/ 0 w 2937754"/>
              <a:gd name="connsiteY4-40" fmla="*/ 194553 h 1789889"/>
              <a:gd name="connsiteX0-41" fmla="*/ 0 w 2947481"/>
              <a:gd name="connsiteY0-42" fmla="*/ 194553 h 1789889"/>
              <a:gd name="connsiteX1-43" fmla="*/ 1536970 w 2947481"/>
              <a:gd name="connsiteY1-44" fmla="*/ 1789889 h 1789889"/>
              <a:gd name="connsiteX2-45" fmla="*/ 2947481 w 2947481"/>
              <a:gd name="connsiteY2-46" fmla="*/ 1429967 h 1789889"/>
              <a:gd name="connsiteX3-47" fmla="*/ 1400783 w 2947481"/>
              <a:gd name="connsiteY3-48" fmla="*/ 0 h 1789889"/>
              <a:gd name="connsiteX4-49" fmla="*/ 0 w 2947481"/>
              <a:gd name="connsiteY4-50" fmla="*/ 194553 h 17898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947481" h="1789889">
                <a:moveTo>
                  <a:pt x="0" y="194553"/>
                </a:moveTo>
                <a:lnTo>
                  <a:pt x="1536970" y="1789889"/>
                </a:lnTo>
                <a:lnTo>
                  <a:pt x="2947481" y="1429967"/>
                </a:lnTo>
                <a:lnTo>
                  <a:pt x="1400783" y="0"/>
                </a:lnTo>
                <a:lnTo>
                  <a:pt x="0" y="1945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anose="020B0604020202020204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方正舒体" panose="02010601030101010101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27" name="그룹 3"/>
          <p:cNvGrpSpPr/>
          <p:nvPr/>
        </p:nvGrpSpPr>
        <p:grpSpPr>
          <a:xfrm>
            <a:off x="5346395" y="2782559"/>
            <a:ext cx="834680" cy="834680"/>
            <a:chOff x="5297755" y="2402180"/>
            <a:chExt cx="834680" cy="834680"/>
          </a:xfrm>
          <a:solidFill>
            <a:schemeClr val="bg1"/>
          </a:solidFill>
        </p:grpSpPr>
        <p:sp>
          <p:nvSpPr>
            <p:cNvPr id="28" name="Rounded Rectangle 42"/>
            <p:cNvSpPr/>
            <p:nvPr/>
          </p:nvSpPr>
          <p:spPr>
            <a:xfrm rot="18900000">
              <a:off x="5297755" y="2402180"/>
              <a:ext cx="834680" cy="834680"/>
            </a:xfrm>
            <a:prstGeom prst="roundRect">
              <a:avLst>
                <a:gd name="adj" fmla="val 15614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Rounded Rectangle 43"/>
            <p:cNvSpPr/>
            <p:nvPr/>
          </p:nvSpPr>
          <p:spPr>
            <a:xfrm rot="18900000">
              <a:off x="5355432" y="2459859"/>
              <a:ext cx="719323" cy="719323"/>
            </a:xfrm>
            <a:prstGeom prst="roundRect">
              <a:avLst>
                <a:gd name="adj" fmla="val 156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0" name="그룹 4"/>
          <p:cNvGrpSpPr/>
          <p:nvPr/>
        </p:nvGrpSpPr>
        <p:grpSpPr>
          <a:xfrm>
            <a:off x="6095891" y="3568474"/>
            <a:ext cx="834680" cy="834680"/>
            <a:chOff x="6047251" y="3165629"/>
            <a:chExt cx="834680" cy="834680"/>
          </a:xfrm>
        </p:grpSpPr>
        <p:sp>
          <p:nvSpPr>
            <p:cNvPr id="31" name="Rounded Rectangle 46"/>
            <p:cNvSpPr/>
            <p:nvPr/>
          </p:nvSpPr>
          <p:spPr>
            <a:xfrm rot="18900000">
              <a:off x="6047251" y="3165629"/>
              <a:ext cx="834680" cy="834680"/>
            </a:xfrm>
            <a:prstGeom prst="roundRect">
              <a:avLst>
                <a:gd name="adj" fmla="val 15614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Rounded Rectangle 47"/>
            <p:cNvSpPr/>
            <p:nvPr/>
          </p:nvSpPr>
          <p:spPr>
            <a:xfrm rot="18900000">
              <a:off x="6104929" y="3223308"/>
              <a:ext cx="719323" cy="719323"/>
            </a:xfrm>
            <a:prstGeom prst="roundRect">
              <a:avLst>
                <a:gd name="adj" fmla="val 1561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3" name="그룹 6"/>
          <p:cNvGrpSpPr/>
          <p:nvPr/>
        </p:nvGrpSpPr>
        <p:grpSpPr>
          <a:xfrm>
            <a:off x="6095891" y="1996644"/>
            <a:ext cx="834680" cy="834680"/>
            <a:chOff x="6047251" y="1704813"/>
            <a:chExt cx="834680" cy="834680"/>
          </a:xfrm>
          <a:solidFill>
            <a:schemeClr val="bg1"/>
          </a:solidFill>
        </p:grpSpPr>
        <p:sp>
          <p:nvSpPr>
            <p:cNvPr id="34" name="Rounded Rectangle 50"/>
            <p:cNvSpPr/>
            <p:nvPr/>
          </p:nvSpPr>
          <p:spPr>
            <a:xfrm rot="18900000">
              <a:off x="6047251" y="1704813"/>
              <a:ext cx="834680" cy="834680"/>
            </a:xfrm>
            <a:prstGeom prst="roundRect">
              <a:avLst>
                <a:gd name="adj" fmla="val 15614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Rounded Rectangle 51"/>
            <p:cNvSpPr/>
            <p:nvPr/>
          </p:nvSpPr>
          <p:spPr>
            <a:xfrm rot="18900000">
              <a:off x="6096807" y="1762492"/>
              <a:ext cx="719323" cy="719323"/>
            </a:xfrm>
            <a:prstGeom prst="roundRect">
              <a:avLst>
                <a:gd name="adj" fmla="val 156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6" name="그룹 5"/>
          <p:cNvGrpSpPr/>
          <p:nvPr/>
        </p:nvGrpSpPr>
        <p:grpSpPr>
          <a:xfrm>
            <a:off x="5346395" y="4354388"/>
            <a:ext cx="834680" cy="834680"/>
            <a:chOff x="5297755" y="4062557"/>
            <a:chExt cx="834680" cy="834680"/>
          </a:xfrm>
        </p:grpSpPr>
        <p:sp>
          <p:nvSpPr>
            <p:cNvPr id="37" name="Rounded Rectangle 54"/>
            <p:cNvSpPr/>
            <p:nvPr/>
          </p:nvSpPr>
          <p:spPr>
            <a:xfrm rot="18900000">
              <a:off x="5297755" y="4062557"/>
              <a:ext cx="834680" cy="834680"/>
            </a:xfrm>
            <a:prstGeom prst="roundRect">
              <a:avLst>
                <a:gd name="adj" fmla="val 15614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Rounded Rectangle 55"/>
            <p:cNvSpPr/>
            <p:nvPr/>
          </p:nvSpPr>
          <p:spPr>
            <a:xfrm rot="18900000">
              <a:off x="5355434" y="4120236"/>
              <a:ext cx="719323" cy="719323"/>
            </a:xfrm>
            <a:prstGeom prst="roundRect">
              <a:avLst>
                <a:gd name="adj" fmla="val 1561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123548" y="2991113"/>
            <a:ext cx="597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97413" y="2222065"/>
            <a:ext cx="597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97413" y="3717202"/>
            <a:ext cx="597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23548" y="4579809"/>
            <a:ext cx="597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7829256" y="4374701"/>
            <a:ext cx="3732630" cy="871880"/>
            <a:chOff x="-475010" y="1114177"/>
            <a:chExt cx="4241713" cy="871880"/>
          </a:xfrm>
        </p:grpSpPr>
        <p:sp>
          <p:nvSpPr>
            <p:cNvPr id="44" name="TextBox 43"/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-460976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829256" y="2786005"/>
            <a:ext cx="3732630" cy="871880"/>
            <a:chOff x="-475010" y="1114177"/>
            <a:chExt cx="4241713" cy="871880"/>
          </a:xfrm>
        </p:grpSpPr>
        <p:sp>
          <p:nvSpPr>
            <p:cNvPr id="47" name="TextBox 46"/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-460976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30115" y="3512094"/>
            <a:ext cx="3769915" cy="871880"/>
            <a:chOff x="-475010" y="1114177"/>
            <a:chExt cx="4241713" cy="871880"/>
          </a:xfrm>
        </p:grpSpPr>
        <p:sp>
          <p:nvSpPr>
            <p:cNvPr id="50" name="TextBox 49"/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-460976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30115" y="2016957"/>
            <a:ext cx="3769915" cy="871880"/>
            <a:chOff x="-475010" y="1114177"/>
            <a:chExt cx="4241713" cy="871880"/>
          </a:xfrm>
        </p:grpSpPr>
        <p:sp>
          <p:nvSpPr>
            <p:cNvPr id="53" name="TextBox 52"/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-460976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5" name="Rectangle 36"/>
          <p:cNvSpPr/>
          <p:nvPr/>
        </p:nvSpPr>
        <p:spPr>
          <a:xfrm>
            <a:off x="6337946" y="2240778"/>
            <a:ext cx="370505" cy="3097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6" name="Rectangle 16"/>
          <p:cNvSpPr/>
          <p:nvPr/>
        </p:nvSpPr>
        <p:spPr>
          <a:xfrm>
            <a:off x="5575926" y="3073676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Rounded Rectangle 27"/>
          <p:cNvSpPr/>
          <p:nvPr/>
        </p:nvSpPr>
        <p:spPr>
          <a:xfrm>
            <a:off x="6348680" y="3827207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Rounded Rectangle 7"/>
          <p:cNvSpPr/>
          <p:nvPr/>
        </p:nvSpPr>
        <p:spPr>
          <a:xfrm>
            <a:off x="5611716" y="4576889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168"/>
          <p:cNvGrpSpPr/>
          <p:nvPr/>
        </p:nvGrpSpPr>
        <p:grpSpPr>
          <a:xfrm flipH="1">
            <a:off x="8170668" y="2884084"/>
            <a:ext cx="899776" cy="2699297"/>
            <a:chOff x="3121508" y="2884084"/>
            <a:chExt cx="899776" cy="2699297"/>
          </a:xfrm>
        </p:grpSpPr>
        <p:sp>
          <p:nvSpPr>
            <p:cNvPr id="170" name="Round Same Side Corner Rectangle 2"/>
            <p:cNvSpPr/>
            <p:nvPr/>
          </p:nvSpPr>
          <p:spPr>
            <a:xfrm rot="11762195">
              <a:off x="3640797" y="2884084"/>
              <a:ext cx="371142" cy="371142"/>
            </a:xfrm>
            <a:custGeom>
              <a:avLst/>
              <a:gdLst/>
              <a:ahLst/>
              <a:cxnLst/>
              <a:rect l="l" t="t" r="r" b="b"/>
              <a:pathLst>
                <a:path w="1265226" h="1265226">
                  <a:moveTo>
                    <a:pt x="1265226" y="1265226"/>
                  </a:moveTo>
                  <a:lnTo>
                    <a:pt x="419226" y="1265226"/>
                  </a:lnTo>
                  <a:cubicBezTo>
                    <a:pt x="289991" y="1265226"/>
                    <a:pt x="185226" y="1160461"/>
                    <a:pt x="185226" y="1031226"/>
                  </a:cubicBezTo>
                  <a:cubicBezTo>
                    <a:pt x="185226" y="901991"/>
                    <a:pt x="289991" y="797226"/>
                    <a:pt x="419226" y="797226"/>
                  </a:cubicBezTo>
                  <a:lnTo>
                    <a:pt x="466301" y="797226"/>
                  </a:lnTo>
                  <a:lnTo>
                    <a:pt x="0" y="330926"/>
                  </a:lnTo>
                  <a:lnTo>
                    <a:pt x="330926" y="0"/>
                  </a:lnTo>
                  <a:lnTo>
                    <a:pt x="797225" y="466299"/>
                  </a:lnTo>
                  <a:lnTo>
                    <a:pt x="797225" y="419226"/>
                  </a:lnTo>
                  <a:cubicBezTo>
                    <a:pt x="797225" y="289991"/>
                    <a:pt x="901990" y="185226"/>
                    <a:pt x="1031225" y="185226"/>
                  </a:cubicBezTo>
                  <a:cubicBezTo>
                    <a:pt x="1160460" y="185226"/>
                    <a:pt x="1265225" y="289991"/>
                    <a:pt x="1265225" y="419226"/>
                  </a:cubicBezTo>
                  <a:lnTo>
                    <a:pt x="1265225" y="797226"/>
                  </a:lnTo>
                  <a:lnTo>
                    <a:pt x="1265226" y="797226"/>
                  </a:lnTo>
                  <a:close/>
                </a:path>
              </a:pathLst>
            </a:cu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71" name="Round Same Side Corner Rectangle 2"/>
            <p:cNvSpPr/>
            <p:nvPr/>
          </p:nvSpPr>
          <p:spPr>
            <a:xfrm rot="8712581">
              <a:off x="3121508" y="3563261"/>
              <a:ext cx="371142" cy="371142"/>
            </a:xfrm>
            <a:custGeom>
              <a:avLst/>
              <a:gdLst/>
              <a:ahLst/>
              <a:cxnLst/>
              <a:rect l="l" t="t" r="r" b="b"/>
              <a:pathLst>
                <a:path w="1265226" h="1265226">
                  <a:moveTo>
                    <a:pt x="1265226" y="1265226"/>
                  </a:moveTo>
                  <a:lnTo>
                    <a:pt x="419226" y="1265226"/>
                  </a:lnTo>
                  <a:cubicBezTo>
                    <a:pt x="289991" y="1265226"/>
                    <a:pt x="185226" y="1160461"/>
                    <a:pt x="185226" y="1031226"/>
                  </a:cubicBezTo>
                  <a:cubicBezTo>
                    <a:pt x="185226" y="901991"/>
                    <a:pt x="289991" y="797226"/>
                    <a:pt x="419226" y="797226"/>
                  </a:cubicBezTo>
                  <a:lnTo>
                    <a:pt x="466301" y="797226"/>
                  </a:lnTo>
                  <a:lnTo>
                    <a:pt x="0" y="330926"/>
                  </a:lnTo>
                  <a:lnTo>
                    <a:pt x="330926" y="0"/>
                  </a:lnTo>
                  <a:lnTo>
                    <a:pt x="797225" y="466299"/>
                  </a:lnTo>
                  <a:lnTo>
                    <a:pt x="797225" y="419226"/>
                  </a:lnTo>
                  <a:cubicBezTo>
                    <a:pt x="797225" y="289991"/>
                    <a:pt x="901990" y="185226"/>
                    <a:pt x="1031225" y="185226"/>
                  </a:cubicBezTo>
                  <a:cubicBezTo>
                    <a:pt x="1160460" y="185226"/>
                    <a:pt x="1265225" y="289991"/>
                    <a:pt x="1265225" y="419226"/>
                  </a:cubicBezTo>
                  <a:lnTo>
                    <a:pt x="1265225" y="797226"/>
                  </a:lnTo>
                  <a:lnTo>
                    <a:pt x="1265226" y="797226"/>
                  </a:lnTo>
                  <a:close/>
                </a:path>
              </a:pathLst>
            </a:cu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72" name="Round Same Side Corner Rectangle 2"/>
            <p:cNvSpPr/>
            <p:nvPr/>
          </p:nvSpPr>
          <p:spPr>
            <a:xfrm rot="7434796">
              <a:off x="3122250" y="4551135"/>
              <a:ext cx="371142" cy="371142"/>
            </a:xfrm>
            <a:custGeom>
              <a:avLst/>
              <a:gdLst/>
              <a:ahLst/>
              <a:cxnLst/>
              <a:rect l="l" t="t" r="r" b="b"/>
              <a:pathLst>
                <a:path w="1265226" h="1265226">
                  <a:moveTo>
                    <a:pt x="1265226" y="1265226"/>
                  </a:moveTo>
                  <a:lnTo>
                    <a:pt x="419226" y="1265226"/>
                  </a:lnTo>
                  <a:cubicBezTo>
                    <a:pt x="289991" y="1265226"/>
                    <a:pt x="185226" y="1160461"/>
                    <a:pt x="185226" y="1031226"/>
                  </a:cubicBezTo>
                  <a:cubicBezTo>
                    <a:pt x="185226" y="901991"/>
                    <a:pt x="289991" y="797226"/>
                    <a:pt x="419226" y="797226"/>
                  </a:cubicBezTo>
                  <a:lnTo>
                    <a:pt x="466301" y="797226"/>
                  </a:lnTo>
                  <a:lnTo>
                    <a:pt x="0" y="330926"/>
                  </a:lnTo>
                  <a:lnTo>
                    <a:pt x="330926" y="0"/>
                  </a:lnTo>
                  <a:lnTo>
                    <a:pt x="797225" y="466299"/>
                  </a:lnTo>
                  <a:lnTo>
                    <a:pt x="797225" y="419226"/>
                  </a:lnTo>
                  <a:cubicBezTo>
                    <a:pt x="797225" y="289991"/>
                    <a:pt x="901990" y="185226"/>
                    <a:pt x="1031225" y="185226"/>
                  </a:cubicBezTo>
                  <a:cubicBezTo>
                    <a:pt x="1160460" y="185226"/>
                    <a:pt x="1265225" y="289991"/>
                    <a:pt x="1265225" y="419226"/>
                  </a:cubicBezTo>
                  <a:lnTo>
                    <a:pt x="1265225" y="797226"/>
                  </a:lnTo>
                  <a:lnTo>
                    <a:pt x="1265226" y="797226"/>
                  </a:lnTo>
                  <a:close/>
                </a:path>
              </a:pathLst>
            </a:cu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73" name="Round Same Side Corner Rectangle 2"/>
            <p:cNvSpPr/>
            <p:nvPr/>
          </p:nvSpPr>
          <p:spPr>
            <a:xfrm rot="4675891">
              <a:off x="3650142" y="5212239"/>
              <a:ext cx="371142" cy="371142"/>
            </a:xfrm>
            <a:custGeom>
              <a:avLst/>
              <a:gdLst/>
              <a:ahLst/>
              <a:cxnLst/>
              <a:rect l="l" t="t" r="r" b="b"/>
              <a:pathLst>
                <a:path w="1265226" h="1265226">
                  <a:moveTo>
                    <a:pt x="1265226" y="1265226"/>
                  </a:moveTo>
                  <a:lnTo>
                    <a:pt x="419226" y="1265226"/>
                  </a:lnTo>
                  <a:cubicBezTo>
                    <a:pt x="289991" y="1265226"/>
                    <a:pt x="185226" y="1160461"/>
                    <a:pt x="185226" y="1031226"/>
                  </a:cubicBezTo>
                  <a:cubicBezTo>
                    <a:pt x="185226" y="901991"/>
                    <a:pt x="289991" y="797226"/>
                    <a:pt x="419226" y="797226"/>
                  </a:cubicBezTo>
                  <a:lnTo>
                    <a:pt x="466301" y="797226"/>
                  </a:lnTo>
                  <a:lnTo>
                    <a:pt x="0" y="330926"/>
                  </a:lnTo>
                  <a:lnTo>
                    <a:pt x="330926" y="0"/>
                  </a:lnTo>
                  <a:lnTo>
                    <a:pt x="797225" y="466299"/>
                  </a:lnTo>
                  <a:lnTo>
                    <a:pt x="797225" y="419226"/>
                  </a:lnTo>
                  <a:cubicBezTo>
                    <a:pt x="797225" y="289991"/>
                    <a:pt x="901990" y="185226"/>
                    <a:pt x="1031225" y="185226"/>
                  </a:cubicBezTo>
                  <a:cubicBezTo>
                    <a:pt x="1160460" y="185226"/>
                    <a:pt x="1265225" y="289991"/>
                    <a:pt x="1265225" y="419226"/>
                  </a:cubicBezTo>
                  <a:lnTo>
                    <a:pt x="1265225" y="797226"/>
                  </a:lnTo>
                  <a:lnTo>
                    <a:pt x="1265226" y="797226"/>
                  </a:lnTo>
                  <a:close/>
                </a:path>
              </a:pathLst>
            </a:cu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3121508" y="2884084"/>
            <a:ext cx="899776" cy="2699297"/>
            <a:chOff x="3121508" y="2884084"/>
            <a:chExt cx="899776" cy="2699297"/>
          </a:xfrm>
        </p:grpSpPr>
        <p:sp>
          <p:nvSpPr>
            <p:cNvPr id="164" name="Round Same Side Corner Rectangle 2"/>
            <p:cNvSpPr/>
            <p:nvPr/>
          </p:nvSpPr>
          <p:spPr>
            <a:xfrm rot="11762195">
              <a:off x="3640797" y="2884084"/>
              <a:ext cx="371142" cy="371142"/>
            </a:xfrm>
            <a:custGeom>
              <a:avLst/>
              <a:gdLst/>
              <a:ahLst/>
              <a:cxnLst/>
              <a:rect l="l" t="t" r="r" b="b"/>
              <a:pathLst>
                <a:path w="1265226" h="1265226">
                  <a:moveTo>
                    <a:pt x="1265226" y="1265226"/>
                  </a:moveTo>
                  <a:lnTo>
                    <a:pt x="419226" y="1265226"/>
                  </a:lnTo>
                  <a:cubicBezTo>
                    <a:pt x="289991" y="1265226"/>
                    <a:pt x="185226" y="1160461"/>
                    <a:pt x="185226" y="1031226"/>
                  </a:cubicBezTo>
                  <a:cubicBezTo>
                    <a:pt x="185226" y="901991"/>
                    <a:pt x="289991" y="797226"/>
                    <a:pt x="419226" y="797226"/>
                  </a:cubicBezTo>
                  <a:lnTo>
                    <a:pt x="466301" y="797226"/>
                  </a:lnTo>
                  <a:lnTo>
                    <a:pt x="0" y="330926"/>
                  </a:lnTo>
                  <a:lnTo>
                    <a:pt x="330926" y="0"/>
                  </a:lnTo>
                  <a:lnTo>
                    <a:pt x="797225" y="466299"/>
                  </a:lnTo>
                  <a:lnTo>
                    <a:pt x="797225" y="419226"/>
                  </a:lnTo>
                  <a:cubicBezTo>
                    <a:pt x="797225" y="289991"/>
                    <a:pt x="901990" y="185226"/>
                    <a:pt x="1031225" y="185226"/>
                  </a:cubicBezTo>
                  <a:cubicBezTo>
                    <a:pt x="1160460" y="185226"/>
                    <a:pt x="1265225" y="289991"/>
                    <a:pt x="1265225" y="419226"/>
                  </a:cubicBezTo>
                  <a:lnTo>
                    <a:pt x="1265225" y="797226"/>
                  </a:lnTo>
                  <a:lnTo>
                    <a:pt x="1265226" y="797226"/>
                  </a:lnTo>
                  <a:close/>
                </a:path>
              </a:pathLst>
            </a:cu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65" name="Round Same Side Corner Rectangle 2"/>
            <p:cNvSpPr/>
            <p:nvPr/>
          </p:nvSpPr>
          <p:spPr>
            <a:xfrm rot="8712581">
              <a:off x="3121508" y="3563261"/>
              <a:ext cx="371142" cy="371142"/>
            </a:xfrm>
            <a:custGeom>
              <a:avLst/>
              <a:gdLst/>
              <a:ahLst/>
              <a:cxnLst/>
              <a:rect l="l" t="t" r="r" b="b"/>
              <a:pathLst>
                <a:path w="1265226" h="1265226">
                  <a:moveTo>
                    <a:pt x="1265226" y="1265226"/>
                  </a:moveTo>
                  <a:lnTo>
                    <a:pt x="419226" y="1265226"/>
                  </a:lnTo>
                  <a:cubicBezTo>
                    <a:pt x="289991" y="1265226"/>
                    <a:pt x="185226" y="1160461"/>
                    <a:pt x="185226" y="1031226"/>
                  </a:cubicBezTo>
                  <a:cubicBezTo>
                    <a:pt x="185226" y="901991"/>
                    <a:pt x="289991" y="797226"/>
                    <a:pt x="419226" y="797226"/>
                  </a:cubicBezTo>
                  <a:lnTo>
                    <a:pt x="466301" y="797226"/>
                  </a:lnTo>
                  <a:lnTo>
                    <a:pt x="0" y="330926"/>
                  </a:lnTo>
                  <a:lnTo>
                    <a:pt x="330926" y="0"/>
                  </a:lnTo>
                  <a:lnTo>
                    <a:pt x="797225" y="466299"/>
                  </a:lnTo>
                  <a:lnTo>
                    <a:pt x="797225" y="419226"/>
                  </a:lnTo>
                  <a:cubicBezTo>
                    <a:pt x="797225" y="289991"/>
                    <a:pt x="901990" y="185226"/>
                    <a:pt x="1031225" y="185226"/>
                  </a:cubicBezTo>
                  <a:cubicBezTo>
                    <a:pt x="1160460" y="185226"/>
                    <a:pt x="1265225" y="289991"/>
                    <a:pt x="1265225" y="419226"/>
                  </a:cubicBezTo>
                  <a:lnTo>
                    <a:pt x="1265225" y="797226"/>
                  </a:lnTo>
                  <a:lnTo>
                    <a:pt x="1265226" y="797226"/>
                  </a:lnTo>
                  <a:close/>
                </a:path>
              </a:pathLst>
            </a:cu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66" name="Round Same Side Corner Rectangle 2"/>
            <p:cNvSpPr/>
            <p:nvPr/>
          </p:nvSpPr>
          <p:spPr>
            <a:xfrm rot="7434796">
              <a:off x="3122250" y="4551135"/>
              <a:ext cx="371142" cy="371142"/>
            </a:xfrm>
            <a:custGeom>
              <a:avLst/>
              <a:gdLst/>
              <a:ahLst/>
              <a:cxnLst/>
              <a:rect l="l" t="t" r="r" b="b"/>
              <a:pathLst>
                <a:path w="1265226" h="1265226">
                  <a:moveTo>
                    <a:pt x="1265226" y="1265226"/>
                  </a:moveTo>
                  <a:lnTo>
                    <a:pt x="419226" y="1265226"/>
                  </a:lnTo>
                  <a:cubicBezTo>
                    <a:pt x="289991" y="1265226"/>
                    <a:pt x="185226" y="1160461"/>
                    <a:pt x="185226" y="1031226"/>
                  </a:cubicBezTo>
                  <a:cubicBezTo>
                    <a:pt x="185226" y="901991"/>
                    <a:pt x="289991" y="797226"/>
                    <a:pt x="419226" y="797226"/>
                  </a:cubicBezTo>
                  <a:lnTo>
                    <a:pt x="466301" y="797226"/>
                  </a:lnTo>
                  <a:lnTo>
                    <a:pt x="0" y="330926"/>
                  </a:lnTo>
                  <a:lnTo>
                    <a:pt x="330926" y="0"/>
                  </a:lnTo>
                  <a:lnTo>
                    <a:pt x="797225" y="466299"/>
                  </a:lnTo>
                  <a:lnTo>
                    <a:pt x="797225" y="419226"/>
                  </a:lnTo>
                  <a:cubicBezTo>
                    <a:pt x="797225" y="289991"/>
                    <a:pt x="901990" y="185226"/>
                    <a:pt x="1031225" y="185226"/>
                  </a:cubicBezTo>
                  <a:cubicBezTo>
                    <a:pt x="1160460" y="185226"/>
                    <a:pt x="1265225" y="289991"/>
                    <a:pt x="1265225" y="419226"/>
                  </a:cubicBezTo>
                  <a:lnTo>
                    <a:pt x="1265225" y="797226"/>
                  </a:lnTo>
                  <a:lnTo>
                    <a:pt x="1265226" y="797226"/>
                  </a:lnTo>
                  <a:close/>
                </a:path>
              </a:pathLst>
            </a:cu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67" name="Round Same Side Corner Rectangle 2"/>
            <p:cNvSpPr/>
            <p:nvPr/>
          </p:nvSpPr>
          <p:spPr>
            <a:xfrm rot="4675891">
              <a:off x="3650142" y="5212239"/>
              <a:ext cx="371142" cy="371142"/>
            </a:xfrm>
            <a:custGeom>
              <a:avLst/>
              <a:gdLst/>
              <a:ahLst/>
              <a:cxnLst/>
              <a:rect l="l" t="t" r="r" b="b"/>
              <a:pathLst>
                <a:path w="1265226" h="1265226">
                  <a:moveTo>
                    <a:pt x="1265226" y="1265226"/>
                  </a:moveTo>
                  <a:lnTo>
                    <a:pt x="419226" y="1265226"/>
                  </a:lnTo>
                  <a:cubicBezTo>
                    <a:pt x="289991" y="1265226"/>
                    <a:pt x="185226" y="1160461"/>
                    <a:pt x="185226" y="1031226"/>
                  </a:cubicBezTo>
                  <a:cubicBezTo>
                    <a:pt x="185226" y="901991"/>
                    <a:pt x="289991" y="797226"/>
                    <a:pt x="419226" y="797226"/>
                  </a:cubicBezTo>
                  <a:lnTo>
                    <a:pt x="466301" y="797226"/>
                  </a:lnTo>
                  <a:lnTo>
                    <a:pt x="0" y="330926"/>
                  </a:lnTo>
                  <a:lnTo>
                    <a:pt x="330926" y="0"/>
                  </a:lnTo>
                  <a:lnTo>
                    <a:pt x="797225" y="466299"/>
                  </a:lnTo>
                  <a:lnTo>
                    <a:pt x="797225" y="419226"/>
                  </a:lnTo>
                  <a:cubicBezTo>
                    <a:pt x="797225" y="289991"/>
                    <a:pt x="901990" y="185226"/>
                    <a:pt x="1031225" y="185226"/>
                  </a:cubicBezTo>
                  <a:cubicBezTo>
                    <a:pt x="1160460" y="185226"/>
                    <a:pt x="1265225" y="289991"/>
                    <a:pt x="1265225" y="419226"/>
                  </a:cubicBezTo>
                  <a:lnTo>
                    <a:pt x="1265225" y="797226"/>
                  </a:lnTo>
                  <a:lnTo>
                    <a:pt x="1265226" y="797226"/>
                  </a:lnTo>
                  <a:close/>
                </a:path>
              </a:pathLst>
            </a:cu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anose="020B0604020202020204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方正舒体" panose="02010601030101010101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10" name="그룹 6"/>
          <p:cNvGrpSpPr/>
          <p:nvPr/>
        </p:nvGrpSpPr>
        <p:grpSpPr>
          <a:xfrm>
            <a:off x="3529668" y="3412926"/>
            <a:ext cx="1856554" cy="1763309"/>
            <a:chOff x="3432955" y="3105197"/>
            <a:chExt cx="1985378" cy="1885663"/>
          </a:xfrm>
          <a:solidFill>
            <a:schemeClr val="bg1">
              <a:alpha val="70000"/>
            </a:schemeClr>
          </a:solidFill>
        </p:grpSpPr>
        <p:sp>
          <p:nvSpPr>
            <p:cNvPr id="111" name="Freeform 88"/>
            <p:cNvSpPr/>
            <p:nvPr/>
          </p:nvSpPr>
          <p:spPr>
            <a:xfrm rot="15392080">
              <a:off x="3380850" y="3157302"/>
              <a:ext cx="1862705" cy="1758496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2" name="Freeform 89"/>
            <p:cNvSpPr/>
            <p:nvPr/>
          </p:nvSpPr>
          <p:spPr>
            <a:xfrm rot="12600000">
              <a:off x="3468239" y="319483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13" name="Freeform 90"/>
            <p:cNvSpPr/>
            <p:nvPr/>
          </p:nvSpPr>
          <p:spPr>
            <a:xfrm rot="9900000">
              <a:off x="3555629" y="3232363"/>
              <a:ext cx="1862704" cy="1758497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14" name="그룹 5"/>
          <p:cNvGrpSpPr/>
          <p:nvPr/>
        </p:nvGrpSpPr>
        <p:grpSpPr>
          <a:xfrm>
            <a:off x="6795432" y="3412926"/>
            <a:ext cx="1856554" cy="1763310"/>
            <a:chOff x="6698719" y="3105197"/>
            <a:chExt cx="1985378" cy="1885664"/>
          </a:xfrm>
          <a:solidFill>
            <a:schemeClr val="bg1">
              <a:alpha val="70000"/>
            </a:schemeClr>
          </a:solidFill>
        </p:grpSpPr>
        <p:sp>
          <p:nvSpPr>
            <p:cNvPr id="115" name="Freeform 94"/>
            <p:cNvSpPr/>
            <p:nvPr/>
          </p:nvSpPr>
          <p:spPr>
            <a:xfrm rot="15392080">
              <a:off x="6646614" y="3157302"/>
              <a:ext cx="1862705" cy="1758496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16" name="Freeform 95"/>
            <p:cNvSpPr/>
            <p:nvPr/>
          </p:nvSpPr>
          <p:spPr>
            <a:xfrm rot="12600000">
              <a:off x="6734003" y="319483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17" name="Freeform 96"/>
            <p:cNvSpPr/>
            <p:nvPr/>
          </p:nvSpPr>
          <p:spPr>
            <a:xfrm rot="9900000">
              <a:off x="6821393" y="323236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3697902" y="3906166"/>
            <a:ext cx="1615533" cy="678649"/>
            <a:chOff x="3233964" y="1954419"/>
            <a:chExt cx="2049169" cy="678649"/>
          </a:xfrm>
          <a:noFill/>
        </p:grpSpPr>
        <p:sp>
          <p:nvSpPr>
            <p:cNvPr id="132" name="TextBox 131"/>
            <p:cNvSpPr txBox="1"/>
            <p:nvPr/>
          </p:nvSpPr>
          <p:spPr>
            <a:xfrm>
              <a:off x="3233964" y="1954419"/>
              <a:ext cx="2039644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400" b="1" dirty="0">
                <a:solidFill>
                  <a:schemeClr val="accent4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243489" y="2171403"/>
              <a:ext cx="20396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4"/>
                  </a:solidFill>
                  <a:cs typeface="Arial" panose="020B0604020202020204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accent4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4" name="그룹 2"/>
          <p:cNvGrpSpPr/>
          <p:nvPr/>
        </p:nvGrpSpPr>
        <p:grpSpPr>
          <a:xfrm>
            <a:off x="6966009" y="3906166"/>
            <a:ext cx="1615533" cy="678649"/>
            <a:chOff x="5196812" y="3553477"/>
            <a:chExt cx="1615533" cy="678649"/>
          </a:xfrm>
        </p:grpSpPr>
        <p:sp>
          <p:nvSpPr>
            <p:cNvPr id="135" name="TextBox 134"/>
            <p:cNvSpPr txBox="1"/>
            <p:nvPr/>
          </p:nvSpPr>
          <p:spPr>
            <a:xfrm>
              <a:off x="5196812" y="3553477"/>
              <a:ext cx="1608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400" b="1" dirty="0">
                <a:solidFill>
                  <a:schemeClr val="accent4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204321" y="3770461"/>
              <a:ext cx="1608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4"/>
                  </a:solidFill>
                  <a:cs typeface="Arial" panose="020B0604020202020204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accent4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8193026" y="2058845"/>
            <a:ext cx="2492398" cy="675930"/>
            <a:chOff x="2079598" y="4287457"/>
            <a:chExt cx="2710798" cy="675930"/>
          </a:xfrm>
        </p:grpSpPr>
        <p:sp>
          <p:nvSpPr>
            <p:cNvPr id="138" name="TextBox 137"/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colors, photos and Text.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8193026" y="5704460"/>
            <a:ext cx="2492398" cy="675930"/>
            <a:chOff x="2079598" y="4287457"/>
            <a:chExt cx="2710798" cy="675930"/>
          </a:xfrm>
        </p:grpSpPr>
        <p:sp>
          <p:nvSpPr>
            <p:cNvPr id="141" name="TextBox 140"/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colors, photos and Text.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9171548" y="3262996"/>
            <a:ext cx="2267250" cy="692510"/>
            <a:chOff x="2079598" y="4270877"/>
            <a:chExt cx="2053645" cy="692510"/>
          </a:xfrm>
        </p:grpSpPr>
        <p:sp>
          <p:nvSpPr>
            <p:cNvPr id="144" name="TextBox 143"/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colors, photos and Text. 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9171548" y="4483728"/>
            <a:ext cx="2267250" cy="692510"/>
            <a:chOff x="2079598" y="4270877"/>
            <a:chExt cx="2053645" cy="692510"/>
          </a:xfrm>
        </p:grpSpPr>
        <p:sp>
          <p:nvSpPr>
            <p:cNvPr id="147" name="TextBox 146"/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colors, photos and Text. 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560168" y="2058844"/>
            <a:ext cx="2421224" cy="675930"/>
            <a:chOff x="2079598" y="4287457"/>
            <a:chExt cx="2710798" cy="675930"/>
          </a:xfrm>
        </p:grpSpPr>
        <p:sp>
          <p:nvSpPr>
            <p:cNvPr id="150" name="TextBox 149"/>
            <p:cNvSpPr txBox="1"/>
            <p:nvPr/>
          </p:nvSpPr>
          <p:spPr>
            <a:xfrm>
              <a:off x="2098435" y="4501722"/>
              <a:ext cx="2671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colors, photos and Text.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1560168" y="5704459"/>
            <a:ext cx="2421224" cy="675930"/>
            <a:chOff x="2079598" y="4287457"/>
            <a:chExt cx="2710798" cy="675930"/>
          </a:xfrm>
        </p:grpSpPr>
        <p:sp>
          <p:nvSpPr>
            <p:cNvPr id="153" name="TextBox 152"/>
            <p:cNvSpPr txBox="1"/>
            <p:nvPr/>
          </p:nvSpPr>
          <p:spPr>
            <a:xfrm>
              <a:off x="2098435" y="4501722"/>
              <a:ext cx="2671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colors, photos and Text.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713469" y="3262996"/>
            <a:ext cx="2316311" cy="692510"/>
            <a:chOff x="2079598" y="4270877"/>
            <a:chExt cx="2053645" cy="692510"/>
          </a:xfrm>
        </p:grpSpPr>
        <p:sp>
          <p:nvSpPr>
            <p:cNvPr id="156" name="TextBox 155"/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colors, photos and Text. 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713469" y="4483728"/>
            <a:ext cx="2316311" cy="692510"/>
            <a:chOff x="2079598" y="4270877"/>
            <a:chExt cx="2053645" cy="692510"/>
          </a:xfrm>
        </p:grpSpPr>
        <p:sp>
          <p:nvSpPr>
            <p:cNvPr id="159" name="TextBox 158"/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colors, photos and Text. 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5288235" y="2898062"/>
            <a:ext cx="1615533" cy="678649"/>
            <a:chOff x="3233964" y="1954419"/>
            <a:chExt cx="2049169" cy="678649"/>
          </a:xfrm>
          <a:noFill/>
        </p:grpSpPr>
        <p:sp>
          <p:nvSpPr>
            <p:cNvPr id="162" name="TextBox 161"/>
            <p:cNvSpPr txBox="1"/>
            <p:nvPr/>
          </p:nvSpPr>
          <p:spPr>
            <a:xfrm>
              <a:off x="3233964" y="1954419"/>
              <a:ext cx="2039644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3243489" y="2171403"/>
              <a:ext cx="20396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5603877" y="4033509"/>
            <a:ext cx="1023326" cy="589088"/>
            <a:chOff x="5636596" y="4645548"/>
            <a:chExt cx="1023326" cy="589088"/>
          </a:xfrm>
        </p:grpSpPr>
        <p:sp>
          <p:nvSpPr>
            <p:cNvPr id="177" name="Freeform: Shape 176"/>
            <p:cNvSpPr/>
            <p:nvPr/>
          </p:nvSpPr>
          <p:spPr>
            <a:xfrm rot="8111569">
              <a:off x="5636596" y="4700980"/>
              <a:ext cx="464965" cy="533656"/>
            </a:xfrm>
            <a:custGeom>
              <a:avLst/>
              <a:gdLst>
                <a:gd name="connsiteX0" fmla="*/ 38343 w 464965"/>
                <a:gd name="connsiteY0" fmla="*/ 504748 h 533656"/>
                <a:gd name="connsiteX1" fmla="*/ 9435 w 464965"/>
                <a:gd name="connsiteY1" fmla="*/ 434958 h 533656"/>
                <a:gd name="connsiteX2" fmla="*/ 108133 w 464965"/>
                <a:gd name="connsiteY2" fmla="*/ 336260 h 533656"/>
                <a:gd name="connsiteX3" fmla="*/ 127989 w 464965"/>
                <a:gd name="connsiteY3" fmla="*/ 336260 h 533656"/>
                <a:gd name="connsiteX4" fmla="*/ 0 w 464965"/>
                <a:gd name="connsiteY4" fmla="*/ 208271 h 533656"/>
                <a:gd name="connsiteX5" fmla="*/ 67042 w 464965"/>
                <a:gd name="connsiteY5" fmla="*/ 3847 h 533656"/>
                <a:gd name="connsiteX6" fmla="*/ 70889 w 464965"/>
                <a:gd name="connsiteY6" fmla="*/ 0 h 533656"/>
                <a:gd name="connsiteX7" fmla="*/ 267568 w 464965"/>
                <a:gd name="connsiteY7" fmla="*/ 196679 h 533656"/>
                <a:gd name="connsiteX8" fmla="*/ 267568 w 464965"/>
                <a:gd name="connsiteY8" fmla="*/ 176824 h 533656"/>
                <a:gd name="connsiteX9" fmla="*/ 366266 w 464965"/>
                <a:gd name="connsiteY9" fmla="*/ 78126 h 533656"/>
                <a:gd name="connsiteX10" fmla="*/ 464965 w 464965"/>
                <a:gd name="connsiteY10" fmla="*/ 176824 h 533656"/>
                <a:gd name="connsiteX11" fmla="*/ 464965 w 464965"/>
                <a:gd name="connsiteY11" fmla="*/ 336259 h 533656"/>
                <a:gd name="connsiteX12" fmla="*/ 464965 w 464965"/>
                <a:gd name="connsiteY12" fmla="*/ 336260 h 533656"/>
                <a:gd name="connsiteX13" fmla="*/ 464965 w 464965"/>
                <a:gd name="connsiteY13" fmla="*/ 533656 h 533656"/>
                <a:gd name="connsiteX14" fmla="*/ 108133 w 464965"/>
                <a:gd name="connsiteY14" fmla="*/ 533656 h 533656"/>
                <a:gd name="connsiteX15" fmla="*/ 38343 w 464965"/>
                <a:gd name="connsiteY15" fmla="*/ 504748 h 533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965" h="533656">
                  <a:moveTo>
                    <a:pt x="38343" y="504748"/>
                  </a:moveTo>
                  <a:cubicBezTo>
                    <a:pt x="20482" y="486887"/>
                    <a:pt x="9435" y="462212"/>
                    <a:pt x="9435" y="434958"/>
                  </a:cubicBezTo>
                  <a:cubicBezTo>
                    <a:pt x="9435" y="380448"/>
                    <a:pt x="53623" y="336260"/>
                    <a:pt x="108133" y="336260"/>
                  </a:cubicBezTo>
                  <a:lnTo>
                    <a:pt x="127989" y="336260"/>
                  </a:lnTo>
                  <a:lnTo>
                    <a:pt x="0" y="208271"/>
                  </a:lnTo>
                  <a:lnTo>
                    <a:pt x="67042" y="3847"/>
                  </a:lnTo>
                  <a:lnTo>
                    <a:pt x="70889" y="0"/>
                  </a:lnTo>
                  <a:lnTo>
                    <a:pt x="267568" y="196679"/>
                  </a:lnTo>
                  <a:lnTo>
                    <a:pt x="267568" y="176824"/>
                  </a:lnTo>
                  <a:cubicBezTo>
                    <a:pt x="267568" y="122314"/>
                    <a:pt x="311757" y="78126"/>
                    <a:pt x="366266" y="78126"/>
                  </a:cubicBezTo>
                  <a:cubicBezTo>
                    <a:pt x="420776" y="78126"/>
                    <a:pt x="464964" y="122315"/>
                    <a:pt x="464965" y="176824"/>
                  </a:cubicBezTo>
                  <a:lnTo>
                    <a:pt x="464965" y="336259"/>
                  </a:lnTo>
                  <a:lnTo>
                    <a:pt x="464965" y="336260"/>
                  </a:lnTo>
                  <a:lnTo>
                    <a:pt x="464965" y="533656"/>
                  </a:lnTo>
                  <a:lnTo>
                    <a:pt x="108133" y="533656"/>
                  </a:lnTo>
                  <a:cubicBezTo>
                    <a:pt x="80878" y="533656"/>
                    <a:pt x="56204" y="522609"/>
                    <a:pt x="38343" y="504748"/>
                  </a:cubicBezTo>
                  <a:close/>
                </a:path>
              </a:pathLst>
            </a:cu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78" name="Freeform: Shape 177"/>
            <p:cNvSpPr/>
            <p:nvPr/>
          </p:nvSpPr>
          <p:spPr>
            <a:xfrm rot="8116529" flipH="1" flipV="1">
              <a:off x="6194957" y="4645548"/>
              <a:ext cx="464965" cy="533656"/>
            </a:xfrm>
            <a:custGeom>
              <a:avLst/>
              <a:gdLst>
                <a:gd name="connsiteX0" fmla="*/ 38343 w 464965"/>
                <a:gd name="connsiteY0" fmla="*/ 504748 h 533656"/>
                <a:gd name="connsiteX1" fmla="*/ 9435 w 464965"/>
                <a:gd name="connsiteY1" fmla="*/ 434958 h 533656"/>
                <a:gd name="connsiteX2" fmla="*/ 108133 w 464965"/>
                <a:gd name="connsiteY2" fmla="*/ 336260 h 533656"/>
                <a:gd name="connsiteX3" fmla="*/ 127989 w 464965"/>
                <a:gd name="connsiteY3" fmla="*/ 336260 h 533656"/>
                <a:gd name="connsiteX4" fmla="*/ 0 w 464965"/>
                <a:gd name="connsiteY4" fmla="*/ 208271 h 533656"/>
                <a:gd name="connsiteX5" fmla="*/ 67042 w 464965"/>
                <a:gd name="connsiteY5" fmla="*/ 3847 h 533656"/>
                <a:gd name="connsiteX6" fmla="*/ 70889 w 464965"/>
                <a:gd name="connsiteY6" fmla="*/ 0 h 533656"/>
                <a:gd name="connsiteX7" fmla="*/ 267568 w 464965"/>
                <a:gd name="connsiteY7" fmla="*/ 196679 h 533656"/>
                <a:gd name="connsiteX8" fmla="*/ 267568 w 464965"/>
                <a:gd name="connsiteY8" fmla="*/ 176824 h 533656"/>
                <a:gd name="connsiteX9" fmla="*/ 366266 w 464965"/>
                <a:gd name="connsiteY9" fmla="*/ 78126 h 533656"/>
                <a:gd name="connsiteX10" fmla="*/ 464965 w 464965"/>
                <a:gd name="connsiteY10" fmla="*/ 176824 h 533656"/>
                <a:gd name="connsiteX11" fmla="*/ 464965 w 464965"/>
                <a:gd name="connsiteY11" fmla="*/ 336259 h 533656"/>
                <a:gd name="connsiteX12" fmla="*/ 464965 w 464965"/>
                <a:gd name="connsiteY12" fmla="*/ 336260 h 533656"/>
                <a:gd name="connsiteX13" fmla="*/ 464965 w 464965"/>
                <a:gd name="connsiteY13" fmla="*/ 533656 h 533656"/>
                <a:gd name="connsiteX14" fmla="*/ 108133 w 464965"/>
                <a:gd name="connsiteY14" fmla="*/ 533656 h 533656"/>
                <a:gd name="connsiteX15" fmla="*/ 38343 w 464965"/>
                <a:gd name="connsiteY15" fmla="*/ 504748 h 533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965" h="533656">
                  <a:moveTo>
                    <a:pt x="38343" y="504748"/>
                  </a:moveTo>
                  <a:cubicBezTo>
                    <a:pt x="20482" y="486887"/>
                    <a:pt x="9435" y="462212"/>
                    <a:pt x="9435" y="434958"/>
                  </a:cubicBezTo>
                  <a:cubicBezTo>
                    <a:pt x="9435" y="380448"/>
                    <a:pt x="53623" y="336260"/>
                    <a:pt x="108133" y="336260"/>
                  </a:cubicBezTo>
                  <a:lnTo>
                    <a:pt x="127989" y="336260"/>
                  </a:lnTo>
                  <a:lnTo>
                    <a:pt x="0" y="208271"/>
                  </a:lnTo>
                  <a:lnTo>
                    <a:pt x="67042" y="3847"/>
                  </a:lnTo>
                  <a:lnTo>
                    <a:pt x="70889" y="0"/>
                  </a:lnTo>
                  <a:lnTo>
                    <a:pt x="267568" y="196679"/>
                  </a:lnTo>
                  <a:lnTo>
                    <a:pt x="267568" y="176824"/>
                  </a:lnTo>
                  <a:cubicBezTo>
                    <a:pt x="267568" y="122314"/>
                    <a:pt x="311757" y="78126"/>
                    <a:pt x="366266" y="78126"/>
                  </a:cubicBezTo>
                  <a:cubicBezTo>
                    <a:pt x="420776" y="78126"/>
                    <a:pt x="464964" y="122315"/>
                    <a:pt x="464965" y="176824"/>
                  </a:cubicBezTo>
                  <a:lnTo>
                    <a:pt x="464965" y="336259"/>
                  </a:lnTo>
                  <a:lnTo>
                    <a:pt x="464965" y="336260"/>
                  </a:lnTo>
                  <a:lnTo>
                    <a:pt x="464965" y="533656"/>
                  </a:lnTo>
                  <a:lnTo>
                    <a:pt x="108133" y="533656"/>
                  </a:lnTo>
                  <a:cubicBezTo>
                    <a:pt x="80878" y="533656"/>
                    <a:pt x="56204" y="522609"/>
                    <a:pt x="38343" y="504748"/>
                  </a:cubicBezTo>
                  <a:close/>
                </a:path>
              </a:pathLst>
            </a:cu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11173" y="782180"/>
            <a:ext cx="3046452" cy="1740482"/>
            <a:chOff x="8070434" y="1467979"/>
            <a:chExt cx="2925465" cy="1740482"/>
          </a:xfrm>
        </p:grpSpPr>
        <p:sp>
          <p:nvSpPr>
            <p:cNvPr id="4" name="TextBox 3"/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方正舒体" panose="02010601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070434" y="1467979"/>
              <a:ext cx="2925465" cy="5078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11173" y="276911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方正舒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1173" y="366189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方正舒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1173" y="455467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方正舒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173" y="544745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方正舒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4302277" y="453834"/>
            <a:ext cx="3907480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ko-KR" b="1" dirty="0"/>
              <a:t>Simple </a:t>
            </a:r>
            <a:r>
              <a:rPr lang="en-US" altLang="ko-KR" b="1" dirty="0">
                <a:solidFill>
                  <a:schemeClr val="accent1"/>
                </a:solidFill>
              </a:rPr>
              <a:t>Portfolio</a:t>
            </a:r>
            <a:r>
              <a:rPr lang="en-US" altLang="ko-KR" b="1" dirty="0">
                <a:solidFill>
                  <a:srgbClr val="F5679D"/>
                </a:solidFill>
              </a:rPr>
              <a:t> </a:t>
            </a:r>
            <a:r>
              <a:rPr lang="en-US" altLang="ko-KR" b="1" dirty="0"/>
              <a:t>Presentation Designed</a:t>
            </a:r>
            <a:endParaRPr lang="ko-KR" alt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/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anose="020B0604020202020204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方正舒体" panose="02010601030101010101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20888" y="2580531"/>
            <a:ext cx="3419425" cy="3456384"/>
            <a:chOff x="2051720" y="2132856"/>
            <a:chExt cx="3419425" cy="3456384"/>
          </a:xfrm>
        </p:grpSpPr>
        <p:sp>
          <p:nvSpPr>
            <p:cNvPr id="5" name="Rounded Rectangle 1"/>
            <p:cNvSpPr/>
            <p:nvPr/>
          </p:nvSpPr>
          <p:spPr>
            <a:xfrm>
              <a:off x="2051720" y="2132856"/>
              <a:ext cx="936104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ed Rectangle 1"/>
            <p:cNvSpPr/>
            <p:nvPr/>
          </p:nvSpPr>
          <p:spPr>
            <a:xfrm rot="5400000">
              <a:off x="3203848" y="2024844"/>
              <a:ext cx="936104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ounded Rectangle 1"/>
            <p:cNvSpPr/>
            <p:nvPr/>
          </p:nvSpPr>
          <p:spPr>
            <a:xfrm rot="10800000" flipH="1">
              <a:off x="3347864" y="3140968"/>
              <a:ext cx="900100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ed Rectangle 1"/>
            <p:cNvSpPr/>
            <p:nvPr/>
          </p:nvSpPr>
          <p:spPr>
            <a:xfrm rot="5400000">
              <a:off x="4435400" y="3257352"/>
              <a:ext cx="919361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ounded Rectangle 1"/>
            <p:cNvSpPr/>
            <p:nvPr/>
          </p:nvSpPr>
          <p:spPr>
            <a:xfrm rot="10800000">
              <a:off x="4551784" y="4437112"/>
              <a:ext cx="919361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그룹 5"/>
          <p:cNvGrpSpPr/>
          <p:nvPr/>
        </p:nvGrpSpPr>
        <p:grpSpPr>
          <a:xfrm>
            <a:off x="6893093" y="2583092"/>
            <a:ext cx="3240000" cy="944910"/>
            <a:chOff x="6857924" y="2123332"/>
            <a:chExt cx="3240000" cy="944910"/>
          </a:xfrm>
        </p:grpSpPr>
        <p:sp>
          <p:nvSpPr>
            <p:cNvPr id="11" name="TextBox 10"/>
            <p:cNvSpPr txBox="1"/>
            <p:nvPr/>
          </p:nvSpPr>
          <p:spPr>
            <a:xfrm>
              <a:off x="6857924" y="2123332"/>
              <a:ext cx="3240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charset="0"/>
                  <a:cs typeface="Calibri" panose="020F050202020403020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57924" y="2421911"/>
              <a:ext cx="324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" name="그룹 23"/>
          <p:cNvGrpSpPr/>
          <p:nvPr/>
        </p:nvGrpSpPr>
        <p:grpSpPr>
          <a:xfrm>
            <a:off x="3398919" y="5092751"/>
            <a:ext cx="3240000" cy="944910"/>
            <a:chOff x="2625196" y="4635551"/>
            <a:chExt cx="3240000" cy="944910"/>
          </a:xfrm>
        </p:grpSpPr>
        <p:sp>
          <p:nvSpPr>
            <p:cNvPr id="14" name="TextBox 13"/>
            <p:cNvSpPr txBox="1"/>
            <p:nvPr/>
          </p:nvSpPr>
          <p:spPr>
            <a:xfrm>
              <a:off x="2625196" y="4635551"/>
              <a:ext cx="3240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charset="0"/>
                  <a:cs typeface="Calibri" panose="020F050202020403020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25196" y="4934130"/>
              <a:ext cx="324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6" name="그룹 2"/>
          <p:cNvGrpSpPr/>
          <p:nvPr/>
        </p:nvGrpSpPr>
        <p:grpSpPr>
          <a:xfrm>
            <a:off x="8075384" y="3837922"/>
            <a:ext cx="3240316" cy="944910"/>
            <a:chOff x="8040215" y="3360272"/>
            <a:chExt cx="3240316" cy="944910"/>
          </a:xfrm>
        </p:grpSpPr>
        <p:sp>
          <p:nvSpPr>
            <p:cNvPr id="17" name="TextBox 16"/>
            <p:cNvSpPr txBox="1"/>
            <p:nvPr/>
          </p:nvSpPr>
          <p:spPr>
            <a:xfrm>
              <a:off x="8040215" y="3360272"/>
              <a:ext cx="324031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charset="0"/>
                  <a:cs typeface="Calibri" panose="020F050202020403020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40215" y="3658851"/>
              <a:ext cx="32403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9" name="그룹 21"/>
          <p:cNvGrpSpPr/>
          <p:nvPr/>
        </p:nvGrpSpPr>
        <p:grpSpPr>
          <a:xfrm>
            <a:off x="951857" y="2583092"/>
            <a:ext cx="3240000" cy="944910"/>
            <a:chOff x="916688" y="2125892"/>
            <a:chExt cx="3240000" cy="944910"/>
          </a:xfrm>
        </p:grpSpPr>
        <p:sp>
          <p:nvSpPr>
            <p:cNvPr id="20" name="TextBox 19"/>
            <p:cNvSpPr txBox="1"/>
            <p:nvPr/>
          </p:nvSpPr>
          <p:spPr>
            <a:xfrm>
              <a:off x="916688" y="2125892"/>
              <a:ext cx="3240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charset="0"/>
                  <a:cs typeface="Calibri" panose="020F050202020403020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16688" y="2424471"/>
              <a:ext cx="324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2" name="그룹 22"/>
          <p:cNvGrpSpPr/>
          <p:nvPr/>
        </p:nvGrpSpPr>
        <p:grpSpPr>
          <a:xfrm>
            <a:off x="2175388" y="3837922"/>
            <a:ext cx="3240000" cy="944910"/>
            <a:chOff x="1473068" y="3360271"/>
            <a:chExt cx="3240000" cy="944910"/>
          </a:xfrm>
        </p:grpSpPr>
        <p:sp>
          <p:nvSpPr>
            <p:cNvPr id="23" name="TextBox 22"/>
            <p:cNvSpPr txBox="1"/>
            <p:nvPr/>
          </p:nvSpPr>
          <p:spPr>
            <a:xfrm>
              <a:off x="1473068" y="3360271"/>
              <a:ext cx="3240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charset="0"/>
                  <a:cs typeface="Calibri" panose="020F050202020403020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73068" y="3658850"/>
              <a:ext cx="324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402977" y="3143247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latin typeface="Calibri" panose="020F0502020204030204" charset="0"/>
                <a:cs typeface="Calibri" panose="020F0502020204030204" charset="0"/>
              </a:rPr>
              <a:t>Contents</a:t>
            </a:r>
            <a:endParaRPr lang="ko-KR" altLang="en-US" sz="1400" b="1" dirty="0">
              <a:solidFill>
                <a:schemeClr val="accent2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72641" y="3029055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latin typeface="Calibri" panose="020F0502020204030204" charset="0"/>
                <a:cs typeface="Calibri" panose="020F0502020204030204" charset="0"/>
              </a:rPr>
              <a:t>Contents</a:t>
            </a:r>
            <a:endParaRPr lang="ko-KR" altLang="en-US" sz="1400" b="1" dirty="0">
              <a:solidFill>
                <a:schemeClr val="accent2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90073" y="4393050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latin typeface="Calibri" panose="020F0502020204030204" charset="0"/>
                <a:cs typeface="Calibri" panose="020F0502020204030204" charset="0"/>
              </a:rPr>
              <a:t>Contents</a:t>
            </a:r>
            <a:endParaRPr lang="ko-KR" altLang="en-US" sz="1400" b="1" dirty="0">
              <a:solidFill>
                <a:schemeClr val="accent2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87947" y="4216450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latin typeface="Calibri" panose="020F0502020204030204" charset="0"/>
                <a:cs typeface="Calibri" panose="020F0502020204030204" charset="0"/>
              </a:rPr>
              <a:t>Contents</a:t>
            </a:r>
            <a:endParaRPr lang="ko-KR" altLang="en-US" sz="1400" b="1" dirty="0">
              <a:solidFill>
                <a:schemeClr val="accent2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13149" y="5671544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latin typeface="Calibri" panose="020F0502020204030204" charset="0"/>
                <a:cs typeface="Calibri" panose="020F0502020204030204" charset="0"/>
              </a:rPr>
              <a:t>Contents</a:t>
            </a:r>
            <a:endParaRPr lang="ko-KR" altLang="en-US" sz="1400" b="1" dirty="0">
              <a:solidFill>
                <a:schemeClr val="accent2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0" name="Isosceles Triangle 51"/>
          <p:cNvSpPr/>
          <p:nvPr/>
        </p:nvSpPr>
        <p:spPr>
          <a:xfrm>
            <a:off x="5991119" y="2755563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Oval 7"/>
          <p:cNvSpPr/>
          <p:nvPr/>
        </p:nvSpPr>
        <p:spPr>
          <a:xfrm>
            <a:off x="7264247" y="5268766"/>
            <a:ext cx="330770" cy="3307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27"/>
          <p:cNvSpPr/>
          <p:nvPr/>
        </p:nvSpPr>
        <p:spPr>
          <a:xfrm>
            <a:off x="4642763" y="2769064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7"/>
          <p:cNvSpPr/>
          <p:nvPr/>
        </p:nvSpPr>
        <p:spPr>
          <a:xfrm>
            <a:off x="5988430" y="3988307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 Same Side Corner Rectangle 36"/>
          <p:cNvSpPr/>
          <p:nvPr/>
        </p:nvSpPr>
        <p:spPr>
          <a:xfrm>
            <a:off x="7226345" y="3957428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anose="020B0604020202020204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方正舒体" panose="02010601030101010101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Rounded Rectangle 4"/>
          <p:cNvSpPr/>
          <p:nvPr/>
        </p:nvSpPr>
        <p:spPr>
          <a:xfrm>
            <a:off x="1030113" y="2153755"/>
            <a:ext cx="10371908" cy="4246337"/>
          </a:xfrm>
          <a:prstGeom prst="roundRect">
            <a:avLst>
              <a:gd name="adj" fmla="val 3419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ko-KR" altLang="en-US" sz="27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25908" y="2250889"/>
          <a:ext cx="10189030" cy="4065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06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4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2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4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27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44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327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01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Presentation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02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Your Text  Here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Add Text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Add Text 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Add Text 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Add Text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03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Presentation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Add Text 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04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Your Text  Here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Add Text 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Add Text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Add Text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05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Presentation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429580" y="2296155"/>
            <a:ext cx="936104" cy="576064"/>
            <a:chOff x="1475656" y="1059343"/>
            <a:chExt cx="936104" cy="576064"/>
          </a:xfrm>
        </p:grpSpPr>
        <p:sp>
          <p:nvSpPr>
            <p:cNvPr id="7" name="Rounded Rectangle 49"/>
            <p:cNvSpPr/>
            <p:nvPr/>
          </p:nvSpPr>
          <p:spPr>
            <a:xfrm>
              <a:off x="1475656" y="1059343"/>
              <a:ext cx="936104" cy="576064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  <p:sp>
          <p:nvSpPr>
            <p:cNvPr id="8" name="Rounded Rectangle 54"/>
            <p:cNvSpPr/>
            <p:nvPr/>
          </p:nvSpPr>
          <p:spPr>
            <a:xfrm>
              <a:off x="1546879" y="1116188"/>
              <a:ext cx="793658" cy="462375"/>
            </a:xfrm>
            <a:prstGeom prst="roundRect">
              <a:avLst/>
            </a:prstGeom>
            <a:solidFill>
              <a:schemeClr val="accent4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94881" y="1147320"/>
              <a:ext cx="69765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45%</a:t>
              </a:r>
              <a:endParaRPr lang="ko-KR" altLang="en-US" sz="2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03955" y="2296155"/>
            <a:ext cx="936104" cy="576064"/>
            <a:chOff x="1475656" y="1059343"/>
            <a:chExt cx="936104" cy="576064"/>
          </a:xfrm>
        </p:grpSpPr>
        <p:sp>
          <p:nvSpPr>
            <p:cNvPr id="11" name="Rounded Rectangle 56"/>
            <p:cNvSpPr/>
            <p:nvPr/>
          </p:nvSpPr>
          <p:spPr>
            <a:xfrm>
              <a:off x="1475656" y="1059343"/>
              <a:ext cx="936104" cy="576064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  <p:sp>
          <p:nvSpPr>
            <p:cNvPr id="12" name="Rounded Rectangle 57"/>
            <p:cNvSpPr/>
            <p:nvPr/>
          </p:nvSpPr>
          <p:spPr>
            <a:xfrm>
              <a:off x="1546879" y="1116188"/>
              <a:ext cx="793658" cy="462375"/>
            </a:xfrm>
            <a:prstGeom prst="roundRect">
              <a:avLst/>
            </a:prstGeom>
            <a:solidFill>
              <a:schemeClr val="accent4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94881" y="1147320"/>
              <a:ext cx="69765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60%</a:t>
              </a:r>
              <a:endParaRPr lang="ko-KR" altLang="en-US" sz="2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378330" y="2296155"/>
            <a:ext cx="936104" cy="576064"/>
            <a:chOff x="1475656" y="1059343"/>
            <a:chExt cx="936104" cy="576064"/>
          </a:xfrm>
        </p:grpSpPr>
        <p:sp>
          <p:nvSpPr>
            <p:cNvPr id="15" name="Rounded Rectangle 60"/>
            <p:cNvSpPr/>
            <p:nvPr/>
          </p:nvSpPr>
          <p:spPr>
            <a:xfrm>
              <a:off x="1475656" y="1059343"/>
              <a:ext cx="936104" cy="576064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  <p:sp>
          <p:nvSpPr>
            <p:cNvPr id="16" name="Rounded Rectangle 61"/>
            <p:cNvSpPr/>
            <p:nvPr/>
          </p:nvSpPr>
          <p:spPr>
            <a:xfrm>
              <a:off x="1546879" y="1116188"/>
              <a:ext cx="793658" cy="462375"/>
            </a:xfrm>
            <a:prstGeom prst="roundRect">
              <a:avLst/>
            </a:prstGeom>
            <a:solidFill>
              <a:schemeClr val="accent4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94881" y="1147320"/>
              <a:ext cx="69765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80%</a:t>
              </a:r>
              <a:endParaRPr lang="ko-KR" altLang="en-US" sz="2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352706" y="2296155"/>
            <a:ext cx="936104" cy="576064"/>
            <a:chOff x="1475656" y="1059343"/>
            <a:chExt cx="936104" cy="576064"/>
          </a:xfrm>
        </p:grpSpPr>
        <p:sp>
          <p:nvSpPr>
            <p:cNvPr id="19" name="Rounded Rectangle 64"/>
            <p:cNvSpPr/>
            <p:nvPr/>
          </p:nvSpPr>
          <p:spPr>
            <a:xfrm>
              <a:off x="1475656" y="1059343"/>
              <a:ext cx="936104" cy="576064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  <p:sp>
          <p:nvSpPr>
            <p:cNvPr id="20" name="Rounded Rectangle 65"/>
            <p:cNvSpPr/>
            <p:nvPr/>
          </p:nvSpPr>
          <p:spPr>
            <a:xfrm>
              <a:off x="1546879" y="1116188"/>
              <a:ext cx="793658" cy="462375"/>
            </a:xfrm>
            <a:prstGeom prst="roundRect">
              <a:avLst/>
            </a:prstGeom>
            <a:solidFill>
              <a:schemeClr val="accent4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94881" y="1147320"/>
              <a:ext cx="69765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75%</a:t>
              </a:r>
              <a:endParaRPr lang="ko-KR" altLang="en-US" sz="2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2" name="Isosceles Triangle 51"/>
          <p:cNvSpPr/>
          <p:nvPr/>
        </p:nvSpPr>
        <p:spPr>
          <a:xfrm>
            <a:off x="3754123" y="3438209"/>
            <a:ext cx="298127" cy="21861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Parallelogram 15"/>
          <p:cNvSpPr/>
          <p:nvPr/>
        </p:nvSpPr>
        <p:spPr>
          <a:xfrm flipH="1">
            <a:off x="5716202" y="5222795"/>
            <a:ext cx="323840" cy="32384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30"/>
          <p:cNvSpPr/>
          <p:nvPr/>
        </p:nvSpPr>
        <p:spPr>
          <a:xfrm>
            <a:off x="5736146" y="5872869"/>
            <a:ext cx="283954" cy="283124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7"/>
          <p:cNvSpPr/>
          <p:nvPr/>
        </p:nvSpPr>
        <p:spPr>
          <a:xfrm>
            <a:off x="3759047" y="3994223"/>
            <a:ext cx="288279" cy="2882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10"/>
          <p:cNvSpPr/>
          <p:nvPr/>
        </p:nvSpPr>
        <p:spPr>
          <a:xfrm>
            <a:off x="5764366" y="4031197"/>
            <a:ext cx="227515" cy="30109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32"/>
          <p:cNvSpPr/>
          <p:nvPr/>
        </p:nvSpPr>
        <p:spPr>
          <a:xfrm>
            <a:off x="3758780" y="5233369"/>
            <a:ext cx="288813" cy="28881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6"/>
          <p:cNvSpPr/>
          <p:nvPr/>
        </p:nvSpPr>
        <p:spPr>
          <a:xfrm>
            <a:off x="5723261" y="3390071"/>
            <a:ext cx="309725" cy="31489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6"/>
          <p:cNvSpPr/>
          <p:nvPr/>
        </p:nvSpPr>
        <p:spPr>
          <a:xfrm rot="2700000">
            <a:off x="5759102" y="4564159"/>
            <a:ext cx="238042" cy="4267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/>
          <p:cNvSpPr/>
          <p:nvPr/>
        </p:nvSpPr>
        <p:spPr>
          <a:xfrm>
            <a:off x="3755723" y="4619898"/>
            <a:ext cx="294924" cy="27607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ame 17"/>
          <p:cNvSpPr/>
          <p:nvPr/>
        </p:nvSpPr>
        <p:spPr>
          <a:xfrm>
            <a:off x="3748331" y="5859577"/>
            <a:ext cx="309711" cy="30971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Rounded Rectangle 5"/>
          <p:cNvSpPr/>
          <p:nvPr/>
        </p:nvSpPr>
        <p:spPr>
          <a:xfrm flipH="1">
            <a:off x="7618537" y="4007724"/>
            <a:ext cx="350620" cy="2892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eardrop 1"/>
          <p:cNvSpPr/>
          <p:nvPr/>
        </p:nvSpPr>
        <p:spPr>
          <a:xfrm rot="18805991">
            <a:off x="7625170" y="3380601"/>
            <a:ext cx="337354" cy="33383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Isosceles Triangle 8"/>
          <p:cNvSpPr/>
          <p:nvPr/>
        </p:nvSpPr>
        <p:spPr>
          <a:xfrm rot="16200000">
            <a:off x="9602701" y="5848005"/>
            <a:ext cx="279179" cy="33285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11"/>
          <p:cNvSpPr>
            <a:spLocks noChangeAspect="1"/>
          </p:cNvSpPr>
          <p:nvPr/>
        </p:nvSpPr>
        <p:spPr>
          <a:xfrm rot="9900000">
            <a:off x="9565048" y="4005400"/>
            <a:ext cx="354485" cy="30106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Donut 39"/>
          <p:cNvSpPr/>
          <p:nvPr/>
        </p:nvSpPr>
        <p:spPr>
          <a:xfrm>
            <a:off x="7612966" y="5833550"/>
            <a:ext cx="361765" cy="36176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630338" y="4588495"/>
            <a:ext cx="327021" cy="2733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27"/>
          <p:cNvSpPr/>
          <p:nvPr/>
        </p:nvSpPr>
        <p:spPr>
          <a:xfrm>
            <a:off x="9587248" y="3428426"/>
            <a:ext cx="310082" cy="23818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Chord 15"/>
          <p:cNvSpPr/>
          <p:nvPr/>
        </p:nvSpPr>
        <p:spPr>
          <a:xfrm>
            <a:off x="7704722" y="5153387"/>
            <a:ext cx="178250" cy="388632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/>
          <p:cNvSpPr/>
          <p:nvPr/>
        </p:nvSpPr>
        <p:spPr>
          <a:xfrm>
            <a:off x="9565890" y="5304189"/>
            <a:ext cx="352801" cy="23186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21"/>
          <p:cNvSpPr>
            <a:spLocks noChangeAspect="1"/>
          </p:cNvSpPr>
          <p:nvPr/>
        </p:nvSpPr>
        <p:spPr>
          <a:xfrm>
            <a:off x="9583542" y="4645256"/>
            <a:ext cx="317494" cy="32014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원형: 비어 있음 1"/>
          <p:cNvSpPr/>
          <p:nvPr/>
        </p:nvSpPr>
        <p:spPr>
          <a:xfrm>
            <a:off x="6392164" y="1281975"/>
            <a:ext cx="4759542" cy="4759542"/>
          </a:xfrm>
          <a:prstGeom prst="donut">
            <a:avLst>
              <a:gd name="adj" fmla="val 18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2" name="Text Placeholder 10"/>
          <p:cNvSpPr txBox="1"/>
          <p:nvPr/>
        </p:nvSpPr>
        <p:spPr>
          <a:xfrm>
            <a:off x="2280623" y="932348"/>
            <a:ext cx="3096344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Presentation Designed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05433" y="5573037"/>
            <a:ext cx="2195335" cy="4327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anose="020B0604020202020204" pitchFamily="34" charset="0"/>
              </a:rPr>
              <a:t>Modern PowerPoint</a:t>
            </a:r>
            <a:endParaRPr lang="ko-KR" alt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8201" y="2962290"/>
            <a:ext cx="4538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5" name="Text Placeholder 10"/>
          <p:cNvSpPr txBox="1"/>
          <p:nvPr/>
        </p:nvSpPr>
        <p:spPr>
          <a:xfrm>
            <a:off x="6103120" y="2198129"/>
            <a:ext cx="2934708" cy="94745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accent3"/>
                </a:solidFill>
                <a:cs typeface="Arial" panose="020B0604020202020204" pitchFamily="34" charset="0"/>
              </a:rPr>
              <a:t>Portfolio Presentation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/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anose="020B0604020202020204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方正舒体" panose="02010601030101010101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47658" y="2302309"/>
            <a:ext cx="3496686" cy="3888157"/>
            <a:chOff x="2808139" y="1972867"/>
            <a:chExt cx="3544350" cy="3941157"/>
          </a:xfrm>
        </p:grpSpPr>
        <p:grpSp>
          <p:nvGrpSpPr>
            <p:cNvPr id="5" name="Group 4"/>
            <p:cNvGrpSpPr/>
            <p:nvPr/>
          </p:nvGrpSpPr>
          <p:grpSpPr>
            <a:xfrm>
              <a:off x="4024540" y="1972867"/>
              <a:ext cx="1103960" cy="1020909"/>
              <a:chOff x="4187424" y="1973745"/>
              <a:chExt cx="1368152" cy="126522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ound Same Side Corner Rectangle 2"/>
              <p:cNvSpPr/>
              <p:nvPr/>
            </p:nvSpPr>
            <p:spPr>
              <a:xfrm rot="13500000">
                <a:off x="4238887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 rot="3600000">
              <a:off x="5290055" y="2702554"/>
              <a:ext cx="1103960" cy="1020909"/>
              <a:chOff x="4187424" y="1973745"/>
              <a:chExt cx="1368152" cy="1265226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Round Same Side Corner Rectangle 2"/>
              <p:cNvSpPr/>
              <p:nvPr/>
            </p:nvSpPr>
            <p:spPr>
              <a:xfrm rot="13500000">
                <a:off x="4238887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 rot="7200000">
              <a:off x="5290055" y="4174803"/>
              <a:ext cx="1103960" cy="1020909"/>
              <a:chOff x="4187424" y="1973748"/>
              <a:chExt cx="1368152" cy="126522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ound Same Side Corner Rectangle 2"/>
              <p:cNvSpPr/>
              <p:nvPr/>
            </p:nvSpPr>
            <p:spPr>
              <a:xfrm rot="13500000">
                <a:off x="4238887" y="1973748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 rot="10800000">
              <a:off x="4024540" y="4893115"/>
              <a:ext cx="1103960" cy="1020909"/>
              <a:chOff x="4187424" y="1973745"/>
              <a:chExt cx="1368152" cy="1265226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Round Same Side Corner Rectangle 2"/>
              <p:cNvSpPr/>
              <p:nvPr/>
            </p:nvSpPr>
            <p:spPr>
              <a:xfrm rot="13500000">
                <a:off x="4238887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rot="14400000">
              <a:off x="2766614" y="4174806"/>
              <a:ext cx="1103960" cy="1020909"/>
              <a:chOff x="4187424" y="1973745"/>
              <a:chExt cx="1368152" cy="126522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Round Same Side Corner Rectangle 2"/>
              <p:cNvSpPr/>
              <p:nvPr/>
            </p:nvSpPr>
            <p:spPr>
              <a:xfrm rot="13500000">
                <a:off x="4238891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 rot="18000000">
              <a:off x="2766614" y="2702555"/>
              <a:ext cx="1103960" cy="1020909"/>
              <a:chOff x="4187424" y="1973744"/>
              <a:chExt cx="1368152" cy="1265226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Round Same Side Corner Rectangle 2"/>
              <p:cNvSpPr/>
              <p:nvPr/>
            </p:nvSpPr>
            <p:spPr>
              <a:xfrm rot="13500000">
                <a:off x="4238889" y="1973744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5455660" y="3839833"/>
            <a:ext cx="1280683" cy="733351"/>
            <a:chOff x="3340671" y="1947423"/>
            <a:chExt cx="1429684" cy="733351"/>
          </a:xfrm>
        </p:grpSpPr>
        <p:sp>
          <p:nvSpPr>
            <p:cNvPr id="24" name="TextBox 23"/>
            <p:cNvSpPr txBox="1"/>
            <p:nvPr/>
          </p:nvSpPr>
          <p:spPr>
            <a:xfrm>
              <a:off x="3340671" y="1947423"/>
              <a:ext cx="1429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40671" y="2219109"/>
              <a:ext cx="1429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993217" y="5485086"/>
            <a:ext cx="3276000" cy="923330"/>
            <a:chOff x="2551706" y="4283314"/>
            <a:chExt cx="1416829" cy="923330"/>
          </a:xfrm>
        </p:grpSpPr>
        <p:sp>
          <p:nvSpPr>
            <p:cNvPr id="27" name="TextBox 26"/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213477" y="4092582"/>
            <a:ext cx="3276000" cy="923330"/>
            <a:chOff x="2551706" y="4283314"/>
            <a:chExt cx="1416829" cy="923330"/>
          </a:xfrm>
        </p:grpSpPr>
        <p:sp>
          <p:nvSpPr>
            <p:cNvPr id="30" name="TextBox 29"/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213477" y="2700078"/>
            <a:ext cx="3276000" cy="923330"/>
            <a:chOff x="2551706" y="4283314"/>
            <a:chExt cx="1416829" cy="923330"/>
          </a:xfrm>
        </p:grpSpPr>
        <p:sp>
          <p:nvSpPr>
            <p:cNvPr id="33" name="TextBox 32"/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29762" y="4788834"/>
            <a:ext cx="3276000" cy="923330"/>
            <a:chOff x="2551706" y="4283314"/>
            <a:chExt cx="1416829" cy="923330"/>
          </a:xfrm>
        </p:grpSpPr>
        <p:sp>
          <p:nvSpPr>
            <p:cNvPr id="36" name="TextBox 35"/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29762" y="3396330"/>
            <a:ext cx="3276000" cy="923330"/>
            <a:chOff x="2551706" y="4283314"/>
            <a:chExt cx="1416829" cy="923330"/>
          </a:xfrm>
        </p:grpSpPr>
        <p:sp>
          <p:nvSpPr>
            <p:cNvPr id="39" name="TextBox 38"/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948058" y="2003826"/>
            <a:ext cx="3276000" cy="923330"/>
            <a:chOff x="2551706" y="4283314"/>
            <a:chExt cx="1416829" cy="923330"/>
          </a:xfrm>
        </p:grpSpPr>
        <p:sp>
          <p:nvSpPr>
            <p:cNvPr id="42" name="TextBox 41"/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2432402" y="2542973"/>
            <a:ext cx="8697593" cy="2381219"/>
            <a:chOff x="2432402" y="2516597"/>
            <a:chExt cx="8697593" cy="2381219"/>
          </a:xfrm>
        </p:grpSpPr>
        <p:sp>
          <p:nvSpPr>
            <p:cNvPr id="46" name="Block Arc 45"/>
            <p:cNvSpPr/>
            <p:nvPr/>
          </p:nvSpPr>
          <p:spPr>
            <a:xfrm>
              <a:off x="8766097" y="2522200"/>
              <a:ext cx="2363898" cy="2363900"/>
            </a:xfrm>
            <a:prstGeom prst="blockArc">
              <a:avLst>
                <a:gd name="adj1" fmla="val 16127381"/>
                <a:gd name="adj2" fmla="val 5490194"/>
                <a:gd name="adj3" fmla="val 40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432402" y="2522200"/>
              <a:ext cx="2834640" cy="93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059990" y="2516597"/>
              <a:ext cx="2834640" cy="93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280939" y="4804108"/>
              <a:ext cx="2834640" cy="93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902771" y="4798691"/>
              <a:ext cx="2103120" cy="93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640041" y="2522200"/>
              <a:ext cx="365760" cy="93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anose="020B0604020202020204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方正舒体" panose="02010601030101010101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9" name="Rectangle: Rounded Corners 48"/>
          <p:cNvSpPr/>
          <p:nvPr/>
        </p:nvSpPr>
        <p:spPr>
          <a:xfrm>
            <a:off x="1676317" y="2212861"/>
            <a:ext cx="756084" cy="75608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0" name="Rectangle: Rounded Corners 49"/>
          <p:cNvSpPr/>
          <p:nvPr/>
        </p:nvSpPr>
        <p:spPr>
          <a:xfrm>
            <a:off x="5296023" y="2212861"/>
            <a:ext cx="756084" cy="75608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1" name="Rectangle: Rounded Corners 50"/>
          <p:cNvSpPr/>
          <p:nvPr/>
        </p:nvSpPr>
        <p:spPr>
          <a:xfrm>
            <a:off x="8883957" y="2212861"/>
            <a:ext cx="756084" cy="75608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3507271" y="4483689"/>
            <a:ext cx="756084" cy="75608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3" name="Rectangle: Rounded Corners 52"/>
          <p:cNvSpPr/>
          <p:nvPr/>
        </p:nvSpPr>
        <p:spPr>
          <a:xfrm>
            <a:off x="7126737" y="4483689"/>
            <a:ext cx="756084" cy="75608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667776" y="2373367"/>
            <a:ext cx="435077" cy="435077"/>
            <a:chOff x="1547664" y="3147814"/>
            <a:chExt cx="720080" cy="720080"/>
          </a:xfrm>
        </p:grpSpPr>
        <p:sp>
          <p:nvSpPr>
            <p:cNvPr id="55" name="Oval 54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6" name="Chevron 50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287242" y="2373367"/>
            <a:ext cx="435077" cy="435077"/>
            <a:chOff x="1547664" y="3147814"/>
            <a:chExt cx="720080" cy="720080"/>
          </a:xfrm>
        </p:grpSpPr>
        <p:sp>
          <p:nvSpPr>
            <p:cNvPr id="58" name="Oval 57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59" name="Chevron 53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 rot="10800000">
            <a:off x="5456528" y="4644194"/>
            <a:ext cx="435077" cy="435077"/>
            <a:chOff x="1547664" y="3147814"/>
            <a:chExt cx="720080" cy="720080"/>
          </a:xfrm>
        </p:grpSpPr>
        <p:sp>
          <p:nvSpPr>
            <p:cNvPr id="61" name="Oval 60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62" name="Chevron 56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 rot="5400000">
            <a:off x="10839647" y="3512990"/>
            <a:ext cx="435077" cy="435077"/>
            <a:chOff x="1547664" y="3147814"/>
            <a:chExt cx="720080" cy="720080"/>
          </a:xfrm>
        </p:grpSpPr>
        <p:sp>
          <p:nvSpPr>
            <p:cNvPr id="64" name="Oval 63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65" name="Chevron 59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891799" y="3160246"/>
            <a:ext cx="2378934" cy="1048024"/>
            <a:chOff x="803640" y="3362835"/>
            <a:chExt cx="2059657" cy="1048024"/>
          </a:xfrm>
        </p:grpSpPr>
        <p:sp>
          <p:nvSpPr>
            <p:cNvPr id="67" name="TextBox 66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484599" y="3160246"/>
            <a:ext cx="2378934" cy="1048024"/>
            <a:chOff x="803640" y="3362835"/>
            <a:chExt cx="2059657" cy="1048024"/>
          </a:xfrm>
        </p:grpSpPr>
        <p:sp>
          <p:nvSpPr>
            <p:cNvPr id="70" name="TextBox 6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068615" y="3160246"/>
            <a:ext cx="2378934" cy="1048024"/>
            <a:chOff x="803640" y="3362835"/>
            <a:chExt cx="2059657" cy="1048024"/>
          </a:xfrm>
        </p:grpSpPr>
        <p:sp>
          <p:nvSpPr>
            <p:cNvPr id="73" name="TextBox 7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695847" y="5324145"/>
            <a:ext cx="2378934" cy="1048024"/>
            <a:chOff x="803640" y="3362835"/>
            <a:chExt cx="2059657" cy="1048024"/>
          </a:xfrm>
        </p:grpSpPr>
        <p:sp>
          <p:nvSpPr>
            <p:cNvPr id="76" name="TextBox 7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315313" y="5324145"/>
            <a:ext cx="2378934" cy="1048024"/>
            <a:chOff x="803640" y="3362835"/>
            <a:chExt cx="2059657" cy="1048024"/>
          </a:xfrm>
        </p:grpSpPr>
        <p:sp>
          <p:nvSpPr>
            <p:cNvPr id="79" name="TextBox 7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81" name="Isosceles Triangle 51"/>
          <p:cNvSpPr/>
          <p:nvPr/>
        </p:nvSpPr>
        <p:spPr>
          <a:xfrm>
            <a:off x="5503606" y="2448623"/>
            <a:ext cx="353479" cy="25920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2" name="Oval 7"/>
          <p:cNvSpPr/>
          <p:nvPr/>
        </p:nvSpPr>
        <p:spPr>
          <a:xfrm>
            <a:off x="1868719" y="2408599"/>
            <a:ext cx="383447" cy="3834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3" name="Rounded Rectangle 27"/>
          <p:cNvSpPr/>
          <p:nvPr/>
        </p:nvSpPr>
        <p:spPr>
          <a:xfrm>
            <a:off x="9087905" y="2448624"/>
            <a:ext cx="367653" cy="28240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4" name="Rounded Rectangle 7"/>
          <p:cNvSpPr/>
          <p:nvPr/>
        </p:nvSpPr>
        <p:spPr>
          <a:xfrm>
            <a:off x="3698420" y="4668569"/>
            <a:ext cx="373787" cy="32257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5" name="Round Same Side Corner Rectangle 36"/>
          <p:cNvSpPr/>
          <p:nvPr/>
        </p:nvSpPr>
        <p:spPr>
          <a:xfrm>
            <a:off x="7307042" y="4679720"/>
            <a:ext cx="379797" cy="30027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평행 사변형 1"/>
          <p:cNvSpPr/>
          <p:nvPr/>
        </p:nvSpPr>
        <p:spPr>
          <a:xfrm>
            <a:off x="5228064" y="0"/>
            <a:ext cx="6816002" cy="6858000"/>
          </a:xfrm>
          <a:prstGeom prst="parallelogram">
            <a:avLst>
              <a:gd name="adj" fmla="val 7160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자유형: 도형 54"/>
          <p:cNvSpPr/>
          <p:nvPr/>
        </p:nvSpPr>
        <p:spPr>
          <a:xfrm>
            <a:off x="7331801" y="28280"/>
            <a:ext cx="4860201" cy="6829720"/>
          </a:xfrm>
          <a:custGeom>
            <a:avLst/>
            <a:gdLst>
              <a:gd name="connsiteX0" fmla="*/ 4860201 w 4860201"/>
              <a:gd name="connsiteY0" fmla="*/ 0 h 6829720"/>
              <a:gd name="connsiteX1" fmla="*/ 4860201 w 4860201"/>
              <a:gd name="connsiteY1" fmla="*/ 2720078 h 6829720"/>
              <a:gd name="connsiteX2" fmla="*/ 1935676 w 4860201"/>
              <a:gd name="connsiteY2" fmla="*/ 6829720 h 6829720"/>
              <a:gd name="connsiteX3" fmla="*/ 0 w 4860201"/>
              <a:gd name="connsiteY3" fmla="*/ 6829720 h 682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0201" h="6829720">
                <a:moveTo>
                  <a:pt x="4860201" y="0"/>
                </a:moveTo>
                <a:lnTo>
                  <a:pt x="4860201" y="2720078"/>
                </a:lnTo>
                <a:lnTo>
                  <a:pt x="1935676" y="6829720"/>
                </a:lnTo>
                <a:lnTo>
                  <a:pt x="0" y="68297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평행 사변형 4"/>
          <p:cNvSpPr/>
          <p:nvPr/>
        </p:nvSpPr>
        <p:spPr>
          <a:xfrm>
            <a:off x="3124328" y="0"/>
            <a:ext cx="6816002" cy="6858000"/>
          </a:xfrm>
          <a:prstGeom prst="parallelogram">
            <a:avLst>
              <a:gd name="adj" fmla="val 7160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TextBox 9"/>
          <p:cNvSpPr txBox="1"/>
          <p:nvPr/>
        </p:nvSpPr>
        <p:spPr>
          <a:xfrm>
            <a:off x="840327" y="2672387"/>
            <a:ext cx="3541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0327" y="4122399"/>
            <a:ext cx="26413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Text Placeholder 10"/>
          <p:cNvSpPr txBox="1"/>
          <p:nvPr/>
        </p:nvSpPr>
        <p:spPr>
          <a:xfrm>
            <a:off x="1596239" y="476452"/>
            <a:ext cx="4092399" cy="198179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Simple Portfolio Presentation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Designed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96729" y="6397424"/>
            <a:ext cx="25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19"/>
          <p:cNvSpPr>
            <a:spLocks noChangeAspect="1"/>
          </p:cNvSpPr>
          <p:nvPr/>
        </p:nvSpPr>
        <p:spPr>
          <a:xfrm rot="16080000">
            <a:off x="1517976" y="2187841"/>
            <a:ext cx="914400" cy="863244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0" name="Freeform 119"/>
          <p:cNvSpPr>
            <a:spLocks noChangeAspect="1"/>
          </p:cNvSpPr>
          <p:nvPr/>
        </p:nvSpPr>
        <p:spPr>
          <a:xfrm rot="16080000">
            <a:off x="3548662" y="2192405"/>
            <a:ext cx="914400" cy="863244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1" name="Freeform 122"/>
          <p:cNvSpPr>
            <a:spLocks noChangeAspect="1"/>
          </p:cNvSpPr>
          <p:nvPr/>
        </p:nvSpPr>
        <p:spPr>
          <a:xfrm rot="16080000">
            <a:off x="5579348" y="2192405"/>
            <a:ext cx="914400" cy="863244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2" name="Freeform 125"/>
          <p:cNvSpPr>
            <a:spLocks noChangeAspect="1"/>
          </p:cNvSpPr>
          <p:nvPr/>
        </p:nvSpPr>
        <p:spPr>
          <a:xfrm rot="16080000">
            <a:off x="7610034" y="2192405"/>
            <a:ext cx="914400" cy="863244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3" name="Freeform 128"/>
          <p:cNvSpPr>
            <a:spLocks noChangeAspect="1"/>
          </p:cNvSpPr>
          <p:nvPr/>
        </p:nvSpPr>
        <p:spPr>
          <a:xfrm rot="16080000">
            <a:off x="9640718" y="2192405"/>
            <a:ext cx="914400" cy="863244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Box 1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anose="020B0604020202020204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方正舒体" panose="02010601030101010101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Freeform 119"/>
          <p:cNvSpPr/>
          <p:nvPr userDrawn="1"/>
        </p:nvSpPr>
        <p:spPr>
          <a:xfrm rot="15392080">
            <a:off x="1502054" y="2209881"/>
            <a:ext cx="911075" cy="860105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ectangle 1"/>
          <p:cNvSpPr/>
          <p:nvPr/>
        </p:nvSpPr>
        <p:spPr>
          <a:xfrm>
            <a:off x="962933" y="3763693"/>
            <a:ext cx="2059676" cy="360000"/>
          </a:xfrm>
          <a:custGeom>
            <a:avLst/>
            <a:gdLst/>
            <a:ahLst/>
            <a:cxnLst/>
            <a:rect l="l" t="t" r="r" b="b"/>
            <a:pathLst>
              <a:path w="1548000" h="936032">
                <a:moveTo>
                  <a:pt x="0" y="0"/>
                </a:moveTo>
                <a:lnTo>
                  <a:pt x="606942" y="0"/>
                </a:lnTo>
                <a:lnTo>
                  <a:pt x="774000" y="288032"/>
                </a:lnTo>
                <a:lnTo>
                  <a:pt x="941059" y="0"/>
                </a:lnTo>
                <a:lnTo>
                  <a:pt x="1548000" y="0"/>
                </a:lnTo>
                <a:lnTo>
                  <a:pt x="1548000" y="648000"/>
                </a:lnTo>
                <a:lnTo>
                  <a:pt x="941059" y="648000"/>
                </a:lnTo>
                <a:lnTo>
                  <a:pt x="774000" y="936032"/>
                </a:lnTo>
                <a:lnTo>
                  <a:pt x="606942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1"/>
          <p:cNvSpPr/>
          <p:nvPr/>
        </p:nvSpPr>
        <p:spPr>
          <a:xfrm rot="10800000">
            <a:off x="3018122" y="3763692"/>
            <a:ext cx="2059676" cy="360000"/>
          </a:xfrm>
          <a:custGeom>
            <a:avLst/>
            <a:gdLst/>
            <a:ahLst/>
            <a:cxnLst/>
            <a:rect l="l" t="t" r="r" b="b"/>
            <a:pathLst>
              <a:path w="1548000" h="936032">
                <a:moveTo>
                  <a:pt x="0" y="0"/>
                </a:moveTo>
                <a:lnTo>
                  <a:pt x="606942" y="0"/>
                </a:lnTo>
                <a:lnTo>
                  <a:pt x="774000" y="288032"/>
                </a:lnTo>
                <a:lnTo>
                  <a:pt x="941059" y="0"/>
                </a:lnTo>
                <a:lnTo>
                  <a:pt x="1548000" y="0"/>
                </a:lnTo>
                <a:lnTo>
                  <a:pt x="1548000" y="648000"/>
                </a:lnTo>
                <a:lnTo>
                  <a:pt x="941059" y="648000"/>
                </a:lnTo>
                <a:lnTo>
                  <a:pt x="774000" y="936032"/>
                </a:lnTo>
                <a:lnTo>
                  <a:pt x="606942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5073311" y="3763693"/>
            <a:ext cx="2059676" cy="360000"/>
          </a:xfrm>
          <a:custGeom>
            <a:avLst/>
            <a:gdLst/>
            <a:ahLst/>
            <a:cxnLst/>
            <a:rect l="l" t="t" r="r" b="b"/>
            <a:pathLst>
              <a:path w="1548000" h="936032">
                <a:moveTo>
                  <a:pt x="0" y="0"/>
                </a:moveTo>
                <a:lnTo>
                  <a:pt x="606942" y="0"/>
                </a:lnTo>
                <a:lnTo>
                  <a:pt x="774000" y="288032"/>
                </a:lnTo>
                <a:lnTo>
                  <a:pt x="941059" y="0"/>
                </a:lnTo>
                <a:lnTo>
                  <a:pt x="1548000" y="0"/>
                </a:lnTo>
                <a:lnTo>
                  <a:pt x="1548000" y="648000"/>
                </a:lnTo>
                <a:lnTo>
                  <a:pt x="941059" y="648000"/>
                </a:lnTo>
                <a:lnTo>
                  <a:pt x="774000" y="936032"/>
                </a:lnTo>
                <a:lnTo>
                  <a:pt x="606942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</a:t>
            </a:r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1"/>
          <p:cNvSpPr/>
          <p:nvPr/>
        </p:nvSpPr>
        <p:spPr>
          <a:xfrm rot="10800000">
            <a:off x="7128500" y="3763693"/>
            <a:ext cx="2059676" cy="360000"/>
          </a:xfrm>
          <a:custGeom>
            <a:avLst/>
            <a:gdLst/>
            <a:ahLst/>
            <a:cxnLst/>
            <a:rect l="l" t="t" r="r" b="b"/>
            <a:pathLst>
              <a:path w="1548000" h="936032">
                <a:moveTo>
                  <a:pt x="0" y="0"/>
                </a:moveTo>
                <a:lnTo>
                  <a:pt x="606942" y="0"/>
                </a:lnTo>
                <a:lnTo>
                  <a:pt x="774000" y="288032"/>
                </a:lnTo>
                <a:lnTo>
                  <a:pt x="941059" y="0"/>
                </a:lnTo>
                <a:lnTo>
                  <a:pt x="1548000" y="0"/>
                </a:lnTo>
                <a:lnTo>
                  <a:pt x="1548000" y="648000"/>
                </a:lnTo>
                <a:lnTo>
                  <a:pt x="941059" y="648000"/>
                </a:lnTo>
                <a:lnTo>
                  <a:pt x="774000" y="936032"/>
                </a:lnTo>
                <a:lnTo>
                  <a:pt x="606942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</a:t>
            </a:r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"/>
          <p:cNvSpPr/>
          <p:nvPr/>
        </p:nvSpPr>
        <p:spPr>
          <a:xfrm>
            <a:off x="9183689" y="3763693"/>
            <a:ext cx="2059676" cy="360000"/>
          </a:xfrm>
          <a:custGeom>
            <a:avLst/>
            <a:gdLst/>
            <a:ahLst/>
            <a:cxnLst/>
            <a:rect l="l" t="t" r="r" b="b"/>
            <a:pathLst>
              <a:path w="1548000" h="936032">
                <a:moveTo>
                  <a:pt x="0" y="0"/>
                </a:moveTo>
                <a:lnTo>
                  <a:pt x="606942" y="0"/>
                </a:lnTo>
                <a:lnTo>
                  <a:pt x="774000" y="288032"/>
                </a:lnTo>
                <a:lnTo>
                  <a:pt x="941059" y="0"/>
                </a:lnTo>
                <a:lnTo>
                  <a:pt x="1548000" y="0"/>
                </a:lnTo>
                <a:lnTo>
                  <a:pt x="1548000" y="648000"/>
                </a:lnTo>
                <a:lnTo>
                  <a:pt x="941059" y="648000"/>
                </a:lnTo>
                <a:lnTo>
                  <a:pt x="774000" y="936032"/>
                </a:lnTo>
                <a:lnTo>
                  <a:pt x="606942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01383" y="4421426"/>
            <a:ext cx="1585840" cy="1822824"/>
            <a:chOff x="1985515" y="4307149"/>
            <a:chExt cx="2471032" cy="1822824"/>
          </a:xfrm>
        </p:grpSpPr>
        <p:sp>
          <p:nvSpPr>
            <p:cNvPr id="13" name="TextBox 12"/>
            <p:cNvSpPr txBox="1"/>
            <p:nvPr/>
          </p:nvSpPr>
          <p:spPr>
            <a:xfrm>
              <a:off x="2004350" y="4560313"/>
              <a:ext cx="24355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85515" y="4307149"/>
              <a:ext cx="2471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55959" y="4421426"/>
            <a:ext cx="1585840" cy="1822824"/>
            <a:chOff x="1985515" y="4307149"/>
            <a:chExt cx="2471032" cy="1822824"/>
          </a:xfrm>
        </p:grpSpPr>
        <p:sp>
          <p:nvSpPr>
            <p:cNvPr id="16" name="TextBox 15"/>
            <p:cNvSpPr txBox="1"/>
            <p:nvPr/>
          </p:nvSpPr>
          <p:spPr>
            <a:xfrm>
              <a:off x="2004350" y="4560313"/>
              <a:ext cx="24355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85515" y="4307149"/>
              <a:ext cx="2471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10535" y="4421426"/>
            <a:ext cx="1585840" cy="1822824"/>
            <a:chOff x="1985515" y="4307149"/>
            <a:chExt cx="2471032" cy="1822824"/>
          </a:xfrm>
        </p:grpSpPr>
        <p:sp>
          <p:nvSpPr>
            <p:cNvPr id="19" name="TextBox 18"/>
            <p:cNvSpPr txBox="1"/>
            <p:nvPr/>
          </p:nvSpPr>
          <p:spPr>
            <a:xfrm>
              <a:off x="2004350" y="4560313"/>
              <a:ext cx="24355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85515" y="4307149"/>
              <a:ext cx="2471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419687" y="4421426"/>
            <a:ext cx="1585840" cy="1822824"/>
            <a:chOff x="1985515" y="4307149"/>
            <a:chExt cx="2471032" cy="1822824"/>
          </a:xfrm>
        </p:grpSpPr>
        <p:sp>
          <p:nvSpPr>
            <p:cNvPr id="22" name="TextBox 21"/>
            <p:cNvSpPr txBox="1"/>
            <p:nvPr/>
          </p:nvSpPr>
          <p:spPr>
            <a:xfrm>
              <a:off x="2004350" y="4560313"/>
              <a:ext cx="24355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85515" y="4307149"/>
              <a:ext cx="2471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365111" y="4421426"/>
            <a:ext cx="1585840" cy="1822824"/>
            <a:chOff x="1985515" y="4307149"/>
            <a:chExt cx="2471032" cy="1822824"/>
          </a:xfrm>
        </p:grpSpPr>
        <p:sp>
          <p:nvSpPr>
            <p:cNvPr id="25" name="TextBox 24"/>
            <p:cNvSpPr txBox="1"/>
            <p:nvPr/>
          </p:nvSpPr>
          <p:spPr>
            <a:xfrm>
              <a:off x="2004350" y="4560313"/>
              <a:ext cx="24355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85515" y="4307149"/>
              <a:ext cx="2471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9" name="Freeform 119"/>
          <p:cNvSpPr/>
          <p:nvPr userDrawn="1"/>
        </p:nvSpPr>
        <p:spPr>
          <a:xfrm rot="15392080">
            <a:off x="3532740" y="2214445"/>
            <a:ext cx="911075" cy="860105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Freeform 122"/>
          <p:cNvSpPr/>
          <p:nvPr userDrawn="1"/>
        </p:nvSpPr>
        <p:spPr>
          <a:xfrm rot="15392080">
            <a:off x="5563426" y="2214445"/>
            <a:ext cx="911075" cy="860105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Freeform 125"/>
          <p:cNvSpPr/>
          <p:nvPr userDrawn="1"/>
        </p:nvSpPr>
        <p:spPr>
          <a:xfrm rot="15392080">
            <a:off x="7594112" y="2214445"/>
            <a:ext cx="911075" cy="860105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8" name="Freeform 128"/>
          <p:cNvSpPr/>
          <p:nvPr userDrawn="1"/>
        </p:nvSpPr>
        <p:spPr>
          <a:xfrm rot="15392080">
            <a:off x="9624796" y="2214445"/>
            <a:ext cx="911075" cy="860105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9" name="TextBox 38"/>
          <p:cNvSpPr txBox="1"/>
          <p:nvPr/>
        </p:nvSpPr>
        <p:spPr>
          <a:xfrm>
            <a:off x="1550755" y="3200864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2016</a:t>
            </a:r>
            <a:endParaRPr lang="ko-KR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05944" y="3200864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2017</a:t>
            </a:r>
            <a:endParaRPr lang="ko-KR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61133" y="3200864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2018</a:t>
            </a:r>
            <a:endParaRPr lang="ko-KR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16322" y="3200864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2019</a:t>
            </a:r>
            <a:endParaRPr lang="ko-KR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771511" y="3200864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2020</a:t>
            </a:r>
            <a:endParaRPr lang="ko-KR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Rounded Rectangle 32"/>
          <p:cNvSpPr/>
          <p:nvPr/>
        </p:nvSpPr>
        <p:spPr>
          <a:xfrm>
            <a:off x="1878053" y="246937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 Same Side Corner Rectangle 11"/>
          <p:cNvSpPr/>
          <p:nvPr/>
        </p:nvSpPr>
        <p:spPr>
          <a:xfrm rot="9900000">
            <a:off x="10014868" y="2489200"/>
            <a:ext cx="364907" cy="309918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ectangle 36"/>
          <p:cNvSpPr/>
          <p:nvPr/>
        </p:nvSpPr>
        <p:spPr>
          <a:xfrm>
            <a:off x="3925021" y="2506985"/>
            <a:ext cx="330836" cy="27655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16"/>
          <p:cNvSpPr/>
          <p:nvPr/>
        </p:nvSpPr>
        <p:spPr>
          <a:xfrm>
            <a:off x="5935454" y="250826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 Same Side Corner Rectangle 36"/>
          <p:cNvSpPr/>
          <p:nvPr/>
        </p:nvSpPr>
        <p:spPr>
          <a:xfrm>
            <a:off x="7941418" y="2506961"/>
            <a:ext cx="358521" cy="28345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anose="020B0604020202020204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方正舒体" panose="02010601030101010101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자유형 31"/>
          <p:cNvSpPr/>
          <p:nvPr/>
        </p:nvSpPr>
        <p:spPr>
          <a:xfrm rot="18900000">
            <a:off x="9242913" y="1269043"/>
            <a:ext cx="5490833" cy="4802244"/>
          </a:xfrm>
          <a:custGeom>
            <a:avLst/>
            <a:gdLst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0 w 4720750"/>
              <a:gd name="connsiteY2" fmla="*/ 3459801 h 4090276"/>
              <a:gd name="connsiteX3" fmla="*/ 0 w 4720750"/>
              <a:gd name="connsiteY3" fmla="*/ 1 h 4090276"/>
              <a:gd name="connsiteX0-1" fmla="*/ 4720750 w 4720750"/>
              <a:gd name="connsiteY0-2" fmla="*/ 0 h 4090276"/>
              <a:gd name="connsiteX1-3" fmla="*/ 630475 w 4720750"/>
              <a:gd name="connsiteY1-4" fmla="*/ 4090276 h 4090276"/>
              <a:gd name="connsiteX2-5" fmla="*/ 269407 w 4720750"/>
              <a:gd name="connsiteY2-6" fmla="*/ 3808238 h 4090276"/>
              <a:gd name="connsiteX3-7" fmla="*/ 0 w 4720750"/>
              <a:gd name="connsiteY3-8" fmla="*/ 1 h 4090276"/>
              <a:gd name="connsiteX4" fmla="*/ 4720750 w 4720750"/>
              <a:gd name="connsiteY4" fmla="*/ 0 h 4090276"/>
              <a:gd name="connsiteX0-9" fmla="*/ 4720750 w 4720750"/>
              <a:gd name="connsiteY0-10" fmla="*/ 0 h 4090276"/>
              <a:gd name="connsiteX1-11" fmla="*/ 630475 w 4720750"/>
              <a:gd name="connsiteY1-12" fmla="*/ 4090276 h 4090276"/>
              <a:gd name="connsiteX2-13" fmla="*/ 284801 w 4720750"/>
              <a:gd name="connsiteY2-14" fmla="*/ 3781942 h 4090276"/>
              <a:gd name="connsiteX3-15" fmla="*/ 0 w 4720750"/>
              <a:gd name="connsiteY3-16" fmla="*/ 1 h 4090276"/>
              <a:gd name="connsiteX4-17" fmla="*/ 4720750 w 4720750"/>
              <a:gd name="connsiteY4-18" fmla="*/ 0 h 4090276"/>
              <a:gd name="connsiteX0-19" fmla="*/ 4720750 w 4720750"/>
              <a:gd name="connsiteY0-20" fmla="*/ 0 h 3781942"/>
              <a:gd name="connsiteX1-21" fmla="*/ 2154554 w 4720750"/>
              <a:gd name="connsiteY1-22" fmla="*/ 3143579 h 3781942"/>
              <a:gd name="connsiteX2-23" fmla="*/ 284801 w 4720750"/>
              <a:gd name="connsiteY2-24" fmla="*/ 3781942 h 3781942"/>
              <a:gd name="connsiteX3-25" fmla="*/ 0 w 4720750"/>
              <a:gd name="connsiteY3-26" fmla="*/ 1 h 3781942"/>
              <a:gd name="connsiteX4-27" fmla="*/ 4720750 w 4720750"/>
              <a:gd name="connsiteY4-28" fmla="*/ 0 h 3781942"/>
              <a:gd name="connsiteX0-29" fmla="*/ 4720750 w 4720750"/>
              <a:gd name="connsiteY0-30" fmla="*/ 0 h 3781942"/>
              <a:gd name="connsiteX1-31" fmla="*/ 2154554 w 4720750"/>
              <a:gd name="connsiteY1-32" fmla="*/ 3143579 h 3781942"/>
              <a:gd name="connsiteX2-33" fmla="*/ 284801 w 4720750"/>
              <a:gd name="connsiteY2-34" fmla="*/ 3781942 h 3781942"/>
              <a:gd name="connsiteX3-35" fmla="*/ 0 w 4720750"/>
              <a:gd name="connsiteY3-36" fmla="*/ 1 h 3781942"/>
              <a:gd name="connsiteX4-37" fmla="*/ 4720750 w 4720750"/>
              <a:gd name="connsiteY4-38" fmla="*/ 0 h 3781942"/>
              <a:gd name="connsiteX0-39" fmla="*/ 4720750 w 4720750"/>
              <a:gd name="connsiteY0-40" fmla="*/ 0 h 3781942"/>
              <a:gd name="connsiteX1-41" fmla="*/ 2154554 w 4720750"/>
              <a:gd name="connsiteY1-42" fmla="*/ 3143579 h 3781942"/>
              <a:gd name="connsiteX2-43" fmla="*/ 284801 w 4720750"/>
              <a:gd name="connsiteY2-44" fmla="*/ 3781942 h 3781942"/>
              <a:gd name="connsiteX3-45" fmla="*/ 0 w 4720750"/>
              <a:gd name="connsiteY3-46" fmla="*/ 1 h 3781942"/>
              <a:gd name="connsiteX4-47" fmla="*/ 4720750 w 4720750"/>
              <a:gd name="connsiteY4-48" fmla="*/ 0 h 3781942"/>
              <a:gd name="connsiteX0-49" fmla="*/ 4720750 w 4720750"/>
              <a:gd name="connsiteY0-50" fmla="*/ 0 h 3781942"/>
              <a:gd name="connsiteX1-51" fmla="*/ 284801 w 4720750"/>
              <a:gd name="connsiteY1-52" fmla="*/ 3781942 h 3781942"/>
              <a:gd name="connsiteX2-53" fmla="*/ 0 w 4720750"/>
              <a:gd name="connsiteY2-54" fmla="*/ 1 h 3781942"/>
              <a:gd name="connsiteX3-55" fmla="*/ 4720750 w 4720750"/>
              <a:gd name="connsiteY3-56" fmla="*/ 0 h 3781942"/>
              <a:gd name="connsiteX0-57" fmla="*/ 4715851 w 4715851"/>
              <a:gd name="connsiteY0-58" fmla="*/ 20917 h 3781941"/>
              <a:gd name="connsiteX1-59" fmla="*/ 284801 w 4715851"/>
              <a:gd name="connsiteY1-60" fmla="*/ 3781941 h 3781941"/>
              <a:gd name="connsiteX2-61" fmla="*/ 0 w 4715851"/>
              <a:gd name="connsiteY2-62" fmla="*/ 0 h 3781941"/>
              <a:gd name="connsiteX3-63" fmla="*/ 4715851 w 4715851"/>
              <a:gd name="connsiteY3-64" fmla="*/ 20917 h 3781941"/>
              <a:gd name="connsiteX0-65" fmla="*/ 4686462 w 4686462"/>
              <a:gd name="connsiteY0-66" fmla="*/ 37651 h 3781941"/>
              <a:gd name="connsiteX1-67" fmla="*/ 284801 w 4686462"/>
              <a:gd name="connsiteY1-68" fmla="*/ 3781941 h 3781941"/>
              <a:gd name="connsiteX2-69" fmla="*/ 0 w 4686462"/>
              <a:gd name="connsiteY2-70" fmla="*/ 0 h 3781941"/>
              <a:gd name="connsiteX3-71" fmla="*/ 4686462 w 4686462"/>
              <a:gd name="connsiteY3-72" fmla="*/ 37651 h 3781941"/>
              <a:gd name="connsiteX0-73" fmla="*/ 4686461 w 4686461"/>
              <a:gd name="connsiteY0-74" fmla="*/ 29283 h 3781941"/>
              <a:gd name="connsiteX1-75" fmla="*/ 284801 w 4686461"/>
              <a:gd name="connsiteY1-76" fmla="*/ 3781941 h 3781941"/>
              <a:gd name="connsiteX2-77" fmla="*/ 0 w 4686461"/>
              <a:gd name="connsiteY2-78" fmla="*/ 0 h 3781941"/>
              <a:gd name="connsiteX3-79" fmla="*/ 4686461 w 4686461"/>
              <a:gd name="connsiteY3-80" fmla="*/ 29283 h 3781941"/>
              <a:gd name="connsiteX0-81" fmla="*/ 4686461 w 4686461"/>
              <a:gd name="connsiteY0-82" fmla="*/ 29283 h 3668983"/>
              <a:gd name="connsiteX1-83" fmla="*/ 289700 w 4686461"/>
              <a:gd name="connsiteY1-84" fmla="*/ 3668983 h 3668983"/>
              <a:gd name="connsiteX2-85" fmla="*/ 0 w 4686461"/>
              <a:gd name="connsiteY2-86" fmla="*/ 0 h 3668983"/>
              <a:gd name="connsiteX3-87" fmla="*/ 4686461 w 4686461"/>
              <a:gd name="connsiteY3-88" fmla="*/ 29283 h 3668983"/>
              <a:gd name="connsiteX0-89" fmla="*/ 4686461 w 4686461"/>
              <a:gd name="connsiteY0-90" fmla="*/ 29283 h 3786124"/>
              <a:gd name="connsiteX1-91" fmla="*/ 299497 w 4686461"/>
              <a:gd name="connsiteY1-92" fmla="*/ 3786124 h 3786124"/>
              <a:gd name="connsiteX2-93" fmla="*/ 0 w 4686461"/>
              <a:gd name="connsiteY2-94" fmla="*/ 0 h 3786124"/>
              <a:gd name="connsiteX3-95" fmla="*/ 4686461 w 4686461"/>
              <a:gd name="connsiteY3-96" fmla="*/ 29283 h 3786124"/>
              <a:gd name="connsiteX0-97" fmla="*/ 4982809 w 4982809"/>
              <a:gd name="connsiteY0-98" fmla="*/ 0 h 3756841"/>
              <a:gd name="connsiteX1-99" fmla="*/ 595845 w 4982809"/>
              <a:gd name="connsiteY1-100" fmla="*/ 3756841 h 3756841"/>
              <a:gd name="connsiteX2-101" fmla="*/ 0 w 4982809"/>
              <a:gd name="connsiteY2-102" fmla="*/ 193148 h 3756841"/>
              <a:gd name="connsiteX3-103" fmla="*/ 4982809 w 4982809"/>
              <a:gd name="connsiteY3-104" fmla="*/ 0 h 3756841"/>
              <a:gd name="connsiteX0-105" fmla="*/ 4794224 w 4794224"/>
              <a:gd name="connsiteY0-106" fmla="*/ 0 h 3756841"/>
              <a:gd name="connsiteX1-107" fmla="*/ 407260 w 4794224"/>
              <a:gd name="connsiteY1-108" fmla="*/ 3756841 h 3756841"/>
              <a:gd name="connsiteX2-109" fmla="*/ 0 w 4794224"/>
              <a:gd name="connsiteY2-110" fmla="*/ 354219 h 3756841"/>
              <a:gd name="connsiteX3-111" fmla="*/ 4794224 w 4794224"/>
              <a:gd name="connsiteY3-112" fmla="*/ 0 h 3756841"/>
              <a:gd name="connsiteX0-113" fmla="*/ 4809036 w 4809036"/>
              <a:gd name="connsiteY0-114" fmla="*/ 0 h 3396351"/>
              <a:gd name="connsiteX1-115" fmla="*/ 0 w 4809036"/>
              <a:gd name="connsiteY1-116" fmla="*/ 3396351 h 3396351"/>
              <a:gd name="connsiteX2-117" fmla="*/ 14812 w 4809036"/>
              <a:gd name="connsiteY2-118" fmla="*/ 354219 h 3396351"/>
              <a:gd name="connsiteX3-119" fmla="*/ 4809036 w 4809036"/>
              <a:gd name="connsiteY3-120" fmla="*/ 0 h 3396351"/>
              <a:gd name="connsiteX0-121" fmla="*/ 4809036 w 4809036"/>
              <a:gd name="connsiteY0-122" fmla="*/ 0 h 3396351"/>
              <a:gd name="connsiteX1-123" fmla="*/ 2219888 w 4809036"/>
              <a:gd name="connsiteY1-124" fmla="*/ 1842774 h 3396351"/>
              <a:gd name="connsiteX2-125" fmla="*/ 0 w 4809036"/>
              <a:gd name="connsiteY2-126" fmla="*/ 3396351 h 3396351"/>
              <a:gd name="connsiteX3-127" fmla="*/ 14812 w 4809036"/>
              <a:gd name="connsiteY3-128" fmla="*/ 354219 h 3396351"/>
              <a:gd name="connsiteX4-129" fmla="*/ 4809036 w 4809036"/>
              <a:gd name="connsiteY4-130" fmla="*/ 0 h 3396351"/>
              <a:gd name="connsiteX0-131" fmla="*/ 4809036 w 4809036"/>
              <a:gd name="connsiteY0-132" fmla="*/ 0 h 3737265"/>
              <a:gd name="connsiteX1-133" fmla="*/ 414857 w 4809036"/>
              <a:gd name="connsiteY1-134" fmla="*/ 3737265 h 3737265"/>
              <a:gd name="connsiteX2-135" fmla="*/ 0 w 4809036"/>
              <a:gd name="connsiteY2-136" fmla="*/ 3396351 h 3737265"/>
              <a:gd name="connsiteX3-137" fmla="*/ 14812 w 4809036"/>
              <a:gd name="connsiteY3-138" fmla="*/ 354219 h 3737265"/>
              <a:gd name="connsiteX4-139" fmla="*/ 4809036 w 4809036"/>
              <a:gd name="connsiteY4-140" fmla="*/ 0 h 3737265"/>
              <a:gd name="connsiteX0-141" fmla="*/ 4404924 w 4404924"/>
              <a:gd name="connsiteY0-142" fmla="*/ 0 h 3468815"/>
              <a:gd name="connsiteX1-143" fmla="*/ 414857 w 4404924"/>
              <a:gd name="connsiteY1-144" fmla="*/ 3468815 h 3468815"/>
              <a:gd name="connsiteX2-145" fmla="*/ 0 w 4404924"/>
              <a:gd name="connsiteY2-146" fmla="*/ 3127901 h 3468815"/>
              <a:gd name="connsiteX3-147" fmla="*/ 14812 w 4404924"/>
              <a:gd name="connsiteY3-148" fmla="*/ 85769 h 3468815"/>
              <a:gd name="connsiteX4-149" fmla="*/ 4404924 w 4404924"/>
              <a:gd name="connsiteY4-150" fmla="*/ 0 h 3468815"/>
              <a:gd name="connsiteX0-151" fmla="*/ 4440845 w 4440845"/>
              <a:gd name="connsiteY0-152" fmla="*/ 0 h 3438135"/>
              <a:gd name="connsiteX1-153" fmla="*/ 414857 w 4440845"/>
              <a:gd name="connsiteY1-154" fmla="*/ 3438135 h 3438135"/>
              <a:gd name="connsiteX2-155" fmla="*/ 0 w 4440845"/>
              <a:gd name="connsiteY2-156" fmla="*/ 3097221 h 3438135"/>
              <a:gd name="connsiteX3-157" fmla="*/ 14812 w 4440845"/>
              <a:gd name="connsiteY3-158" fmla="*/ 55089 h 3438135"/>
              <a:gd name="connsiteX4-159" fmla="*/ 4440845 w 4440845"/>
              <a:gd name="connsiteY4-160" fmla="*/ 0 h 3438135"/>
              <a:gd name="connsiteX0-161" fmla="*/ 4618561 w 4618561"/>
              <a:gd name="connsiteY0-162" fmla="*/ 82970 h 3521105"/>
              <a:gd name="connsiteX1-163" fmla="*/ 592573 w 4618561"/>
              <a:gd name="connsiteY1-164" fmla="*/ 3521105 h 3521105"/>
              <a:gd name="connsiteX2-165" fmla="*/ 177716 w 4618561"/>
              <a:gd name="connsiteY2-166" fmla="*/ 3180191 h 3521105"/>
              <a:gd name="connsiteX3-167" fmla="*/ 95 w 4618561"/>
              <a:gd name="connsiteY3-168" fmla="*/ 0 h 3521105"/>
              <a:gd name="connsiteX4-169" fmla="*/ 4618561 w 4618561"/>
              <a:gd name="connsiteY4-170" fmla="*/ 82970 h 3521105"/>
              <a:gd name="connsiteX0-171" fmla="*/ 4741719 w 4741719"/>
              <a:gd name="connsiteY0-172" fmla="*/ 0 h 3543323"/>
              <a:gd name="connsiteX1-173" fmla="*/ 592573 w 4741719"/>
              <a:gd name="connsiteY1-174" fmla="*/ 3543323 h 3543323"/>
              <a:gd name="connsiteX2-175" fmla="*/ 177716 w 4741719"/>
              <a:gd name="connsiteY2-176" fmla="*/ 3202409 h 3543323"/>
              <a:gd name="connsiteX3-177" fmla="*/ 95 w 4741719"/>
              <a:gd name="connsiteY3-178" fmla="*/ 22218 h 3543323"/>
              <a:gd name="connsiteX4-179" fmla="*/ 4741719 w 4741719"/>
              <a:gd name="connsiteY4-180" fmla="*/ 0 h 3543323"/>
              <a:gd name="connsiteX0-181" fmla="*/ 4742254 w 4742254"/>
              <a:gd name="connsiteY0-182" fmla="*/ 0 h 3543323"/>
              <a:gd name="connsiteX1-183" fmla="*/ 593108 w 4742254"/>
              <a:gd name="connsiteY1-184" fmla="*/ 3543323 h 3543323"/>
              <a:gd name="connsiteX2-185" fmla="*/ 16606 w 4742254"/>
              <a:gd name="connsiteY2-186" fmla="*/ 3090645 h 3543323"/>
              <a:gd name="connsiteX3-187" fmla="*/ 630 w 4742254"/>
              <a:gd name="connsiteY3-188" fmla="*/ 22218 h 3543323"/>
              <a:gd name="connsiteX4-189" fmla="*/ 4742254 w 4742254"/>
              <a:gd name="connsiteY4-190" fmla="*/ 0 h 3543323"/>
              <a:gd name="connsiteX0-191" fmla="*/ 4756439 w 4756439"/>
              <a:gd name="connsiteY0-192" fmla="*/ 0 h 3543323"/>
              <a:gd name="connsiteX1-193" fmla="*/ 607293 w 4756439"/>
              <a:gd name="connsiteY1-194" fmla="*/ 3543323 h 3543323"/>
              <a:gd name="connsiteX2-195" fmla="*/ 0 w 4756439"/>
              <a:gd name="connsiteY2-196" fmla="*/ 3077497 h 3543323"/>
              <a:gd name="connsiteX3-197" fmla="*/ 14815 w 4756439"/>
              <a:gd name="connsiteY3-198" fmla="*/ 22218 h 3543323"/>
              <a:gd name="connsiteX4-199" fmla="*/ 4756439 w 4756439"/>
              <a:gd name="connsiteY4-200" fmla="*/ 0 h 3543323"/>
              <a:gd name="connsiteX0-201" fmla="*/ 4756439 w 4756439"/>
              <a:gd name="connsiteY0-202" fmla="*/ 0 h 3543323"/>
              <a:gd name="connsiteX1-203" fmla="*/ 607293 w 4756439"/>
              <a:gd name="connsiteY1-204" fmla="*/ 3543323 h 3543323"/>
              <a:gd name="connsiteX2-205" fmla="*/ 0 w 4756439"/>
              <a:gd name="connsiteY2-206" fmla="*/ 3064349 h 3543323"/>
              <a:gd name="connsiteX3-207" fmla="*/ 14815 w 4756439"/>
              <a:gd name="connsiteY3-208" fmla="*/ 22218 h 3543323"/>
              <a:gd name="connsiteX4-209" fmla="*/ 4756439 w 4756439"/>
              <a:gd name="connsiteY4-210" fmla="*/ 0 h 3543323"/>
              <a:gd name="connsiteX0-211" fmla="*/ 4756439 w 4756439"/>
              <a:gd name="connsiteY0-212" fmla="*/ 0 h 3451283"/>
              <a:gd name="connsiteX1-213" fmla="*/ 715056 w 4756439"/>
              <a:gd name="connsiteY1-214" fmla="*/ 3451283 h 3451283"/>
              <a:gd name="connsiteX2-215" fmla="*/ 0 w 4756439"/>
              <a:gd name="connsiteY2-216" fmla="*/ 3064349 h 3451283"/>
              <a:gd name="connsiteX3-217" fmla="*/ 14815 w 4756439"/>
              <a:gd name="connsiteY3-218" fmla="*/ 22218 h 3451283"/>
              <a:gd name="connsiteX4-219" fmla="*/ 4756439 w 4756439"/>
              <a:gd name="connsiteY4-220" fmla="*/ 0 h 3451283"/>
              <a:gd name="connsiteX0-221" fmla="*/ 4756439 w 4756439"/>
              <a:gd name="connsiteY0-222" fmla="*/ 0 h 3556471"/>
              <a:gd name="connsiteX1-223" fmla="*/ 576504 w 4756439"/>
              <a:gd name="connsiteY1-224" fmla="*/ 3556471 h 3556471"/>
              <a:gd name="connsiteX2-225" fmla="*/ 0 w 4756439"/>
              <a:gd name="connsiteY2-226" fmla="*/ 3064349 h 3556471"/>
              <a:gd name="connsiteX3-227" fmla="*/ 14815 w 4756439"/>
              <a:gd name="connsiteY3-228" fmla="*/ 22218 h 3556471"/>
              <a:gd name="connsiteX4-229" fmla="*/ 4756439 w 4756439"/>
              <a:gd name="connsiteY4-230" fmla="*/ 0 h 3556471"/>
              <a:gd name="connsiteX0-231" fmla="*/ 4756439 w 4756439"/>
              <a:gd name="connsiteY0-232" fmla="*/ 0 h 3582769"/>
              <a:gd name="connsiteX1-233" fmla="*/ 607293 w 4756439"/>
              <a:gd name="connsiteY1-234" fmla="*/ 3582769 h 3582769"/>
              <a:gd name="connsiteX2-235" fmla="*/ 0 w 4756439"/>
              <a:gd name="connsiteY2-236" fmla="*/ 3064349 h 3582769"/>
              <a:gd name="connsiteX3-237" fmla="*/ 14815 w 4756439"/>
              <a:gd name="connsiteY3-238" fmla="*/ 22218 h 3582769"/>
              <a:gd name="connsiteX4-239" fmla="*/ 4756439 w 4756439"/>
              <a:gd name="connsiteY4-240" fmla="*/ 0 h 3582769"/>
              <a:gd name="connsiteX0-241" fmla="*/ 4756439 w 4756439"/>
              <a:gd name="connsiteY0-242" fmla="*/ 0 h 3536749"/>
              <a:gd name="connsiteX1-243" fmla="*/ 599595 w 4756439"/>
              <a:gd name="connsiteY1-244" fmla="*/ 3536749 h 3536749"/>
              <a:gd name="connsiteX2-245" fmla="*/ 0 w 4756439"/>
              <a:gd name="connsiteY2-246" fmla="*/ 3064349 h 3536749"/>
              <a:gd name="connsiteX3-247" fmla="*/ 14815 w 4756439"/>
              <a:gd name="connsiteY3-248" fmla="*/ 22218 h 3536749"/>
              <a:gd name="connsiteX4-249" fmla="*/ 4756439 w 4756439"/>
              <a:gd name="connsiteY4-250" fmla="*/ 0 h 3536749"/>
              <a:gd name="connsiteX0-251" fmla="*/ 4756439 w 4756439"/>
              <a:gd name="connsiteY0-252" fmla="*/ 0 h 3549897"/>
              <a:gd name="connsiteX1-253" fmla="*/ 599595 w 4756439"/>
              <a:gd name="connsiteY1-254" fmla="*/ 3549897 h 3549897"/>
              <a:gd name="connsiteX2-255" fmla="*/ 0 w 4756439"/>
              <a:gd name="connsiteY2-256" fmla="*/ 3064349 h 3549897"/>
              <a:gd name="connsiteX3-257" fmla="*/ 14815 w 4756439"/>
              <a:gd name="connsiteY3-258" fmla="*/ 22218 h 3549897"/>
              <a:gd name="connsiteX4-259" fmla="*/ 4756439 w 4756439"/>
              <a:gd name="connsiteY4-260" fmla="*/ 0 h 3549897"/>
              <a:gd name="connsiteX0-261" fmla="*/ 4750221 w 4750221"/>
              <a:gd name="connsiteY0-262" fmla="*/ 0 h 3549897"/>
              <a:gd name="connsiteX1-263" fmla="*/ 593377 w 4750221"/>
              <a:gd name="connsiteY1-264" fmla="*/ 3549897 h 3549897"/>
              <a:gd name="connsiteX2-265" fmla="*/ 0 w 4750221"/>
              <a:gd name="connsiteY2-266" fmla="*/ 3260820 h 3549897"/>
              <a:gd name="connsiteX3-267" fmla="*/ 8597 w 4750221"/>
              <a:gd name="connsiteY3-268" fmla="*/ 22218 h 3549897"/>
              <a:gd name="connsiteX4-269" fmla="*/ 4750221 w 4750221"/>
              <a:gd name="connsiteY4-270" fmla="*/ 0 h 3549897"/>
              <a:gd name="connsiteX0-271" fmla="*/ 4750221 w 4750221"/>
              <a:gd name="connsiteY0-272" fmla="*/ 0 h 3666717"/>
              <a:gd name="connsiteX1-273" fmla="*/ 444167 w 4750221"/>
              <a:gd name="connsiteY1-274" fmla="*/ 3666717 h 3666717"/>
              <a:gd name="connsiteX2-275" fmla="*/ 0 w 4750221"/>
              <a:gd name="connsiteY2-276" fmla="*/ 3260820 h 3666717"/>
              <a:gd name="connsiteX3-277" fmla="*/ 8597 w 4750221"/>
              <a:gd name="connsiteY3-278" fmla="*/ 22218 h 3666717"/>
              <a:gd name="connsiteX4-279" fmla="*/ 4750221 w 4750221"/>
              <a:gd name="connsiteY4-280" fmla="*/ 0 h 3666717"/>
              <a:gd name="connsiteX0-281" fmla="*/ 4762655 w 4762655"/>
              <a:gd name="connsiteY0-282" fmla="*/ 0 h 3666717"/>
              <a:gd name="connsiteX1-283" fmla="*/ 456601 w 4762655"/>
              <a:gd name="connsiteY1-284" fmla="*/ 3666717 h 3666717"/>
              <a:gd name="connsiteX2-285" fmla="*/ 0 w 4762655"/>
              <a:gd name="connsiteY2-286" fmla="*/ 3303300 h 3666717"/>
              <a:gd name="connsiteX3-287" fmla="*/ 21031 w 4762655"/>
              <a:gd name="connsiteY3-288" fmla="*/ 22218 h 3666717"/>
              <a:gd name="connsiteX4-289" fmla="*/ 4762655 w 4762655"/>
              <a:gd name="connsiteY4-290" fmla="*/ 0 h 3666717"/>
              <a:gd name="connsiteX0-291" fmla="*/ 4750221 w 4750221"/>
              <a:gd name="connsiteY0-292" fmla="*/ 0 h 3666717"/>
              <a:gd name="connsiteX1-293" fmla="*/ 444167 w 4750221"/>
              <a:gd name="connsiteY1-294" fmla="*/ 3666717 h 3666717"/>
              <a:gd name="connsiteX2-295" fmla="*/ 0 w 4750221"/>
              <a:gd name="connsiteY2-296" fmla="*/ 3292679 h 3666717"/>
              <a:gd name="connsiteX3-297" fmla="*/ 8597 w 4750221"/>
              <a:gd name="connsiteY3-298" fmla="*/ 22218 h 3666717"/>
              <a:gd name="connsiteX4-299" fmla="*/ 4750221 w 4750221"/>
              <a:gd name="connsiteY4-300" fmla="*/ 0 h 3666717"/>
              <a:gd name="connsiteX0-301" fmla="*/ 4750221 w 4750221"/>
              <a:gd name="connsiteY0-302" fmla="*/ 0 h 3666717"/>
              <a:gd name="connsiteX1-303" fmla="*/ 444167 w 4750221"/>
              <a:gd name="connsiteY1-304" fmla="*/ 3666717 h 3666717"/>
              <a:gd name="connsiteX2-305" fmla="*/ 0 w 4750221"/>
              <a:gd name="connsiteY2-306" fmla="*/ 3292679 h 3666717"/>
              <a:gd name="connsiteX3-307" fmla="*/ 2669 w 4750221"/>
              <a:gd name="connsiteY3-308" fmla="*/ 7027 h 3666717"/>
              <a:gd name="connsiteX4-309" fmla="*/ 4750221 w 4750221"/>
              <a:gd name="connsiteY4-310" fmla="*/ 0 h 3666717"/>
              <a:gd name="connsiteX0-311" fmla="*/ 4777650 w 4777650"/>
              <a:gd name="connsiteY0-312" fmla="*/ 28417 h 3695134"/>
              <a:gd name="connsiteX1-313" fmla="*/ 471596 w 4777650"/>
              <a:gd name="connsiteY1-314" fmla="*/ 3695134 h 3695134"/>
              <a:gd name="connsiteX2-315" fmla="*/ 27429 w 4777650"/>
              <a:gd name="connsiteY2-316" fmla="*/ 3321096 h 3695134"/>
              <a:gd name="connsiteX3-317" fmla="*/ 456 w 4777650"/>
              <a:gd name="connsiteY3-318" fmla="*/ 0 h 3695134"/>
              <a:gd name="connsiteX4-319" fmla="*/ 4777650 w 4777650"/>
              <a:gd name="connsiteY4-320" fmla="*/ 28417 h 3695134"/>
              <a:gd name="connsiteX0-321" fmla="*/ 4777650 w 4777650"/>
              <a:gd name="connsiteY0-322" fmla="*/ 28417 h 3517913"/>
              <a:gd name="connsiteX1-323" fmla="*/ 643520 w 4777650"/>
              <a:gd name="connsiteY1-324" fmla="*/ 3517913 h 3517913"/>
              <a:gd name="connsiteX2-325" fmla="*/ 27429 w 4777650"/>
              <a:gd name="connsiteY2-326" fmla="*/ 3321096 h 3517913"/>
              <a:gd name="connsiteX3-327" fmla="*/ 456 w 4777650"/>
              <a:gd name="connsiteY3-328" fmla="*/ 0 h 3517913"/>
              <a:gd name="connsiteX4-329" fmla="*/ 4777650 w 4777650"/>
              <a:gd name="connsiteY4-330" fmla="*/ 28417 h 3517913"/>
              <a:gd name="connsiteX0-331" fmla="*/ 4777650 w 4777650"/>
              <a:gd name="connsiteY0-332" fmla="*/ 28417 h 3533103"/>
              <a:gd name="connsiteX1-333" fmla="*/ 625736 w 4777650"/>
              <a:gd name="connsiteY1-334" fmla="*/ 3533103 h 3533103"/>
              <a:gd name="connsiteX2-335" fmla="*/ 27429 w 4777650"/>
              <a:gd name="connsiteY2-336" fmla="*/ 3321096 h 3533103"/>
              <a:gd name="connsiteX3-337" fmla="*/ 456 w 4777650"/>
              <a:gd name="connsiteY3-338" fmla="*/ 0 h 3533103"/>
              <a:gd name="connsiteX4-339" fmla="*/ 4777650 w 4777650"/>
              <a:gd name="connsiteY4-340" fmla="*/ 28417 h 3533103"/>
              <a:gd name="connsiteX0-341" fmla="*/ 4777650 w 4777650"/>
              <a:gd name="connsiteY0-342" fmla="*/ 28417 h 3543229"/>
              <a:gd name="connsiteX1-343" fmla="*/ 625735 w 4777650"/>
              <a:gd name="connsiteY1-344" fmla="*/ 3543229 h 3543229"/>
              <a:gd name="connsiteX2-345" fmla="*/ 27429 w 4777650"/>
              <a:gd name="connsiteY2-346" fmla="*/ 3321096 h 3543229"/>
              <a:gd name="connsiteX3-347" fmla="*/ 456 w 4777650"/>
              <a:gd name="connsiteY3-348" fmla="*/ 0 h 3543229"/>
              <a:gd name="connsiteX4-349" fmla="*/ 4777650 w 4777650"/>
              <a:gd name="connsiteY4-350" fmla="*/ 28417 h 3543229"/>
              <a:gd name="connsiteX0-351" fmla="*/ 4777592 w 4777592"/>
              <a:gd name="connsiteY0-352" fmla="*/ 28417 h 3543229"/>
              <a:gd name="connsiteX1-353" fmla="*/ 625677 w 4777592"/>
              <a:gd name="connsiteY1-354" fmla="*/ 3543229 h 3543229"/>
              <a:gd name="connsiteX2-355" fmla="*/ 33300 w 4777592"/>
              <a:gd name="connsiteY2-356" fmla="*/ 3093241 h 3543229"/>
              <a:gd name="connsiteX3-357" fmla="*/ 398 w 4777592"/>
              <a:gd name="connsiteY3-358" fmla="*/ 0 h 3543229"/>
              <a:gd name="connsiteX4-359" fmla="*/ 4777592 w 4777592"/>
              <a:gd name="connsiteY4-360" fmla="*/ 28417 h 3543229"/>
              <a:gd name="connsiteX0-361" fmla="*/ 4777592 w 4777592"/>
              <a:gd name="connsiteY0-362" fmla="*/ 28417 h 3553357"/>
              <a:gd name="connsiteX1-363" fmla="*/ 613819 w 4777592"/>
              <a:gd name="connsiteY1-364" fmla="*/ 3553357 h 3553357"/>
              <a:gd name="connsiteX2-365" fmla="*/ 33300 w 4777592"/>
              <a:gd name="connsiteY2-366" fmla="*/ 3093241 h 3553357"/>
              <a:gd name="connsiteX3-367" fmla="*/ 398 w 4777592"/>
              <a:gd name="connsiteY3-368" fmla="*/ 0 h 3553357"/>
              <a:gd name="connsiteX4-369" fmla="*/ 4777592 w 4777592"/>
              <a:gd name="connsiteY4-370" fmla="*/ 28417 h 3553357"/>
              <a:gd name="connsiteX0-371" fmla="*/ 4783521 w 4783521"/>
              <a:gd name="connsiteY0-372" fmla="*/ 33481 h 3553357"/>
              <a:gd name="connsiteX1-373" fmla="*/ 613819 w 4783521"/>
              <a:gd name="connsiteY1-374" fmla="*/ 3553357 h 3553357"/>
              <a:gd name="connsiteX2-375" fmla="*/ 33300 w 4783521"/>
              <a:gd name="connsiteY2-376" fmla="*/ 3093241 h 3553357"/>
              <a:gd name="connsiteX3-377" fmla="*/ 398 w 4783521"/>
              <a:gd name="connsiteY3-378" fmla="*/ 0 h 3553357"/>
              <a:gd name="connsiteX4-379" fmla="*/ 4783521 w 4783521"/>
              <a:gd name="connsiteY4-380" fmla="*/ 33481 h 3553357"/>
              <a:gd name="connsiteX0-381" fmla="*/ 4754611 w 4754611"/>
              <a:gd name="connsiteY0-382" fmla="*/ 8163 h 3528039"/>
              <a:gd name="connsiteX1-383" fmla="*/ 584909 w 4754611"/>
              <a:gd name="connsiteY1-384" fmla="*/ 3528039 h 3528039"/>
              <a:gd name="connsiteX2-385" fmla="*/ 4390 w 4754611"/>
              <a:gd name="connsiteY2-386" fmla="*/ 3067923 h 3528039"/>
              <a:gd name="connsiteX3-387" fmla="*/ 1131 w 4754611"/>
              <a:gd name="connsiteY3-388" fmla="*/ 0 h 3528039"/>
              <a:gd name="connsiteX4-389" fmla="*/ 4754611 w 4754611"/>
              <a:gd name="connsiteY4-390" fmla="*/ 8163 h 3528039"/>
              <a:gd name="connsiteX0-391" fmla="*/ 4754017 w 4754017"/>
              <a:gd name="connsiteY0-392" fmla="*/ 8163 h 3528039"/>
              <a:gd name="connsiteX1-393" fmla="*/ 584315 w 4754017"/>
              <a:gd name="connsiteY1-394" fmla="*/ 3528039 h 3528039"/>
              <a:gd name="connsiteX2-395" fmla="*/ 21582 w 4754017"/>
              <a:gd name="connsiteY2-396" fmla="*/ 3093240 h 3528039"/>
              <a:gd name="connsiteX3-397" fmla="*/ 537 w 4754017"/>
              <a:gd name="connsiteY3-398" fmla="*/ 0 h 3528039"/>
              <a:gd name="connsiteX4-399" fmla="*/ 4754017 w 4754017"/>
              <a:gd name="connsiteY4-400" fmla="*/ 8163 h 3528039"/>
              <a:gd name="connsiteX0-401" fmla="*/ 4754017 w 4754017"/>
              <a:gd name="connsiteY0-402" fmla="*/ 8163 h 3533103"/>
              <a:gd name="connsiteX1-403" fmla="*/ 578387 w 4754017"/>
              <a:gd name="connsiteY1-404" fmla="*/ 3533103 h 3533103"/>
              <a:gd name="connsiteX2-405" fmla="*/ 21582 w 4754017"/>
              <a:gd name="connsiteY2-406" fmla="*/ 3093240 h 3533103"/>
              <a:gd name="connsiteX3-407" fmla="*/ 537 w 4754017"/>
              <a:gd name="connsiteY3-408" fmla="*/ 0 h 3533103"/>
              <a:gd name="connsiteX4-409" fmla="*/ 4754017 w 4754017"/>
              <a:gd name="connsiteY4-410" fmla="*/ 8163 h 3533103"/>
              <a:gd name="connsiteX0-411" fmla="*/ 4754304 w 4754304"/>
              <a:gd name="connsiteY0-412" fmla="*/ 8163 h 3533103"/>
              <a:gd name="connsiteX1-413" fmla="*/ 578674 w 4754304"/>
              <a:gd name="connsiteY1-414" fmla="*/ 3533103 h 3533103"/>
              <a:gd name="connsiteX2-415" fmla="*/ 10013 w 4754304"/>
              <a:gd name="connsiteY2-416" fmla="*/ 3083113 h 3533103"/>
              <a:gd name="connsiteX3-417" fmla="*/ 824 w 4754304"/>
              <a:gd name="connsiteY3-418" fmla="*/ 0 h 3533103"/>
              <a:gd name="connsiteX4-419" fmla="*/ 4754304 w 4754304"/>
              <a:gd name="connsiteY4-420" fmla="*/ 8163 h 3533103"/>
              <a:gd name="connsiteX0-421" fmla="*/ 4744291 w 4744291"/>
              <a:gd name="connsiteY0-422" fmla="*/ 0 h 3524940"/>
              <a:gd name="connsiteX1-423" fmla="*/ 568661 w 4744291"/>
              <a:gd name="connsiteY1-424" fmla="*/ 3524940 h 3524940"/>
              <a:gd name="connsiteX2-425" fmla="*/ 0 w 4744291"/>
              <a:gd name="connsiteY2-426" fmla="*/ 3074950 h 3524940"/>
              <a:gd name="connsiteX3-427" fmla="*/ 14525 w 4744291"/>
              <a:gd name="connsiteY3-428" fmla="*/ 1963 h 3524940"/>
              <a:gd name="connsiteX4-429" fmla="*/ 4744291 w 4744291"/>
              <a:gd name="connsiteY4-430" fmla="*/ 0 h 3524940"/>
              <a:gd name="connsiteX0-431" fmla="*/ 4744291 w 4744291"/>
              <a:gd name="connsiteY0-432" fmla="*/ 0 h 3535066"/>
              <a:gd name="connsiteX1-433" fmla="*/ 580518 w 4744291"/>
              <a:gd name="connsiteY1-434" fmla="*/ 3535066 h 3535066"/>
              <a:gd name="connsiteX2-435" fmla="*/ 0 w 4744291"/>
              <a:gd name="connsiteY2-436" fmla="*/ 3074950 h 3535066"/>
              <a:gd name="connsiteX3-437" fmla="*/ 14525 w 4744291"/>
              <a:gd name="connsiteY3-438" fmla="*/ 1963 h 3535066"/>
              <a:gd name="connsiteX4-439" fmla="*/ 4744291 w 4744291"/>
              <a:gd name="connsiteY4-440" fmla="*/ 0 h 3535066"/>
              <a:gd name="connsiteX0-441" fmla="*/ 4744291 w 4744291"/>
              <a:gd name="connsiteY0-442" fmla="*/ 0 h 3535066"/>
              <a:gd name="connsiteX1-443" fmla="*/ 580518 w 4744291"/>
              <a:gd name="connsiteY1-444" fmla="*/ 3535066 h 3535066"/>
              <a:gd name="connsiteX2-445" fmla="*/ 0 w 4744291"/>
              <a:gd name="connsiteY2-446" fmla="*/ 3074950 h 3535066"/>
              <a:gd name="connsiteX3-447" fmla="*/ 14525 w 4744291"/>
              <a:gd name="connsiteY3-448" fmla="*/ 1963 h 3535066"/>
              <a:gd name="connsiteX4-449" fmla="*/ 4744291 w 4744291"/>
              <a:gd name="connsiteY4-450" fmla="*/ 0 h 3535066"/>
              <a:gd name="connsiteX0-451" fmla="*/ 4732435 w 4732435"/>
              <a:gd name="connsiteY0-452" fmla="*/ 0 h 3535066"/>
              <a:gd name="connsiteX1-453" fmla="*/ 568662 w 4732435"/>
              <a:gd name="connsiteY1-454" fmla="*/ 3535066 h 3535066"/>
              <a:gd name="connsiteX2-455" fmla="*/ 0 w 4732435"/>
              <a:gd name="connsiteY2-456" fmla="*/ 3064824 h 3535066"/>
              <a:gd name="connsiteX3-457" fmla="*/ 2669 w 4732435"/>
              <a:gd name="connsiteY3-458" fmla="*/ 1963 h 3535066"/>
              <a:gd name="connsiteX4-459" fmla="*/ 4732435 w 4732435"/>
              <a:gd name="connsiteY4-460" fmla="*/ 0 h 353506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732435" h="3535066">
                <a:moveTo>
                  <a:pt x="4732435" y="0"/>
                </a:moveTo>
                <a:lnTo>
                  <a:pt x="568662" y="3535066"/>
                </a:lnTo>
                <a:cubicBezTo>
                  <a:pt x="368797" y="3373217"/>
                  <a:pt x="199865" y="3226673"/>
                  <a:pt x="0" y="3064824"/>
                </a:cubicBezTo>
                <a:cubicBezTo>
                  <a:pt x="4937" y="2050780"/>
                  <a:pt x="-2268" y="1016007"/>
                  <a:pt x="2669" y="1963"/>
                </a:cubicBezTo>
                <a:lnTo>
                  <a:pt x="4732435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2"/>
          <p:cNvSpPr/>
          <p:nvPr/>
        </p:nvSpPr>
        <p:spPr>
          <a:xfrm rot="2700000">
            <a:off x="8925858" y="2990637"/>
            <a:ext cx="1872208" cy="1872208"/>
          </a:xfrm>
          <a:prstGeom prst="roundRect">
            <a:avLst>
              <a:gd name="adj" fmla="val 7849"/>
            </a:avLst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oup 5"/>
          <p:cNvGrpSpPr/>
          <p:nvPr/>
        </p:nvGrpSpPr>
        <p:grpSpPr>
          <a:xfrm>
            <a:off x="1037139" y="2398328"/>
            <a:ext cx="4618823" cy="1131223"/>
            <a:chOff x="611559" y="2708920"/>
            <a:chExt cx="2675111" cy="1131223"/>
          </a:xfrm>
        </p:grpSpPr>
        <p:sp>
          <p:nvSpPr>
            <p:cNvPr id="7" name="Rounded Rectangle 58"/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5833" y="3193812"/>
              <a:ext cx="262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37139" y="3718130"/>
            <a:ext cx="4618823" cy="1131223"/>
            <a:chOff x="611559" y="2708920"/>
            <a:chExt cx="2675111" cy="1131223"/>
          </a:xfrm>
        </p:grpSpPr>
        <p:sp>
          <p:nvSpPr>
            <p:cNvPr id="11" name="Rounded Rectangle 64"/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5833" y="3193812"/>
              <a:ext cx="262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37139" y="5037932"/>
            <a:ext cx="4618823" cy="1131223"/>
            <a:chOff x="611559" y="2708920"/>
            <a:chExt cx="2675111" cy="1131223"/>
          </a:xfrm>
        </p:grpSpPr>
        <p:sp>
          <p:nvSpPr>
            <p:cNvPr id="15" name="Rounded Rectangle 68"/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5833" y="3193812"/>
              <a:ext cx="262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097582" y="4142568"/>
            <a:ext cx="1528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Contents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Title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9" name="Rounded Rectangle 46"/>
          <p:cNvSpPr/>
          <p:nvPr/>
        </p:nvSpPr>
        <p:spPr>
          <a:xfrm rot="2700000">
            <a:off x="6235855" y="3142769"/>
            <a:ext cx="1555339" cy="1555339"/>
          </a:xfrm>
          <a:prstGeom prst="roundRect">
            <a:avLst>
              <a:gd name="adj" fmla="val 7849"/>
            </a:avLst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ounded Rectangle 48"/>
          <p:cNvSpPr/>
          <p:nvPr/>
        </p:nvSpPr>
        <p:spPr>
          <a:xfrm rot="2700000">
            <a:off x="7443185" y="1961576"/>
            <a:ext cx="1555339" cy="1555339"/>
          </a:xfrm>
          <a:prstGeom prst="roundRect">
            <a:avLst>
              <a:gd name="adj" fmla="val 7849"/>
            </a:avLst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ounded Rectangle 54"/>
          <p:cNvSpPr/>
          <p:nvPr/>
        </p:nvSpPr>
        <p:spPr>
          <a:xfrm rot="2700000">
            <a:off x="7443185" y="4323963"/>
            <a:ext cx="1555339" cy="1555339"/>
          </a:xfrm>
          <a:prstGeom prst="roundRect">
            <a:avLst>
              <a:gd name="adj" fmla="val 7849"/>
            </a:avLst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TextBox 21"/>
          <p:cNvSpPr txBox="1"/>
          <p:nvPr/>
        </p:nvSpPr>
        <p:spPr>
          <a:xfrm>
            <a:off x="7356074" y="2830056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48744" y="4038788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56074" y="5230174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5" name="Rounded Rectangle 10"/>
          <p:cNvSpPr/>
          <p:nvPr/>
        </p:nvSpPr>
        <p:spPr>
          <a:xfrm>
            <a:off x="8089053" y="2318668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/>
          <p:cNvSpPr/>
          <p:nvPr/>
        </p:nvSpPr>
        <p:spPr>
          <a:xfrm flipH="1">
            <a:off x="6805046" y="354901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 Same Side Corner Rectangle 11"/>
          <p:cNvSpPr>
            <a:spLocks noChangeAspect="1"/>
          </p:cNvSpPr>
          <p:nvPr/>
        </p:nvSpPr>
        <p:spPr>
          <a:xfrm rot="9900000">
            <a:off x="9626890" y="3494468"/>
            <a:ext cx="657581" cy="55848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Block Arc 10"/>
          <p:cNvSpPr/>
          <p:nvPr/>
        </p:nvSpPr>
        <p:spPr>
          <a:xfrm>
            <a:off x="8005099" y="477146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anose="020B0604020202020204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方正舒体" panose="02010601030101010101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>
            <a:endCxn id="8" idx="1"/>
          </p:cNvCxnSpPr>
          <p:nvPr/>
        </p:nvCxnSpPr>
        <p:spPr>
          <a:xfrm flipV="1">
            <a:off x="4348264" y="2294350"/>
            <a:ext cx="1768608" cy="1635530"/>
          </a:xfrm>
          <a:prstGeom prst="line">
            <a:avLst/>
          </a:prstGeom>
          <a:ln w="1905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endCxn id="9" idx="1"/>
          </p:cNvCxnSpPr>
          <p:nvPr/>
        </p:nvCxnSpPr>
        <p:spPr>
          <a:xfrm flipV="1">
            <a:off x="4348264" y="3382648"/>
            <a:ext cx="1770588" cy="547232"/>
          </a:xfrm>
          <a:prstGeom prst="line">
            <a:avLst/>
          </a:prstGeom>
          <a:ln w="1905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endCxn id="10" idx="1"/>
          </p:cNvCxnSpPr>
          <p:nvPr/>
        </p:nvCxnSpPr>
        <p:spPr>
          <a:xfrm>
            <a:off x="4348264" y="3933826"/>
            <a:ext cx="1772568" cy="537121"/>
          </a:xfrm>
          <a:prstGeom prst="line">
            <a:avLst/>
          </a:prstGeom>
          <a:ln w="1905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11" idx="1"/>
          </p:cNvCxnSpPr>
          <p:nvPr/>
        </p:nvCxnSpPr>
        <p:spPr>
          <a:xfrm>
            <a:off x="4348264" y="3933825"/>
            <a:ext cx="1774548" cy="1625420"/>
          </a:xfrm>
          <a:prstGeom prst="line">
            <a:avLst/>
          </a:prstGeom>
          <a:ln w="1905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11"/>
          <p:cNvSpPr/>
          <p:nvPr/>
        </p:nvSpPr>
        <p:spPr>
          <a:xfrm>
            <a:off x="6116873" y="1830139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9" name="Rounded Rectangle 13"/>
          <p:cNvSpPr/>
          <p:nvPr/>
        </p:nvSpPr>
        <p:spPr>
          <a:xfrm>
            <a:off x="6118853" y="2918437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10" name="Rounded Rectangle 14"/>
          <p:cNvSpPr/>
          <p:nvPr/>
        </p:nvSpPr>
        <p:spPr>
          <a:xfrm>
            <a:off x="6120833" y="4006735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11" name="Rounded Rectangle 15"/>
          <p:cNvSpPr/>
          <p:nvPr/>
        </p:nvSpPr>
        <p:spPr>
          <a:xfrm>
            <a:off x="6122813" y="5095034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74310" y="1952607"/>
            <a:ext cx="4438822" cy="677512"/>
            <a:chOff x="6417575" y="2011203"/>
            <a:chExt cx="2952329" cy="648846"/>
          </a:xfrm>
        </p:grpSpPr>
        <p:sp>
          <p:nvSpPr>
            <p:cNvPr id="13" name="TextBox 12"/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74310" y="3043618"/>
            <a:ext cx="4438822" cy="677512"/>
            <a:chOff x="6417575" y="2011203"/>
            <a:chExt cx="2952329" cy="648846"/>
          </a:xfrm>
        </p:grpSpPr>
        <p:sp>
          <p:nvSpPr>
            <p:cNvPr id="16" name="TextBox 15"/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74310" y="4134629"/>
            <a:ext cx="4438820" cy="677512"/>
            <a:chOff x="6417575" y="2011203"/>
            <a:chExt cx="2952328" cy="648846"/>
          </a:xfrm>
        </p:grpSpPr>
        <p:sp>
          <p:nvSpPr>
            <p:cNvPr id="19" name="TextBox 18"/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74310" y="5225639"/>
            <a:ext cx="4438820" cy="677512"/>
            <a:chOff x="6417575" y="2011203"/>
            <a:chExt cx="2952328" cy="648846"/>
          </a:xfrm>
        </p:grpSpPr>
        <p:sp>
          <p:nvSpPr>
            <p:cNvPr id="22" name="TextBox 21"/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53889" y="2217744"/>
            <a:ext cx="3457375" cy="3464783"/>
            <a:chOff x="755576" y="1988840"/>
            <a:chExt cx="3457375" cy="3464783"/>
          </a:xfrm>
        </p:grpSpPr>
        <p:grpSp>
          <p:nvGrpSpPr>
            <p:cNvPr id="25" name="Group 24"/>
            <p:cNvGrpSpPr/>
            <p:nvPr/>
          </p:nvGrpSpPr>
          <p:grpSpPr>
            <a:xfrm>
              <a:off x="755576" y="1988840"/>
              <a:ext cx="3457375" cy="3464783"/>
              <a:chOff x="2050729" y="2195248"/>
              <a:chExt cx="3709400" cy="3717348"/>
            </a:xfrm>
          </p:grpSpPr>
          <p:sp>
            <p:nvSpPr>
              <p:cNvPr id="33" name="Block Arc 4"/>
              <p:cNvSpPr/>
              <p:nvPr/>
            </p:nvSpPr>
            <p:spPr>
              <a:xfrm>
                <a:off x="2051720" y="2195990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Block Arc 4"/>
              <p:cNvSpPr/>
              <p:nvPr/>
            </p:nvSpPr>
            <p:spPr>
              <a:xfrm rot="5400000">
                <a:off x="3812708" y="2306468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Block Arc 4"/>
              <p:cNvSpPr/>
              <p:nvPr/>
            </p:nvSpPr>
            <p:spPr>
              <a:xfrm rot="10800000">
                <a:off x="3701488" y="4070914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Block Arc 4"/>
              <p:cNvSpPr/>
              <p:nvPr/>
            </p:nvSpPr>
            <p:spPr>
              <a:xfrm rot="16200000">
                <a:off x="1939509" y="3965175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523901" y="2812665"/>
              <a:ext cx="1955208" cy="2078405"/>
              <a:chOff x="720064" y="1892398"/>
              <a:chExt cx="1955208" cy="2078405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720065" y="2216477"/>
                <a:ext cx="1955207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20064" y="1892398"/>
                <a:ext cx="19552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</a:rPr>
                  <a:t>Contents Title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 rot="18900000">
              <a:off x="875270" y="2495508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</a:rPr>
                <a:t>Add Contents Here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2831784">
              <a:off x="2472754" y="2537223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</a:rPr>
                <a:t>Add Contents Here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8100000">
              <a:off x="2427501" y="4060944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</a:rPr>
                <a:t>Add Contents Here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3500000">
              <a:off x="874972" y="4029461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</a:rPr>
                <a:t>Add Contents Here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858453" y="992356"/>
            <a:ext cx="2699792" cy="2376264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ko-KR" dirty="0">
                <a:solidFill>
                  <a:schemeClr val="bg1"/>
                </a:solidFill>
                <a:latin typeface="+mj-lt"/>
              </a:rPr>
              <a:t>One Columns Text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24655" y="972739"/>
            <a:ext cx="7077807" cy="4735514"/>
            <a:chOff x="886442" y="1648957"/>
            <a:chExt cx="3397525" cy="5444742"/>
          </a:xfrm>
        </p:grpSpPr>
        <p:sp>
          <p:nvSpPr>
            <p:cNvPr id="5" name="TextBox 4"/>
            <p:cNvSpPr txBox="1"/>
            <p:nvPr/>
          </p:nvSpPr>
          <p:spPr>
            <a:xfrm>
              <a:off x="886442" y="1648957"/>
              <a:ext cx="3397525" cy="389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86442" y="2104109"/>
              <a:ext cx="3397525" cy="4989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colors, photos and Text. I hope and I believe that this Template will your Time, Money and Reputation. You can simply impress your audience and add a unique zing and appeal to your Presentations.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colors, photos and Text. 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colors, photos and Text. 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I hope and I believe that this Template will your Time, Money and Reputation.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I hope and I believe that this Template will your Time, Money and Reputation. You can simply impress your audience and add a unique zing and appeal to your Presentations. I hope and I believe that this Template will your Time, Money and Reputation.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2" name="Freeform: Shape 11"/>
          <p:cNvSpPr/>
          <p:nvPr/>
        </p:nvSpPr>
        <p:spPr>
          <a:xfrm>
            <a:off x="1569708" y="527538"/>
            <a:ext cx="9688748" cy="5577840"/>
          </a:xfrm>
          <a:custGeom>
            <a:avLst/>
            <a:gdLst>
              <a:gd name="connsiteX0" fmla="*/ 343818 w 9688748"/>
              <a:gd name="connsiteY0" fmla="*/ 0 h 5577840"/>
              <a:gd name="connsiteX1" fmla="*/ 9344930 w 9688748"/>
              <a:gd name="connsiteY1" fmla="*/ 0 h 5577840"/>
              <a:gd name="connsiteX2" fmla="*/ 9688748 w 9688748"/>
              <a:gd name="connsiteY2" fmla="*/ 343818 h 5577840"/>
              <a:gd name="connsiteX3" fmla="*/ 9688748 w 9688748"/>
              <a:gd name="connsiteY3" fmla="*/ 5234022 h 5577840"/>
              <a:gd name="connsiteX4" fmla="*/ 9344930 w 9688748"/>
              <a:gd name="connsiteY4" fmla="*/ 5577840 h 5577840"/>
              <a:gd name="connsiteX5" fmla="*/ 343818 w 9688748"/>
              <a:gd name="connsiteY5" fmla="*/ 5577840 h 5577840"/>
              <a:gd name="connsiteX6" fmla="*/ 0 w 9688748"/>
              <a:gd name="connsiteY6" fmla="*/ 5234022 h 5577840"/>
              <a:gd name="connsiteX7" fmla="*/ 0 w 9688748"/>
              <a:gd name="connsiteY7" fmla="*/ 2847961 h 5577840"/>
              <a:gd name="connsiteX8" fmla="*/ 43774 w 9688748"/>
              <a:gd name="connsiteY8" fmla="*/ 2847961 h 5577840"/>
              <a:gd name="connsiteX9" fmla="*/ 43774 w 9688748"/>
              <a:gd name="connsiteY9" fmla="*/ 5194267 h 5577840"/>
              <a:gd name="connsiteX10" fmla="*/ 381627 w 9688748"/>
              <a:gd name="connsiteY10" fmla="*/ 5532120 h 5577840"/>
              <a:gd name="connsiteX11" fmla="*/ 9307121 w 9688748"/>
              <a:gd name="connsiteY11" fmla="*/ 5532120 h 5577840"/>
              <a:gd name="connsiteX12" fmla="*/ 9644974 w 9688748"/>
              <a:gd name="connsiteY12" fmla="*/ 5194267 h 5577840"/>
              <a:gd name="connsiteX13" fmla="*/ 9644974 w 9688748"/>
              <a:gd name="connsiteY13" fmla="*/ 383573 h 5577840"/>
              <a:gd name="connsiteX14" fmla="*/ 9307121 w 9688748"/>
              <a:gd name="connsiteY14" fmla="*/ 45720 h 5577840"/>
              <a:gd name="connsiteX15" fmla="*/ 381627 w 9688748"/>
              <a:gd name="connsiteY15" fmla="*/ 45720 h 5577840"/>
              <a:gd name="connsiteX16" fmla="*/ 43774 w 9688748"/>
              <a:gd name="connsiteY16" fmla="*/ 383573 h 5577840"/>
              <a:gd name="connsiteX17" fmla="*/ 43774 w 9688748"/>
              <a:gd name="connsiteY17" fmla="*/ 443718 h 5577840"/>
              <a:gd name="connsiteX18" fmla="*/ 0 w 9688748"/>
              <a:gd name="connsiteY18" fmla="*/ 443718 h 5577840"/>
              <a:gd name="connsiteX19" fmla="*/ 0 w 9688748"/>
              <a:gd name="connsiteY19" fmla="*/ 343818 h 5577840"/>
              <a:gd name="connsiteX20" fmla="*/ 343818 w 9688748"/>
              <a:gd name="connsiteY20" fmla="*/ 0 h 557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88748" h="5577840">
                <a:moveTo>
                  <a:pt x="343818" y="0"/>
                </a:moveTo>
                <a:lnTo>
                  <a:pt x="9344930" y="0"/>
                </a:lnTo>
                <a:cubicBezTo>
                  <a:pt x="9534815" y="0"/>
                  <a:pt x="9688748" y="153933"/>
                  <a:pt x="9688748" y="343818"/>
                </a:cubicBezTo>
                <a:lnTo>
                  <a:pt x="9688748" y="5234022"/>
                </a:lnTo>
                <a:cubicBezTo>
                  <a:pt x="9688748" y="5423907"/>
                  <a:pt x="9534815" y="5577840"/>
                  <a:pt x="9344930" y="5577840"/>
                </a:cubicBezTo>
                <a:lnTo>
                  <a:pt x="343818" y="5577840"/>
                </a:lnTo>
                <a:cubicBezTo>
                  <a:pt x="153933" y="5577840"/>
                  <a:pt x="0" y="5423907"/>
                  <a:pt x="0" y="5234022"/>
                </a:cubicBezTo>
                <a:lnTo>
                  <a:pt x="0" y="2847961"/>
                </a:lnTo>
                <a:lnTo>
                  <a:pt x="43774" y="2847961"/>
                </a:lnTo>
                <a:lnTo>
                  <a:pt x="43774" y="5194267"/>
                </a:lnTo>
                <a:cubicBezTo>
                  <a:pt x="43774" y="5380858"/>
                  <a:pt x="195036" y="5532120"/>
                  <a:pt x="381627" y="5532120"/>
                </a:cubicBezTo>
                <a:lnTo>
                  <a:pt x="9307121" y="5532120"/>
                </a:lnTo>
                <a:cubicBezTo>
                  <a:pt x="9493712" y="5532120"/>
                  <a:pt x="9644974" y="5380858"/>
                  <a:pt x="9644974" y="5194267"/>
                </a:cubicBezTo>
                <a:lnTo>
                  <a:pt x="9644974" y="383573"/>
                </a:lnTo>
                <a:cubicBezTo>
                  <a:pt x="9644974" y="196982"/>
                  <a:pt x="9493712" y="45720"/>
                  <a:pt x="9307121" y="45720"/>
                </a:cubicBezTo>
                <a:lnTo>
                  <a:pt x="381627" y="45720"/>
                </a:lnTo>
                <a:cubicBezTo>
                  <a:pt x="195036" y="45720"/>
                  <a:pt x="43774" y="196982"/>
                  <a:pt x="43774" y="383573"/>
                </a:cubicBezTo>
                <a:lnTo>
                  <a:pt x="43774" y="443718"/>
                </a:lnTo>
                <a:lnTo>
                  <a:pt x="0" y="443718"/>
                </a:lnTo>
                <a:lnTo>
                  <a:pt x="0" y="343818"/>
                </a:lnTo>
                <a:cubicBezTo>
                  <a:pt x="0" y="153933"/>
                  <a:pt x="153933" y="0"/>
                  <a:pt x="3438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4"/>
          <p:cNvSpPr/>
          <p:nvPr/>
        </p:nvSpPr>
        <p:spPr>
          <a:xfrm>
            <a:off x="8242025" y="696869"/>
            <a:ext cx="3084454" cy="5464262"/>
          </a:xfrm>
          <a:prstGeom prst="roundRect">
            <a:avLst>
              <a:gd name="adj" fmla="val 5126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" name="Rounded Rectangle 25"/>
          <p:cNvSpPr/>
          <p:nvPr/>
        </p:nvSpPr>
        <p:spPr>
          <a:xfrm>
            <a:off x="5022407" y="696869"/>
            <a:ext cx="3007359" cy="5464262"/>
          </a:xfrm>
          <a:prstGeom prst="roundRect">
            <a:avLst>
              <a:gd name="adj" fmla="val 5126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17094" y="1077821"/>
            <a:ext cx="2417985" cy="4702358"/>
            <a:chOff x="3651644" y="919838"/>
            <a:chExt cx="1975714" cy="4523635"/>
          </a:xfrm>
        </p:grpSpPr>
        <p:sp>
          <p:nvSpPr>
            <p:cNvPr id="5" name="TextBox 4"/>
            <p:cNvSpPr txBox="1"/>
            <p:nvPr/>
          </p:nvSpPr>
          <p:spPr>
            <a:xfrm>
              <a:off x="3651644" y="919838"/>
              <a:ext cx="1975714" cy="296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1644" y="1268760"/>
              <a:ext cx="1975714" cy="4174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 You can simply impress your audience and add a unique zing. I hope and I believe that this Template will your Time, Money and Reputation. Get a modern PowerPoint  Presentation that is beautifully designed. 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575260" y="1077822"/>
            <a:ext cx="2417985" cy="4702358"/>
            <a:chOff x="3651644" y="919838"/>
            <a:chExt cx="1975714" cy="4523635"/>
          </a:xfrm>
        </p:grpSpPr>
        <p:sp>
          <p:nvSpPr>
            <p:cNvPr id="8" name="TextBox 7"/>
            <p:cNvSpPr txBox="1"/>
            <p:nvPr/>
          </p:nvSpPr>
          <p:spPr>
            <a:xfrm>
              <a:off x="3651644" y="919838"/>
              <a:ext cx="1975714" cy="296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51644" y="1268760"/>
              <a:ext cx="1975714" cy="4174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 You can simply impress your audience and add a unique zing. I hope and I believe that this Template will your Time, Money and Reputation. Get a modern PowerPoint  Presentation that is beautifully designed. 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" name="Title 1"/>
          <p:cNvSpPr txBox="1"/>
          <p:nvPr/>
        </p:nvSpPr>
        <p:spPr>
          <a:xfrm>
            <a:off x="1168249" y="418193"/>
            <a:ext cx="2698750" cy="237648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bg1"/>
                </a:solidFill>
              </a:rPr>
              <a:t>Two Columns Text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7851" y="2849622"/>
            <a:ext cx="2457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778476" y="983600"/>
            <a:ext cx="6469869" cy="5036664"/>
            <a:chOff x="2850668" y="983600"/>
            <a:chExt cx="6469869" cy="5036664"/>
          </a:xfrm>
        </p:grpSpPr>
        <p:sp>
          <p:nvSpPr>
            <p:cNvPr id="20" name="Freeform: Shape 19"/>
            <p:cNvSpPr/>
            <p:nvPr/>
          </p:nvSpPr>
          <p:spPr>
            <a:xfrm flipH="1">
              <a:off x="3251088" y="1127983"/>
              <a:ext cx="5918025" cy="4892281"/>
            </a:xfrm>
            <a:custGeom>
              <a:avLst/>
              <a:gdLst>
                <a:gd name="connsiteX0" fmla="*/ 5411991 w 6155406"/>
                <a:gd name="connsiteY0" fmla="*/ 104032 h 4892281"/>
                <a:gd name="connsiteX1" fmla="*/ 6065232 w 6155406"/>
                <a:gd name="connsiteY1" fmla="*/ 757273 h 4892281"/>
                <a:gd name="connsiteX2" fmla="*/ 6065232 w 6155406"/>
                <a:gd name="connsiteY2" fmla="*/ 2390328 h 4892281"/>
                <a:gd name="connsiteX3" fmla="*/ 6065232 w 6155406"/>
                <a:gd name="connsiteY3" fmla="*/ 3370156 h 4892281"/>
                <a:gd name="connsiteX4" fmla="*/ 5411991 w 6155406"/>
                <a:gd name="connsiteY4" fmla="*/ 4023397 h 4892281"/>
                <a:gd name="connsiteX5" fmla="*/ 2590341 w 6155406"/>
                <a:gd name="connsiteY5" fmla="*/ 4023397 h 4892281"/>
                <a:gd name="connsiteX6" fmla="*/ 1112202 w 6155406"/>
                <a:gd name="connsiteY6" fmla="*/ 4753418 h 4892281"/>
                <a:gd name="connsiteX7" fmla="*/ 1101102 w 6155406"/>
                <a:gd name="connsiteY7" fmla="*/ 4023397 h 4892281"/>
                <a:gd name="connsiteX8" fmla="*/ 761517 w 6155406"/>
                <a:gd name="connsiteY8" fmla="*/ 4023397 h 4892281"/>
                <a:gd name="connsiteX9" fmla="*/ 108276 w 6155406"/>
                <a:gd name="connsiteY9" fmla="*/ 3370156 h 4892281"/>
                <a:gd name="connsiteX10" fmla="*/ 108276 w 6155406"/>
                <a:gd name="connsiteY10" fmla="*/ 2390328 h 4892281"/>
                <a:gd name="connsiteX11" fmla="*/ 108276 w 6155406"/>
                <a:gd name="connsiteY11" fmla="*/ 757273 h 4892281"/>
                <a:gd name="connsiteX12" fmla="*/ 761517 w 6155406"/>
                <a:gd name="connsiteY12" fmla="*/ 104032 h 4892281"/>
                <a:gd name="connsiteX13" fmla="*/ 1101102 w 6155406"/>
                <a:gd name="connsiteY13" fmla="*/ 104032 h 4892281"/>
                <a:gd name="connsiteX14" fmla="*/ 2590341 w 6155406"/>
                <a:gd name="connsiteY14" fmla="*/ 104032 h 4892281"/>
                <a:gd name="connsiteX15" fmla="*/ 5468039 w 6155406"/>
                <a:gd name="connsiteY15" fmla="*/ 0 h 4892281"/>
                <a:gd name="connsiteX16" fmla="*/ 2564753 w 6155406"/>
                <a:gd name="connsiteY16" fmla="*/ 0 h 4892281"/>
                <a:gd name="connsiteX17" fmla="*/ 1025901 w 6155406"/>
                <a:gd name="connsiteY17" fmla="*/ 0 h 4892281"/>
                <a:gd name="connsiteX18" fmla="*/ 687367 w 6155406"/>
                <a:gd name="connsiteY18" fmla="*/ 0 h 4892281"/>
                <a:gd name="connsiteX19" fmla="*/ 0 w 6155406"/>
                <a:gd name="connsiteY19" fmla="*/ 687367 h 4892281"/>
                <a:gd name="connsiteX20" fmla="*/ 0 w 6155406"/>
                <a:gd name="connsiteY20" fmla="*/ 2405738 h 4892281"/>
                <a:gd name="connsiteX21" fmla="*/ 0 w 6155406"/>
                <a:gd name="connsiteY21" fmla="*/ 3436755 h 4892281"/>
                <a:gd name="connsiteX22" fmla="*/ 687367 w 6155406"/>
                <a:gd name="connsiteY22" fmla="*/ 4124122 h 4892281"/>
                <a:gd name="connsiteX23" fmla="*/ 1025901 w 6155406"/>
                <a:gd name="connsiteY23" fmla="*/ 4124122 h 4892281"/>
                <a:gd name="connsiteX24" fmla="*/ 1037371 w 6155406"/>
                <a:gd name="connsiteY24" fmla="*/ 4892281 h 4892281"/>
                <a:gd name="connsiteX25" fmla="*/ 2564753 w 6155406"/>
                <a:gd name="connsiteY25" fmla="*/ 4124122 h 4892281"/>
                <a:gd name="connsiteX26" fmla="*/ 5468039 w 6155406"/>
                <a:gd name="connsiteY26" fmla="*/ 4124122 h 4892281"/>
                <a:gd name="connsiteX27" fmla="*/ 6155406 w 6155406"/>
                <a:gd name="connsiteY27" fmla="*/ 3436755 h 4892281"/>
                <a:gd name="connsiteX28" fmla="*/ 6155406 w 6155406"/>
                <a:gd name="connsiteY28" fmla="*/ 2405738 h 4892281"/>
                <a:gd name="connsiteX29" fmla="*/ 6155406 w 6155406"/>
                <a:gd name="connsiteY29" fmla="*/ 687367 h 4892281"/>
                <a:gd name="connsiteX30" fmla="*/ 5468039 w 6155406"/>
                <a:gd name="connsiteY30" fmla="*/ 0 h 489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55406" h="4892281">
                  <a:moveTo>
                    <a:pt x="5411991" y="104032"/>
                  </a:moveTo>
                  <a:cubicBezTo>
                    <a:pt x="5772766" y="104032"/>
                    <a:pt x="6065232" y="396498"/>
                    <a:pt x="6065232" y="757273"/>
                  </a:cubicBezTo>
                  <a:lnTo>
                    <a:pt x="6065232" y="2390328"/>
                  </a:lnTo>
                  <a:lnTo>
                    <a:pt x="6065232" y="3370156"/>
                  </a:lnTo>
                  <a:cubicBezTo>
                    <a:pt x="6065232" y="3730931"/>
                    <a:pt x="5772766" y="4023397"/>
                    <a:pt x="5411991" y="4023397"/>
                  </a:cubicBezTo>
                  <a:lnTo>
                    <a:pt x="2590341" y="4023397"/>
                  </a:lnTo>
                  <a:lnTo>
                    <a:pt x="1112202" y="4753418"/>
                  </a:lnTo>
                  <a:lnTo>
                    <a:pt x="1101102" y="4023397"/>
                  </a:lnTo>
                  <a:lnTo>
                    <a:pt x="761517" y="4023397"/>
                  </a:lnTo>
                  <a:cubicBezTo>
                    <a:pt x="400742" y="4023397"/>
                    <a:pt x="108276" y="3730931"/>
                    <a:pt x="108276" y="3370156"/>
                  </a:cubicBezTo>
                  <a:lnTo>
                    <a:pt x="108276" y="2390328"/>
                  </a:lnTo>
                  <a:lnTo>
                    <a:pt x="108276" y="757273"/>
                  </a:lnTo>
                  <a:cubicBezTo>
                    <a:pt x="108276" y="396498"/>
                    <a:pt x="400742" y="104032"/>
                    <a:pt x="761517" y="104032"/>
                  </a:cubicBezTo>
                  <a:lnTo>
                    <a:pt x="1101102" y="104032"/>
                  </a:lnTo>
                  <a:lnTo>
                    <a:pt x="2590341" y="104032"/>
                  </a:lnTo>
                  <a:close/>
                  <a:moveTo>
                    <a:pt x="5468039" y="0"/>
                  </a:moveTo>
                  <a:lnTo>
                    <a:pt x="2564753" y="0"/>
                  </a:lnTo>
                  <a:lnTo>
                    <a:pt x="1025901" y="0"/>
                  </a:lnTo>
                  <a:lnTo>
                    <a:pt x="687367" y="0"/>
                  </a:lnTo>
                  <a:cubicBezTo>
                    <a:pt x="307745" y="0"/>
                    <a:pt x="0" y="307745"/>
                    <a:pt x="0" y="687367"/>
                  </a:cubicBezTo>
                  <a:lnTo>
                    <a:pt x="0" y="2405738"/>
                  </a:lnTo>
                  <a:lnTo>
                    <a:pt x="0" y="3436755"/>
                  </a:lnTo>
                  <a:cubicBezTo>
                    <a:pt x="0" y="3816377"/>
                    <a:pt x="307745" y="4124122"/>
                    <a:pt x="687367" y="4124122"/>
                  </a:cubicBezTo>
                  <a:lnTo>
                    <a:pt x="1025901" y="4124122"/>
                  </a:lnTo>
                  <a:lnTo>
                    <a:pt x="1037371" y="4892281"/>
                  </a:lnTo>
                  <a:lnTo>
                    <a:pt x="2564753" y="4124122"/>
                  </a:lnTo>
                  <a:lnTo>
                    <a:pt x="5468039" y="4124122"/>
                  </a:lnTo>
                  <a:cubicBezTo>
                    <a:pt x="5847661" y="4124122"/>
                    <a:pt x="6155406" y="3816377"/>
                    <a:pt x="6155406" y="3436755"/>
                  </a:cubicBezTo>
                  <a:lnTo>
                    <a:pt x="6155406" y="2405738"/>
                  </a:lnTo>
                  <a:lnTo>
                    <a:pt x="6155406" y="687367"/>
                  </a:lnTo>
                  <a:cubicBezTo>
                    <a:pt x="6155406" y="307745"/>
                    <a:pt x="5847661" y="0"/>
                    <a:pt x="546803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25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2850668" y="983600"/>
              <a:ext cx="6469869" cy="4260858"/>
            </a:xfrm>
            <a:custGeom>
              <a:avLst/>
              <a:gdLst>
                <a:gd name="connsiteX0" fmla="*/ 2609967 w 4714507"/>
                <a:gd name="connsiteY0" fmla="*/ 3201250 h 3244394"/>
                <a:gd name="connsiteX1" fmla="*/ 4026854 w 4714507"/>
                <a:gd name="connsiteY1" fmla="*/ 3094793 h 3244394"/>
                <a:gd name="connsiteX2" fmla="*/ 4502107 w 4714507"/>
                <a:gd name="connsiteY2" fmla="*/ 2689244 h 3244394"/>
                <a:gd name="connsiteX3" fmla="*/ 4632643 w 4714507"/>
                <a:gd name="connsiteY3" fmla="*/ 2164565 h 3244394"/>
                <a:gd name="connsiteX4" fmla="*/ 4706149 w 4714507"/>
                <a:gd name="connsiteY4" fmla="*/ 1646222 h 3244394"/>
                <a:gd name="connsiteX5" fmla="*/ 4678267 w 4714507"/>
                <a:gd name="connsiteY5" fmla="*/ 819916 h 3244394"/>
                <a:gd name="connsiteX6" fmla="*/ 4310739 w 4714507"/>
                <a:gd name="connsiteY6" fmla="*/ 21490 h 3244394"/>
                <a:gd name="connsiteX7" fmla="*/ 3142250 w 4714507"/>
                <a:gd name="connsiteY7" fmla="*/ 231869 h 3244394"/>
                <a:gd name="connsiteX8" fmla="*/ 1607501 w 4714507"/>
                <a:gd name="connsiteY8" fmla="*/ 220463 h 3244394"/>
                <a:gd name="connsiteX9" fmla="*/ 342694 w 4714507"/>
                <a:gd name="connsiteY9" fmla="*/ 334524 h 3244394"/>
                <a:gd name="connsiteX10" fmla="*/ 212158 w 4714507"/>
                <a:gd name="connsiteY10" fmla="*/ 1572716 h 3244394"/>
                <a:gd name="connsiteX11" fmla="*/ 436478 w 4714507"/>
                <a:gd name="connsiteY11" fmla="*/ 2397756 h 3244394"/>
                <a:gd name="connsiteX12" fmla="*/ 778660 w 4714507"/>
                <a:gd name="connsiteY12" fmla="*/ 3145487 h 3244394"/>
                <a:gd name="connsiteX13" fmla="*/ 1563144 w 4714507"/>
                <a:gd name="connsiteY13" fmla="*/ 3170834 h 3244394"/>
                <a:gd name="connsiteX14" fmla="*/ 2609967 w 4714507"/>
                <a:gd name="connsiteY14" fmla="*/ 3201250 h 324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14507" h="3244394">
                  <a:moveTo>
                    <a:pt x="2609967" y="3201250"/>
                  </a:moveTo>
                  <a:cubicBezTo>
                    <a:pt x="3177736" y="3272221"/>
                    <a:pt x="3595958" y="3234201"/>
                    <a:pt x="4026854" y="3094793"/>
                  </a:cubicBezTo>
                  <a:cubicBezTo>
                    <a:pt x="4215688" y="3033961"/>
                    <a:pt x="4388046" y="2866672"/>
                    <a:pt x="4502107" y="2689244"/>
                  </a:cubicBezTo>
                  <a:cubicBezTo>
                    <a:pt x="4583217" y="2563777"/>
                    <a:pt x="4604762" y="2314111"/>
                    <a:pt x="4632643" y="2164565"/>
                  </a:cubicBezTo>
                  <a:cubicBezTo>
                    <a:pt x="4663060" y="2001078"/>
                    <a:pt x="4689673" y="1812244"/>
                    <a:pt x="4706149" y="1646222"/>
                  </a:cubicBezTo>
                  <a:cubicBezTo>
                    <a:pt x="4734030" y="1367407"/>
                    <a:pt x="4644049" y="1098731"/>
                    <a:pt x="4678267" y="819916"/>
                  </a:cubicBezTo>
                  <a:cubicBezTo>
                    <a:pt x="4722624" y="453654"/>
                    <a:pt x="4797397" y="86125"/>
                    <a:pt x="4310739" y="21490"/>
                  </a:cubicBezTo>
                  <a:cubicBezTo>
                    <a:pt x="3914061" y="-31738"/>
                    <a:pt x="3526255" y="169769"/>
                    <a:pt x="3142250" y="231869"/>
                  </a:cubicBezTo>
                  <a:cubicBezTo>
                    <a:pt x="2639116" y="314246"/>
                    <a:pt x="2111902" y="255949"/>
                    <a:pt x="1607501" y="220463"/>
                  </a:cubicBezTo>
                  <a:cubicBezTo>
                    <a:pt x="1205753" y="192582"/>
                    <a:pt x="708956" y="124145"/>
                    <a:pt x="342694" y="334524"/>
                  </a:cubicBezTo>
                  <a:cubicBezTo>
                    <a:pt x="-152836" y="619676"/>
                    <a:pt x="1780" y="1158296"/>
                    <a:pt x="212158" y="1572716"/>
                  </a:cubicBezTo>
                  <a:cubicBezTo>
                    <a:pt x="355368" y="1855334"/>
                    <a:pt x="355368" y="2102465"/>
                    <a:pt x="436478" y="2397756"/>
                  </a:cubicBezTo>
                  <a:cubicBezTo>
                    <a:pt x="494775" y="2611936"/>
                    <a:pt x="593628" y="3018753"/>
                    <a:pt x="778660" y="3145487"/>
                  </a:cubicBezTo>
                  <a:cubicBezTo>
                    <a:pt x="995375" y="3295034"/>
                    <a:pt x="1319814" y="3196181"/>
                    <a:pt x="1563144" y="3170834"/>
                  </a:cubicBezTo>
                  <a:cubicBezTo>
                    <a:pt x="1912930" y="3135348"/>
                    <a:pt x="2257646" y="3156893"/>
                    <a:pt x="2609967" y="3201250"/>
                  </a:cubicBezTo>
                  <a:close/>
                </a:path>
              </a:pathLst>
            </a:custGeom>
            <a:solidFill>
              <a:schemeClr val="bg1"/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 flipH="1">
              <a:off x="3251088" y="1127984"/>
              <a:ext cx="1888958" cy="3438215"/>
            </a:xfrm>
            <a:custGeom>
              <a:avLst/>
              <a:gdLst>
                <a:gd name="connsiteX0" fmla="*/ 1201591 w 1888958"/>
                <a:gd name="connsiteY0" fmla="*/ 0 h 3438215"/>
                <a:gd name="connsiteX1" fmla="*/ 0 w 1888958"/>
                <a:gd name="connsiteY1" fmla="*/ 0 h 3438215"/>
                <a:gd name="connsiteX2" fmla="*/ 0 w 1888958"/>
                <a:gd name="connsiteY2" fmla="*/ 104032 h 3438215"/>
                <a:gd name="connsiteX3" fmla="*/ 1145543 w 1888958"/>
                <a:gd name="connsiteY3" fmla="*/ 104032 h 3438215"/>
                <a:gd name="connsiteX4" fmla="*/ 1798784 w 1888958"/>
                <a:gd name="connsiteY4" fmla="*/ 757273 h 3438215"/>
                <a:gd name="connsiteX5" fmla="*/ 1798784 w 1888958"/>
                <a:gd name="connsiteY5" fmla="*/ 2390328 h 3438215"/>
                <a:gd name="connsiteX6" fmla="*/ 1798784 w 1888958"/>
                <a:gd name="connsiteY6" fmla="*/ 3370156 h 3438215"/>
                <a:gd name="connsiteX7" fmla="*/ 1791923 w 1888958"/>
                <a:gd name="connsiteY7" fmla="*/ 3438215 h 3438215"/>
                <a:gd name="connsiteX8" fmla="*/ 1888811 w 1888958"/>
                <a:gd name="connsiteY8" fmla="*/ 3438215 h 3438215"/>
                <a:gd name="connsiteX9" fmla="*/ 1888958 w 1888958"/>
                <a:gd name="connsiteY9" fmla="*/ 3436755 h 3438215"/>
                <a:gd name="connsiteX10" fmla="*/ 1888958 w 1888958"/>
                <a:gd name="connsiteY10" fmla="*/ 2405738 h 3438215"/>
                <a:gd name="connsiteX11" fmla="*/ 1888958 w 1888958"/>
                <a:gd name="connsiteY11" fmla="*/ 687367 h 3438215"/>
                <a:gd name="connsiteX12" fmla="*/ 1201591 w 1888958"/>
                <a:gd name="connsiteY12" fmla="*/ 0 h 343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8958" h="3438215">
                  <a:moveTo>
                    <a:pt x="1201591" y="0"/>
                  </a:moveTo>
                  <a:lnTo>
                    <a:pt x="0" y="0"/>
                  </a:lnTo>
                  <a:lnTo>
                    <a:pt x="0" y="104032"/>
                  </a:lnTo>
                  <a:lnTo>
                    <a:pt x="1145543" y="104032"/>
                  </a:lnTo>
                  <a:cubicBezTo>
                    <a:pt x="1506318" y="104032"/>
                    <a:pt x="1798784" y="396498"/>
                    <a:pt x="1798784" y="757273"/>
                  </a:cubicBezTo>
                  <a:lnTo>
                    <a:pt x="1798784" y="2390328"/>
                  </a:lnTo>
                  <a:lnTo>
                    <a:pt x="1798784" y="3370156"/>
                  </a:lnTo>
                  <a:lnTo>
                    <a:pt x="1791923" y="3438215"/>
                  </a:lnTo>
                  <a:lnTo>
                    <a:pt x="1888811" y="3438215"/>
                  </a:lnTo>
                  <a:lnTo>
                    <a:pt x="1888958" y="3436755"/>
                  </a:lnTo>
                  <a:lnTo>
                    <a:pt x="1888958" y="2405738"/>
                  </a:lnTo>
                  <a:lnTo>
                    <a:pt x="1888958" y="687367"/>
                  </a:lnTo>
                  <a:cubicBezTo>
                    <a:pt x="1888958" y="307745"/>
                    <a:pt x="1581213" y="0"/>
                    <a:pt x="120159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25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eeform: Shape 8"/>
          <p:cNvSpPr/>
          <p:nvPr/>
        </p:nvSpPr>
        <p:spPr>
          <a:xfrm rot="21006484">
            <a:off x="2333845" y="1267737"/>
            <a:ext cx="406882" cy="474695"/>
          </a:xfrm>
          <a:custGeom>
            <a:avLst/>
            <a:gdLst>
              <a:gd name="connsiteX0" fmla="*/ 149012 w 380202"/>
              <a:gd name="connsiteY0" fmla="*/ 378104 h 443569"/>
              <a:gd name="connsiteX1" fmla="*/ 325172 w 380202"/>
              <a:gd name="connsiteY1" fmla="*/ 151250 h 443569"/>
              <a:gd name="connsiteX2" fmla="*/ 369529 w 380202"/>
              <a:gd name="connsiteY2" fmla="*/ 72675 h 443569"/>
              <a:gd name="connsiteX3" fmla="*/ 369529 w 380202"/>
              <a:gd name="connsiteY3" fmla="*/ 72675 h 443569"/>
              <a:gd name="connsiteX4" fmla="*/ 271944 w 380202"/>
              <a:gd name="connsiteY4" fmla="*/ 18179 h 443569"/>
              <a:gd name="connsiteX5" fmla="*/ 112259 w 380202"/>
              <a:gd name="connsiteY5" fmla="*/ 138577 h 443569"/>
              <a:gd name="connsiteX6" fmla="*/ 13406 w 380202"/>
              <a:gd name="connsiteY6" fmla="*/ 361629 h 443569"/>
              <a:gd name="connsiteX7" fmla="*/ 127467 w 380202"/>
              <a:gd name="connsiteY7" fmla="*/ 408520 h 443569"/>
              <a:gd name="connsiteX8" fmla="*/ 149012 w 380202"/>
              <a:gd name="connsiteY8" fmla="*/ 378104 h 4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202" h="443569">
                <a:moveTo>
                  <a:pt x="149012" y="378104"/>
                </a:moveTo>
                <a:cubicBezTo>
                  <a:pt x="189566" y="251370"/>
                  <a:pt x="235191" y="188003"/>
                  <a:pt x="325172" y="151250"/>
                </a:cubicBezTo>
                <a:cubicBezTo>
                  <a:pt x="355588" y="138577"/>
                  <a:pt x="374598" y="105626"/>
                  <a:pt x="369529" y="72675"/>
                </a:cubicBezTo>
                <a:lnTo>
                  <a:pt x="369529" y="72675"/>
                </a:lnTo>
                <a:cubicBezTo>
                  <a:pt x="361925" y="27050"/>
                  <a:pt x="313766" y="436"/>
                  <a:pt x="271944" y="18179"/>
                </a:cubicBezTo>
                <a:cubicBezTo>
                  <a:pt x="219983" y="40991"/>
                  <a:pt x="170556" y="76477"/>
                  <a:pt x="112259" y="138577"/>
                </a:cubicBezTo>
                <a:cubicBezTo>
                  <a:pt x="74238" y="177864"/>
                  <a:pt x="4535" y="314737"/>
                  <a:pt x="13406" y="361629"/>
                </a:cubicBezTo>
                <a:cubicBezTo>
                  <a:pt x="23545" y="416124"/>
                  <a:pt x="69169" y="459214"/>
                  <a:pt x="127467" y="408520"/>
                </a:cubicBezTo>
                <a:cubicBezTo>
                  <a:pt x="137606" y="402184"/>
                  <a:pt x="145210" y="390777"/>
                  <a:pt x="149012" y="37810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 rot="392710">
            <a:off x="3486506" y="4085901"/>
            <a:ext cx="611463" cy="480753"/>
            <a:chOff x="3139062" y="4798549"/>
            <a:chExt cx="686534" cy="5397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7" name="Freeform: Shape 16"/>
            <p:cNvSpPr/>
            <p:nvPr/>
          </p:nvSpPr>
          <p:spPr>
            <a:xfrm>
              <a:off x="3139062" y="4831387"/>
              <a:ext cx="329509" cy="506937"/>
            </a:xfrm>
            <a:custGeom>
              <a:avLst/>
              <a:gdLst>
                <a:gd name="connsiteX0" fmla="*/ 194497 w 329508"/>
                <a:gd name="connsiteY0" fmla="*/ 500115 h 506936"/>
                <a:gd name="connsiteX1" fmla="*/ 217309 w 329508"/>
                <a:gd name="connsiteY1" fmla="*/ 9654 h 506936"/>
                <a:gd name="connsiteX2" fmla="*/ 241388 w 329508"/>
                <a:gd name="connsiteY2" fmla="*/ 57813 h 506936"/>
                <a:gd name="connsiteX3" fmla="*/ 188160 w 329508"/>
                <a:gd name="connsiteY3" fmla="*/ 170606 h 506936"/>
                <a:gd name="connsiteX4" fmla="*/ 213507 w 329508"/>
                <a:gd name="connsiteY4" fmla="*/ 207359 h 506936"/>
                <a:gd name="connsiteX5" fmla="*/ 194497 w 329508"/>
                <a:gd name="connsiteY5" fmla="*/ 50011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508" h="506936">
                  <a:moveTo>
                    <a:pt x="194497" y="500115"/>
                  </a:moveTo>
                  <a:cubicBezTo>
                    <a:pt x="-81784" y="527996"/>
                    <a:pt x="-27288" y="37536"/>
                    <a:pt x="217309" y="9654"/>
                  </a:cubicBezTo>
                  <a:cubicBezTo>
                    <a:pt x="241388" y="7119"/>
                    <a:pt x="255329" y="37536"/>
                    <a:pt x="241388" y="57813"/>
                  </a:cubicBezTo>
                  <a:cubicBezTo>
                    <a:pt x="216041" y="92031"/>
                    <a:pt x="199566" y="130051"/>
                    <a:pt x="188160" y="170606"/>
                  </a:cubicBezTo>
                  <a:cubicBezTo>
                    <a:pt x="184358" y="188349"/>
                    <a:pt x="195764" y="204824"/>
                    <a:pt x="213507" y="207359"/>
                  </a:cubicBezTo>
                  <a:cubicBezTo>
                    <a:pt x="360518" y="226369"/>
                    <a:pt x="365588" y="483639"/>
                    <a:pt x="194497" y="5001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3508761" y="4798549"/>
              <a:ext cx="316835" cy="506937"/>
            </a:xfrm>
            <a:custGeom>
              <a:avLst/>
              <a:gdLst>
                <a:gd name="connsiteX0" fmla="*/ 184722 w 316835"/>
                <a:gd name="connsiteY0" fmla="*/ 500002 h 506936"/>
                <a:gd name="connsiteX1" fmla="*/ 194861 w 316835"/>
                <a:gd name="connsiteY1" fmla="*/ 9541 h 506936"/>
                <a:gd name="connsiteX2" fmla="*/ 225277 w 316835"/>
                <a:gd name="connsiteY2" fmla="*/ 65303 h 506936"/>
                <a:gd name="connsiteX3" fmla="*/ 179653 w 316835"/>
                <a:gd name="connsiteY3" fmla="*/ 162889 h 506936"/>
                <a:gd name="connsiteX4" fmla="*/ 208802 w 316835"/>
                <a:gd name="connsiteY4" fmla="*/ 208513 h 506936"/>
                <a:gd name="connsiteX5" fmla="*/ 184722 w 316835"/>
                <a:gd name="connsiteY5" fmla="*/ 500002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84722" y="500002"/>
                  </a:moveTo>
                  <a:cubicBezTo>
                    <a:pt x="-59875" y="522814"/>
                    <a:pt x="-40864" y="20947"/>
                    <a:pt x="194861" y="9541"/>
                  </a:cubicBezTo>
                  <a:cubicBezTo>
                    <a:pt x="224010" y="8273"/>
                    <a:pt x="241753" y="41224"/>
                    <a:pt x="225277" y="65303"/>
                  </a:cubicBezTo>
                  <a:cubicBezTo>
                    <a:pt x="205000" y="95720"/>
                    <a:pt x="189792" y="127404"/>
                    <a:pt x="179653" y="162889"/>
                  </a:cubicBezTo>
                  <a:cubicBezTo>
                    <a:pt x="173316" y="183166"/>
                    <a:pt x="187257" y="204711"/>
                    <a:pt x="208802" y="208513"/>
                  </a:cubicBezTo>
                  <a:cubicBezTo>
                    <a:pt x="350744" y="232593"/>
                    <a:pt x="353279" y="484794"/>
                    <a:pt x="184722" y="500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21213783">
            <a:off x="9012347" y="5062926"/>
            <a:ext cx="704178" cy="681177"/>
            <a:chOff x="8046445" y="4592230"/>
            <a:chExt cx="513125" cy="49636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" name="Freeform: Shape 14"/>
            <p:cNvSpPr/>
            <p:nvPr/>
          </p:nvSpPr>
          <p:spPr>
            <a:xfrm>
              <a:off x="8046445" y="4592230"/>
              <a:ext cx="296397" cy="296397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grpFill/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8110773" y="4639798"/>
              <a:ext cx="448797" cy="448797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grpFill/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256691" y="1797923"/>
            <a:ext cx="610628" cy="456755"/>
            <a:chOff x="8363922" y="1420976"/>
            <a:chExt cx="677719" cy="50694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/>
            <p:cNvSpPr/>
            <p:nvPr/>
          </p:nvSpPr>
          <p:spPr>
            <a:xfrm>
              <a:off x="8724806" y="1420976"/>
              <a:ext cx="316835" cy="494263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8363922" y="1420979"/>
              <a:ext cx="316835" cy="506937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2457309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5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Thank You</a:t>
            </a:r>
            <a:endParaRPr lang="ko-KR" altLang="en-US" sz="5865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19327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5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the Sub Title of Your Presentation</a:t>
            </a:r>
            <a:endParaRPr lang="ko-KR" altLang="en-US" sz="1865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12475" y="1775975"/>
            <a:ext cx="4169253" cy="4398213"/>
            <a:chOff x="412475" y="1920407"/>
            <a:chExt cx="4032340" cy="4253781"/>
          </a:xfrm>
        </p:grpSpPr>
        <p:grpSp>
          <p:nvGrpSpPr>
            <p:cNvPr id="3" name="Group 2"/>
            <p:cNvGrpSpPr/>
            <p:nvPr/>
          </p:nvGrpSpPr>
          <p:grpSpPr>
            <a:xfrm>
              <a:off x="524483" y="2293626"/>
              <a:ext cx="3650418" cy="3880562"/>
              <a:chOff x="2771800" y="2060848"/>
              <a:chExt cx="3653928" cy="3884295"/>
            </a:xfrm>
          </p:grpSpPr>
          <p:sp>
            <p:nvSpPr>
              <p:cNvPr id="4" name="Freeform 11"/>
              <p:cNvSpPr>
                <a:spLocks noEditPoints="1"/>
              </p:cNvSpPr>
              <p:nvPr/>
            </p:nvSpPr>
            <p:spPr bwMode="auto">
              <a:xfrm>
                <a:off x="2771800" y="2060848"/>
                <a:ext cx="3653928" cy="3884295"/>
              </a:xfrm>
              <a:custGeom>
                <a:avLst/>
                <a:gdLst>
                  <a:gd name="T0" fmla="*/ 499 w 1598"/>
                  <a:gd name="T1" fmla="*/ 1699 h 1699"/>
                  <a:gd name="T2" fmla="*/ 421 w 1598"/>
                  <a:gd name="T3" fmla="*/ 1514 h 1699"/>
                  <a:gd name="T4" fmla="*/ 151 w 1598"/>
                  <a:gd name="T5" fmla="*/ 1384 h 1699"/>
                  <a:gd name="T6" fmla="*/ 138 w 1598"/>
                  <a:gd name="T7" fmla="*/ 1299 h 1699"/>
                  <a:gd name="T8" fmla="*/ 104 w 1598"/>
                  <a:gd name="T9" fmla="*/ 1199 h 1699"/>
                  <a:gd name="T10" fmla="*/ 98 w 1598"/>
                  <a:gd name="T11" fmla="*/ 1123 h 1699"/>
                  <a:gd name="T12" fmla="*/ 28 w 1598"/>
                  <a:gd name="T13" fmla="*/ 934 h 1699"/>
                  <a:gd name="T14" fmla="*/ 34 w 1598"/>
                  <a:gd name="T15" fmla="*/ 929 h 1699"/>
                  <a:gd name="T16" fmla="*/ 126 w 1598"/>
                  <a:gd name="T17" fmla="*/ 790 h 1699"/>
                  <a:gd name="T18" fmla="*/ 119 w 1598"/>
                  <a:gd name="T19" fmla="*/ 721 h 1699"/>
                  <a:gd name="T20" fmla="*/ 186 w 1598"/>
                  <a:gd name="T21" fmla="*/ 291 h 1699"/>
                  <a:gd name="T22" fmla="*/ 763 w 1598"/>
                  <a:gd name="T23" fmla="*/ 4 h 1699"/>
                  <a:gd name="T24" fmla="*/ 1306 w 1598"/>
                  <a:gd name="T25" fmla="*/ 168 h 1699"/>
                  <a:gd name="T26" fmla="*/ 1509 w 1598"/>
                  <a:gd name="T27" fmla="*/ 937 h 1699"/>
                  <a:gd name="T28" fmla="*/ 1179 w 1598"/>
                  <a:gd name="T29" fmla="*/ 1560 h 1699"/>
                  <a:gd name="T30" fmla="*/ 557 w 1598"/>
                  <a:gd name="T31" fmla="*/ 1640 h 1699"/>
                  <a:gd name="T32" fmla="*/ 1120 w 1598"/>
                  <a:gd name="T33" fmla="*/ 1558 h 1699"/>
                  <a:gd name="T34" fmla="*/ 1179 w 1598"/>
                  <a:gd name="T35" fmla="*/ 1361 h 1699"/>
                  <a:gd name="T36" fmla="*/ 1452 w 1598"/>
                  <a:gd name="T37" fmla="*/ 922 h 1699"/>
                  <a:gd name="T38" fmla="*/ 1388 w 1598"/>
                  <a:gd name="T39" fmla="*/ 364 h 1699"/>
                  <a:gd name="T40" fmla="*/ 1265 w 1598"/>
                  <a:gd name="T41" fmla="*/ 210 h 1699"/>
                  <a:gd name="T42" fmla="*/ 767 w 1598"/>
                  <a:gd name="T43" fmla="*/ 63 h 1699"/>
                  <a:gd name="T44" fmla="*/ 765 w 1598"/>
                  <a:gd name="T45" fmla="*/ 63 h 1699"/>
                  <a:gd name="T46" fmla="*/ 234 w 1598"/>
                  <a:gd name="T47" fmla="*/ 325 h 1699"/>
                  <a:gd name="T48" fmla="*/ 174 w 1598"/>
                  <a:gd name="T49" fmla="*/ 699 h 1699"/>
                  <a:gd name="T50" fmla="*/ 176 w 1598"/>
                  <a:gd name="T51" fmla="*/ 705 h 1699"/>
                  <a:gd name="T52" fmla="*/ 70 w 1598"/>
                  <a:gd name="T53" fmla="*/ 976 h 1699"/>
                  <a:gd name="T54" fmla="*/ 72 w 1598"/>
                  <a:gd name="T55" fmla="*/ 998 h 1699"/>
                  <a:gd name="T56" fmla="*/ 129 w 1598"/>
                  <a:gd name="T57" fmla="*/ 1071 h 1699"/>
                  <a:gd name="T58" fmla="*/ 142 w 1598"/>
                  <a:gd name="T59" fmla="*/ 1078 h 1699"/>
                  <a:gd name="T60" fmla="*/ 152 w 1598"/>
                  <a:gd name="T61" fmla="*/ 1150 h 1699"/>
                  <a:gd name="T62" fmla="*/ 148 w 1598"/>
                  <a:gd name="T63" fmla="*/ 1157 h 1699"/>
                  <a:gd name="T64" fmla="*/ 150 w 1598"/>
                  <a:gd name="T65" fmla="*/ 1159 h 1699"/>
                  <a:gd name="T66" fmla="*/ 163 w 1598"/>
                  <a:gd name="T67" fmla="*/ 1215 h 1699"/>
                  <a:gd name="T68" fmla="*/ 156 w 1598"/>
                  <a:gd name="T69" fmla="*/ 1229 h 1699"/>
                  <a:gd name="T70" fmla="*/ 159 w 1598"/>
                  <a:gd name="T71" fmla="*/ 1235 h 1699"/>
                  <a:gd name="T72" fmla="*/ 182 w 1598"/>
                  <a:gd name="T73" fmla="*/ 1257 h 1699"/>
                  <a:gd name="T74" fmla="*/ 210 w 1598"/>
                  <a:gd name="T75" fmla="*/ 1384 h 1699"/>
                  <a:gd name="T76" fmla="*/ 286 w 1598"/>
                  <a:gd name="T77" fmla="*/ 1453 h 1699"/>
                  <a:gd name="T78" fmla="*/ 555 w 1598"/>
                  <a:gd name="T79" fmla="*/ 1559 h 1699"/>
                  <a:gd name="T80" fmla="*/ 557 w 1598"/>
                  <a:gd name="T81" fmla="*/ 1640 h 1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98" h="1699">
                    <a:moveTo>
                      <a:pt x="1179" y="1699"/>
                    </a:moveTo>
                    <a:cubicBezTo>
                      <a:pt x="499" y="1699"/>
                      <a:pt x="499" y="1699"/>
                      <a:pt x="499" y="1699"/>
                    </a:cubicBezTo>
                    <a:cubicBezTo>
                      <a:pt x="497" y="1573"/>
                      <a:pt x="497" y="1573"/>
                      <a:pt x="497" y="1573"/>
                    </a:cubicBezTo>
                    <a:cubicBezTo>
                      <a:pt x="485" y="1544"/>
                      <a:pt x="450" y="1514"/>
                      <a:pt x="421" y="1514"/>
                    </a:cubicBezTo>
                    <a:cubicBezTo>
                      <a:pt x="280" y="1512"/>
                      <a:pt x="280" y="1512"/>
                      <a:pt x="280" y="1512"/>
                    </a:cubicBezTo>
                    <a:cubicBezTo>
                      <a:pt x="178" y="1505"/>
                      <a:pt x="151" y="1425"/>
                      <a:pt x="151" y="1384"/>
                    </a:cubicBezTo>
                    <a:cubicBezTo>
                      <a:pt x="151" y="1383"/>
                      <a:pt x="151" y="1383"/>
                      <a:pt x="151" y="1383"/>
                    </a:cubicBezTo>
                    <a:cubicBezTo>
                      <a:pt x="152" y="1336"/>
                      <a:pt x="142" y="1309"/>
                      <a:pt x="138" y="1299"/>
                    </a:cubicBezTo>
                    <a:cubicBezTo>
                      <a:pt x="122" y="1287"/>
                      <a:pt x="112" y="1272"/>
                      <a:pt x="108" y="1264"/>
                    </a:cubicBezTo>
                    <a:cubicBezTo>
                      <a:pt x="92" y="1245"/>
                      <a:pt x="94" y="1220"/>
                      <a:pt x="104" y="1199"/>
                    </a:cubicBezTo>
                    <a:cubicBezTo>
                      <a:pt x="103" y="1197"/>
                      <a:pt x="102" y="1195"/>
                      <a:pt x="101" y="1193"/>
                    </a:cubicBezTo>
                    <a:cubicBezTo>
                      <a:pt x="83" y="1170"/>
                      <a:pt x="86" y="1143"/>
                      <a:pt x="98" y="1123"/>
                    </a:cubicBezTo>
                    <a:cubicBezTo>
                      <a:pt x="37" y="1100"/>
                      <a:pt x="19" y="1033"/>
                      <a:pt x="15" y="1016"/>
                    </a:cubicBezTo>
                    <a:cubicBezTo>
                      <a:pt x="0" y="978"/>
                      <a:pt x="16" y="947"/>
                      <a:pt x="28" y="934"/>
                    </a:cubicBezTo>
                    <a:cubicBezTo>
                      <a:pt x="31" y="931"/>
                      <a:pt x="31" y="931"/>
                      <a:pt x="31" y="931"/>
                    </a:cubicBezTo>
                    <a:cubicBezTo>
                      <a:pt x="34" y="929"/>
                      <a:pt x="34" y="929"/>
                      <a:pt x="34" y="929"/>
                    </a:cubicBezTo>
                    <a:cubicBezTo>
                      <a:pt x="125" y="874"/>
                      <a:pt x="126" y="796"/>
                      <a:pt x="126" y="792"/>
                    </a:cubicBezTo>
                    <a:cubicBezTo>
                      <a:pt x="126" y="790"/>
                      <a:pt x="126" y="790"/>
                      <a:pt x="126" y="790"/>
                    </a:cubicBezTo>
                    <a:cubicBezTo>
                      <a:pt x="126" y="788"/>
                      <a:pt x="126" y="788"/>
                      <a:pt x="126" y="788"/>
                    </a:cubicBezTo>
                    <a:cubicBezTo>
                      <a:pt x="128" y="772"/>
                      <a:pt x="123" y="739"/>
                      <a:pt x="119" y="721"/>
                    </a:cubicBezTo>
                    <a:cubicBezTo>
                      <a:pt x="97" y="671"/>
                      <a:pt x="95" y="582"/>
                      <a:pt x="95" y="572"/>
                    </a:cubicBezTo>
                    <a:cubicBezTo>
                      <a:pt x="91" y="427"/>
                      <a:pt x="182" y="296"/>
                      <a:pt x="186" y="291"/>
                    </a:cubicBezTo>
                    <a:cubicBezTo>
                      <a:pt x="187" y="290"/>
                      <a:pt x="187" y="290"/>
                      <a:pt x="187" y="290"/>
                    </a:cubicBezTo>
                    <a:cubicBezTo>
                      <a:pt x="406" y="13"/>
                      <a:pt x="736" y="4"/>
                      <a:pt x="763" y="4"/>
                    </a:cubicBezTo>
                    <a:cubicBezTo>
                      <a:pt x="791" y="1"/>
                      <a:pt x="819" y="0"/>
                      <a:pt x="847" y="0"/>
                    </a:cubicBezTo>
                    <a:cubicBezTo>
                      <a:pt x="1071" y="0"/>
                      <a:pt x="1220" y="91"/>
                      <a:pt x="1306" y="168"/>
                    </a:cubicBezTo>
                    <a:cubicBezTo>
                      <a:pt x="1395" y="247"/>
                      <a:pt x="1435" y="326"/>
                      <a:pt x="1440" y="337"/>
                    </a:cubicBezTo>
                    <a:cubicBezTo>
                      <a:pt x="1598" y="623"/>
                      <a:pt x="1516" y="916"/>
                      <a:pt x="1509" y="937"/>
                    </a:cubicBezTo>
                    <a:cubicBezTo>
                      <a:pt x="1452" y="1169"/>
                      <a:pt x="1254" y="1371"/>
                      <a:pt x="1226" y="1398"/>
                    </a:cubicBezTo>
                    <a:cubicBezTo>
                      <a:pt x="1186" y="1465"/>
                      <a:pt x="1179" y="1552"/>
                      <a:pt x="1179" y="1560"/>
                    </a:cubicBezTo>
                    <a:lnTo>
                      <a:pt x="1179" y="1699"/>
                    </a:lnTo>
                    <a:close/>
                    <a:moveTo>
                      <a:pt x="557" y="1640"/>
                    </a:moveTo>
                    <a:cubicBezTo>
                      <a:pt x="1120" y="1640"/>
                      <a:pt x="1120" y="1640"/>
                      <a:pt x="1120" y="1640"/>
                    </a:cubicBezTo>
                    <a:cubicBezTo>
                      <a:pt x="1120" y="1558"/>
                      <a:pt x="1120" y="1558"/>
                      <a:pt x="1120" y="1558"/>
                    </a:cubicBezTo>
                    <a:cubicBezTo>
                      <a:pt x="1120" y="1553"/>
                      <a:pt x="1126" y="1448"/>
                      <a:pt x="1177" y="1364"/>
                    </a:cubicBezTo>
                    <a:cubicBezTo>
                      <a:pt x="1179" y="1361"/>
                      <a:pt x="1179" y="1361"/>
                      <a:pt x="1179" y="1361"/>
                    </a:cubicBezTo>
                    <a:cubicBezTo>
                      <a:pt x="1182" y="1358"/>
                      <a:pt x="1182" y="1358"/>
                      <a:pt x="1182" y="1358"/>
                    </a:cubicBezTo>
                    <a:cubicBezTo>
                      <a:pt x="1184" y="1356"/>
                      <a:pt x="1396" y="1150"/>
                      <a:pt x="1452" y="922"/>
                    </a:cubicBezTo>
                    <a:cubicBezTo>
                      <a:pt x="1453" y="921"/>
                      <a:pt x="1453" y="921"/>
                      <a:pt x="1453" y="921"/>
                    </a:cubicBezTo>
                    <a:cubicBezTo>
                      <a:pt x="1454" y="918"/>
                      <a:pt x="1537" y="634"/>
                      <a:pt x="1388" y="364"/>
                    </a:cubicBezTo>
                    <a:cubicBezTo>
                      <a:pt x="1387" y="363"/>
                      <a:pt x="1387" y="363"/>
                      <a:pt x="1387" y="363"/>
                    </a:cubicBezTo>
                    <a:cubicBezTo>
                      <a:pt x="1386" y="362"/>
                      <a:pt x="1349" y="285"/>
                      <a:pt x="1265" y="210"/>
                    </a:cubicBezTo>
                    <a:cubicBezTo>
                      <a:pt x="1151" y="110"/>
                      <a:pt x="1011" y="59"/>
                      <a:pt x="847" y="59"/>
                    </a:cubicBezTo>
                    <a:cubicBezTo>
                      <a:pt x="821" y="59"/>
                      <a:pt x="794" y="60"/>
                      <a:pt x="767" y="63"/>
                    </a:cubicBezTo>
                    <a:cubicBezTo>
                      <a:pt x="766" y="63"/>
                      <a:pt x="766" y="63"/>
                      <a:pt x="766" y="63"/>
                    </a:cubicBezTo>
                    <a:cubicBezTo>
                      <a:pt x="765" y="63"/>
                      <a:pt x="765" y="63"/>
                      <a:pt x="765" y="63"/>
                    </a:cubicBezTo>
                    <a:cubicBezTo>
                      <a:pt x="761" y="63"/>
                      <a:pt x="681" y="64"/>
                      <a:pt x="575" y="97"/>
                    </a:cubicBezTo>
                    <a:cubicBezTo>
                      <a:pt x="434" y="140"/>
                      <a:pt x="320" y="217"/>
                      <a:pt x="234" y="325"/>
                    </a:cubicBezTo>
                    <a:cubicBezTo>
                      <a:pt x="227" y="335"/>
                      <a:pt x="151" y="450"/>
                      <a:pt x="154" y="571"/>
                    </a:cubicBezTo>
                    <a:cubicBezTo>
                      <a:pt x="154" y="595"/>
                      <a:pt x="159" y="666"/>
                      <a:pt x="174" y="699"/>
                    </a:cubicBezTo>
                    <a:cubicBezTo>
                      <a:pt x="175" y="702"/>
                      <a:pt x="175" y="702"/>
                      <a:pt x="175" y="702"/>
                    </a:cubicBezTo>
                    <a:cubicBezTo>
                      <a:pt x="176" y="705"/>
                      <a:pt x="176" y="705"/>
                      <a:pt x="176" y="705"/>
                    </a:cubicBezTo>
                    <a:cubicBezTo>
                      <a:pt x="177" y="710"/>
                      <a:pt x="189" y="761"/>
                      <a:pt x="185" y="794"/>
                    </a:cubicBezTo>
                    <a:cubicBezTo>
                      <a:pt x="184" y="812"/>
                      <a:pt x="177" y="908"/>
                      <a:pt x="70" y="976"/>
                    </a:cubicBezTo>
                    <a:cubicBezTo>
                      <a:pt x="68" y="979"/>
                      <a:pt x="66" y="986"/>
                      <a:pt x="70" y="995"/>
                    </a:cubicBezTo>
                    <a:cubicBezTo>
                      <a:pt x="72" y="998"/>
                      <a:pt x="72" y="998"/>
                      <a:pt x="72" y="998"/>
                    </a:cubicBezTo>
                    <a:cubicBezTo>
                      <a:pt x="72" y="1002"/>
                      <a:pt x="72" y="1002"/>
                      <a:pt x="72" y="1002"/>
                    </a:cubicBezTo>
                    <a:cubicBezTo>
                      <a:pt x="73" y="1002"/>
                      <a:pt x="84" y="1062"/>
                      <a:pt x="129" y="1071"/>
                    </a:cubicBezTo>
                    <a:cubicBezTo>
                      <a:pt x="136" y="1073"/>
                      <a:pt x="136" y="1073"/>
                      <a:pt x="136" y="1073"/>
                    </a:cubicBezTo>
                    <a:cubicBezTo>
                      <a:pt x="142" y="1078"/>
                      <a:pt x="142" y="1078"/>
                      <a:pt x="142" y="1078"/>
                    </a:cubicBezTo>
                    <a:cubicBezTo>
                      <a:pt x="154" y="1089"/>
                      <a:pt x="165" y="1112"/>
                      <a:pt x="154" y="1144"/>
                    </a:cubicBezTo>
                    <a:cubicBezTo>
                      <a:pt x="152" y="1150"/>
                      <a:pt x="152" y="1150"/>
                      <a:pt x="152" y="1150"/>
                    </a:cubicBezTo>
                    <a:cubicBezTo>
                      <a:pt x="149" y="1153"/>
                      <a:pt x="149" y="1153"/>
                      <a:pt x="149" y="1153"/>
                    </a:cubicBezTo>
                    <a:cubicBezTo>
                      <a:pt x="149" y="1154"/>
                      <a:pt x="148" y="1156"/>
                      <a:pt x="148" y="1157"/>
                    </a:cubicBezTo>
                    <a:cubicBezTo>
                      <a:pt x="148" y="1157"/>
                      <a:pt x="148" y="1157"/>
                      <a:pt x="148" y="1157"/>
                    </a:cubicBezTo>
                    <a:cubicBezTo>
                      <a:pt x="150" y="1159"/>
                      <a:pt x="150" y="1159"/>
                      <a:pt x="150" y="1159"/>
                    </a:cubicBezTo>
                    <a:cubicBezTo>
                      <a:pt x="152" y="1163"/>
                      <a:pt x="166" y="1185"/>
                      <a:pt x="164" y="1207"/>
                    </a:cubicBezTo>
                    <a:cubicBezTo>
                      <a:pt x="163" y="1215"/>
                      <a:pt x="163" y="1215"/>
                      <a:pt x="163" y="1215"/>
                    </a:cubicBezTo>
                    <a:cubicBezTo>
                      <a:pt x="159" y="1221"/>
                      <a:pt x="159" y="1221"/>
                      <a:pt x="159" y="1221"/>
                    </a:cubicBezTo>
                    <a:cubicBezTo>
                      <a:pt x="158" y="1223"/>
                      <a:pt x="157" y="1226"/>
                      <a:pt x="156" y="1229"/>
                    </a:cubicBezTo>
                    <a:cubicBezTo>
                      <a:pt x="157" y="1230"/>
                      <a:pt x="157" y="1230"/>
                      <a:pt x="157" y="1230"/>
                    </a:cubicBezTo>
                    <a:cubicBezTo>
                      <a:pt x="159" y="1235"/>
                      <a:pt x="159" y="1235"/>
                      <a:pt x="159" y="1235"/>
                    </a:cubicBezTo>
                    <a:cubicBezTo>
                      <a:pt x="161" y="1238"/>
                      <a:pt x="167" y="1248"/>
                      <a:pt x="176" y="1253"/>
                    </a:cubicBezTo>
                    <a:cubicBezTo>
                      <a:pt x="182" y="1257"/>
                      <a:pt x="182" y="1257"/>
                      <a:pt x="182" y="1257"/>
                    </a:cubicBezTo>
                    <a:cubicBezTo>
                      <a:pt x="185" y="1262"/>
                      <a:pt x="185" y="1262"/>
                      <a:pt x="185" y="1262"/>
                    </a:cubicBezTo>
                    <a:cubicBezTo>
                      <a:pt x="188" y="1266"/>
                      <a:pt x="212" y="1305"/>
                      <a:pt x="210" y="1384"/>
                    </a:cubicBezTo>
                    <a:cubicBezTo>
                      <a:pt x="210" y="1395"/>
                      <a:pt x="215" y="1449"/>
                      <a:pt x="285" y="1453"/>
                    </a:cubicBezTo>
                    <a:cubicBezTo>
                      <a:pt x="286" y="1453"/>
                      <a:pt x="286" y="1453"/>
                      <a:pt x="286" y="1453"/>
                    </a:cubicBezTo>
                    <a:cubicBezTo>
                      <a:pt x="429" y="1457"/>
                      <a:pt x="429" y="1457"/>
                      <a:pt x="429" y="1457"/>
                    </a:cubicBezTo>
                    <a:cubicBezTo>
                      <a:pt x="470" y="1460"/>
                      <a:pt x="533" y="1487"/>
                      <a:pt x="555" y="1559"/>
                    </a:cubicBezTo>
                    <a:cubicBezTo>
                      <a:pt x="556" y="1563"/>
                      <a:pt x="556" y="1563"/>
                      <a:pt x="556" y="1563"/>
                    </a:cubicBezTo>
                    <a:lnTo>
                      <a:pt x="557" y="164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700" dirty="0"/>
              </a:p>
            </p:txBody>
          </p:sp>
          <p:sp>
            <p:nvSpPr>
              <p:cNvPr id="5" name="Pie 6"/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2276732"/>
                  <a:gd name="adj2" fmla="val 16200000"/>
                </a:avLst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Pie 13"/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5840500"/>
                  <a:gd name="adj2" fmla="val 19589917"/>
                </a:avLst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Pie 14"/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9138758"/>
                  <a:gd name="adj2" fmla="val 1338485"/>
                </a:avLst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Pie 15"/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798895"/>
                  <a:gd name="adj2" fmla="val 4047876"/>
                </a:avLst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Arc 8"/>
            <p:cNvSpPr/>
            <p:nvPr/>
          </p:nvSpPr>
          <p:spPr>
            <a:xfrm>
              <a:off x="412475" y="1920407"/>
              <a:ext cx="3953351" cy="3953350"/>
            </a:xfrm>
            <a:prstGeom prst="arc">
              <a:avLst>
                <a:gd name="adj1" fmla="val 13483629"/>
                <a:gd name="adj2" fmla="val 2813791"/>
              </a:avLst>
            </a:prstGeom>
            <a:ln w="19050"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324683" y="2053570"/>
              <a:ext cx="240059" cy="2400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/>
            <p:cNvSpPr/>
            <p:nvPr/>
          </p:nvSpPr>
          <p:spPr>
            <a:xfrm>
              <a:off x="3205145" y="2053570"/>
              <a:ext cx="240059" cy="2400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/>
            <p:cNvSpPr/>
            <p:nvPr/>
          </p:nvSpPr>
          <p:spPr>
            <a:xfrm>
              <a:off x="4204756" y="3355373"/>
              <a:ext cx="240059" cy="2400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2"/>
            <p:cNvSpPr/>
            <p:nvPr/>
          </p:nvSpPr>
          <p:spPr>
            <a:xfrm>
              <a:off x="3962769" y="4856152"/>
              <a:ext cx="240059" cy="2400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Isosceles Triangle 41"/>
            <p:cNvSpPr>
              <a:spLocks noChangeAspect="1"/>
            </p:cNvSpPr>
            <p:nvPr/>
          </p:nvSpPr>
          <p:spPr>
            <a:xfrm>
              <a:off x="1797928" y="2996089"/>
              <a:ext cx="258797" cy="320551"/>
            </a:xfrm>
            <a:custGeom>
              <a:avLst/>
              <a:gdLst>
                <a:gd name="connsiteX0" fmla="*/ 1367278 w 2736000"/>
                <a:gd name="connsiteY0" fmla="*/ 2273826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67278 w 2736000"/>
                <a:gd name="connsiteY5" fmla="*/ 2273826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-1" fmla="*/ 1367278 w 2736000"/>
                <a:gd name="connsiteY0-2" fmla="*/ 2273826 h 3930092"/>
                <a:gd name="connsiteX1-3" fmla="*/ 1535821 w 2736000"/>
                <a:gd name="connsiteY1-4" fmla="*/ 2564417 h 3930092"/>
                <a:gd name="connsiteX2-5" fmla="*/ 2088000 w 2736000"/>
                <a:gd name="connsiteY2-6" fmla="*/ 3520946 h 3930092"/>
                <a:gd name="connsiteX3-7" fmla="*/ 648080 w 2736000"/>
                <a:gd name="connsiteY3-8" fmla="*/ 3506285 h 3930092"/>
                <a:gd name="connsiteX4-9" fmla="*/ 1198105 w 2736000"/>
                <a:gd name="connsiteY4-10" fmla="*/ 2565503 h 3930092"/>
                <a:gd name="connsiteX5-11" fmla="*/ 1367278 w 2736000"/>
                <a:gd name="connsiteY5-12" fmla="*/ 2273826 h 3930092"/>
                <a:gd name="connsiteX6-13" fmla="*/ 648003 w 2736000"/>
                <a:gd name="connsiteY6-14" fmla="*/ 793859 h 3930092"/>
                <a:gd name="connsiteX7-15" fmla="*/ 2087849 w 2736000"/>
                <a:gd name="connsiteY7-16" fmla="*/ 808518 h 3930092"/>
                <a:gd name="connsiteX8-17" fmla="*/ 1641214 w 2736000"/>
                <a:gd name="connsiteY8-18" fmla="*/ 1449982 h 3930092"/>
                <a:gd name="connsiteX9-19" fmla="*/ 1368003 w 2736000"/>
                <a:gd name="connsiteY9-20" fmla="*/ 1937706 h 3930092"/>
                <a:gd name="connsiteX10-21" fmla="*/ 1094068 w 2736000"/>
                <a:gd name="connsiteY10-22" fmla="*/ 1448735 h 3930092"/>
                <a:gd name="connsiteX11-23" fmla="*/ 648003 w 2736000"/>
                <a:gd name="connsiteY11-24" fmla="*/ 793859 h 3930092"/>
                <a:gd name="connsiteX12-25" fmla="*/ 516625 w 2736000"/>
                <a:gd name="connsiteY12-26" fmla="*/ 299874 h 3930092"/>
                <a:gd name="connsiteX13-27" fmla="*/ 516625 w 2736000"/>
                <a:gd name="connsiteY13-28" fmla="*/ 449580 h 3930092"/>
                <a:gd name="connsiteX14-29" fmla="*/ 1029987 w 2736000"/>
                <a:gd name="connsiteY14-30" fmla="*/ 1557992 h 3930092"/>
                <a:gd name="connsiteX15-31" fmla="*/ 1146996 w 2736000"/>
                <a:gd name="connsiteY15-32" fmla="*/ 2057479 h 3930092"/>
                <a:gd name="connsiteX16-33" fmla="*/ 1055065 w 2736000"/>
                <a:gd name="connsiteY16-34" fmla="*/ 2431585 h 3930092"/>
                <a:gd name="connsiteX17-35" fmla="*/ 539378 w 2736000"/>
                <a:gd name="connsiteY17-36" fmla="*/ 3468615 h 3930092"/>
                <a:gd name="connsiteX18-37" fmla="*/ 539378 w 2736000"/>
                <a:gd name="connsiteY18-38" fmla="*/ 3604591 h 3930092"/>
                <a:gd name="connsiteX19-39" fmla="*/ 2196077 w 2736000"/>
                <a:gd name="connsiteY19-40" fmla="*/ 3604591 h 3930092"/>
                <a:gd name="connsiteX20-41" fmla="*/ 2196077 w 2736000"/>
                <a:gd name="connsiteY20-42" fmla="*/ 3468615 h 3930092"/>
                <a:gd name="connsiteX21-43" fmla="*/ 1695313 w 2736000"/>
                <a:gd name="connsiteY21-44" fmla="*/ 2440912 h 3930092"/>
                <a:gd name="connsiteX22-45" fmla="*/ 1617547 w 2736000"/>
                <a:gd name="connsiteY22-46" fmla="*/ 2049252 h 3930092"/>
                <a:gd name="connsiteX23-47" fmla="*/ 1719395 w 2736000"/>
                <a:gd name="connsiteY23-48" fmla="*/ 1540961 h 3930092"/>
                <a:gd name="connsiteX24-49" fmla="*/ 2207952 w 2736000"/>
                <a:gd name="connsiteY24-50" fmla="*/ 449580 h 3930092"/>
                <a:gd name="connsiteX25-51" fmla="*/ 2207952 w 2736000"/>
                <a:gd name="connsiteY25-52" fmla="*/ 299874 h 3930092"/>
                <a:gd name="connsiteX26-53" fmla="*/ 516625 w 2736000"/>
                <a:gd name="connsiteY26-54" fmla="*/ 299874 h 3930092"/>
                <a:gd name="connsiteX27-55" fmla="*/ 144000 w 2736000"/>
                <a:gd name="connsiteY27-56" fmla="*/ 0 h 3930092"/>
                <a:gd name="connsiteX28-57" fmla="*/ 2592000 w 2736000"/>
                <a:gd name="connsiteY28-58" fmla="*/ 0 h 3930092"/>
                <a:gd name="connsiteX29-59" fmla="*/ 2736000 w 2736000"/>
                <a:gd name="connsiteY29-60" fmla="*/ 144000 h 3930092"/>
                <a:gd name="connsiteX30-61" fmla="*/ 2592000 w 2736000"/>
                <a:gd name="connsiteY30-62" fmla="*/ 288000 h 3930092"/>
                <a:gd name="connsiteX31-63" fmla="*/ 2396702 w 2736000"/>
                <a:gd name="connsiteY31-64" fmla="*/ 288000 h 3930092"/>
                <a:gd name="connsiteX32-65" fmla="*/ 2396702 w 2736000"/>
                <a:gd name="connsiteY32-66" fmla="*/ 413234 h 3930092"/>
                <a:gd name="connsiteX33-67" fmla="*/ 1815389 w 2736000"/>
                <a:gd name="connsiteY33-68" fmla="*/ 1665324 h 3930092"/>
                <a:gd name="connsiteX34-69" fmla="*/ 1753098 w 2736000"/>
                <a:gd name="connsiteY34-70" fmla="*/ 1974987 h 3930092"/>
                <a:gd name="connsiteX35-71" fmla="*/ 1825752 w 2736000"/>
                <a:gd name="connsiteY35-72" fmla="*/ 2312143 h 3930092"/>
                <a:gd name="connsiteX36-73" fmla="*/ 2395980 w 2736000"/>
                <a:gd name="connsiteY36-74" fmla="*/ 3557007 h 3930092"/>
                <a:gd name="connsiteX37-75" fmla="*/ 2395980 w 2736000"/>
                <a:gd name="connsiteY37-76" fmla="*/ 3642092 h 3930092"/>
                <a:gd name="connsiteX38-77" fmla="*/ 2592000 w 2736000"/>
                <a:gd name="connsiteY38-78" fmla="*/ 3642092 h 3930092"/>
                <a:gd name="connsiteX39-79" fmla="*/ 2736000 w 2736000"/>
                <a:gd name="connsiteY39-80" fmla="*/ 3786092 h 3930092"/>
                <a:gd name="connsiteX40-81" fmla="*/ 2592000 w 2736000"/>
                <a:gd name="connsiteY40-82" fmla="*/ 3930092 h 3930092"/>
                <a:gd name="connsiteX41-83" fmla="*/ 144000 w 2736000"/>
                <a:gd name="connsiteY41-84" fmla="*/ 3930092 h 3930092"/>
                <a:gd name="connsiteX42-85" fmla="*/ 0 w 2736000"/>
                <a:gd name="connsiteY42-86" fmla="*/ 3786092 h 3930092"/>
                <a:gd name="connsiteX43-87" fmla="*/ 144000 w 2736000"/>
                <a:gd name="connsiteY43-88" fmla="*/ 3642092 h 3930092"/>
                <a:gd name="connsiteX44-89" fmla="*/ 338578 w 2736000"/>
                <a:gd name="connsiteY44-90" fmla="*/ 3642092 h 3930092"/>
                <a:gd name="connsiteX45-91" fmla="*/ 338578 w 2736000"/>
                <a:gd name="connsiteY45-92" fmla="*/ 3557007 h 3930092"/>
                <a:gd name="connsiteX46-93" fmla="*/ 951672 w 2736000"/>
                <a:gd name="connsiteY46-94" fmla="*/ 2284199 h 3930092"/>
                <a:gd name="connsiteX47-95" fmla="*/ 1012216 w 2736000"/>
                <a:gd name="connsiteY47-96" fmla="*/ 1995181 h 3930092"/>
                <a:gd name="connsiteX48-97" fmla="*/ 943195 w 2736000"/>
                <a:gd name="connsiteY48-98" fmla="*/ 1693402 h 3930092"/>
                <a:gd name="connsiteX49-99" fmla="*/ 339300 w 2736000"/>
                <a:gd name="connsiteY49-100" fmla="*/ 413234 h 3930092"/>
                <a:gd name="connsiteX50-101" fmla="*/ 339300 w 2736000"/>
                <a:gd name="connsiteY50-102" fmla="*/ 288000 h 3930092"/>
                <a:gd name="connsiteX51-103" fmla="*/ 144000 w 2736000"/>
                <a:gd name="connsiteY51-104" fmla="*/ 288000 h 3930092"/>
                <a:gd name="connsiteX52-105" fmla="*/ 0 w 2736000"/>
                <a:gd name="connsiteY52-106" fmla="*/ 144000 h 3930092"/>
                <a:gd name="connsiteX53-107" fmla="*/ 144000 w 2736000"/>
                <a:gd name="connsiteY53-108" fmla="*/ 0 h 3930092"/>
                <a:gd name="connsiteX0-109" fmla="*/ 1397963 w 2736000"/>
                <a:gd name="connsiteY0-110" fmla="*/ 2421112 h 3930092"/>
                <a:gd name="connsiteX1-111" fmla="*/ 1535821 w 2736000"/>
                <a:gd name="connsiteY1-112" fmla="*/ 2564417 h 3930092"/>
                <a:gd name="connsiteX2-113" fmla="*/ 2088000 w 2736000"/>
                <a:gd name="connsiteY2-114" fmla="*/ 3520946 h 3930092"/>
                <a:gd name="connsiteX3-115" fmla="*/ 648080 w 2736000"/>
                <a:gd name="connsiteY3-116" fmla="*/ 3506285 h 3930092"/>
                <a:gd name="connsiteX4-117" fmla="*/ 1198105 w 2736000"/>
                <a:gd name="connsiteY4-118" fmla="*/ 2565503 h 3930092"/>
                <a:gd name="connsiteX5-119" fmla="*/ 1397963 w 2736000"/>
                <a:gd name="connsiteY5-120" fmla="*/ 2421112 h 3930092"/>
                <a:gd name="connsiteX6-121" fmla="*/ 648003 w 2736000"/>
                <a:gd name="connsiteY6-122" fmla="*/ 793859 h 3930092"/>
                <a:gd name="connsiteX7-123" fmla="*/ 2087849 w 2736000"/>
                <a:gd name="connsiteY7-124" fmla="*/ 808518 h 3930092"/>
                <a:gd name="connsiteX8-125" fmla="*/ 1641214 w 2736000"/>
                <a:gd name="connsiteY8-126" fmla="*/ 1449982 h 3930092"/>
                <a:gd name="connsiteX9-127" fmla="*/ 1368003 w 2736000"/>
                <a:gd name="connsiteY9-128" fmla="*/ 1937706 h 3930092"/>
                <a:gd name="connsiteX10-129" fmla="*/ 1094068 w 2736000"/>
                <a:gd name="connsiteY10-130" fmla="*/ 1448735 h 3930092"/>
                <a:gd name="connsiteX11-131" fmla="*/ 648003 w 2736000"/>
                <a:gd name="connsiteY11-132" fmla="*/ 793859 h 3930092"/>
                <a:gd name="connsiteX12-133" fmla="*/ 516625 w 2736000"/>
                <a:gd name="connsiteY12-134" fmla="*/ 299874 h 3930092"/>
                <a:gd name="connsiteX13-135" fmla="*/ 516625 w 2736000"/>
                <a:gd name="connsiteY13-136" fmla="*/ 449580 h 3930092"/>
                <a:gd name="connsiteX14-137" fmla="*/ 1029987 w 2736000"/>
                <a:gd name="connsiteY14-138" fmla="*/ 1557992 h 3930092"/>
                <a:gd name="connsiteX15-139" fmla="*/ 1146996 w 2736000"/>
                <a:gd name="connsiteY15-140" fmla="*/ 2057479 h 3930092"/>
                <a:gd name="connsiteX16-141" fmla="*/ 1055065 w 2736000"/>
                <a:gd name="connsiteY16-142" fmla="*/ 2431585 h 3930092"/>
                <a:gd name="connsiteX17-143" fmla="*/ 539378 w 2736000"/>
                <a:gd name="connsiteY17-144" fmla="*/ 3468615 h 3930092"/>
                <a:gd name="connsiteX18-145" fmla="*/ 539378 w 2736000"/>
                <a:gd name="connsiteY18-146" fmla="*/ 3604591 h 3930092"/>
                <a:gd name="connsiteX19-147" fmla="*/ 2196077 w 2736000"/>
                <a:gd name="connsiteY19-148" fmla="*/ 3604591 h 3930092"/>
                <a:gd name="connsiteX20-149" fmla="*/ 2196077 w 2736000"/>
                <a:gd name="connsiteY20-150" fmla="*/ 3468615 h 3930092"/>
                <a:gd name="connsiteX21-151" fmla="*/ 1695313 w 2736000"/>
                <a:gd name="connsiteY21-152" fmla="*/ 2440912 h 3930092"/>
                <a:gd name="connsiteX22-153" fmla="*/ 1617547 w 2736000"/>
                <a:gd name="connsiteY22-154" fmla="*/ 2049252 h 3930092"/>
                <a:gd name="connsiteX23-155" fmla="*/ 1719395 w 2736000"/>
                <a:gd name="connsiteY23-156" fmla="*/ 1540961 h 3930092"/>
                <a:gd name="connsiteX24-157" fmla="*/ 2207952 w 2736000"/>
                <a:gd name="connsiteY24-158" fmla="*/ 449580 h 3930092"/>
                <a:gd name="connsiteX25-159" fmla="*/ 2207952 w 2736000"/>
                <a:gd name="connsiteY25-160" fmla="*/ 299874 h 3930092"/>
                <a:gd name="connsiteX26-161" fmla="*/ 516625 w 2736000"/>
                <a:gd name="connsiteY26-162" fmla="*/ 299874 h 3930092"/>
                <a:gd name="connsiteX27-163" fmla="*/ 144000 w 2736000"/>
                <a:gd name="connsiteY27-164" fmla="*/ 0 h 3930092"/>
                <a:gd name="connsiteX28-165" fmla="*/ 2592000 w 2736000"/>
                <a:gd name="connsiteY28-166" fmla="*/ 0 h 3930092"/>
                <a:gd name="connsiteX29-167" fmla="*/ 2736000 w 2736000"/>
                <a:gd name="connsiteY29-168" fmla="*/ 144000 h 3930092"/>
                <a:gd name="connsiteX30-169" fmla="*/ 2592000 w 2736000"/>
                <a:gd name="connsiteY30-170" fmla="*/ 288000 h 3930092"/>
                <a:gd name="connsiteX31-171" fmla="*/ 2396702 w 2736000"/>
                <a:gd name="connsiteY31-172" fmla="*/ 288000 h 3930092"/>
                <a:gd name="connsiteX32-173" fmla="*/ 2396702 w 2736000"/>
                <a:gd name="connsiteY32-174" fmla="*/ 413234 h 3930092"/>
                <a:gd name="connsiteX33-175" fmla="*/ 1815389 w 2736000"/>
                <a:gd name="connsiteY33-176" fmla="*/ 1665324 h 3930092"/>
                <a:gd name="connsiteX34-177" fmla="*/ 1753098 w 2736000"/>
                <a:gd name="connsiteY34-178" fmla="*/ 1974987 h 3930092"/>
                <a:gd name="connsiteX35-179" fmla="*/ 1825752 w 2736000"/>
                <a:gd name="connsiteY35-180" fmla="*/ 2312143 h 3930092"/>
                <a:gd name="connsiteX36-181" fmla="*/ 2395980 w 2736000"/>
                <a:gd name="connsiteY36-182" fmla="*/ 3557007 h 3930092"/>
                <a:gd name="connsiteX37-183" fmla="*/ 2395980 w 2736000"/>
                <a:gd name="connsiteY37-184" fmla="*/ 3642092 h 3930092"/>
                <a:gd name="connsiteX38-185" fmla="*/ 2592000 w 2736000"/>
                <a:gd name="connsiteY38-186" fmla="*/ 3642092 h 3930092"/>
                <a:gd name="connsiteX39-187" fmla="*/ 2736000 w 2736000"/>
                <a:gd name="connsiteY39-188" fmla="*/ 3786092 h 3930092"/>
                <a:gd name="connsiteX40-189" fmla="*/ 2592000 w 2736000"/>
                <a:gd name="connsiteY40-190" fmla="*/ 3930092 h 3930092"/>
                <a:gd name="connsiteX41-191" fmla="*/ 144000 w 2736000"/>
                <a:gd name="connsiteY41-192" fmla="*/ 3930092 h 3930092"/>
                <a:gd name="connsiteX42-193" fmla="*/ 0 w 2736000"/>
                <a:gd name="connsiteY42-194" fmla="*/ 3786092 h 3930092"/>
                <a:gd name="connsiteX43-195" fmla="*/ 144000 w 2736000"/>
                <a:gd name="connsiteY43-196" fmla="*/ 3642092 h 3930092"/>
                <a:gd name="connsiteX44-197" fmla="*/ 338578 w 2736000"/>
                <a:gd name="connsiteY44-198" fmla="*/ 3642092 h 3930092"/>
                <a:gd name="connsiteX45-199" fmla="*/ 338578 w 2736000"/>
                <a:gd name="connsiteY45-200" fmla="*/ 3557007 h 3930092"/>
                <a:gd name="connsiteX46-201" fmla="*/ 951672 w 2736000"/>
                <a:gd name="connsiteY46-202" fmla="*/ 2284199 h 3930092"/>
                <a:gd name="connsiteX47-203" fmla="*/ 1012216 w 2736000"/>
                <a:gd name="connsiteY47-204" fmla="*/ 1995181 h 3930092"/>
                <a:gd name="connsiteX48-205" fmla="*/ 943195 w 2736000"/>
                <a:gd name="connsiteY48-206" fmla="*/ 1693402 h 3930092"/>
                <a:gd name="connsiteX49-207" fmla="*/ 339300 w 2736000"/>
                <a:gd name="connsiteY49-208" fmla="*/ 413234 h 3930092"/>
                <a:gd name="connsiteX50-209" fmla="*/ 339300 w 2736000"/>
                <a:gd name="connsiteY50-210" fmla="*/ 288000 h 3930092"/>
                <a:gd name="connsiteX51-211" fmla="*/ 144000 w 2736000"/>
                <a:gd name="connsiteY51-212" fmla="*/ 288000 h 3930092"/>
                <a:gd name="connsiteX52-213" fmla="*/ 0 w 2736000"/>
                <a:gd name="connsiteY52-214" fmla="*/ 144000 h 3930092"/>
                <a:gd name="connsiteX53-215" fmla="*/ 144000 w 2736000"/>
                <a:gd name="connsiteY53-216" fmla="*/ 0 h 3930092"/>
                <a:gd name="connsiteX0-217" fmla="*/ 1397963 w 2736000"/>
                <a:gd name="connsiteY0-218" fmla="*/ 2421112 h 3930092"/>
                <a:gd name="connsiteX1-219" fmla="*/ 1535821 w 2736000"/>
                <a:gd name="connsiteY1-220" fmla="*/ 2564417 h 3930092"/>
                <a:gd name="connsiteX2-221" fmla="*/ 2088000 w 2736000"/>
                <a:gd name="connsiteY2-222" fmla="*/ 3520946 h 3930092"/>
                <a:gd name="connsiteX3-223" fmla="*/ 648080 w 2736000"/>
                <a:gd name="connsiteY3-224" fmla="*/ 3506285 h 3930092"/>
                <a:gd name="connsiteX4-225" fmla="*/ 1198105 w 2736000"/>
                <a:gd name="connsiteY4-226" fmla="*/ 2565503 h 3930092"/>
                <a:gd name="connsiteX5-227" fmla="*/ 1397963 w 2736000"/>
                <a:gd name="connsiteY5-228" fmla="*/ 2421112 h 3930092"/>
                <a:gd name="connsiteX6-229" fmla="*/ 648003 w 2736000"/>
                <a:gd name="connsiteY6-230" fmla="*/ 793859 h 3930092"/>
                <a:gd name="connsiteX7-231" fmla="*/ 2087849 w 2736000"/>
                <a:gd name="connsiteY7-232" fmla="*/ 808518 h 3930092"/>
                <a:gd name="connsiteX8-233" fmla="*/ 1641214 w 2736000"/>
                <a:gd name="connsiteY8-234" fmla="*/ 1449982 h 3930092"/>
                <a:gd name="connsiteX9-235" fmla="*/ 1368003 w 2736000"/>
                <a:gd name="connsiteY9-236" fmla="*/ 1937706 h 3930092"/>
                <a:gd name="connsiteX10-237" fmla="*/ 1094068 w 2736000"/>
                <a:gd name="connsiteY10-238" fmla="*/ 1448735 h 3930092"/>
                <a:gd name="connsiteX11-239" fmla="*/ 648003 w 2736000"/>
                <a:gd name="connsiteY11-240" fmla="*/ 793859 h 3930092"/>
                <a:gd name="connsiteX12-241" fmla="*/ 516625 w 2736000"/>
                <a:gd name="connsiteY12-242" fmla="*/ 299874 h 3930092"/>
                <a:gd name="connsiteX13-243" fmla="*/ 516625 w 2736000"/>
                <a:gd name="connsiteY13-244" fmla="*/ 449580 h 3930092"/>
                <a:gd name="connsiteX14-245" fmla="*/ 1029987 w 2736000"/>
                <a:gd name="connsiteY14-246" fmla="*/ 1557992 h 3930092"/>
                <a:gd name="connsiteX15-247" fmla="*/ 1146996 w 2736000"/>
                <a:gd name="connsiteY15-248" fmla="*/ 2057479 h 3930092"/>
                <a:gd name="connsiteX16-249" fmla="*/ 1055065 w 2736000"/>
                <a:gd name="connsiteY16-250" fmla="*/ 2431585 h 3930092"/>
                <a:gd name="connsiteX17-251" fmla="*/ 539378 w 2736000"/>
                <a:gd name="connsiteY17-252" fmla="*/ 3468615 h 3930092"/>
                <a:gd name="connsiteX18-253" fmla="*/ 539378 w 2736000"/>
                <a:gd name="connsiteY18-254" fmla="*/ 3604591 h 3930092"/>
                <a:gd name="connsiteX19-255" fmla="*/ 2196077 w 2736000"/>
                <a:gd name="connsiteY19-256" fmla="*/ 3604591 h 3930092"/>
                <a:gd name="connsiteX20-257" fmla="*/ 2196077 w 2736000"/>
                <a:gd name="connsiteY20-258" fmla="*/ 3468615 h 3930092"/>
                <a:gd name="connsiteX21-259" fmla="*/ 1695313 w 2736000"/>
                <a:gd name="connsiteY21-260" fmla="*/ 2440912 h 3930092"/>
                <a:gd name="connsiteX22-261" fmla="*/ 1617547 w 2736000"/>
                <a:gd name="connsiteY22-262" fmla="*/ 2049252 h 3930092"/>
                <a:gd name="connsiteX23-263" fmla="*/ 1719395 w 2736000"/>
                <a:gd name="connsiteY23-264" fmla="*/ 1540961 h 3930092"/>
                <a:gd name="connsiteX24-265" fmla="*/ 2207952 w 2736000"/>
                <a:gd name="connsiteY24-266" fmla="*/ 449580 h 3930092"/>
                <a:gd name="connsiteX25-267" fmla="*/ 2207952 w 2736000"/>
                <a:gd name="connsiteY25-268" fmla="*/ 299874 h 3930092"/>
                <a:gd name="connsiteX26-269" fmla="*/ 516625 w 2736000"/>
                <a:gd name="connsiteY26-270" fmla="*/ 299874 h 3930092"/>
                <a:gd name="connsiteX27-271" fmla="*/ 144000 w 2736000"/>
                <a:gd name="connsiteY27-272" fmla="*/ 0 h 3930092"/>
                <a:gd name="connsiteX28-273" fmla="*/ 2592000 w 2736000"/>
                <a:gd name="connsiteY28-274" fmla="*/ 0 h 3930092"/>
                <a:gd name="connsiteX29-275" fmla="*/ 2736000 w 2736000"/>
                <a:gd name="connsiteY29-276" fmla="*/ 144000 h 3930092"/>
                <a:gd name="connsiteX30-277" fmla="*/ 2592000 w 2736000"/>
                <a:gd name="connsiteY30-278" fmla="*/ 288000 h 3930092"/>
                <a:gd name="connsiteX31-279" fmla="*/ 2396702 w 2736000"/>
                <a:gd name="connsiteY31-280" fmla="*/ 288000 h 3930092"/>
                <a:gd name="connsiteX32-281" fmla="*/ 2396702 w 2736000"/>
                <a:gd name="connsiteY32-282" fmla="*/ 413234 h 3930092"/>
                <a:gd name="connsiteX33-283" fmla="*/ 1815389 w 2736000"/>
                <a:gd name="connsiteY33-284" fmla="*/ 1665324 h 3930092"/>
                <a:gd name="connsiteX34-285" fmla="*/ 1753098 w 2736000"/>
                <a:gd name="connsiteY34-286" fmla="*/ 1974987 h 3930092"/>
                <a:gd name="connsiteX35-287" fmla="*/ 1825752 w 2736000"/>
                <a:gd name="connsiteY35-288" fmla="*/ 2312143 h 3930092"/>
                <a:gd name="connsiteX36-289" fmla="*/ 2395980 w 2736000"/>
                <a:gd name="connsiteY36-290" fmla="*/ 3557007 h 3930092"/>
                <a:gd name="connsiteX37-291" fmla="*/ 2395980 w 2736000"/>
                <a:gd name="connsiteY37-292" fmla="*/ 3642092 h 3930092"/>
                <a:gd name="connsiteX38-293" fmla="*/ 2592000 w 2736000"/>
                <a:gd name="connsiteY38-294" fmla="*/ 3642092 h 3930092"/>
                <a:gd name="connsiteX39-295" fmla="*/ 2736000 w 2736000"/>
                <a:gd name="connsiteY39-296" fmla="*/ 3786092 h 3930092"/>
                <a:gd name="connsiteX40-297" fmla="*/ 2592000 w 2736000"/>
                <a:gd name="connsiteY40-298" fmla="*/ 3930092 h 3930092"/>
                <a:gd name="connsiteX41-299" fmla="*/ 144000 w 2736000"/>
                <a:gd name="connsiteY41-300" fmla="*/ 3930092 h 3930092"/>
                <a:gd name="connsiteX42-301" fmla="*/ 0 w 2736000"/>
                <a:gd name="connsiteY42-302" fmla="*/ 3786092 h 3930092"/>
                <a:gd name="connsiteX43-303" fmla="*/ 144000 w 2736000"/>
                <a:gd name="connsiteY43-304" fmla="*/ 3642092 h 3930092"/>
                <a:gd name="connsiteX44-305" fmla="*/ 338578 w 2736000"/>
                <a:gd name="connsiteY44-306" fmla="*/ 3642092 h 3930092"/>
                <a:gd name="connsiteX45-307" fmla="*/ 338578 w 2736000"/>
                <a:gd name="connsiteY45-308" fmla="*/ 3557007 h 3930092"/>
                <a:gd name="connsiteX46-309" fmla="*/ 951672 w 2736000"/>
                <a:gd name="connsiteY46-310" fmla="*/ 2284199 h 3930092"/>
                <a:gd name="connsiteX47-311" fmla="*/ 1012216 w 2736000"/>
                <a:gd name="connsiteY47-312" fmla="*/ 1995181 h 3930092"/>
                <a:gd name="connsiteX48-313" fmla="*/ 943195 w 2736000"/>
                <a:gd name="connsiteY48-314" fmla="*/ 1693402 h 3930092"/>
                <a:gd name="connsiteX49-315" fmla="*/ 339300 w 2736000"/>
                <a:gd name="connsiteY49-316" fmla="*/ 413234 h 3930092"/>
                <a:gd name="connsiteX50-317" fmla="*/ 339300 w 2736000"/>
                <a:gd name="connsiteY50-318" fmla="*/ 288000 h 3930092"/>
                <a:gd name="connsiteX51-319" fmla="*/ 144000 w 2736000"/>
                <a:gd name="connsiteY51-320" fmla="*/ 288000 h 3930092"/>
                <a:gd name="connsiteX52-321" fmla="*/ 0 w 2736000"/>
                <a:gd name="connsiteY52-322" fmla="*/ 144000 h 3930092"/>
                <a:gd name="connsiteX53-323" fmla="*/ 144000 w 2736000"/>
                <a:gd name="connsiteY53-324" fmla="*/ 0 h 3930092"/>
                <a:gd name="connsiteX0-325" fmla="*/ 1397963 w 2736000"/>
                <a:gd name="connsiteY0-326" fmla="*/ 2421112 h 3930092"/>
                <a:gd name="connsiteX1-327" fmla="*/ 1535821 w 2736000"/>
                <a:gd name="connsiteY1-328" fmla="*/ 2564417 h 3930092"/>
                <a:gd name="connsiteX2-329" fmla="*/ 2088000 w 2736000"/>
                <a:gd name="connsiteY2-330" fmla="*/ 3520946 h 3930092"/>
                <a:gd name="connsiteX3-331" fmla="*/ 648080 w 2736000"/>
                <a:gd name="connsiteY3-332" fmla="*/ 3506285 h 3930092"/>
                <a:gd name="connsiteX4-333" fmla="*/ 1198105 w 2736000"/>
                <a:gd name="connsiteY4-334" fmla="*/ 2565503 h 3930092"/>
                <a:gd name="connsiteX5-335" fmla="*/ 1397963 w 2736000"/>
                <a:gd name="connsiteY5-336" fmla="*/ 2421112 h 3930092"/>
                <a:gd name="connsiteX6-337" fmla="*/ 648003 w 2736000"/>
                <a:gd name="connsiteY6-338" fmla="*/ 793859 h 3930092"/>
                <a:gd name="connsiteX7-339" fmla="*/ 2087849 w 2736000"/>
                <a:gd name="connsiteY7-340" fmla="*/ 808518 h 3930092"/>
                <a:gd name="connsiteX8-341" fmla="*/ 1641214 w 2736000"/>
                <a:gd name="connsiteY8-342" fmla="*/ 1449982 h 3930092"/>
                <a:gd name="connsiteX9-343" fmla="*/ 1368003 w 2736000"/>
                <a:gd name="connsiteY9-344" fmla="*/ 1937706 h 3930092"/>
                <a:gd name="connsiteX10-345" fmla="*/ 1094068 w 2736000"/>
                <a:gd name="connsiteY10-346" fmla="*/ 1448735 h 3930092"/>
                <a:gd name="connsiteX11-347" fmla="*/ 648003 w 2736000"/>
                <a:gd name="connsiteY11-348" fmla="*/ 793859 h 3930092"/>
                <a:gd name="connsiteX12-349" fmla="*/ 516625 w 2736000"/>
                <a:gd name="connsiteY12-350" fmla="*/ 299874 h 3930092"/>
                <a:gd name="connsiteX13-351" fmla="*/ 516625 w 2736000"/>
                <a:gd name="connsiteY13-352" fmla="*/ 449580 h 3930092"/>
                <a:gd name="connsiteX14-353" fmla="*/ 1029987 w 2736000"/>
                <a:gd name="connsiteY14-354" fmla="*/ 1557992 h 3930092"/>
                <a:gd name="connsiteX15-355" fmla="*/ 1146996 w 2736000"/>
                <a:gd name="connsiteY15-356" fmla="*/ 2057479 h 3930092"/>
                <a:gd name="connsiteX16-357" fmla="*/ 1055065 w 2736000"/>
                <a:gd name="connsiteY16-358" fmla="*/ 2431585 h 3930092"/>
                <a:gd name="connsiteX17-359" fmla="*/ 539378 w 2736000"/>
                <a:gd name="connsiteY17-360" fmla="*/ 3468615 h 3930092"/>
                <a:gd name="connsiteX18-361" fmla="*/ 539378 w 2736000"/>
                <a:gd name="connsiteY18-362" fmla="*/ 3604591 h 3930092"/>
                <a:gd name="connsiteX19-363" fmla="*/ 2196077 w 2736000"/>
                <a:gd name="connsiteY19-364" fmla="*/ 3604591 h 3930092"/>
                <a:gd name="connsiteX20-365" fmla="*/ 2196077 w 2736000"/>
                <a:gd name="connsiteY20-366" fmla="*/ 3468615 h 3930092"/>
                <a:gd name="connsiteX21-367" fmla="*/ 1695313 w 2736000"/>
                <a:gd name="connsiteY21-368" fmla="*/ 2440912 h 3930092"/>
                <a:gd name="connsiteX22-369" fmla="*/ 1617547 w 2736000"/>
                <a:gd name="connsiteY22-370" fmla="*/ 2049252 h 3930092"/>
                <a:gd name="connsiteX23-371" fmla="*/ 1719395 w 2736000"/>
                <a:gd name="connsiteY23-372" fmla="*/ 1540961 h 3930092"/>
                <a:gd name="connsiteX24-373" fmla="*/ 2207952 w 2736000"/>
                <a:gd name="connsiteY24-374" fmla="*/ 449580 h 3930092"/>
                <a:gd name="connsiteX25-375" fmla="*/ 2207952 w 2736000"/>
                <a:gd name="connsiteY25-376" fmla="*/ 299874 h 3930092"/>
                <a:gd name="connsiteX26-377" fmla="*/ 516625 w 2736000"/>
                <a:gd name="connsiteY26-378" fmla="*/ 299874 h 3930092"/>
                <a:gd name="connsiteX27-379" fmla="*/ 144000 w 2736000"/>
                <a:gd name="connsiteY27-380" fmla="*/ 0 h 3930092"/>
                <a:gd name="connsiteX28-381" fmla="*/ 2592000 w 2736000"/>
                <a:gd name="connsiteY28-382" fmla="*/ 0 h 3930092"/>
                <a:gd name="connsiteX29-383" fmla="*/ 2736000 w 2736000"/>
                <a:gd name="connsiteY29-384" fmla="*/ 144000 h 3930092"/>
                <a:gd name="connsiteX30-385" fmla="*/ 2592000 w 2736000"/>
                <a:gd name="connsiteY30-386" fmla="*/ 288000 h 3930092"/>
                <a:gd name="connsiteX31-387" fmla="*/ 2396702 w 2736000"/>
                <a:gd name="connsiteY31-388" fmla="*/ 288000 h 3930092"/>
                <a:gd name="connsiteX32-389" fmla="*/ 2396702 w 2736000"/>
                <a:gd name="connsiteY32-390" fmla="*/ 413234 h 3930092"/>
                <a:gd name="connsiteX33-391" fmla="*/ 1815389 w 2736000"/>
                <a:gd name="connsiteY33-392" fmla="*/ 1665324 h 3930092"/>
                <a:gd name="connsiteX34-393" fmla="*/ 1753098 w 2736000"/>
                <a:gd name="connsiteY34-394" fmla="*/ 1974987 h 3930092"/>
                <a:gd name="connsiteX35-395" fmla="*/ 1825752 w 2736000"/>
                <a:gd name="connsiteY35-396" fmla="*/ 2312143 h 3930092"/>
                <a:gd name="connsiteX36-397" fmla="*/ 2395980 w 2736000"/>
                <a:gd name="connsiteY36-398" fmla="*/ 3557007 h 3930092"/>
                <a:gd name="connsiteX37-399" fmla="*/ 2395980 w 2736000"/>
                <a:gd name="connsiteY37-400" fmla="*/ 3642092 h 3930092"/>
                <a:gd name="connsiteX38-401" fmla="*/ 2592000 w 2736000"/>
                <a:gd name="connsiteY38-402" fmla="*/ 3642092 h 3930092"/>
                <a:gd name="connsiteX39-403" fmla="*/ 2736000 w 2736000"/>
                <a:gd name="connsiteY39-404" fmla="*/ 3786092 h 3930092"/>
                <a:gd name="connsiteX40-405" fmla="*/ 2592000 w 2736000"/>
                <a:gd name="connsiteY40-406" fmla="*/ 3930092 h 3930092"/>
                <a:gd name="connsiteX41-407" fmla="*/ 144000 w 2736000"/>
                <a:gd name="connsiteY41-408" fmla="*/ 3930092 h 3930092"/>
                <a:gd name="connsiteX42-409" fmla="*/ 0 w 2736000"/>
                <a:gd name="connsiteY42-410" fmla="*/ 3786092 h 3930092"/>
                <a:gd name="connsiteX43-411" fmla="*/ 144000 w 2736000"/>
                <a:gd name="connsiteY43-412" fmla="*/ 3642092 h 3930092"/>
                <a:gd name="connsiteX44-413" fmla="*/ 338578 w 2736000"/>
                <a:gd name="connsiteY44-414" fmla="*/ 3642092 h 3930092"/>
                <a:gd name="connsiteX45-415" fmla="*/ 338578 w 2736000"/>
                <a:gd name="connsiteY45-416" fmla="*/ 3557007 h 3930092"/>
                <a:gd name="connsiteX46-417" fmla="*/ 951672 w 2736000"/>
                <a:gd name="connsiteY46-418" fmla="*/ 2284199 h 3930092"/>
                <a:gd name="connsiteX47-419" fmla="*/ 1012216 w 2736000"/>
                <a:gd name="connsiteY47-420" fmla="*/ 1995181 h 3930092"/>
                <a:gd name="connsiteX48-421" fmla="*/ 943195 w 2736000"/>
                <a:gd name="connsiteY48-422" fmla="*/ 1693402 h 3930092"/>
                <a:gd name="connsiteX49-423" fmla="*/ 339300 w 2736000"/>
                <a:gd name="connsiteY49-424" fmla="*/ 413234 h 3930092"/>
                <a:gd name="connsiteX50-425" fmla="*/ 339300 w 2736000"/>
                <a:gd name="connsiteY50-426" fmla="*/ 288000 h 3930092"/>
                <a:gd name="connsiteX51-427" fmla="*/ 144000 w 2736000"/>
                <a:gd name="connsiteY51-428" fmla="*/ 288000 h 3930092"/>
                <a:gd name="connsiteX52-429" fmla="*/ 0 w 2736000"/>
                <a:gd name="connsiteY52-430" fmla="*/ 144000 h 3930092"/>
                <a:gd name="connsiteX53-431" fmla="*/ 144000 w 2736000"/>
                <a:gd name="connsiteY53-432" fmla="*/ 0 h 3930092"/>
                <a:gd name="connsiteX0-433" fmla="*/ 1397963 w 2736000"/>
                <a:gd name="connsiteY0-434" fmla="*/ 2421112 h 3930092"/>
                <a:gd name="connsiteX1-435" fmla="*/ 1535821 w 2736000"/>
                <a:gd name="connsiteY1-436" fmla="*/ 2564417 h 3930092"/>
                <a:gd name="connsiteX2-437" fmla="*/ 2088000 w 2736000"/>
                <a:gd name="connsiteY2-438" fmla="*/ 3520946 h 3930092"/>
                <a:gd name="connsiteX3-439" fmla="*/ 648080 w 2736000"/>
                <a:gd name="connsiteY3-440" fmla="*/ 3506285 h 3930092"/>
                <a:gd name="connsiteX4-441" fmla="*/ 1198105 w 2736000"/>
                <a:gd name="connsiteY4-442" fmla="*/ 2565503 h 3930092"/>
                <a:gd name="connsiteX5-443" fmla="*/ 1397963 w 2736000"/>
                <a:gd name="connsiteY5-444" fmla="*/ 2421112 h 3930092"/>
                <a:gd name="connsiteX6-445" fmla="*/ 648003 w 2736000"/>
                <a:gd name="connsiteY6-446" fmla="*/ 793859 h 3930092"/>
                <a:gd name="connsiteX7-447" fmla="*/ 2087849 w 2736000"/>
                <a:gd name="connsiteY7-448" fmla="*/ 808518 h 3930092"/>
                <a:gd name="connsiteX8-449" fmla="*/ 1641214 w 2736000"/>
                <a:gd name="connsiteY8-450" fmla="*/ 1449982 h 3930092"/>
                <a:gd name="connsiteX9-451" fmla="*/ 1368003 w 2736000"/>
                <a:gd name="connsiteY9-452" fmla="*/ 1937706 h 3930092"/>
                <a:gd name="connsiteX10-453" fmla="*/ 1094068 w 2736000"/>
                <a:gd name="connsiteY10-454" fmla="*/ 1448735 h 3930092"/>
                <a:gd name="connsiteX11-455" fmla="*/ 648003 w 2736000"/>
                <a:gd name="connsiteY11-456" fmla="*/ 793859 h 3930092"/>
                <a:gd name="connsiteX12-457" fmla="*/ 516625 w 2736000"/>
                <a:gd name="connsiteY12-458" fmla="*/ 299874 h 3930092"/>
                <a:gd name="connsiteX13-459" fmla="*/ 516625 w 2736000"/>
                <a:gd name="connsiteY13-460" fmla="*/ 449580 h 3930092"/>
                <a:gd name="connsiteX14-461" fmla="*/ 1029987 w 2736000"/>
                <a:gd name="connsiteY14-462" fmla="*/ 1557992 h 3930092"/>
                <a:gd name="connsiteX15-463" fmla="*/ 1146996 w 2736000"/>
                <a:gd name="connsiteY15-464" fmla="*/ 2057479 h 3930092"/>
                <a:gd name="connsiteX16-465" fmla="*/ 1055065 w 2736000"/>
                <a:gd name="connsiteY16-466" fmla="*/ 2431585 h 3930092"/>
                <a:gd name="connsiteX17-467" fmla="*/ 539378 w 2736000"/>
                <a:gd name="connsiteY17-468" fmla="*/ 3468615 h 3930092"/>
                <a:gd name="connsiteX18-469" fmla="*/ 539378 w 2736000"/>
                <a:gd name="connsiteY18-470" fmla="*/ 3604591 h 3930092"/>
                <a:gd name="connsiteX19-471" fmla="*/ 2196077 w 2736000"/>
                <a:gd name="connsiteY19-472" fmla="*/ 3604591 h 3930092"/>
                <a:gd name="connsiteX20-473" fmla="*/ 2196077 w 2736000"/>
                <a:gd name="connsiteY20-474" fmla="*/ 3468615 h 3930092"/>
                <a:gd name="connsiteX21-475" fmla="*/ 1695313 w 2736000"/>
                <a:gd name="connsiteY21-476" fmla="*/ 2440912 h 3930092"/>
                <a:gd name="connsiteX22-477" fmla="*/ 1617547 w 2736000"/>
                <a:gd name="connsiteY22-478" fmla="*/ 2049252 h 3930092"/>
                <a:gd name="connsiteX23-479" fmla="*/ 1719395 w 2736000"/>
                <a:gd name="connsiteY23-480" fmla="*/ 1540961 h 3930092"/>
                <a:gd name="connsiteX24-481" fmla="*/ 2207952 w 2736000"/>
                <a:gd name="connsiteY24-482" fmla="*/ 449580 h 3930092"/>
                <a:gd name="connsiteX25-483" fmla="*/ 2207952 w 2736000"/>
                <a:gd name="connsiteY25-484" fmla="*/ 299874 h 3930092"/>
                <a:gd name="connsiteX26-485" fmla="*/ 516625 w 2736000"/>
                <a:gd name="connsiteY26-486" fmla="*/ 299874 h 3930092"/>
                <a:gd name="connsiteX27-487" fmla="*/ 144000 w 2736000"/>
                <a:gd name="connsiteY27-488" fmla="*/ 0 h 3930092"/>
                <a:gd name="connsiteX28-489" fmla="*/ 2592000 w 2736000"/>
                <a:gd name="connsiteY28-490" fmla="*/ 0 h 3930092"/>
                <a:gd name="connsiteX29-491" fmla="*/ 2736000 w 2736000"/>
                <a:gd name="connsiteY29-492" fmla="*/ 144000 h 3930092"/>
                <a:gd name="connsiteX30-493" fmla="*/ 2592000 w 2736000"/>
                <a:gd name="connsiteY30-494" fmla="*/ 288000 h 3930092"/>
                <a:gd name="connsiteX31-495" fmla="*/ 2396702 w 2736000"/>
                <a:gd name="connsiteY31-496" fmla="*/ 288000 h 3930092"/>
                <a:gd name="connsiteX32-497" fmla="*/ 2396702 w 2736000"/>
                <a:gd name="connsiteY32-498" fmla="*/ 413234 h 3930092"/>
                <a:gd name="connsiteX33-499" fmla="*/ 1815389 w 2736000"/>
                <a:gd name="connsiteY33-500" fmla="*/ 1665324 h 3930092"/>
                <a:gd name="connsiteX34-501" fmla="*/ 1753098 w 2736000"/>
                <a:gd name="connsiteY34-502" fmla="*/ 1974987 h 3930092"/>
                <a:gd name="connsiteX35-503" fmla="*/ 1825752 w 2736000"/>
                <a:gd name="connsiteY35-504" fmla="*/ 2312143 h 3930092"/>
                <a:gd name="connsiteX36-505" fmla="*/ 2395980 w 2736000"/>
                <a:gd name="connsiteY36-506" fmla="*/ 3557007 h 3930092"/>
                <a:gd name="connsiteX37-507" fmla="*/ 2395980 w 2736000"/>
                <a:gd name="connsiteY37-508" fmla="*/ 3642092 h 3930092"/>
                <a:gd name="connsiteX38-509" fmla="*/ 2592000 w 2736000"/>
                <a:gd name="connsiteY38-510" fmla="*/ 3642092 h 3930092"/>
                <a:gd name="connsiteX39-511" fmla="*/ 2736000 w 2736000"/>
                <a:gd name="connsiteY39-512" fmla="*/ 3786092 h 3930092"/>
                <a:gd name="connsiteX40-513" fmla="*/ 2592000 w 2736000"/>
                <a:gd name="connsiteY40-514" fmla="*/ 3930092 h 3930092"/>
                <a:gd name="connsiteX41-515" fmla="*/ 144000 w 2736000"/>
                <a:gd name="connsiteY41-516" fmla="*/ 3930092 h 3930092"/>
                <a:gd name="connsiteX42-517" fmla="*/ 0 w 2736000"/>
                <a:gd name="connsiteY42-518" fmla="*/ 3786092 h 3930092"/>
                <a:gd name="connsiteX43-519" fmla="*/ 144000 w 2736000"/>
                <a:gd name="connsiteY43-520" fmla="*/ 3642092 h 3930092"/>
                <a:gd name="connsiteX44-521" fmla="*/ 338578 w 2736000"/>
                <a:gd name="connsiteY44-522" fmla="*/ 3642092 h 3930092"/>
                <a:gd name="connsiteX45-523" fmla="*/ 338578 w 2736000"/>
                <a:gd name="connsiteY45-524" fmla="*/ 3557007 h 3930092"/>
                <a:gd name="connsiteX46-525" fmla="*/ 951672 w 2736000"/>
                <a:gd name="connsiteY46-526" fmla="*/ 2284199 h 3930092"/>
                <a:gd name="connsiteX47-527" fmla="*/ 1012216 w 2736000"/>
                <a:gd name="connsiteY47-528" fmla="*/ 1995181 h 3930092"/>
                <a:gd name="connsiteX48-529" fmla="*/ 943195 w 2736000"/>
                <a:gd name="connsiteY48-530" fmla="*/ 1693402 h 3930092"/>
                <a:gd name="connsiteX49-531" fmla="*/ 339300 w 2736000"/>
                <a:gd name="connsiteY49-532" fmla="*/ 413234 h 3930092"/>
                <a:gd name="connsiteX50-533" fmla="*/ 339300 w 2736000"/>
                <a:gd name="connsiteY50-534" fmla="*/ 288000 h 3930092"/>
                <a:gd name="connsiteX51-535" fmla="*/ 144000 w 2736000"/>
                <a:gd name="connsiteY51-536" fmla="*/ 288000 h 3930092"/>
                <a:gd name="connsiteX52-537" fmla="*/ 0 w 2736000"/>
                <a:gd name="connsiteY52-538" fmla="*/ 144000 h 3930092"/>
                <a:gd name="connsiteX53-539" fmla="*/ 144000 w 2736000"/>
                <a:gd name="connsiteY53-540" fmla="*/ 0 h 3930092"/>
                <a:gd name="connsiteX0-541" fmla="*/ 1397963 w 2736000"/>
                <a:gd name="connsiteY0-542" fmla="*/ 2421112 h 3930092"/>
                <a:gd name="connsiteX1-543" fmla="*/ 1535821 w 2736000"/>
                <a:gd name="connsiteY1-544" fmla="*/ 2564417 h 3930092"/>
                <a:gd name="connsiteX2-545" fmla="*/ 2088000 w 2736000"/>
                <a:gd name="connsiteY2-546" fmla="*/ 3520946 h 3930092"/>
                <a:gd name="connsiteX3-547" fmla="*/ 648080 w 2736000"/>
                <a:gd name="connsiteY3-548" fmla="*/ 3506285 h 3930092"/>
                <a:gd name="connsiteX4-549" fmla="*/ 1198105 w 2736000"/>
                <a:gd name="connsiteY4-550" fmla="*/ 2565503 h 3930092"/>
                <a:gd name="connsiteX5-551" fmla="*/ 1397963 w 2736000"/>
                <a:gd name="connsiteY5-552" fmla="*/ 2421112 h 3930092"/>
                <a:gd name="connsiteX6-553" fmla="*/ 648003 w 2736000"/>
                <a:gd name="connsiteY6-554" fmla="*/ 793859 h 3930092"/>
                <a:gd name="connsiteX7-555" fmla="*/ 2087849 w 2736000"/>
                <a:gd name="connsiteY7-556" fmla="*/ 808518 h 3930092"/>
                <a:gd name="connsiteX8-557" fmla="*/ 1641214 w 2736000"/>
                <a:gd name="connsiteY8-558" fmla="*/ 1449982 h 3930092"/>
                <a:gd name="connsiteX9-559" fmla="*/ 1368003 w 2736000"/>
                <a:gd name="connsiteY9-560" fmla="*/ 1937706 h 3930092"/>
                <a:gd name="connsiteX10-561" fmla="*/ 1094068 w 2736000"/>
                <a:gd name="connsiteY10-562" fmla="*/ 1448735 h 3930092"/>
                <a:gd name="connsiteX11-563" fmla="*/ 648003 w 2736000"/>
                <a:gd name="connsiteY11-564" fmla="*/ 793859 h 3930092"/>
                <a:gd name="connsiteX12-565" fmla="*/ 516625 w 2736000"/>
                <a:gd name="connsiteY12-566" fmla="*/ 299874 h 3930092"/>
                <a:gd name="connsiteX13-567" fmla="*/ 516625 w 2736000"/>
                <a:gd name="connsiteY13-568" fmla="*/ 449580 h 3930092"/>
                <a:gd name="connsiteX14-569" fmla="*/ 1029987 w 2736000"/>
                <a:gd name="connsiteY14-570" fmla="*/ 1557992 h 3930092"/>
                <a:gd name="connsiteX15-571" fmla="*/ 1146996 w 2736000"/>
                <a:gd name="connsiteY15-572" fmla="*/ 2057479 h 3930092"/>
                <a:gd name="connsiteX16-573" fmla="*/ 1055065 w 2736000"/>
                <a:gd name="connsiteY16-574" fmla="*/ 2431585 h 3930092"/>
                <a:gd name="connsiteX17-575" fmla="*/ 539378 w 2736000"/>
                <a:gd name="connsiteY17-576" fmla="*/ 3468615 h 3930092"/>
                <a:gd name="connsiteX18-577" fmla="*/ 539378 w 2736000"/>
                <a:gd name="connsiteY18-578" fmla="*/ 3604591 h 3930092"/>
                <a:gd name="connsiteX19-579" fmla="*/ 2196077 w 2736000"/>
                <a:gd name="connsiteY19-580" fmla="*/ 3604591 h 3930092"/>
                <a:gd name="connsiteX20-581" fmla="*/ 2196077 w 2736000"/>
                <a:gd name="connsiteY20-582" fmla="*/ 3468615 h 3930092"/>
                <a:gd name="connsiteX21-583" fmla="*/ 1695313 w 2736000"/>
                <a:gd name="connsiteY21-584" fmla="*/ 2440912 h 3930092"/>
                <a:gd name="connsiteX22-585" fmla="*/ 1617547 w 2736000"/>
                <a:gd name="connsiteY22-586" fmla="*/ 2049252 h 3930092"/>
                <a:gd name="connsiteX23-587" fmla="*/ 1719395 w 2736000"/>
                <a:gd name="connsiteY23-588" fmla="*/ 1540961 h 3930092"/>
                <a:gd name="connsiteX24-589" fmla="*/ 2207952 w 2736000"/>
                <a:gd name="connsiteY24-590" fmla="*/ 449580 h 3930092"/>
                <a:gd name="connsiteX25-591" fmla="*/ 2207952 w 2736000"/>
                <a:gd name="connsiteY25-592" fmla="*/ 299874 h 3930092"/>
                <a:gd name="connsiteX26-593" fmla="*/ 516625 w 2736000"/>
                <a:gd name="connsiteY26-594" fmla="*/ 299874 h 3930092"/>
                <a:gd name="connsiteX27-595" fmla="*/ 144000 w 2736000"/>
                <a:gd name="connsiteY27-596" fmla="*/ 0 h 3930092"/>
                <a:gd name="connsiteX28-597" fmla="*/ 2592000 w 2736000"/>
                <a:gd name="connsiteY28-598" fmla="*/ 0 h 3930092"/>
                <a:gd name="connsiteX29-599" fmla="*/ 2736000 w 2736000"/>
                <a:gd name="connsiteY29-600" fmla="*/ 144000 h 3930092"/>
                <a:gd name="connsiteX30-601" fmla="*/ 2592000 w 2736000"/>
                <a:gd name="connsiteY30-602" fmla="*/ 288000 h 3930092"/>
                <a:gd name="connsiteX31-603" fmla="*/ 2396702 w 2736000"/>
                <a:gd name="connsiteY31-604" fmla="*/ 288000 h 3930092"/>
                <a:gd name="connsiteX32-605" fmla="*/ 2396702 w 2736000"/>
                <a:gd name="connsiteY32-606" fmla="*/ 413234 h 3930092"/>
                <a:gd name="connsiteX33-607" fmla="*/ 1815389 w 2736000"/>
                <a:gd name="connsiteY33-608" fmla="*/ 1665324 h 3930092"/>
                <a:gd name="connsiteX34-609" fmla="*/ 1753098 w 2736000"/>
                <a:gd name="connsiteY34-610" fmla="*/ 1974987 h 3930092"/>
                <a:gd name="connsiteX35-611" fmla="*/ 1825752 w 2736000"/>
                <a:gd name="connsiteY35-612" fmla="*/ 2312143 h 3930092"/>
                <a:gd name="connsiteX36-613" fmla="*/ 2395980 w 2736000"/>
                <a:gd name="connsiteY36-614" fmla="*/ 3557007 h 3930092"/>
                <a:gd name="connsiteX37-615" fmla="*/ 2395980 w 2736000"/>
                <a:gd name="connsiteY37-616" fmla="*/ 3642092 h 3930092"/>
                <a:gd name="connsiteX38-617" fmla="*/ 2592000 w 2736000"/>
                <a:gd name="connsiteY38-618" fmla="*/ 3642092 h 3930092"/>
                <a:gd name="connsiteX39-619" fmla="*/ 2736000 w 2736000"/>
                <a:gd name="connsiteY39-620" fmla="*/ 3786092 h 3930092"/>
                <a:gd name="connsiteX40-621" fmla="*/ 2592000 w 2736000"/>
                <a:gd name="connsiteY40-622" fmla="*/ 3930092 h 3930092"/>
                <a:gd name="connsiteX41-623" fmla="*/ 144000 w 2736000"/>
                <a:gd name="connsiteY41-624" fmla="*/ 3930092 h 3930092"/>
                <a:gd name="connsiteX42-625" fmla="*/ 0 w 2736000"/>
                <a:gd name="connsiteY42-626" fmla="*/ 3786092 h 3930092"/>
                <a:gd name="connsiteX43-627" fmla="*/ 144000 w 2736000"/>
                <a:gd name="connsiteY43-628" fmla="*/ 3642092 h 3930092"/>
                <a:gd name="connsiteX44-629" fmla="*/ 338578 w 2736000"/>
                <a:gd name="connsiteY44-630" fmla="*/ 3642092 h 3930092"/>
                <a:gd name="connsiteX45-631" fmla="*/ 338578 w 2736000"/>
                <a:gd name="connsiteY45-632" fmla="*/ 3557007 h 3930092"/>
                <a:gd name="connsiteX46-633" fmla="*/ 951672 w 2736000"/>
                <a:gd name="connsiteY46-634" fmla="*/ 2284199 h 3930092"/>
                <a:gd name="connsiteX47-635" fmla="*/ 1012216 w 2736000"/>
                <a:gd name="connsiteY47-636" fmla="*/ 1995181 h 3930092"/>
                <a:gd name="connsiteX48-637" fmla="*/ 943195 w 2736000"/>
                <a:gd name="connsiteY48-638" fmla="*/ 1693402 h 3930092"/>
                <a:gd name="connsiteX49-639" fmla="*/ 339300 w 2736000"/>
                <a:gd name="connsiteY49-640" fmla="*/ 413234 h 3930092"/>
                <a:gd name="connsiteX50-641" fmla="*/ 339300 w 2736000"/>
                <a:gd name="connsiteY50-642" fmla="*/ 288000 h 3930092"/>
                <a:gd name="connsiteX51-643" fmla="*/ 144000 w 2736000"/>
                <a:gd name="connsiteY51-644" fmla="*/ 288000 h 3930092"/>
                <a:gd name="connsiteX52-645" fmla="*/ 0 w 2736000"/>
                <a:gd name="connsiteY52-646" fmla="*/ 144000 h 3930092"/>
                <a:gd name="connsiteX53-647" fmla="*/ 144000 w 2736000"/>
                <a:gd name="connsiteY53-648" fmla="*/ 0 h 3930092"/>
                <a:gd name="connsiteX0-649" fmla="*/ 1397963 w 2736000"/>
                <a:gd name="connsiteY0-650" fmla="*/ 2421112 h 3930092"/>
                <a:gd name="connsiteX1-651" fmla="*/ 1535821 w 2736000"/>
                <a:gd name="connsiteY1-652" fmla="*/ 2564417 h 3930092"/>
                <a:gd name="connsiteX2-653" fmla="*/ 2088000 w 2736000"/>
                <a:gd name="connsiteY2-654" fmla="*/ 3520946 h 3930092"/>
                <a:gd name="connsiteX3-655" fmla="*/ 648080 w 2736000"/>
                <a:gd name="connsiteY3-656" fmla="*/ 3506285 h 3930092"/>
                <a:gd name="connsiteX4-657" fmla="*/ 1198105 w 2736000"/>
                <a:gd name="connsiteY4-658" fmla="*/ 2565503 h 3930092"/>
                <a:gd name="connsiteX5-659" fmla="*/ 1397963 w 2736000"/>
                <a:gd name="connsiteY5-660" fmla="*/ 2421112 h 3930092"/>
                <a:gd name="connsiteX6-661" fmla="*/ 648003 w 2736000"/>
                <a:gd name="connsiteY6-662" fmla="*/ 793859 h 3930092"/>
                <a:gd name="connsiteX7-663" fmla="*/ 2087849 w 2736000"/>
                <a:gd name="connsiteY7-664" fmla="*/ 808518 h 3930092"/>
                <a:gd name="connsiteX8-665" fmla="*/ 1641214 w 2736000"/>
                <a:gd name="connsiteY8-666" fmla="*/ 1449982 h 3930092"/>
                <a:gd name="connsiteX9-667" fmla="*/ 1368003 w 2736000"/>
                <a:gd name="connsiteY9-668" fmla="*/ 1937706 h 3930092"/>
                <a:gd name="connsiteX10-669" fmla="*/ 1094068 w 2736000"/>
                <a:gd name="connsiteY10-670" fmla="*/ 1448735 h 3930092"/>
                <a:gd name="connsiteX11-671" fmla="*/ 648003 w 2736000"/>
                <a:gd name="connsiteY11-672" fmla="*/ 793859 h 3930092"/>
                <a:gd name="connsiteX12-673" fmla="*/ 516625 w 2736000"/>
                <a:gd name="connsiteY12-674" fmla="*/ 299874 h 3930092"/>
                <a:gd name="connsiteX13-675" fmla="*/ 516625 w 2736000"/>
                <a:gd name="connsiteY13-676" fmla="*/ 449580 h 3930092"/>
                <a:gd name="connsiteX14-677" fmla="*/ 1029987 w 2736000"/>
                <a:gd name="connsiteY14-678" fmla="*/ 1557992 h 3930092"/>
                <a:gd name="connsiteX15-679" fmla="*/ 1146996 w 2736000"/>
                <a:gd name="connsiteY15-680" fmla="*/ 2057479 h 3930092"/>
                <a:gd name="connsiteX16-681" fmla="*/ 1055065 w 2736000"/>
                <a:gd name="connsiteY16-682" fmla="*/ 2431585 h 3930092"/>
                <a:gd name="connsiteX17-683" fmla="*/ 539378 w 2736000"/>
                <a:gd name="connsiteY17-684" fmla="*/ 3468615 h 3930092"/>
                <a:gd name="connsiteX18-685" fmla="*/ 539378 w 2736000"/>
                <a:gd name="connsiteY18-686" fmla="*/ 3604591 h 3930092"/>
                <a:gd name="connsiteX19-687" fmla="*/ 2196077 w 2736000"/>
                <a:gd name="connsiteY19-688" fmla="*/ 3604591 h 3930092"/>
                <a:gd name="connsiteX20-689" fmla="*/ 2196077 w 2736000"/>
                <a:gd name="connsiteY20-690" fmla="*/ 3468615 h 3930092"/>
                <a:gd name="connsiteX21-691" fmla="*/ 1695313 w 2736000"/>
                <a:gd name="connsiteY21-692" fmla="*/ 2440912 h 3930092"/>
                <a:gd name="connsiteX22-693" fmla="*/ 1617547 w 2736000"/>
                <a:gd name="connsiteY22-694" fmla="*/ 2049252 h 3930092"/>
                <a:gd name="connsiteX23-695" fmla="*/ 1719395 w 2736000"/>
                <a:gd name="connsiteY23-696" fmla="*/ 1540961 h 3930092"/>
                <a:gd name="connsiteX24-697" fmla="*/ 2207952 w 2736000"/>
                <a:gd name="connsiteY24-698" fmla="*/ 449580 h 3930092"/>
                <a:gd name="connsiteX25-699" fmla="*/ 2207952 w 2736000"/>
                <a:gd name="connsiteY25-700" fmla="*/ 299874 h 3930092"/>
                <a:gd name="connsiteX26-701" fmla="*/ 516625 w 2736000"/>
                <a:gd name="connsiteY26-702" fmla="*/ 299874 h 3930092"/>
                <a:gd name="connsiteX27-703" fmla="*/ 144000 w 2736000"/>
                <a:gd name="connsiteY27-704" fmla="*/ 0 h 3930092"/>
                <a:gd name="connsiteX28-705" fmla="*/ 2592000 w 2736000"/>
                <a:gd name="connsiteY28-706" fmla="*/ 0 h 3930092"/>
                <a:gd name="connsiteX29-707" fmla="*/ 2736000 w 2736000"/>
                <a:gd name="connsiteY29-708" fmla="*/ 144000 h 3930092"/>
                <a:gd name="connsiteX30-709" fmla="*/ 2592000 w 2736000"/>
                <a:gd name="connsiteY30-710" fmla="*/ 288000 h 3930092"/>
                <a:gd name="connsiteX31-711" fmla="*/ 2396702 w 2736000"/>
                <a:gd name="connsiteY31-712" fmla="*/ 288000 h 3930092"/>
                <a:gd name="connsiteX32-713" fmla="*/ 2396702 w 2736000"/>
                <a:gd name="connsiteY32-714" fmla="*/ 413234 h 3930092"/>
                <a:gd name="connsiteX33-715" fmla="*/ 1815389 w 2736000"/>
                <a:gd name="connsiteY33-716" fmla="*/ 1665324 h 3930092"/>
                <a:gd name="connsiteX34-717" fmla="*/ 1753098 w 2736000"/>
                <a:gd name="connsiteY34-718" fmla="*/ 1974987 h 3930092"/>
                <a:gd name="connsiteX35-719" fmla="*/ 1825752 w 2736000"/>
                <a:gd name="connsiteY35-720" fmla="*/ 2312143 h 3930092"/>
                <a:gd name="connsiteX36-721" fmla="*/ 2395980 w 2736000"/>
                <a:gd name="connsiteY36-722" fmla="*/ 3557007 h 3930092"/>
                <a:gd name="connsiteX37-723" fmla="*/ 2395980 w 2736000"/>
                <a:gd name="connsiteY37-724" fmla="*/ 3642092 h 3930092"/>
                <a:gd name="connsiteX38-725" fmla="*/ 2592000 w 2736000"/>
                <a:gd name="connsiteY38-726" fmla="*/ 3642092 h 3930092"/>
                <a:gd name="connsiteX39-727" fmla="*/ 2736000 w 2736000"/>
                <a:gd name="connsiteY39-728" fmla="*/ 3786092 h 3930092"/>
                <a:gd name="connsiteX40-729" fmla="*/ 2592000 w 2736000"/>
                <a:gd name="connsiteY40-730" fmla="*/ 3930092 h 3930092"/>
                <a:gd name="connsiteX41-731" fmla="*/ 144000 w 2736000"/>
                <a:gd name="connsiteY41-732" fmla="*/ 3930092 h 3930092"/>
                <a:gd name="connsiteX42-733" fmla="*/ 0 w 2736000"/>
                <a:gd name="connsiteY42-734" fmla="*/ 3786092 h 3930092"/>
                <a:gd name="connsiteX43-735" fmla="*/ 144000 w 2736000"/>
                <a:gd name="connsiteY43-736" fmla="*/ 3642092 h 3930092"/>
                <a:gd name="connsiteX44-737" fmla="*/ 338578 w 2736000"/>
                <a:gd name="connsiteY44-738" fmla="*/ 3642092 h 3930092"/>
                <a:gd name="connsiteX45-739" fmla="*/ 338578 w 2736000"/>
                <a:gd name="connsiteY45-740" fmla="*/ 3557007 h 3930092"/>
                <a:gd name="connsiteX46-741" fmla="*/ 951672 w 2736000"/>
                <a:gd name="connsiteY46-742" fmla="*/ 2284199 h 3930092"/>
                <a:gd name="connsiteX47-743" fmla="*/ 1012216 w 2736000"/>
                <a:gd name="connsiteY47-744" fmla="*/ 1995181 h 3930092"/>
                <a:gd name="connsiteX48-745" fmla="*/ 943195 w 2736000"/>
                <a:gd name="connsiteY48-746" fmla="*/ 1693402 h 3930092"/>
                <a:gd name="connsiteX49-747" fmla="*/ 339300 w 2736000"/>
                <a:gd name="connsiteY49-748" fmla="*/ 413234 h 3930092"/>
                <a:gd name="connsiteX50-749" fmla="*/ 339300 w 2736000"/>
                <a:gd name="connsiteY50-750" fmla="*/ 288000 h 3930092"/>
                <a:gd name="connsiteX51-751" fmla="*/ 144000 w 2736000"/>
                <a:gd name="connsiteY51-752" fmla="*/ 288000 h 3930092"/>
                <a:gd name="connsiteX52-753" fmla="*/ 0 w 2736000"/>
                <a:gd name="connsiteY52-754" fmla="*/ 144000 h 3930092"/>
                <a:gd name="connsiteX53-755" fmla="*/ 144000 w 2736000"/>
                <a:gd name="connsiteY53-756" fmla="*/ 0 h 3930092"/>
                <a:gd name="connsiteX0-757" fmla="*/ 1397963 w 2736000"/>
                <a:gd name="connsiteY0-758" fmla="*/ 2421112 h 3930092"/>
                <a:gd name="connsiteX1-759" fmla="*/ 1535821 w 2736000"/>
                <a:gd name="connsiteY1-760" fmla="*/ 2564417 h 3930092"/>
                <a:gd name="connsiteX2-761" fmla="*/ 2088000 w 2736000"/>
                <a:gd name="connsiteY2-762" fmla="*/ 3520946 h 3930092"/>
                <a:gd name="connsiteX3-763" fmla="*/ 648080 w 2736000"/>
                <a:gd name="connsiteY3-764" fmla="*/ 3506285 h 3930092"/>
                <a:gd name="connsiteX4-765" fmla="*/ 1198105 w 2736000"/>
                <a:gd name="connsiteY4-766" fmla="*/ 2565503 h 3930092"/>
                <a:gd name="connsiteX5-767" fmla="*/ 1397963 w 2736000"/>
                <a:gd name="connsiteY5-768" fmla="*/ 2421112 h 3930092"/>
                <a:gd name="connsiteX6-769" fmla="*/ 648003 w 2736000"/>
                <a:gd name="connsiteY6-770" fmla="*/ 793859 h 3930092"/>
                <a:gd name="connsiteX7-771" fmla="*/ 2087849 w 2736000"/>
                <a:gd name="connsiteY7-772" fmla="*/ 808518 h 3930092"/>
                <a:gd name="connsiteX8-773" fmla="*/ 1641214 w 2736000"/>
                <a:gd name="connsiteY8-774" fmla="*/ 1449982 h 3930092"/>
                <a:gd name="connsiteX9-775" fmla="*/ 1368003 w 2736000"/>
                <a:gd name="connsiteY9-776" fmla="*/ 1937706 h 3930092"/>
                <a:gd name="connsiteX10-777" fmla="*/ 1094068 w 2736000"/>
                <a:gd name="connsiteY10-778" fmla="*/ 1448735 h 3930092"/>
                <a:gd name="connsiteX11-779" fmla="*/ 648003 w 2736000"/>
                <a:gd name="connsiteY11-780" fmla="*/ 793859 h 3930092"/>
                <a:gd name="connsiteX12-781" fmla="*/ 516625 w 2736000"/>
                <a:gd name="connsiteY12-782" fmla="*/ 299874 h 3930092"/>
                <a:gd name="connsiteX13-783" fmla="*/ 516625 w 2736000"/>
                <a:gd name="connsiteY13-784" fmla="*/ 449580 h 3930092"/>
                <a:gd name="connsiteX14-785" fmla="*/ 1029987 w 2736000"/>
                <a:gd name="connsiteY14-786" fmla="*/ 1557992 h 3930092"/>
                <a:gd name="connsiteX15-787" fmla="*/ 1146996 w 2736000"/>
                <a:gd name="connsiteY15-788" fmla="*/ 2057479 h 3930092"/>
                <a:gd name="connsiteX16-789" fmla="*/ 1055065 w 2736000"/>
                <a:gd name="connsiteY16-790" fmla="*/ 2431585 h 3930092"/>
                <a:gd name="connsiteX17-791" fmla="*/ 539378 w 2736000"/>
                <a:gd name="connsiteY17-792" fmla="*/ 3468615 h 3930092"/>
                <a:gd name="connsiteX18-793" fmla="*/ 539378 w 2736000"/>
                <a:gd name="connsiteY18-794" fmla="*/ 3604591 h 3930092"/>
                <a:gd name="connsiteX19-795" fmla="*/ 2196077 w 2736000"/>
                <a:gd name="connsiteY19-796" fmla="*/ 3604591 h 3930092"/>
                <a:gd name="connsiteX20-797" fmla="*/ 2196077 w 2736000"/>
                <a:gd name="connsiteY20-798" fmla="*/ 3468615 h 3930092"/>
                <a:gd name="connsiteX21-799" fmla="*/ 1695313 w 2736000"/>
                <a:gd name="connsiteY21-800" fmla="*/ 2440912 h 3930092"/>
                <a:gd name="connsiteX22-801" fmla="*/ 1617547 w 2736000"/>
                <a:gd name="connsiteY22-802" fmla="*/ 2049252 h 3930092"/>
                <a:gd name="connsiteX23-803" fmla="*/ 1719395 w 2736000"/>
                <a:gd name="connsiteY23-804" fmla="*/ 1540961 h 3930092"/>
                <a:gd name="connsiteX24-805" fmla="*/ 2207952 w 2736000"/>
                <a:gd name="connsiteY24-806" fmla="*/ 449580 h 3930092"/>
                <a:gd name="connsiteX25-807" fmla="*/ 2207952 w 2736000"/>
                <a:gd name="connsiteY25-808" fmla="*/ 299874 h 3930092"/>
                <a:gd name="connsiteX26-809" fmla="*/ 516625 w 2736000"/>
                <a:gd name="connsiteY26-810" fmla="*/ 299874 h 3930092"/>
                <a:gd name="connsiteX27-811" fmla="*/ 144000 w 2736000"/>
                <a:gd name="connsiteY27-812" fmla="*/ 0 h 3930092"/>
                <a:gd name="connsiteX28-813" fmla="*/ 2592000 w 2736000"/>
                <a:gd name="connsiteY28-814" fmla="*/ 0 h 3930092"/>
                <a:gd name="connsiteX29-815" fmla="*/ 2736000 w 2736000"/>
                <a:gd name="connsiteY29-816" fmla="*/ 144000 h 3930092"/>
                <a:gd name="connsiteX30-817" fmla="*/ 2592000 w 2736000"/>
                <a:gd name="connsiteY30-818" fmla="*/ 288000 h 3930092"/>
                <a:gd name="connsiteX31-819" fmla="*/ 2396702 w 2736000"/>
                <a:gd name="connsiteY31-820" fmla="*/ 288000 h 3930092"/>
                <a:gd name="connsiteX32-821" fmla="*/ 2396702 w 2736000"/>
                <a:gd name="connsiteY32-822" fmla="*/ 413234 h 3930092"/>
                <a:gd name="connsiteX33-823" fmla="*/ 1815389 w 2736000"/>
                <a:gd name="connsiteY33-824" fmla="*/ 1665324 h 3930092"/>
                <a:gd name="connsiteX34-825" fmla="*/ 1753098 w 2736000"/>
                <a:gd name="connsiteY34-826" fmla="*/ 1974987 h 3930092"/>
                <a:gd name="connsiteX35-827" fmla="*/ 1825752 w 2736000"/>
                <a:gd name="connsiteY35-828" fmla="*/ 2312143 h 3930092"/>
                <a:gd name="connsiteX36-829" fmla="*/ 2395980 w 2736000"/>
                <a:gd name="connsiteY36-830" fmla="*/ 3557007 h 3930092"/>
                <a:gd name="connsiteX37-831" fmla="*/ 2395980 w 2736000"/>
                <a:gd name="connsiteY37-832" fmla="*/ 3642092 h 3930092"/>
                <a:gd name="connsiteX38-833" fmla="*/ 2592000 w 2736000"/>
                <a:gd name="connsiteY38-834" fmla="*/ 3642092 h 3930092"/>
                <a:gd name="connsiteX39-835" fmla="*/ 2736000 w 2736000"/>
                <a:gd name="connsiteY39-836" fmla="*/ 3786092 h 3930092"/>
                <a:gd name="connsiteX40-837" fmla="*/ 2592000 w 2736000"/>
                <a:gd name="connsiteY40-838" fmla="*/ 3930092 h 3930092"/>
                <a:gd name="connsiteX41-839" fmla="*/ 144000 w 2736000"/>
                <a:gd name="connsiteY41-840" fmla="*/ 3930092 h 3930092"/>
                <a:gd name="connsiteX42-841" fmla="*/ 0 w 2736000"/>
                <a:gd name="connsiteY42-842" fmla="*/ 3786092 h 3930092"/>
                <a:gd name="connsiteX43-843" fmla="*/ 144000 w 2736000"/>
                <a:gd name="connsiteY43-844" fmla="*/ 3642092 h 3930092"/>
                <a:gd name="connsiteX44-845" fmla="*/ 338578 w 2736000"/>
                <a:gd name="connsiteY44-846" fmla="*/ 3642092 h 3930092"/>
                <a:gd name="connsiteX45-847" fmla="*/ 338578 w 2736000"/>
                <a:gd name="connsiteY45-848" fmla="*/ 3557007 h 3930092"/>
                <a:gd name="connsiteX46-849" fmla="*/ 951672 w 2736000"/>
                <a:gd name="connsiteY46-850" fmla="*/ 2284199 h 3930092"/>
                <a:gd name="connsiteX47-851" fmla="*/ 1012216 w 2736000"/>
                <a:gd name="connsiteY47-852" fmla="*/ 1995181 h 3930092"/>
                <a:gd name="connsiteX48-853" fmla="*/ 943195 w 2736000"/>
                <a:gd name="connsiteY48-854" fmla="*/ 1693402 h 3930092"/>
                <a:gd name="connsiteX49-855" fmla="*/ 339300 w 2736000"/>
                <a:gd name="connsiteY49-856" fmla="*/ 413234 h 3930092"/>
                <a:gd name="connsiteX50-857" fmla="*/ 339300 w 2736000"/>
                <a:gd name="connsiteY50-858" fmla="*/ 288000 h 3930092"/>
                <a:gd name="connsiteX51-859" fmla="*/ 144000 w 2736000"/>
                <a:gd name="connsiteY51-860" fmla="*/ 288000 h 3930092"/>
                <a:gd name="connsiteX52-861" fmla="*/ 0 w 2736000"/>
                <a:gd name="connsiteY52-862" fmla="*/ 144000 h 3930092"/>
                <a:gd name="connsiteX53-863" fmla="*/ 144000 w 2736000"/>
                <a:gd name="connsiteY53-864" fmla="*/ 0 h 3930092"/>
                <a:gd name="connsiteX0-865" fmla="*/ 1397963 w 2736000"/>
                <a:gd name="connsiteY0-866" fmla="*/ 2421112 h 3930092"/>
                <a:gd name="connsiteX1-867" fmla="*/ 1554231 w 2736000"/>
                <a:gd name="connsiteY1-868" fmla="*/ 2567486 h 3930092"/>
                <a:gd name="connsiteX2-869" fmla="*/ 2088000 w 2736000"/>
                <a:gd name="connsiteY2-870" fmla="*/ 3520946 h 3930092"/>
                <a:gd name="connsiteX3-871" fmla="*/ 648080 w 2736000"/>
                <a:gd name="connsiteY3-872" fmla="*/ 3506285 h 3930092"/>
                <a:gd name="connsiteX4-873" fmla="*/ 1198105 w 2736000"/>
                <a:gd name="connsiteY4-874" fmla="*/ 2565503 h 3930092"/>
                <a:gd name="connsiteX5-875" fmla="*/ 1397963 w 2736000"/>
                <a:gd name="connsiteY5-876" fmla="*/ 2421112 h 3930092"/>
                <a:gd name="connsiteX6-877" fmla="*/ 648003 w 2736000"/>
                <a:gd name="connsiteY6-878" fmla="*/ 793859 h 3930092"/>
                <a:gd name="connsiteX7-879" fmla="*/ 2087849 w 2736000"/>
                <a:gd name="connsiteY7-880" fmla="*/ 808518 h 3930092"/>
                <a:gd name="connsiteX8-881" fmla="*/ 1641214 w 2736000"/>
                <a:gd name="connsiteY8-882" fmla="*/ 1449982 h 3930092"/>
                <a:gd name="connsiteX9-883" fmla="*/ 1368003 w 2736000"/>
                <a:gd name="connsiteY9-884" fmla="*/ 1937706 h 3930092"/>
                <a:gd name="connsiteX10-885" fmla="*/ 1094068 w 2736000"/>
                <a:gd name="connsiteY10-886" fmla="*/ 1448735 h 3930092"/>
                <a:gd name="connsiteX11-887" fmla="*/ 648003 w 2736000"/>
                <a:gd name="connsiteY11-888" fmla="*/ 793859 h 3930092"/>
                <a:gd name="connsiteX12-889" fmla="*/ 516625 w 2736000"/>
                <a:gd name="connsiteY12-890" fmla="*/ 299874 h 3930092"/>
                <a:gd name="connsiteX13-891" fmla="*/ 516625 w 2736000"/>
                <a:gd name="connsiteY13-892" fmla="*/ 449580 h 3930092"/>
                <a:gd name="connsiteX14-893" fmla="*/ 1029987 w 2736000"/>
                <a:gd name="connsiteY14-894" fmla="*/ 1557992 h 3930092"/>
                <a:gd name="connsiteX15-895" fmla="*/ 1146996 w 2736000"/>
                <a:gd name="connsiteY15-896" fmla="*/ 2057479 h 3930092"/>
                <a:gd name="connsiteX16-897" fmla="*/ 1055065 w 2736000"/>
                <a:gd name="connsiteY16-898" fmla="*/ 2431585 h 3930092"/>
                <a:gd name="connsiteX17-899" fmla="*/ 539378 w 2736000"/>
                <a:gd name="connsiteY17-900" fmla="*/ 3468615 h 3930092"/>
                <a:gd name="connsiteX18-901" fmla="*/ 539378 w 2736000"/>
                <a:gd name="connsiteY18-902" fmla="*/ 3604591 h 3930092"/>
                <a:gd name="connsiteX19-903" fmla="*/ 2196077 w 2736000"/>
                <a:gd name="connsiteY19-904" fmla="*/ 3604591 h 3930092"/>
                <a:gd name="connsiteX20-905" fmla="*/ 2196077 w 2736000"/>
                <a:gd name="connsiteY20-906" fmla="*/ 3468615 h 3930092"/>
                <a:gd name="connsiteX21-907" fmla="*/ 1695313 w 2736000"/>
                <a:gd name="connsiteY21-908" fmla="*/ 2440912 h 3930092"/>
                <a:gd name="connsiteX22-909" fmla="*/ 1617547 w 2736000"/>
                <a:gd name="connsiteY22-910" fmla="*/ 2049252 h 3930092"/>
                <a:gd name="connsiteX23-911" fmla="*/ 1719395 w 2736000"/>
                <a:gd name="connsiteY23-912" fmla="*/ 1540961 h 3930092"/>
                <a:gd name="connsiteX24-913" fmla="*/ 2207952 w 2736000"/>
                <a:gd name="connsiteY24-914" fmla="*/ 449580 h 3930092"/>
                <a:gd name="connsiteX25-915" fmla="*/ 2207952 w 2736000"/>
                <a:gd name="connsiteY25-916" fmla="*/ 299874 h 3930092"/>
                <a:gd name="connsiteX26-917" fmla="*/ 516625 w 2736000"/>
                <a:gd name="connsiteY26-918" fmla="*/ 299874 h 3930092"/>
                <a:gd name="connsiteX27-919" fmla="*/ 144000 w 2736000"/>
                <a:gd name="connsiteY27-920" fmla="*/ 0 h 3930092"/>
                <a:gd name="connsiteX28-921" fmla="*/ 2592000 w 2736000"/>
                <a:gd name="connsiteY28-922" fmla="*/ 0 h 3930092"/>
                <a:gd name="connsiteX29-923" fmla="*/ 2736000 w 2736000"/>
                <a:gd name="connsiteY29-924" fmla="*/ 144000 h 3930092"/>
                <a:gd name="connsiteX30-925" fmla="*/ 2592000 w 2736000"/>
                <a:gd name="connsiteY30-926" fmla="*/ 288000 h 3930092"/>
                <a:gd name="connsiteX31-927" fmla="*/ 2396702 w 2736000"/>
                <a:gd name="connsiteY31-928" fmla="*/ 288000 h 3930092"/>
                <a:gd name="connsiteX32-929" fmla="*/ 2396702 w 2736000"/>
                <a:gd name="connsiteY32-930" fmla="*/ 413234 h 3930092"/>
                <a:gd name="connsiteX33-931" fmla="*/ 1815389 w 2736000"/>
                <a:gd name="connsiteY33-932" fmla="*/ 1665324 h 3930092"/>
                <a:gd name="connsiteX34-933" fmla="*/ 1753098 w 2736000"/>
                <a:gd name="connsiteY34-934" fmla="*/ 1974987 h 3930092"/>
                <a:gd name="connsiteX35-935" fmla="*/ 1825752 w 2736000"/>
                <a:gd name="connsiteY35-936" fmla="*/ 2312143 h 3930092"/>
                <a:gd name="connsiteX36-937" fmla="*/ 2395980 w 2736000"/>
                <a:gd name="connsiteY36-938" fmla="*/ 3557007 h 3930092"/>
                <a:gd name="connsiteX37-939" fmla="*/ 2395980 w 2736000"/>
                <a:gd name="connsiteY37-940" fmla="*/ 3642092 h 3930092"/>
                <a:gd name="connsiteX38-941" fmla="*/ 2592000 w 2736000"/>
                <a:gd name="connsiteY38-942" fmla="*/ 3642092 h 3930092"/>
                <a:gd name="connsiteX39-943" fmla="*/ 2736000 w 2736000"/>
                <a:gd name="connsiteY39-944" fmla="*/ 3786092 h 3930092"/>
                <a:gd name="connsiteX40-945" fmla="*/ 2592000 w 2736000"/>
                <a:gd name="connsiteY40-946" fmla="*/ 3930092 h 3930092"/>
                <a:gd name="connsiteX41-947" fmla="*/ 144000 w 2736000"/>
                <a:gd name="connsiteY41-948" fmla="*/ 3930092 h 3930092"/>
                <a:gd name="connsiteX42-949" fmla="*/ 0 w 2736000"/>
                <a:gd name="connsiteY42-950" fmla="*/ 3786092 h 3930092"/>
                <a:gd name="connsiteX43-951" fmla="*/ 144000 w 2736000"/>
                <a:gd name="connsiteY43-952" fmla="*/ 3642092 h 3930092"/>
                <a:gd name="connsiteX44-953" fmla="*/ 338578 w 2736000"/>
                <a:gd name="connsiteY44-954" fmla="*/ 3642092 h 3930092"/>
                <a:gd name="connsiteX45-955" fmla="*/ 338578 w 2736000"/>
                <a:gd name="connsiteY45-956" fmla="*/ 3557007 h 3930092"/>
                <a:gd name="connsiteX46-957" fmla="*/ 951672 w 2736000"/>
                <a:gd name="connsiteY46-958" fmla="*/ 2284199 h 3930092"/>
                <a:gd name="connsiteX47-959" fmla="*/ 1012216 w 2736000"/>
                <a:gd name="connsiteY47-960" fmla="*/ 1995181 h 3930092"/>
                <a:gd name="connsiteX48-961" fmla="*/ 943195 w 2736000"/>
                <a:gd name="connsiteY48-962" fmla="*/ 1693402 h 3930092"/>
                <a:gd name="connsiteX49-963" fmla="*/ 339300 w 2736000"/>
                <a:gd name="connsiteY49-964" fmla="*/ 413234 h 3930092"/>
                <a:gd name="connsiteX50-965" fmla="*/ 339300 w 2736000"/>
                <a:gd name="connsiteY50-966" fmla="*/ 288000 h 3930092"/>
                <a:gd name="connsiteX51-967" fmla="*/ 144000 w 2736000"/>
                <a:gd name="connsiteY51-968" fmla="*/ 288000 h 3930092"/>
                <a:gd name="connsiteX52-969" fmla="*/ 0 w 2736000"/>
                <a:gd name="connsiteY52-970" fmla="*/ 144000 h 3930092"/>
                <a:gd name="connsiteX53-971" fmla="*/ 144000 w 2736000"/>
                <a:gd name="connsiteY53-972" fmla="*/ 0 h 3930092"/>
                <a:gd name="connsiteX0-973" fmla="*/ 1397963 w 2736000"/>
                <a:gd name="connsiteY0-974" fmla="*/ 2421112 h 3930092"/>
                <a:gd name="connsiteX1-975" fmla="*/ 1554231 w 2736000"/>
                <a:gd name="connsiteY1-976" fmla="*/ 2567486 h 3930092"/>
                <a:gd name="connsiteX2-977" fmla="*/ 2088000 w 2736000"/>
                <a:gd name="connsiteY2-978" fmla="*/ 3520946 h 3930092"/>
                <a:gd name="connsiteX3-979" fmla="*/ 648080 w 2736000"/>
                <a:gd name="connsiteY3-980" fmla="*/ 3506285 h 3930092"/>
                <a:gd name="connsiteX4-981" fmla="*/ 1182763 w 2736000"/>
                <a:gd name="connsiteY4-982" fmla="*/ 2571640 h 3930092"/>
                <a:gd name="connsiteX5-983" fmla="*/ 1397963 w 2736000"/>
                <a:gd name="connsiteY5-984" fmla="*/ 2421112 h 3930092"/>
                <a:gd name="connsiteX6-985" fmla="*/ 648003 w 2736000"/>
                <a:gd name="connsiteY6-986" fmla="*/ 793859 h 3930092"/>
                <a:gd name="connsiteX7-987" fmla="*/ 2087849 w 2736000"/>
                <a:gd name="connsiteY7-988" fmla="*/ 808518 h 3930092"/>
                <a:gd name="connsiteX8-989" fmla="*/ 1641214 w 2736000"/>
                <a:gd name="connsiteY8-990" fmla="*/ 1449982 h 3930092"/>
                <a:gd name="connsiteX9-991" fmla="*/ 1368003 w 2736000"/>
                <a:gd name="connsiteY9-992" fmla="*/ 1937706 h 3930092"/>
                <a:gd name="connsiteX10-993" fmla="*/ 1094068 w 2736000"/>
                <a:gd name="connsiteY10-994" fmla="*/ 1448735 h 3930092"/>
                <a:gd name="connsiteX11-995" fmla="*/ 648003 w 2736000"/>
                <a:gd name="connsiteY11-996" fmla="*/ 793859 h 3930092"/>
                <a:gd name="connsiteX12-997" fmla="*/ 516625 w 2736000"/>
                <a:gd name="connsiteY12-998" fmla="*/ 299874 h 3930092"/>
                <a:gd name="connsiteX13-999" fmla="*/ 516625 w 2736000"/>
                <a:gd name="connsiteY13-1000" fmla="*/ 449580 h 3930092"/>
                <a:gd name="connsiteX14-1001" fmla="*/ 1029987 w 2736000"/>
                <a:gd name="connsiteY14-1002" fmla="*/ 1557992 h 3930092"/>
                <a:gd name="connsiteX15-1003" fmla="*/ 1146996 w 2736000"/>
                <a:gd name="connsiteY15-1004" fmla="*/ 2057479 h 3930092"/>
                <a:gd name="connsiteX16-1005" fmla="*/ 1055065 w 2736000"/>
                <a:gd name="connsiteY16-1006" fmla="*/ 2431585 h 3930092"/>
                <a:gd name="connsiteX17-1007" fmla="*/ 539378 w 2736000"/>
                <a:gd name="connsiteY17-1008" fmla="*/ 3468615 h 3930092"/>
                <a:gd name="connsiteX18-1009" fmla="*/ 539378 w 2736000"/>
                <a:gd name="connsiteY18-1010" fmla="*/ 3604591 h 3930092"/>
                <a:gd name="connsiteX19-1011" fmla="*/ 2196077 w 2736000"/>
                <a:gd name="connsiteY19-1012" fmla="*/ 3604591 h 3930092"/>
                <a:gd name="connsiteX20-1013" fmla="*/ 2196077 w 2736000"/>
                <a:gd name="connsiteY20-1014" fmla="*/ 3468615 h 3930092"/>
                <a:gd name="connsiteX21-1015" fmla="*/ 1695313 w 2736000"/>
                <a:gd name="connsiteY21-1016" fmla="*/ 2440912 h 3930092"/>
                <a:gd name="connsiteX22-1017" fmla="*/ 1617547 w 2736000"/>
                <a:gd name="connsiteY22-1018" fmla="*/ 2049252 h 3930092"/>
                <a:gd name="connsiteX23-1019" fmla="*/ 1719395 w 2736000"/>
                <a:gd name="connsiteY23-1020" fmla="*/ 1540961 h 3930092"/>
                <a:gd name="connsiteX24-1021" fmla="*/ 2207952 w 2736000"/>
                <a:gd name="connsiteY24-1022" fmla="*/ 449580 h 3930092"/>
                <a:gd name="connsiteX25-1023" fmla="*/ 2207952 w 2736000"/>
                <a:gd name="connsiteY25-1024" fmla="*/ 299874 h 3930092"/>
                <a:gd name="connsiteX26-1025" fmla="*/ 516625 w 2736000"/>
                <a:gd name="connsiteY26-1026" fmla="*/ 299874 h 3930092"/>
                <a:gd name="connsiteX27-1027" fmla="*/ 144000 w 2736000"/>
                <a:gd name="connsiteY27-1028" fmla="*/ 0 h 3930092"/>
                <a:gd name="connsiteX28-1029" fmla="*/ 2592000 w 2736000"/>
                <a:gd name="connsiteY28-1030" fmla="*/ 0 h 3930092"/>
                <a:gd name="connsiteX29-1031" fmla="*/ 2736000 w 2736000"/>
                <a:gd name="connsiteY29-1032" fmla="*/ 144000 h 3930092"/>
                <a:gd name="connsiteX30-1033" fmla="*/ 2592000 w 2736000"/>
                <a:gd name="connsiteY30-1034" fmla="*/ 288000 h 3930092"/>
                <a:gd name="connsiteX31-1035" fmla="*/ 2396702 w 2736000"/>
                <a:gd name="connsiteY31-1036" fmla="*/ 288000 h 3930092"/>
                <a:gd name="connsiteX32-1037" fmla="*/ 2396702 w 2736000"/>
                <a:gd name="connsiteY32-1038" fmla="*/ 413234 h 3930092"/>
                <a:gd name="connsiteX33-1039" fmla="*/ 1815389 w 2736000"/>
                <a:gd name="connsiteY33-1040" fmla="*/ 1665324 h 3930092"/>
                <a:gd name="connsiteX34-1041" fmla="*/ 1753098 w 2736000"/>
                <a:gd name="connsiteY34-1042" fmla="*/ 1974987 h 3930092"/>
                <a:gd name="connsiteX35-1043" fmla="*/ 1825752 w 2736000"/>
                <a:gd name="connsiteY35-1044" fmla="*/ 2312143 h 3930092"/>
                <a:gd name="connsiteX36-1045" fmla="*/ 2395980 w 2736000"/>
                <a:gd name="connsiteY36-1046" fmla="*/ 3557007 h 3930092"/>
                <a:gd name="connsiteX37-1047" fmla="*/ 2395980 w 2736000"/>
                <a:gd name="connsiteY37-1048" fmla="*/ 3642092 h 3930092"/>
                <a:gd name="connsiteX38-1049" fmla="*/ 2592000 w 2736000"/>
                <a:gd name="connsiteY38-1050" fmla="*/ 3642092 h 3930092"/>
                <a:gd name="connsiteX39-1051" fmla="*/ 2736000 w 2736000"/>
                <a:gd name="connsiteY39-1052" fmla="*/ 3786092 h 3930092"/>
                <a:gd name="connsiteX40-1053" fmla="*/ 2592000 w 2736000"/>
                <a:gd name="connsiteY40-1054" fmla="*/ 3930092 h 3930092"/>
                <a:gd name="connsiteX41-1055" fmla="*/ 144000 w 2736000"/>
                <a:gd name="connsiteY41-1056" fmla="*/ 3930092 h 3930092"/>
                <a:gd name="connsiteX42-1057" fmla="*/ 0 w 2736000"/>
                <a:gd name="connsiteY42-1058" fmla="*/ 3786092 h 3930092"/>
                <a:gd name="connsiteX43-1059" fmla="*/ 144000 w 2736000"/>
                <a:gd name="connsiteY43-1060" fmla="*/ 3642092 h 3930092"/>
                <a:gd name="connsiteX44-1061" fmla="*/ 338578 w 2736000"/>
                <a:gd name="connsiteY44-1062" fmla="*/ 3642092 h 3930092"/>
                <a:gd name="connsiteX45-1063" fmla="*/ 338578 w 2736000"/>
                <a:gd name="connsiteY45-1064" fmla="*/ 3557007 h 3930092"/>
                <a:gd name="connsiteX46-1065" fmla="*/ 951672 w 2736000"/>
                <a:gd name="connsiteY46-1066" fmla="*/ 2284199 h 3930092"/>
                <a:gd name="connsiteX47-1067" fmla="*/ 1012216 w 2736000"/>
                <a:gd name="connsiteY47-1068" fmla="*/ 1995181 h 3930092"/>
                <a:gd name="connsiteX48-1069" fmla="*/ 943195 w 2736000"/>
                <a:gd name="connsiteY48-1070" fmla="*/ 1693402 h 3930092"/>
                <a:gd name="connsiteX49-1071" fmla="*/ 339300 w 2736000"/>
                <a:gd name="connsiteY49-1072" fmla="*/ 413234 h 3930092"/>
                <a:gd name="connsiteX50-1073" fmla="*/ 339300 w 2736000"/>
                <a:gd name="connsiteY50-1074" fmla="*/ 288000 h 3930092"/>
                <a:gd name="connsiteX51-1075" fmla="*/ 144000 w 2736000"/>
                <a:gd name="connsiteY51-1076" fmla="*/ 288000 h 3930092"/>
                <a:gd name="connsiteX52-1077" fmla="*/ 0 w 2736000"/>
                <a:gd name="connsiteY52-1078" fmla="*/ 144000 h 3930092"/>
                <a:gd name="connsiteX53-1079" fmla="*/ 144000 w 2736000"/>
                <a:gd name="connsiteY53-1080" fmla="*/ 0 h 3930092"/>
                <a:gd name="connsiteX0-1081" fmla="*/ 1397963 w 2736000"/>
                <a:gd name="connsiteY0-1082" fmla="*/ 2421112 h 3930092"/>
                <a:gd name="connsiteX1-1083" fmla="*/ 1554231 w 2736000"/>
                <a:gd name="connsiteY1-1084" fmla="*/ 2567486 h 3930092"/>
                <a:gd name="connsiteX2-1085" fmla="*/ 2088000 w 2736000"/>
                <a:gd name="connsiteY2-1086" fmla="*/ 3520946 h 3930092"/>
                <a:gd name="connsiteX3-1087" fmla="*/ 648080 w 2736000"/>
                <a:gd name="connsiteY3-1088" fmla="*/ 3506285 h 3930092"/>
                <a:gd name="connsiteX4-1089" fmla="*/ 1182763 w 2736000"/>
                <a:gd name="connsiteY4-1090" fmla="*/ 2571640 h 3930092"/>
                <a:gd name="connsiteX5-1091" fmla="*/ 1397963 w 2736000"/>
                <a:gd name="connsiteY5-1092" fmla="*/ 2421112 h 3930092"/>
                <a:gd name="connsiteX6-1093" fmla="*/ 648003 w 2736000"/>
                <a:gd name="connsiteY6-1094" fmla="*/ 793859 h 3930092"/>
                <a:gd name="connsiteX7-1095" fmla="*/ 2087849 w 2736000"/>
                <a:gd name="connsiteY7-1096" fmla="*/ 808518 h 3930092"/>
                <a:gd name="connsiteX8-1097" fmla="*/ 1641214 w 2736000"/>
                <a:gd name="connsiteY8-1098" fmla="*/ 1449982 h 3930092"/>
                <a:gd name="connsiteX9-1099" fmla="*/ 1368003 w 2736000"/>
                <a:gd name="connsiteY9-1100" fmla="*/ 1937706 h 3930092"/>
                <a:gd name="connsiteX10-1101" fmla="*/ 1094068 w 2736000"/>
                <a:gd name="connsiteY10-1102" fmla="*/ 1448735 h 3930092"/>
                <a:gd name="connsiteX11-1103" fmla="*/ 648003 w 2736000"/>
                <a:gd name="connsiteY11-1104" fmla="*/ 793859 h 3930092"/>
                <a:gd name="connsiteX12-1105" fmla="*/ 516625 w 2736000"/>
                <a:gd name="connsiteY12-1106" fmla="*/ 299874 h 3930092"/>
                <a:gd name="connsiteX13-1107" fmla="*/ 516625 w 2736000"/>
                <a:gd name="connsiteY13-1108" fmla="*/ 449580 h 3930092"/>
                <a:gd name="connsiteX14-1109" fmla="*/ 1029987 w 2736000"/>
                <a:gd name="connsiteY14-1110" fmla="*/ 1557992 h 3930092"/>
                <a:gd name="connsiteX15-1111" fmla="*/ 1146996 w 2736000"/>
                <a:gd name="connsiteY15-1112" fmla="*/ 2057479 h 3930092"/>
                <a:gd name="connsiteX16-1113" fmla="*/ 1055065 w 2736000"/>
                <a:gd name="connsiteY16-1114" fmla="*/ 2431585 h 3930092"/>
                <a:gd name="connsiteX17-1115" fmla="*/ 539378 w 2736000"/>
                <a:gd name="connsiteY17-1116" fmla="*/ 3468615 h 3930092"/>
                <a:gd name="connsiteX18-1117" fmla="*/ 539378 w 2736000"/>
                <a:gd name="connsiteY18-1118" fmla="*/ 3604591 h 3930092"/>
                <a:gd name="connsiteX19-1119" fmla="*/ 2196077 w 2736000"/>
                <a:gd name="connsiteY19-1120" fmla="*/ 3604591 h 3930092"/>
                <a:gd name="connsiteX20-1121" fmla="*/ 2196077 w 2736000"/>
                <a:gd name="connsiteY20-1122" fmla="*/ 3468615 h 3930092"/>
                <a:gd name="connsiteX21-1123" fmla="*/ 1695313 w 2736000"/>
                <a:gd name="connsiteY21-1124" fmla="*/ 2440912 h 3930092"/>
                <a:gd name="connsiteX22-1125" fmla="*/ 1617547 w 2736000"/>
                <a:gd name="connsiteY22-1126" fmla="*/ 2049252 h 3930092"/>
                <a:gd name="connsiteX23-1127" fmla="*/ 1719395 w 2736000"/>
                <a:gd name="connsiteY23-1128" fmla="*/ 1540961 h 3930092"/>
                <a:gd name="connsiteX24-1129" fmla="*/ 2207952 w 2736000"/>
                <a:gd name="connsiteY24-1130" fmla="*/ 449580 h 3930092"/>
                <a:gd name="connsiteX25-1131" fmla="*/ 2207952 w 2736000"/>
                <a:gd name="connsiteY25-1132" fmla="*/ 299874 h 3930092"/>
                <a:gd name="connsiteX26-1133" fmla="*/ 516625 w 2736000"/>
                <a:gd name="connsiteY26-1134" fmla="*/ 299874 h 3930092"/>
                <a:gd name="connsiteX27-1135" fmla="*/ 144000 w 2736000"/>
                <a:gd name="connsiteY27-1136" fmla="*/ 0 h 3930092"/>
                <a:gd name="connsiteX28-1137" fmla="*/ 2592000 w 2736000"/>
                <a:gd name="connsiteY28-1138" fmla="*/ 0 h 3930092"/>
                <a:gd name="connsiteX29-1139" fmla="*/ 2736000 w 2736000"/>
                <a:gd name="connsiteY29-1140" fmla="*/ 144000 h 3930092"/>
                <a:gd name="connsiteX30-1141" fmla="*/ 2592000 w 2736000"/>
                <a:gd name="connsiteY30-1142" fmla="*/ 288000 h 3930092"/>
                <a:gd name="connsiteX31-1143" fmla="*/ 2396702 w 2736000"/>
                <a:gd name="connsiteY31-1144" fmla="*/ 288000 h 3930092"/>
                <a:gd name="connsiteX32-1145" fmla="*/ 2396702 w 2736000"/>
                <a:gd name="connsiteY32-1146" fmla="*/ 413234 h 3930092"/>
                <a:gd name="connsiteX33-1147" fmla="*/ 1815389 w 2736000"/>
                <a:gd name="connsiteY33-1148" fmla="*/ 1665324 h 3930092"/>
                <a:gd name="connsiteX34-1149" fmla="*/ 1753098 w 2736000"/>
                <a:gd name="connsiteY34-1150" fmla="*/ 1974987 h 3930092"/>
                <a:gd name="connsiteX35-1151" fmla="*/ 1825752 w 2736000"/>
                <a:gd name="connsiteY35-1152" fmla="*/ 2312143 h 3930092"/>
                <a:gd name="connsiteX36-1153" fmla="*/ 2395980 w 2736000"/>
                <a:gd name="connsiteY36-1154" fmla="*/ 3557007 h 3930092"/>
                <a:gd name="connsiteX37-1155" fmla="*/ 2395980 w 2736000"/>
                <a:gd name="connsiteY37-1156" fmla="*/ 3642092 h 3930092"/>
                <a:gd name="connsiteX38-1157" fmla="*/ 2592000 w 2736000"/>
                <a:gd name="connsiteY38-1158" fmla="*/ 3642092 h 3930092"/>
                <a:gd name="connsiteX39-1159" fmla="*/ 2736000 w 2736000"/>
                <a:gd name="connsiteY39-1160" fmla="*/ 3786092 h 3930092"/>
                <a:gd name="connsiteX40-1161" fmla="*/ 2592000 w 2736000"/>
                <a:gd name="connsiteY40-1162" fmla="*/ 3930092 h 3930092"/>
                <a:gd name="connsiteX41-1163" fmla="*/ 144000 w 2736000"/>
                <a:gd name="connsiteY41-1164" fmla="*/ 3930092 h 3930092"/>
                <a:gd name="connsiteX42-1165" fmla="*/ 0 w 2736000"/>
                <a:gd name="connsiteY42-1166" fmla="*/ 3786092 h 3930092"/>
                <a:gd name="connsiteX43-1167" fmla="*/ 144000 w 2736000"/>
                <a:gd name="connsiteY43-1168" fmla="*/ 3642092 h 3930092"/>
                <a:gd name="connsiteX44-1169" fmla="*/ 338578 w 2736000"/>
                <a:gd name="connsiteY44-1170" fmla="*/ 3642092 h 3930092"/>
                <a:gd name="connsiteX45-1171" fmla="*/ 338578 w 2736000"/>
                <a:gd name="connsiteY45-1172" fmla="*/ 3557007 h 3930092"/>
                <a:gd name="connsiteX46-1173" fmla="*/ 951672 w 2736000"/>
                <a:gd name="connsiteY46-1174" fmla="*/ 2284199 h 3930092"/>
                <a:gd name="connsiteX47-1175" fmla="*/ 1012216 w 2736000"/>
                <a:gd name="connsiteY47-1176" fmla="*/ 1995181 h 3930092"/>
                <a:gd name="connsiteX48-1177" fmla="*/ 943195 w 2736000"/>
                <a:gd name="connsiteY48-1178" fmla="*/ 1693402 h 3930092"/>
                <a:gd name="connsiteX49-1179" fmla="*/ 339300 w 2736000"/>
                <a:gd name="connsiteY49-1180" fmla="*/ 413234 h 3930092"/>
                <a:gd name="connsiteX50-1181" fmla="*/ 339300 w 2736000"/>
                <a:gd name="connsiteY50-1182" fmla="*/ 288000 h 3930092"/>
                <a:gd name="connsiteX51-1183" fmla="*/ 144000 w 2736000"/>
                <a:gd name="connsiteY51-1184" fmla="*/ 288000 h 3930092"/>
                <a:gd name="connsiteX52-1185" fmla="*/ 0 w 2736000"/>
                <a:gd name="connsiteY52-1186" fmla="*/ 144000 h 3930092"/>
                <a:gd name="connsiteX53-1187" fmla="*/ 144000 w 2736000"/>
                <a:gd name="connsiteY53-1188" fmla="*/ 0 h 3930092"/>
                <a:gd name="connsiteX0-1189" fmla="*/ 1397963 w 2736000"/>
                <a:gd name="connsiteY0-1190" fmla="*/ 2421112 h 3930092"/>
                <a:gd name="connsiteX1-1191" fmla="*/ 1545026 w 2736000"/>
                <a:gd name="connsiteY1-1192" fmla="*/ 2558281 h 3930092"/>
                <a:gd name="connsiteX2-1193" fmla="*/ 2088000 w 2736000"/>
                <a:gd name="connsiteY2-1194" fmla="*/ 3520946 h 3930092"/>
                <a:gd name="connsiteX3-1195" fmla="*/ 648080 w 2736000"/>
                <a:gd name="connsiteY3-1196" fmla="*/ 3506285 h 3930092"/>
                <a:gd name="connsiteX4-1197" fmla="*/ 1182763 w 2736000"/>
                <a:gd name="connsiteY4-1198" fmla="*/ 2571640 h 3930092"/>
                <a:gd name="connsiteX5-1199" fmla="*/ 1397963 w 2736000"/>
                <a:gd name="connsiteY5-1200" fmla="*/ 2421112 h 3930092"/>
                <a:gd name="connsiteX6-1201" fmla="*/ 648003 w 2736000"/>
                <a:gd name="connsiteY6-1202" fmla="*/ 793859 h 3930092"/>
                <a:gd name="connsiteX7-1203" fmla="*/ 2087849 w 2736000"/>
                <a:gd name="connsiteY7-1204" fmla="*/ 808518 h 3930092"/>
                <a:gd name="connsiteX8-1205" fmla="*/ 1641214 w 2736000"/>
                <a:gd name="connsiteY8-1206" fmla="*/ 1449982 h 3930092"/>
                <a:gd name="connsiteX9-1207" fmla="*/ 1368003 w 2736000"/>
                <a:gd name="connsiteY9-1208" fmla="*/ 1937706 h 3930092"/>
                <a:gd name="connsiteX10-1209" fmla="*/ 1094068 w 2736000"/>
                <a:gd name="connsiteY10-1210" fmla="*/ 1448735 h 3930092"/>
                <a:gd name="connsiteX11-1211" fmla="*/ 648003 w 2736000"/>
                <a:gd name="connsiteY11-1212" fmla="*/ 793859 h 3930092"/>
                <a:gd name="connsiteX12-1213" fmla="*/ 516625 w 2736000"/>
                <a:gd name="connsiteY12-1214" fmla="*/ 299874 h 3930092"/>
                <a:gd name="connsiteX13-1215" fmla="*/ 516625 w 2736000"/>
                <a:gd name="connsiteY13-1216" fmla="*/ 449580 h 3930092"/>
                <a:gd name="connsiteX14-1217" fmla="*/ 1029987 w 2736000"/>
                <a:gd name="connsiteY14-1218" fmla="*/ 1557992 h 3930092"/>
                <a:gd name="connsiteX15-1219" fmla="*/ 1146996 w 2736000"/>
                <a:gd name="connsiteY15-1220" fmla="*/ 2057479 h 3930092"/>
                <a:gd name="connsiteX16-1221" fmla="*/ 1055065 w 2736000"/>
                <a:gd name="connsiteY16-1222" fmla="*/ 2431585 h 3930092"/>
                <a:gd name="connsiteX17-1223" fmla="*/ 539378 w 2736000"/>
                <a:gd name="connsiteY17-1224" fmla="*/ 3468615 h 3930092"/>
                <a:gd name="connsiteX18-1225" fmla="*/ 539378 w 2736000"/>
                <a:gd name="connsiteY18-1226" fmla="*/ 3604591 h 3930092"/>
                <a:gd name="connsiteX19-1227" fmla="*/ 2196077 w 2736000"/>
                <a:gd name="connsiteY19-1228" fmla="*/ 3604591 h 3930092"/>
                <a:gd name="connsiteX20-1229" fmla="*/ 2196077 w 2736000"/>
                <a:gd name="connsiteY20-1230" fmla="*/ 3468615 h 3930092"/>
                <a:gd name="connsiteX21-1231" fmla="*/ 1695313 w 2736000"/>
                <a:gd name="connsiteY21-1232" fmla="*/ 2440912 h 3930092"/>
                <a:gd name="connsiteX22-1233" fmla="*/ 1617547 w 2736000"/>
                <a:gd name="connsiteY22-1234" fmla="*/ 2049252 h 3930092"/>
                <a:gd name="connsiteX23-1235" fmla="*/ 1719395 w 2736000"/>
                <a:gd name="connsiteY23-1236" fmla="*/ 1540961 h 3930092"/>
                <a:gd name="connsiteX24-1237" fmla="*/ 2207952 w 2736000"/>
                <a:gd name="connsiteY24-1238" fmla="*/ 449580 h 3930092"/>
                <a:gd name="connsiteX25-1239" fmla="*/ 2207952 w 2736000"/>
                <a:gd name="connsiteY25-1240" fmla="*/ 299874 h 3930092"/>
                <a:gd name="connsiteX26-1241" fmla="*/ 516625 w 2736000"/>
                <a:gd name="connsiteY26-1242" fmla="*/ 299874 h 3930092"/>
                <a:gd name="connsiteX27-1243" fmla="*/ 144000 w 2736000"/>
                <a:gd name="connsiteY27-1244" fmla="*/ 0 h 3930092"/>
                <a:gd name="connsiteX28-1245" fmla="*/ 2592000 w 2736000"/>
                <a:gd name="connsiteY28-1246" fmla="*/ 0 h 3930092"/>
                <a:gd name="connsiteX29-1247" fmla="*/ 2736000 w 2736000"/>
                <a:gd name="connsiteY29-1248" fmla="*/ 144000 h 3930092"/>
                <a:gd name="connsiteX30-1249" fmla="*/ 2592000 w 2736000"/>
                <a:gd name="connsiteY30-1250" fmla="*/ 288000 h 3930092"/>
                <a:gd name="connsiteX31-1251" fmla="*/ 2396702 w 2736000"/>
                <a:gd name="connsiteY31-1252" fmla="*/ 288000 h 3930092"/>
                <a:gd name="connsiteX32-1253" fmla="*/ 2396702 w 2736000"/>
                <a:gd name="connsiteY32-1254" fmla="*/ 413234 h 3930092"/>
                <a:gd name="connsiteX33-1255" fmla="*/ 1815389 w 2736000"/>
                <a:gd name="connsiteY33-1256" fmla="*/ 1665324 h 3930092"/>
                <a:gd name="connsiteX34-1257" fmla="*/ 1753098 w 2736000"/>
                <a:gd name="connsiteY34-1258" fmla="*/ 1974987 h 3930092"/>
                <a:gd name="connsiteX35-1259" fmla="*/ 1825752 w 2736000"/>
                <a:gd name="connsiteY35-1260" fmla="*/ 2312143 h 3930092"/>
                <a:gd name="connsiteX36-1261" fmla="*/ 2395980 w 2736000"/>
                <a:gd name="connsiteY36-1262" fmla="*/ 3557007 h 3930092"/>
                <a:gd name="connsiteX37-1263" fmla="*/ 2395980 w 2736000"/>
                <a:gd name="connsiteY37-1264" fmla="*/ 3642092 h 3930092"/>
                <a:gd name="connsiteX38-1265" fmla="*/ 2592000 w 2736000"/>
                <a:gd name="connsiteY38-1266" fmla="*/ 3642092 h 3930092"/>
                <a:gd name="connsiteX39-1267" fmla="*/ 2736000 w 2736000"/>
                <a:gd name="connsiteY39-1268" fmla="*/ 3786092 h 3930092"/>
                <a:gd name="connsiteX40-1269" fmla="*/ 2592000 w 2736000"/>
                <a:gd name="connsiteY40-1270" fmla="*/ 3930092 h 3930092"/>
                <a:gd name="connsiteX41-1271" fmla="*/ 144000 w 2736000"/>
                <a:gd name="connsiteY41-1272" fmla="*/ 3930092 h 3930092"/>
                <a:gd name="connsiteX42-1273" fmla="*/ 0 w 2736000"/>
                <a:gd name="connsiteY42-1274" fmla="*/ 3786092 h 3930092"/>
                <a:gd name="connsiteX43-1275" fmla="*/ 144000 w 2736000"/>
                <a:gd name="connsiteY43-1276" fmla="*/ 3642092 h 3930092"/>
                <a:gd name="connsiteX44-1277" fmla="*/ 338578 w 2736000"/>
                <a:gd name="connsiteY44-1278" fmla="*/ 3642092 h 3930092"/>
                <a:gd name="connsiteX45-1279" fmla="*/ 338578 w 2736000"/>
                <a:gd name="connsiteY45-1280" fmla="*/ 3557007 h 3930092"/>
                <a:gd name="connsiteX46-1281" fmla="*/ 951672 w 2736000"/>
                <a:gd name="connsiteY46-1282" fmla="*/ 2284199 h 3930092"/>
                <a:gd name="connsiteX47-1283" fmla="*/ 1012216 w 2736000"/>
                <a:gd name="connsiteY47-1284" fmla="*/ 1995181 h 3930092"/>
                <a:gd name="connsiteX48-1285" fmla="*/ 943195 w 2736000"/>
                <a:gd name="connsiteY48-1286" fmla="*/ 1693402 h 3930092"/>
                <a:gd name="connsiteX49-1287" fmla="*/ 339300 w 2736000"/>
                <a:gd name="connsiteY49-1288" fmla="*/ 413234 h 3930092"/>
                <a:gd name="connsiteX50-1289" fmla="*/ 339300 w 2736000"/>
                <a:gd name="connsiteY50-1290" fmla="*/ 288000 h 3930092"/>
                <a:gd name="connsiteX51-1291" fmla="*/ 144000 w 2736000"/>
                <a:gd name="connsiteY51-1292" fmla="*/ 288000 h 3930092"/>
                <a:gd name="connsiteX52-1293" fmla="*/ 0 w 2736000"/>
                <a:gd name="connsiteY52-1294" fmla="*/ 144000 h 3930092"/>
                <a:gd name="connsiteX53-1295" fmla="*/ 144000 w 2736000"/>
                <a:gd name="connsiteY53-1296" fmla="*/ 0 h 3930092"/>
                <a:gd name="connsiteX0-1297" fmla="*/ 1397963 w 2736000"/>
                <a:gd name="connsiteY0-1298" fmla="*/ 2421112 h 3930092"/>
                <a:gd name="connsiteX1-1299" fmla="*/ 1545026 w 2736000"/>
                <a:gd name="connsiteY1-1300" fmla="*/ 2558281 h 3930092"/>
                <a:gd name="connsiteX2-1301" fmla="*/ 2088000 w 2736000"/>
                <a:gd name="connsiteY2-1302" fmla="*/ 3520946 h 3930092"/>
                <a:gd name="connsiteX3-1303" fmla="*/ 648080 w 2736000"/>
                <a:gd name="connsiteY3-1304" fmla="*/ 3506285 h 3930092"/>
                <a:gd name="connsiteX4-1305" fmla="*/ 1182763 w 2736000"/>
                <a:gd name="connsiteY4-1306" fmla="*/ 2571640 h 3930092"/>
                <a:gd name="connsiteX5-1307" fmla="*/ 1397963 w 2736000"/>
                <a:gd name="connsiteY5-1308" fmla="*/ 2421112 h 3930092"/>
                <a:gd name="connsiteX6-1309" fmla="*/ 648003 w 2736000"/>
                <a:gd name="connsiteY6-1310" fmla="*/ 793859 h 3930092"/>
                <a:gd name="connsiteX7-1311" fmla="*/ 2087849 w 2736000"/>
                <a:gd name="connsiteY7-1312" fmla="*/ 808518 h 3930092"/>
                <a:gd name="connsiteX8-1313" fmla="*/ 1641214 w 2736000"/>
                <a:gd name="connsiteY8-1314" fmla="*/ 1449982 h 3930092"/>
                <a:gd name="connsiteX9-1315" fmla="*/ 1368003 w 2736000"/>
                <a:gd name="connsiteY9-1316" fmla="*/ 1937706 h 3930092"/>
                <a:gd name="connsiteX10-1317" fmla="*/ 1094068 w 2736000"/>
                <a:gd name="connsiteY10-1318" fmla="*/ 1448735 h 3930092"/>
                <a:gd name="connsiteX11-1319" fmla="*/ 648003 w 2736000"/>
                <a:gd name="connsiteY11-1320" fmla="*/ 793859 h 3930092"/>
                <a:gd name="connsiteX12-1321" fmla="*/ 516625 w 2736000"/>
                <a:gd name="connsiteY12-1322" fmla="*/ 299874 h 3930092"/>
                <a:gd name="connsiteX13-1323" fmla="*/ 516625 w 2736000"/>
                <a:gd name="connsiteY13-1324" fmla="*/ 449580 h 3930092"/>
                <a:gd name="connsiteX14-1325" fmla="*/ 1029987 w 2736000"/>
                <a:gd name="connsiteY14-1326" fmla="*/ 1557992 h 3930092"/>
                <a:gd name="connsiteX15-1327" fmla="*/ 1146996 w 2736000"/>
                <a:gd name="connsiteY15-1328" fmla="*/ 2057479 h 3930092"/>
                <a:gd name="connsiteX16-1329" fmla="*/ 1055065 w 2736000"/>
                <a:gd name="connsiteY16-1330" fmla="*/ 2431585 h 3930092"/>
                <a:gd name="connsiteX17-1331" fmla="*/ 539378 w 2736000"/>
                <a:gd name="connsiteY17-1332" fmla="*/ 3468615 h 3930092"/>
                <a:gd name="connsiteX18-1333" fmla="*/ 539378 w 2736000"/>
                <a:gd name="connsiteY18-1334" fmla="*/ 3604591 h 3930092"/>
                <a:gd name="connsiteX19-1335" fmla="*/ 2196077 w 2736000"/>
                <a:gd name="connsiteY19-1336" fmla="*/ 3604591 h 3930092"/>
                <a:gd name="connsiteX20-1337" fmla="*/ 2196077 w 2736000"/>
                <a:gd name="connsiteY20-1338" fmla="*/ 3468615 h 3930092"/>
                <a:gd name="connsiteX21-1339" fmla="*/ 1695313 w 2736000"/>
                <a:gd name="connsiteY21-1340" fmla="*/ 2440912 h 3930092"/>
                <a:gd name="connsiteX22-1341" fmla="*/ 1617547 w 2736000"/>
                <a:gd name="connsiteY22-1342" fmla="*/ 2049252 h 3930092"/>
                <a:gd name="connsiteX23-1343" fmla="*/ 1719395 w 2736000"/>
                <a:gd name="connsiteY23-1344" fmla="*/ 1540961 h 3930092"/>
                <a:gd name="connsiteX24-1345" fmla="*/ 2207952 w 2736000"/>
                <a:gd name="connsiteY24-1346" fmla="*/ 449580 h 3930092"/>
                <a:gd name="connsiteX25-1347" fmla="*/ 2207952 w 2736000"/>
                <a:gd name="connsiteY25-1348" fmla="*/ 299874 h 3930092"/>
                <a:gd name="connsiteX26-1349" fmla="*/ 516625 w 2736000"/>
                <a:gd name="connsiteY26-1350" fmla="*/ 299874 h 3930092"/>
                <a:gd name="connsiteX27-1351" fmla="*/ 144000 w 2736000"/>
                <a:gd name="connsiteY27-1352" fmla="*/ 0 h 3930092"/>
                <a:gd name="connsiteX28-1353" fmla="*/ 2592000 w 2736000"/>
                <a:gd name="connsiteY28-1354" fmla="*/ 0 h 3930092"/>
                <a:gd name="connsiteX29-1355" fmla="*/ 2736000 w 2736000"/>
                <a:gd name="connsiteY29-1356" fmla="*/ 144000 h 3930092"/>
                <a:gd name="connsiteX30-1357" fmla="*/ 2592000 w 2736000"/>
                <a:gd name="connsiteY30-1358" fmla="*/ 288000 h 3930092"/>
                <a:gd name="connsiteX31-1359" fmla="*/ 2396702 w 2736000"/>
                <a:gd name="connsiteY31-1360" fmla="*/ 288000 h 3930092"/>
                <a:gd name="connsiteX32-1361" fmla="*/ 2396702 w 2736000"/>
                <a:gd name="connsiteY32-1362" fmla="*/ 413234 h 3930092"/>
                <a:gd name="connsiteX33-1363" fmla="*/ 1815389 w 2736000"/>
                <a:gd name="connsiteY33-1364" fmla="*/ 1665324 h 3930092"/>
                <a:gd name="connsiteX34-1365" fmla="*/ 1753098 w 2736000"/>
                <a:gd name="connsiteY34-1366" fmla="*/ 1974987 h 3930092"/>
                <a:gd name="connsiteX35-1367" fmla="*/ 1825752 w 2736000"/>
                <a:gd name="connsiteY35-1368" fmla="*/ 2312143 h 3930092"/>
                <a:gd name="connsiteX36-1369" fmla="*/ 2395980 w 2736000"/>
                <a:gd name="connsiteY36-1370" fmla="*/ 3557007 h 3930092"/>
                <a:gd name="connsiteX37-1371" fmla="*/ 2395980 w 2736000"/>
                <a:gd name="connsiteY37-1372" fmla="*/ 3642092 h 3930092"/>
                <a:gd name="connsiteX38-1373" fmla="*/ 2592000 w 2736000"/>
                <a:gd name="connsiteY38-1374" fmla="*/ 3642092 h 3930092"/>
                <a:gd name="connsiteX39-1375" fmla="*/ 2736000 w 2736000"/>
                <a:gd name="connsiteY39-1376" fmla="*/ 3786092 h 3930092"/>
                <a:gd name="connsiteX40-1377" fmla="*/ 2592000 w 2736000"/>
                <a:gd name="connsiteY40-1378" fmla="*/ 3930092 h 3930092"/>
                <a:gd name="connsiteX41-1379" fmla="*/ 144000 w 2736000"/>
                <a:gd name="connsiteY41-1380" fmla="*/ 3930092 h 3930092"/>
                <a:gd name="connsiteX42-1381" fmla="*/ 0 w 2736000"/>
                <a:gd name="connsiteY42-1382" fmla="*/ 3786092 h 3930092"/>
                <a:gd name="connsiteX43-1383" fmla="*/ 144000 w 2736000"/>
                <a:gd name="connsiteY43-1384" fmla="*/ 3642092 h 3930092"/>
                <a:gd name="connsiteX44-1385" fmla="*/ 338578 w 2736000"/>
                <a:gd name="connsiteY44-1386" fmla="*/ 3642092 h 3930092"/>
                <a:gd name="connsiteX45-1387" fmla="*/ 338578 w 2736000"/>
                <a:gd name="connsiteY45-1388" fmla="*/ 3557007 h 3930092"/>
                <a:gd name="connsiteX46-1389" fmla="*/ 951672 w 2736000"/>
                <a:gd name="connsiteY46-1390" fmla="*/ 2284199 h 3930092"/>
                <a:gd name="connsiteX47-1391" fmla="*/ 1012216 w 2736000"/>
                <a:gd name="connsiteY47-1392" fmla="*/ 1995181 h 3930092"/>
                <a:gd name="connsiteX48-1393" fmla="*/ 943195 w 2736000"/>
                <a:gd name="connsiteY48-1394" fmla="*/ 1693402 h 3930092"/>
                <a:gd name="connsiteX49-1395" fmla="*/ 339300 w 2736000"/>
                <a:gd name="connsiteY49-1396" fmla="*/ 413234 h 3930092"/>
                <a:gd name="connsiteX50-1397" fmla="*/ 339300 w 2736000"/>
                <a:gd name="connsiteY50-1398" fmla="*/ 288000 h 3930092"/>
                <a:gd name="connsiteX51-1399" fmla="*/ 144000 w 2736000"/>
                <a:gd name="connsiteY51-1400" fmla="*/ 288000 h 3930092"/>
                <a:gd name="connsiteX52-1401" fmla="*/ 0 w 2736000"/>
                <a:gd name="connsiteY52-1402" fmla="*/ 144000 h 3930092"/>
                <a:gd name="connsiteX53-1403" fmla="*/ 144000 w 2736000"/>
                <a:gd name="connsiteY53-1404" fmla="*/ 0 h 3930092"/>
                <a:gd name="connsiteX0-1405" fmla="*/ 1397963 w 2736000"/>
                <a:gd name="connsiteY0-1406" fmla="*/ 2421112 h 3930092"/>
                <a:gd name="connsiteX1-1407" fmla="*/ 1566505 w 2736000"/>
                <a:gd name="connsiteY1-1408" fmla="*/ 2573624 h 3930092"/>
                <a:gd name="connsiteX2-1409" fmla="*/ 2088000 w 2736000"/>
                <a:gd name="connsiteY2-1410" fmla="*/ 3520946 h 3930092"/>
                <a:gd name="connsiteX3-1411" fmla="*/ 648080 w 2736000"/>
                <a:gd name="connsiteY3-1412" fmla="*/ 3506285 h 3930092"/>
                <a:gd name="connsiteX4-1413" fmla="*/ 1182763 w 2736000"/>
                <a:gd name="connsiteY4-1414" fmla="*/ 2571640 h 3930092"/>
                <a:gd name="connsiteX5-1415" fmla="*/ 1397963 w 2736000"/>
                <a:gd name="connsiteY5-1416" fmla="*/ 2421112 h 3930092"/>
                <a:gd name="connsiteX6-1417" fmla="*/ 648003 w 2736000"/>
                <a:gd name="connsiteY6-1418" fmla="*/ 793859 h 3930092"/>
                <a:gd name="connsiteX7-1419" fmla="*/ 2087849 w 2736000"/>
                <a:gd name="connsiteY7-1420" fmla="*/ 808518 h 3930092"/>
                <a:gd name="connsiteX8-1421" fmla="*/ 1641214 w 2736000"/>
                <a:gd name="connsiteY8-1422" fmla="*/ 1449982 h 3930092"/>
                <a:gd name="connsiteX9-1423" fmla="*/ 1368003 w 2736000"/>
                <a:gd name="connsiteY9-1424" fmla="*/ 1937706 h 3930092"/>
                <a:gd name="connsiteX10-1425" fmla="*/ 1094068 w 2736000"/>
                <a:gd name="connsiteY10-1426" fmla="*/ 1448735 h 3930092"/>
                <a:gd name="connsiteX11-1427" fmla="*/ 648003 w 2736000"/>
                <a:gd name="connsiteY11-1428" fmla="*/ 793859 h 3930092"/>
                <a:gd name="connsiteX12-1429" fmla="*/ 516625 w 2736000"/>
                <a:gd name="connsiteY12-1430" fmla="*/ 299874 h 3930092"/>
                <a:gd name="connsiteX13-1431" fmla="*/ 516625 w 2736000"/>
                <a:gd name="connsiteY13-1432" fmla="*/ 449580 h 3930092"/>
                <a:gd name="connsiteX14-1433" fmla="*/ 1029987 w 2736000"/>
                <a:gd name="connsiteY14-1434" fmla="*/ 1557992 h 3930092"/>
                <a:gd name="connsiteX15-1435" fmla="*/ 1146996 w 2736000"/>
                <a:gd name="connsiteY15-1436" fmla="*/ 2057479 h 3930092"/>
                <a:gd name="connsiteX16-1437" fmla="*/ 1055065 w 2736000"/>
                <a:gd name="connsiteY16-1438" fmla="*/ 2431585 h 3930092"/>
                <a:gd name="connsiteX17-1439" fmla="*/ 539378 w 2736000"/>
                <a:gd name="connsiteY17-1440" fmla="*/ 3468615 h 3930092"/>
                <a:gd name="connsiteX18-1441" fmla="*/ 539378 w 2736000"/>
                <a:gd name="connsiteY18-1442" fmla="*/ 3604591 h 3930092"/>
                <a:gd name="connsiteX19-1443" fmla="*/ 2196077 w 2736000"/>
                <a:gd name="connsiteY19-1444" fmla="*/ 3604591 h 3930092"/>
                <a:gd name="connsiteX20-1445" fmla="*/ 2196077 w 2736000"/>
                <a:gd name="connsiteY20-1446" fmla="*/ 3468615 h 3930092"/>
                <a:gd name="connsiteX21-1447" fmla="*/ 1695313 w 2736000"/>
                <a:gd name="connsiteY21-1448" fmla="*/ 2440912 h 3930092"/>
                <a:gd name="connsiteX22-1449" fmla="*/ 1617547 w 2736000"/>
                <a:gd name="connsiteY22-1450" fmla="*/ 2049252 h 3930092"/>
                <a:gd name="connsiteX23-1451" fmla="*/ 1719395 w 2736000"/>
                <a:gd name="connsiteY23-1452" fmla="*/ 1540961 h 3930092"/>
                <a:gd name="connsiteX24-1453" fmla="*/ 2207952 w 2736000"/>
                <a:gd name="connsiteY24-1454" fmla="*/ 449580 h 3930092"/>
                <a:gd name="connsiteX25-1455" fmla="*/ 2207952 w 2736000"/>
                <a:gd name="connsiteY25-1456" fmla="*/ 299874 h 3930092"/>
                <a:gd name="connsiteX26-1457" fmla="*/ 516625 w 2736000"/>
                <a:gd name="connsiteY26-1458" fmla="*/ 299874 h 3930092"/>
                <a:gd name="connsiteX27-1459" fmla="*/ 144000 w 2736000"/>
                <a:gd name="connsiteY27-1460" fmla="*/ 0 h 3930092"/>
                <a:gd name="connsiteX28-1461" fmla="*/ 2592000 w 2736000"/>
                <a:gd name="connsiteY28-1462" fmla="*/ 0 h 3930092"/>
                <a:gd name="connsiteX29-1463" fmla="*/ 2736000 w 2736000"/>
                <a:gd name="connsiteY29-1464" fmla="*/ 144000 h 3930092"/>
                <a:gd name="connsiteX30-1465" fmla="*/ 2592000 w 2736000"/>
                <a:gd name="connsiteY30-1466" fmla="*/ 288000 h 3930092"/>
                <a:gd name="connsiteX31-1467" fmla="*/ 2396702 w 2736000"/>
                <a:gd name="connsiteY31-1468" fmla="*/ 288000 h 3930092"/>
                <a:gd name="connsiteX32-1469" fmla="*/ 2396702 w 2736000"/>
                <a:gd name="connsiteY32-1470" fmla="*/ 413234 h 3930092"/>
                <a:gd name="connsiteX33-1471" fmla="*/ 1815389 w 2736000"/>
                <a:gd name="connsiteY33-1472" fmla="*/ 1665324 h 3930092"/>
                <a:gd name="connsiteX34-1473" fmla="*/ 1753098 w 2736000"/>
                <a:gd name="connsiteY34-1474" fmla="*/ 1974987 h 3930092"/>
                <a:gd name="connsiteX35-1475" fmla="*/ 1825752 w 2736000"/>
                <a:gd name="connsiteY35-1476" fmla="*/ 2312143 h 3930092"/>
                <a:gd name="connsiteX36-1477" fmla="*/ 2395980 w 2736000"/>
                <a:gd name="connsiteY36-1478" fmla="*/ 3557007 h 3930092"/>
                <a:gd name="connsiteX37-1479" fmla="*/ 2395980 w 2736000"/>
                <a:gd name="connsiteY37-1480" fmla="*/ 3642092 h 3930092"/>
                <a:gd name="connsiteX38-1481" fmla="*/ 2592000 w 2736000"/>
                <a:gd name="connsiteY38-1482" fmla="*/ 3642092 h 3930092"/>
                <a:gd name="connsiteX39-1483" fmla="*/ 2736000 w 2736000"/>
                <a:gd name="connsiteY39-1484" fmla="*/ 3786092 h 3930092"/>
                <a:gd name="connsiteX40-1485" fmla="*/ 2592000 w 2736000"/>
                <a:gd name="connsiteY40-1486" fmla="*/ 3930092 h 3930092"/>
                <a:gd name="connsiteX41-1487" fmla="*/ 144000 w 2736000"/>
                <a:gd name="connsiteY41-1488" fmla="*/ 3930092 h 3930092"/>
                <a:gd name="connsiteX42-1489" fmla="*/ 0 w 2736000"/>
                <a:gd name="connsiteY42-1490" fmla="*/ 3786092 h 3930092"/>
                <a:gd name="connsiteX43-1491" fmla="*/ 144000 w 2736000"/>
                <a:gd name="connsiteY43-1492" fmla="*/ 3642092 h 3930092"/>
                <a:gd name="connsiteX44-1493" fmla="*/ 338578 w 2736000"/>
                <a:gd name="connsiteY44-1494" fmla="*/ 3642092 h 3930092"/>
                <a:gd name="connsiteX45-1495" fmla="*/ 338578 w 2736000"/>
                <a:gd name="connsiteY45-1496" fmla="*/ 3557007 h 3930092"/>
                <a:gd name="connsiteX46-1497" fmla="*/ 951672 w 2736000"/>
                <a:gd name="connsiteY46-1498" fmla="*/ 2284199 h 3930092"/>
                <a:gd name="connsiteX47-1499" fmla="*/ 1012216 w 2736000"/>
                <a:gd name="connsiteY47-1500" fmla="*/ 1995181 h 3930092"/>
                <a:gd name="connsiteX48-1501" fmla="*/ 943195 w 2736000"/>
                <a:gd name="connsiteY48-1502" fmla="*/ 1693402 h 3930092"/>
                <a:gd name="connsiteX49-1503" fmla="*/ 339300 w 2736000"/>
                <a:gd name="connsiteY49-1504" fmla="*/ 413234 h 3930092"/>
                <a:gd name="connsiteX50-1505" fmla="*/ 339300 w 2736000"/>
                <a:gd name="connsiteY50-1506" fmla="*/ 288000 h 3930092"/>
                <a:gd name="connsiteX51-1507" fmla="*/ 144000 w 2736000"/>
                <a:gd name="connsiteY51-1508" fmla="*/ 288000 h 3930092"/>
                <a:gd name="connsiteX52-1509" fmla="*/ 0 w 2736000"/>
                <a:gd name="connsiteY52-1510" fmla="*/ 144000 h 3930092"/>
                <a:gd name="connsiteX53-1511" fmla="*/ 144000 w 2736000"/>
                <a:gd name="connsiteY53-1512" fmla="*/ 0 h 3930092"/>
                <a:gd name="connsiteX0-1513" fmla="*/ 1397963 w 2736000"/>
                <a:gd name="connsiteY0-1514" fmla="*/ 2421112 h 3930092"/>
                <a:gd name="connsiteX1-1515" fmla="*/ 1566505 w 2736000"/>
                <a:gd name="connsiteY1-1516" fmla="*/ 2573624 h 3930092"/>
                <a:gd name="connsiteX2-1517" fmla="*/ 2088000 w 2736000"/>
                <a:gd name="connsiteY2-1518" fmla="*/ 3520946 h 3930092"/>
                <a:gd name="connsiteX3-1519" fmla="*/ 648080 w 2736000"/>
                <a:gd name="connsiteY3-1520" fmla="*/ 3506285 h 3930092"/>
                <a:gd name="connsiteX4-1521" fmla="*/ 1182763 w 2736000"/>
                <a:gd name="connsiteY4-1522" fmla="*/ 2571640 h 3930092"/>
                <a:gd name="connsiteX5-1523" fmla="*/ 1397963 w 2736000"/>
                <a:gd name="connsiteY5-1524" fmla="*/ 2421112 h 3930092"/>
                <a:gd name="connsiteX6-1525" fmla="*/ 648003 w 2736000"/>
                <a:gd name="connsiteY6-1526" fmla="*/ 793859 h 3930092"/>
                <a:gd name="connsiteX7-1527" fmla="*/ 2087849 w 2736000"/>
                <a:gd name="connsiteY7-1528" fmla="*/ 808518 h 3930092"/>
                <a:gd name="connsiteX8-1529" fmla="*/ 1641214 w 2736000"/>
                <a:gd name="connsiteY8-1530" fmla="*/ 1449982 h 3930092"/>
                <a:gd name="connsiteX9-1531" fmla="*/ 1368003 w 2736000"/>
                <a:gd name="connsiteY9-1532" fmla="*/ 1937706 h 3930092"/>
                <a:gd name="connsiteX10-1533" fmla="*/ 1094068 w 2736000"/>
                <a:gd name="connsiteY10-1534" fmla="*/ 1448735 h 3930092"/>
                <a:gd name="connsiteX11-1535" fmla="*/ 648003 w 2736000"/>
                <a:gd name="connsiteY11-1536" fmla="*/ 793859 h 3930092"/>
                <a:gd name="connsiteX12-1537" fmla="*/ 516625 w 2736000"/>
                <a:gd name="connsiteY12-1538" fmla="*/ 299874 h 3930092"/>
                <a:gd name="connsiteX13-1539" fmla="*/ 516625 w 2736000"/>
                <a:gd name="connsiteY13-1540" fmla="*/ 449580 h 3930092"/>
                <a:gd name="connsiteX14-1541" fmla="*/ 1029987 w 2736000"/>
                <a:gd name="connsiteY14-1542" fmla="*/ 1557992 h 3930092"/>
                <a:gd name="connsiteX15-1543" fmla="*/ 1146996 w 2736000"/>
                <a:gd name="connsiteY15-1544" fmla="*/ 2057479 h 3930092"/>
                <a:gd name="connsiteX16-1545" fmla="*/ 1055065 w 2736000"/>
                <a:gd name="connsiteY16-1546" fmla="*/ 2431585 h 3930092"/>
                <a:gd name="connsiteX17-1547" fmla="*/ 539378 w 2736000"/>
                <a:gd name="connsiteY17-1548" fmla="*/ 3468615 h 3930092"/>
                <a:gd name="connsiteX18-1549" fmla="*/ 539378 w 2736000"/>
                <a:gd name="connsiteY18-1550" fmla="*/ 3604591 h 3930092"/>
                <a:gd name="connsiteX19-1551" fmla="*/ 2196077 w 2736000"/>
                <a:gd name="connsiteY19-1552" fmla="*/ 3604591 h 3930092"/>
                <a:gd name="connsiteX20-1553" fmla="*/ 2196077 w 2736000"/>
                <a:gd name="connsiteY20-1554" fmla="*/ 3468615 h 3930092"/>
                <a:gd name="connsiteX21-1555" fmla="*/ 1695313 w 2736000"/>
                <a:gd name="connsiteY21-1556" fmla="*/ 2440912 h 3930092"/>
                <a:gd name="connsiteX22-1557" fmla="*/ 1617547 w 2736000"/>
                <a:gd name="connsiteY22-1558" fmla="*/ 2049252 h 3930092"/>
                <a:gd name="connsiteX23-1559" fmla="*/ 1719395 w 2736000"/>
                <a:gd name="connsiteY23-1560" fmla="*/ 1540961 h 3930092"/>
                <a:gd name="connsiteX24-1561" fmla="*/ 2207952 w 2736000"/>
                <a:gd name="connsiteY24-1562" fmla="*/ 449580 h 3930092"/>
                <a:gd name="connsiteX25-1563" fmla="*/ 2207952 w 2736000"/>
                <a:gd name="connsiteY25-1564" fmla="*/ 299874 h 3930092"/>
                <a:gd name="connsiteX26-1565" fmla="*/ 516625 w 2736000"/>
                <a:gd name="connsiteY26-1566" fmla="*/ 299874 h 3930092"/>
                <a:gd name="connsiteX27-1567" fmla="*/ 144000 w 2736000"/>
                <a:gd name="connsiteY27-1568" fmla="*/ 0 h 3930092"/>
                <a:gd name="connsiteX28-1569" fmla="*/ 2592000 w 2736000"/>
                <a:gd name="connsiteY28-1570" fmla="*/ 0 h 3930092"/>
                <a:gd name="connsiteX29-1571" fmla="*/ 2736000 w 2736000"/>
                <a:gd name="connsiteY29-1572" fmla="*/ 144000 h 3930092"/>
                <a:gd name="connsiteX30-1573" fmla="*/ 2592000 w 2736000"/>
                <a:gd name="connsiteY30-1574" fmla="*/ 288000 h 3930092"/>
                <a:gd name="connsiteX31-1575" fmla="*/ 2396702 w 2736000"/>
                <a:gd name="connsiteY31-1576" fmla="*/ 288000 h 3930092"/>
                <a:gd name="connsiteX32-1577" fmla="*/ 2396702 w 2736000"/>
                <a:gd name="connsiteY32-1578" fmla="*/ 413234 h 3930092"/>
                <a:gd name="connsiteX33-1579" fmla="*/ 1815389 w 2736000"/>
                <a:gd name="connsiteY33-1580" fmla="*/ 1665324 h 3930092"/>
                <a:gd name="connsiteX34-1581" fmla="*/ 1753098 w 2736000"/>
                <a:gd name="connsiteY34-1582" fmla="*/ 1974987 h 3930092"/>
                <a:gd name="connsiteX35-1583" fmla="*/ 1825752 w 2736000"/>
                <a:gd name="connsiteY35-1584" fmla="*/ 2312143 h 3930092"/>
                <a:gd name="connsiteX36-1585" fmla="*/ 2395980 w 2736000"/>
                <a:gd name="connsiteY36-1586" fmla="*/ 3557007 h 3930092"/>
                <a:gd name="connsiteX37-1587" fmla="*/ 2395980 w 2736000"/>
                <a:gd name="connsiteY37-1588" fmla="*/ 3642092 h 3930092"/>
                <a:gd name="connsiteX38-1589" fmla="*/ 2592000 w 2736000"/>
                <a:gd name="connsiteY38-1590" fmla="*/ 3642092 h 3930092"/>
                <a:gd name="connsiteX39-1591" fmla="*/ 2736000 w 2736000"/>
                <a:gd name="connsiteY39-1592" fmla="*/ 3786092 h 3930092"/>
                <a:gd name="connsiteX40-1593" fmla="*/ 2592000 w 2736000"/>
                <a:gd name="connsiteY40-1594" fmla="*/ 3930092 h 3930092"/>
                <a:gd name="connsiteX41-1595" fmla="*/ 144000 w 2736000"/>
                <a:gd name="connsiteY41-1596" fmla="*/ 3930092 h 3930092"/>
                <a:gd name="connsiteX42-1597" fmla="*/ 0 w 2736000"/>
                <a:gd name="connsiteY42-1598" fmla="*/ 3786092 h 3930092"/>
                <a:gd name="connsiteX43-1599" fmla="*/ 144000 w 2736000"/>
                <a:gd name="connsiteY43-1600" fmla="*/ 3642092 h 3930092"/>
                <a:gd name="connsiteX44-1601" fmla="*/ 338578 w 2736000"/>
                <a:gd name="connsiteY44-1602" fmla="*/ 3642092 h 3930092"/>
                <a:gd name="connsiteX45-1603" fmla="*/ 338578 w 2736000"/>
                <a:gd name="connsiteY45-1604" fmla="*/ 3557007 h 3930092"/>
                <a:gd name="connsiteX46-1605" fmla="*/ 951672 w 2736000"/>
                <a:gd name="connsiteY46-1606" fmla="*/ 2284199 h 3930092"/>
                <a:gd name="connsiteX47-1607" fmla="*/ 1012216 w 2736000"/>
                <a:gd name="connsiteY47-1608" fmla="*/ 1995181 h 3930092"/>
                <a:gd name="connsiteX48-1609" fmla="*/ 943195 w 2736000"/>
                <a:gd name="connsiteY48-1610" fmla="*/ 1693402 h 3930092"/>
                <a:gd name="connsiteX49-1611" fmla="*/ 339300 w 2736000"/>
                <a:gd name="connsiteY49-1612" fmla="*/ 413234 h 3930092"/>
                <a:gd name="connsiteX50-1613" fmla="*/ 339300 w 2736000"/>
                <a:gd name="connsiteY50-1614" fmla="*/ 288000 h 3930092"/>
                <a:gd name="connsiteX51-1615" fmla="*/ 144000 w 2736000"/>
                <a:gd name="connsiteY51-1616" fmla="*/ 288000 h 3930092"/>
                <a:gd name="connsiteX52-1617" fmla="*/ 0 w 2736000"/>
                <a:gd name="connsiteY52-1618" fmla="*/ 144000 h 3930092"/>
                <a:gd name="connsiteX53-1619" fmla="*/ 144000 w 2736000"/>
                <a:gd name="connsiteY53-1620" fmla="*/ 0 h 3930092"/>
                <a:gd name="connsiteX0-1621" fmla="*/ 1397963 w 2736000"/>
                <a:gd name="connsiteY0-1622" fmla="*/ 2421112 h 3930092"/>
                <a:gd name="connsiteX1-1623" fmla="*/ 1578778 w 2736000"/>
                <a:gd name="connsiteY1-1624" fmla="*/ 2576692 h 3930092"/>
                <a:gd name="connsiteX2-1625" fmla="*/ 2088000 w 2736000"/>
                <a:gd name="connsiteY2-1626" fmla="*/ 3520946 h 3930092"/>
                <a:gd name="connsiteX3-1627" fmla="*/ 648080 w 2736000"/>
                <a:gd name="connsiteY3-1628" fmla="*/ 3506285 h 3930092"/>
                <a:gd name="connsiteX4-1629" fmla="*/ 1182763 w 2736000"/>
                <a:gd name="connsiteY4-1630" fmla="*/ 2571640 h 3930092"/>
                <a:gd name="connsiteX5-1631" fmla="*/ 1397963 w 2736000"/>
                <a:gd name="connsiteY5-1632" fmla="*/ 2421112 h 3930092"/>
                <a:gd name="connsiteX6-1633" fmla="*/ 648003 w 2736000"/>
                <a:gd name="connsiteY6-1634" fmla="*/ 793859 h 3930092"/>
                <a:gd name="connsiteX7-1635" fmla="*/ 2087849 w 2736000"/>
                <a:gd name="connsiteY7-1636" fmla="*/ 808518 h 3930092"/>
                <a:gd name="connsiteX8-1637" fmla="*/ 1641214 w 2736000"/>
                <a:gd name="connsiteY8-1638" fmla="*/ 1449982 h 3930092"/>
                <a:gd name="connsiteX9-1639" fmla="*/ 1368003 w 2736000"/>
                <a:gd name="connsiteY9-1640" fmla="*/ 1937706 h 3930092"/>
                <a:gd name="connsiteX10-1641" fmla="*/ 1094068 w 2736000"/>
                <a:gd name="connsiteY10-1642" fmla="*/ 1448735 h 3930092"/>
                <a:gd name="connsiteX11-1643" fmla="*/ 648003 w 2736000"/>
                <a:gd name="connsiteY11-1644" fmla="*/ 793859 h 3930092"/>
                <a:gd name="connsiteX12-1645" fmla="*/ 516625 w 2736000"/>
                <a:gd name="connsiteY12-1646" fmla="*/ 299874 h 3930092"/>
                <a:gd name="connsiteX13-1647" fmla="*/ 516625 w 2736000"/>
                <a:gd name="connsiteY13-1648" fmla="*/ 449580 h 3930092"/>
                <a:gd name="connsiteX14-1649" fmla="*/ 1029987 w 2736000"/>
                <a:gd name="connsiteY14-1650" fmla="*/ 1557992 h 3930092"/>
                <a:gd name="connsiteX15-1651" fmla="*/ 1146996 w 2736000"/>
                <a:gd name="connsiteY15-1652" fmla="*/ 2057479 h 3930092"/>
                <a:gd name="connsiteX16-1653" fmla="*/ 1055065 w 2736000"/>
                <a:gd name="connsiteY16-1654" fmla="*/ 2431585 h 3930092"/>
                <a:gd name="connsiteX17-1655" fmla="*/ 539378 w 2736000"/>
                <a:gd name="connsiteY17-1656" fmla="*/ 3468615 h 3930092"/>
                <a:gd name="connsiteX18-1657" fmla="*/ 539378 w 2736000"/>
                <a:gd name="connsiteY18-1658" fmla="*/ 3604591 h 3930092"/>
                <a:gd name="connsiteX19-1659" fmla="*/ 2196077 w 2736000"/>
                <a:gd name="connsiteY19-1660" fmla="*/ 3604591 h 3930092"/>
                <a:gd name="connsiteX20-1661" fmla="*/ 2196077 w 2736000"/>
                <a:gd name="connsiteY20-1662" fmla="*/ 3468615 h 3930092"/>
                <a:gd name="connsiteX21-1663" fmla="*/ 1695313 w 2736000"/>
                <a:gd name="connsiteY21-1664" fmla="*/ 2440912 h 3930092"/>
                <a:gd name="connsiteX22-1665" fmla="*/ 1617547 w 2736000"/>
                <a:gd name="connsiteY22-1666" fmla="*/ 2049252 h 3930092"/>
                <a:gd name="connsiteX23-1667" fmla="*/ 1719395 w 2736000"/>
                <a:gd name="connsiteY23-1668" fmla="*/ 1540961 h 3930092"/>
                <a:gd name="connsiteX24-1669" fmla="*/ 2207952 w 2736000"/>
                <a:gd name="connsiteY24-1670" fmla="*/ 449580 h 3930092"/>
                <a:gd name="connsiteX25-1671" fmla="*/ 2207952 w 2736000"/>
                <a:gd name="connsiteY25-1672" fmla="*/ 299874 h 3930092"/>
                <a:gd name="connsiteX26-1673" fmla="*/ 516625 w 2736000"/>
                <a:gd name="connsiteY26-1674" fmla="*/ 299874 h 3930092"/>
                <a:gd name="connsiteX27-1675" fmla="*/ 144000 w 2736000"/>
                <a:gd name="connsiteY27-1676" fmla="*/ 0 h 3930092"/>
                <a:gd name="connsiteX28-1677" fmla="*/ 2592000 w 2736000"/>
                <a:gd name="connsiteY28-1678" fmla="*/ 0 h 3930092"/>
                <a:gd name="connsiteX29-1679" fmla="*/ 2736000 w 2736000"/>
                <a:gd name="connsiteY29-1680" fmla="*/ 144000 h 3930092"/>
                <a:gd name="connsiteX30-1681" fmla="*/ 2592000 w 2736000"/>
                <a:gd name="connsiteY30-1682" fmla="*/ 288000 h 3930092"/>
                <a:gd name="connsiteX31-1683" fmla="*/ 2396702 w 2736000"/>
                <a:gd name="connsiteY31-1684" fmla="*/ 288000 h 3930092"/>
                <a:gd name="connsiteX32-1685" fmla="*/ 2396702 w 2736000"/>
                <a:gd name="connsiteY32-1686" fmla="*/ 413234 h 3930092"/>
                <a:gd name="connsiteX33-1687" fmla="*/ 1815389 w 2736000"/>
                <a:gd name="connsiteY33-1688" fmla="*/ 1665324 h 3930092"/>
                <a:gd name="connsiteX34-1689" fmla="*/ 1753098 w 2736000"/>
                <a:gd name="connsiteY34-1690" fmla="*/ 1974987 h 3930092"/>
                <a:gd name="connsiteX35-1691" fmla="*/ 1825752 w 2736000"/>
                <a:gd name="connsiteY35-1692" fmla="*/ 2312143 h 3930092"/>
                <a:gd name="connsiteX36-1693" fmla="*/ 2395980 w 2736000"/>
                <a:gd name="connsiteY36-1694" fmla="*/ 3557007 h 3930092"/>
                <a:gd name="connsiteX37-1695" fmla="*/ 2395980 w 2736000"/>
                <a:gd name="connsiteY37-1696" fmla="*/ 3642092 h 3930092"/>
                <a:gd name="connsiteX38-1697" fmla="*/ 2592000 w 2736000"/>
                <a:gd name="connsiteY38-1698" fmla="*/ 3642092 h 3930092"/>
                <a:gd name="connsiteX39-1699" fmla="*/ 2736000 w 2736000"/>
                <a:gd name="connsiteY39-1700" fmla="*/ 3786092 h 3930092"/>
                <a:gd name="connsiteX40-1701" fmla="*/ 2592000 w 2736000"/>
                <a:gd name="connsiteY40-1702" fmla="*/ 3930092 h 3930092"/>
                <a:gd name="connsiteX41-1703" fmla="*/ 144000 w 2736000"/>
                <a:gd name="connsiteY41-1704" fmla="*/ 3930092 h 3930092"/>
                <a:gd name="connsiteX42-1705" fmla="*/ 0 w 2736000"/>
                <a:gd name="connsiteY42-1706" fmla="*/ 3786092 h 3930092"/>
                <a:gd name="connsiteX43-1707" fmla="*/ 144000 w 2736000"/>
                <a:gd name="connsiteY43-1708" fmla="*/ 3642092 h 3930092"/>
                <a:gd name="connsiteX44-1709" fmla="*/ 338578 w 2736000"/>
                <a:gd name="connsiteY44-1710" fmla="*/ 3642092 h 3930092"/>
                <a:gd name="connsiteX45-1711" fmla="*/ 338578 w 2736000"/>
                <a:gd name="connsiteY45-1712" fmla="*/ 3557007 h 3930092"/>
                <a:gd name="connsiteX46-1713" fmla="*/ 951672 w 2736000"/>
                <a:gd name="connsiteY46-1714" fmla="*/ 2284199 h 3930092"/>
                <a:gd name="connsiteX47-1715" fmla="*/ 1012216 w 2736000"/>
                <a:gd name="connsiteY47-1716" fmla="*/ 1995181 h 3930092"/>
                <a:gd name="connsiteX48-1717" fmla="*/ 943195 w 2736000"/>
                <a:gd name="connsiteY48-1718" fmla="*/ 1693402 h 3930092"/>
                <a:gd name="connsiteX49-1719" fmla="*/ 339300 w 2736000"/>
                <a:gd name="connsiteY49-1720" fmla="*/ 413234 h 3930092"/>
                <a:gd name="connsiteX50-1721" fmla="*/ 339300 w 2736000"/>
                <a:gd name="connsiteY50-1722" fmla="*/ 288000 h 3930092"/>
                <a:gd name="connsiteX51-1723" fmla="*/ 144000 w 2736000"/>
                <a:gd name="connsiteY51-1724" fmla="*/ 288000 h 3930092"/>
                <a:gd name="connsiteX52-1725" fmla="*/ 0 w 2736000"/>
                <a:gd name="connsiteY52-1726" fmla="*/ 144000 h 3930092"/>
                <a:gd name="connsiteX53-1727" fmla="*/ 144000 w 2736000"/>
                <a:gd name="connsiteY53-1728" fmla="*/ 0 h 3930092"/>
                <a:gd name="connsiteX0-1729" fmla="*/ 1397963 w 2736000"/>
                <a:gd name="connsiteY0-1730" fmla="*/ 2421112 h 3930092"/>
                <a:gd name="connsiteX1-1731" fmla="*/ 1578778 w 2736000"/>
                <a:gd name="connsiteY1-1732" fmla="*/ 2576692 h 3930092"/>
                <a:gd name="connsiteX2-1733" fmla="*/ 2088000 w 2736000"/>
                <a:gd name="connsiteY2-1734" fmla="*/ 3520946 h 3930092"/>
                <a:gd name="connsiteX3-1735" fmla="*/ 648080 w 2736000"/>
                <a:gd name="connsiteY3-1736" fmla="*/ 3506285 h 3930092"/>
                <a:gd name="connsiteX4-1737" fmla="*/ 1182763 w 2736000"/>
                <a:gd name="connsiteY4-1738" fmla="*/ 2571640 h 3930092"/>
                <a:gd name="connsiteX5-1739" fmla="*/ 1397963 w 2736000"/>
                <a:gd name="connsiteY5-1740" fmla="*/ 2421112 h 3930092"/>
                <a:gd name="connsiteX6-1741" fmla="*/ 648003 w 2736000"/>
                <a:gd name="connsiteY6-1742" fmla="*/ 793859 h 3930092"/>
                <a:gd name="connsiteX7-1743" fmla="*/ 2087849 w 2736000"/>
                <a:gd name="connsiteY7-1744" fmla="*/ 808518 h 3930092"/>
                <a:gd name="connsiteX8-1745" fmla="*/ 1641214 w 2736000"/>
                <a:gd name="connsiteY8-1746" fmla="*/ 1449982 h 3930092"/>
                <a:gd name="connsiteX9-1747" fmla="*/ 1368003 w 2736000"/>
                <a:gd name="connsiteY9-1748" fmla="*/ 1937706 h 3930092"/>
                <a:gd name="connsiteX10-1749" fmla="*/ 1094068 w 2736000"/>
                <a:gd name="connsiteY10-1750" fmla="*/ 1448735 h 3930092"/>
                <a:gd name="connsiteX11-1751" fmla="*/ 648003 w 2736000"/>
                <a:gd name="connsiteY11-1752" fmla="*/ 793859 h 3930092"/>
                <a:gd name="connsiteX12-1753" fmla="*/ 516625 w 2736000"/>
                <a:gd name="connsiteY12-1754" fmla="*/ 299874 h 3930092"/>
                <a:gd name="connsiteX13-1755" fmla="*/ 516625 w 2736000"/>
                <a:gd name="connsiteY13-1756" fmla="*/ 449580 h 3930092"/>
                <a:gd name="connsiteX14-1757" fmla="*/ 1029987 w 2736000"/>
                <a:gd name="connsiteY14-1758" fmla="*/ 1557992 h 3930092"/>
                <a:gd name="connsiteX15-1759" fmla="*/ 1146996 w 2736000"/>
                <a:gd name="connsiteY15-1760" fmla="*/ 2057479 h 3930092"/>
                <a:gd name="connsiteX16-1761" fmla="*/ 1055065 w 2736000"/>
                <a:gd name="connsiteY16-1762" fmla="*/ 2431585 h 3930092"/>
                <a:gd name="connsiteX17-1763" fmla="*/ 539378 w 2736000"/>
                <a:gd name="connsiteY17-1764" fmla="*/ 3468615 h 3930092"/>
                <a:gd name="connsiteX18-1765" fmla="*/ 539378 w 2736000"/>
                <a:gd name="connsiteY18-1766" fmla="*/ 3604591 h 3930092"/>
                <a:gd name="connsiteX19-1767" fmla="*/ 2196077 w 2736000"/>
                <a:gd name="connsiteY19-1768" fmla="*/ 3604591 h 3930092"/>
                <a:gd name="connsiteX20-1769" fmla="*/ 2196077 w 2736000"/>
                <a:gd name="connsiteY20-1770" fmla="*/ 3468615 h 3930092"/>
                <a:gd name="connsiteX21-1771" fmla="*/ 1695313 w 2736000"/>
                <a:gd name="connsiteY21-1772" fmla="*/ 2440912 h 3930092"/>
                <a:gd name="connsiteX22-1773" fmla="*/ 1617547 w 2736000"/>
                <a:gd name="connsiteY22-1774" fmla="*/ 2049252 h 3930092"/>
                <a:gd name="connsiteX23-1775" fmla="*/ 1719395 w 2736000"/>
                <a:gd name="connsiteY23-1776" fmla="*/ 1540961 h 3930092"/>
                <a:gd name="connsiteX24-1777" fmla="*/ 2207952 w 2736000"/>
                <a:gd name="connsiteY24-1778" fmla="*/ 449580 h 3930092"/>
                <a:gd name="connsiteX25-1779" fmla="*/ 2207952 w 2736000"/>
                <a:gd name="connsiteY25-1780" fmla="*/ 299874 h 3930092"/>
                <a:gd name="connsiteX26-1781" fmla="*/ 516625 w 2736000"/>
                <a:gd name="connsiteY26-1782" fmla="*/ 299874 h 3930092"/>
                <a:gd name="connsiteX27-1783" fmla="*/ 144000 w 2736000"/>
                <a:gd name="connsiteY27-1784" fmla="*/ 0 h 3930092"/>
                <a:gd name="connsiteX28-1785" fmla="*/ 2592000 w 2736000"/>
                <a:gd name="connsiteY28-1786" fmla="*/ 0 h 3930092"/>
                <a:gd name="connsiteX29-1787" fmla="*/ 2736000 w 2736000"/>
                <a:gd name="connsiteY29-1788" fmla="*/ 144000 h 3930092"/>
                <a:gd name="connsiteX30-1789" fmla="*/ 2592000 w 2736000"/>
                <a:gd name="connsiteY30-1790" fmla="*/ 288000 h 3930092"/>
                <a:gd name="connsiteX31-1791" fmla="*/ 2396702 w 2736000"/>
                <a:gd name="connsiteY31-1792" fmla="*/ 288000 h 3930092"/>
                <a:gd name="connsiteX32-1793" fmla="*/ 2396702 w 2736000"/>
                <a:gd name="connsiteY32-1794" fmla="*/ 413234 h 3930092"/>
                <a:gd name="connsiteX33-1795" fmla="*/ 1815389 w 2736000"/>
                <a:gd name="connsiteY33-1796" fmla="*/ 1665324 h 3930092"/>
                <a:gd name="connsiteX34-1797" fmla="*/ 1753098 w 2736000"/>
                <a:gd name="connsiteY34-1798" fmla="*/ 1974987 h 3930092"/>
                <a:gd name="connsiteX35-1799" fmla="*/ 1825752 w 2736000"/>
                <a:gd name="connsiteY35-1800" fmla="*/ 2312143 h 3930092"/>
                <a:gd name="connsiteX36-1801" fmla="*/ 2395980 w 2736000"/>
                <a:gd name="connsiteY36-1802" fmla="*/ 3557007 h 3930092"/>
                <a:gd name="connsiteX37-1803" fmla="*/ 2395980 w 2736000"/>
                <a:gd name="connsiteY37-1804" fmla="*/ 3642092 h 3930092"/>
                <a:gd name="connsiteX38-1805" fmla="*/ 2592000 w 2736000"/>
                <a:gd name="connsiteY38-1806" fmla="*/ 3642092 h 3930092"/>
                <a:gd name="connsiteX39-1807" fmla="*/ 2736000 w 2736000"/>
                <a:gd name="connsiteY39-1808" fmla="*/ 3786092 h 3930092"/>
                <a:gd name="connsiteX40-1809" fmla="*/ 2592000 w 2736000"/>
                <a:gd name="connsiteY40-1810" fmla="*/ 3930092 h 3930092"/>
                <a:gd name="connsiteX41-1811" fmla="*/ 144000 w 2736000"/>
                <a:gd name="connsiteY41-1812" fmla="*/ 3930092 h 3930092"/>
                <a:gd name="connsiteX42-1813" fmla="*/ 0 w 2736000"/>
                <a:gd name="connsiteY42-1814" fmla="*/ 3786092 h 3930092"/>
                <a:gd name="connsiteX43-1815" fmla="*/ 144000 w 2736000"/>
                <a:gd name="connsiteY43-1816" fmla="*/ 3642092 h 3930092"/>
                <a:gd name="connsiteX44-1817" fmla="*/ 338578 w 2736000"/>
                <a:gd name="connsiteY44-1818" fmla="*/ 3642092 h 3930092"/>
                <a:gd name="connsiteX45-1819" fmla="*/ 338578 w 2736000"/>
                <a:gd name="connsiteY45-1820" fmla="*/ 3557007 h 3930092"/>
                <a:gd name="connsiteX46-1821" fmla="*/ 951672 w 2736000"/>
                <a:gd name="connsiteY46-1822" fmla="*/ 2284199 h 3930092"/>
                <a:gd name="connsiteX47-1823" fmla="*/ 1012216 w 2736000"/>
                <a:gd name="connsiteY47-1824" fmla="*/ 1995181 h 3930092"/>
                <a:gd name="connsiteX48-1825" fmla="*/ 943195 w 2736000"/>
                <a:gd name="connsiteY48-1826" fmla="*/ 1693402 h 3930092"/>
                <a:gd name="connsiteX49-1827" fmla="*/ 339300 w 2736000"/>
                <a:gd name="connsiteY49-1828" fmla="*/ 413234 h 3930092"/>
                <a:gd name="connsiteX50-1829" fmla="*/ 339300 w 2736000"/>
                <a:gd name="connsiteY50-1830" fmla="*/ 288000 h 3930092"/>
                <a:gd name="connsiteX51-1831" fmla="*/ 144000 w 2736000"/>
                <a:gd name="connsiteY51-1832" fmla="*/ 288000 h 3930092"/>
                <a:gd name="connsiteX52-1833" fmla="*/ 0 w 2736000"/>
                <a:gd name="connsiteY52-1834" fmla="*/ 144000 h 3930092"/>
                <a:gd name="connsiteX53-1835" fmla="*/ 144000 w 2736000"/>
                <a:gd name="connsiteY53-1836" fmla="*/ 0 h 3930092"/>
                <a:gd name="connsiteX0-1837" fmla="*/ 1397963 w 2736000"/>
                <a:gd name="connsiteY0-1838" fmla="*/ 2421112 h 3930092"/>
                <a:gd name="connsiteX1-1839" fmla="*/ 1578778 w 2736000"/>
                <a:gd name="connsiteY1-1840" fmla="*/ 2576692 h 3930092"/>
                <a:gd name="connsiteX2-1841" fmla="*/ 2088000 w 2736000"/>
                <a:gd name="connsiteY2-1842" fmla="*/ 3520946 h 3930092"/>
                <a:gd name="connsiteX3-1843" fmla="*/ 648080 w 2736000"/>
                <a:gd name="connsiteY3-1844" fmla="*/ 3506285 h 3930092"/>
                <a:gd name="connsiteX4-1845" fmla="*/ 1182763 w 2736000"/>
                <a:gd name="connsiteY4-1846" fmla="*/ 2571640 h 3930092"/>
                <a:gd name="connsiteX5-1847" fmla="*/ 1397963 w 2736000"/>
                <a:gd name="connsiteY5-1848" fmla="*/ 2421112 h 3930092"/>
                <a:gd name="connsiteX6-1849" fmla="*/ 648003 w 2736000"/>
                <a:gd name="connsiteY6-1850" fmla="*/ 793859 h 3930092"/>
                <a:gd name="connsiteX7-1851" fmla="*/ 2087849 w 2736000"/>
                <a:gd name="connsiteY7-1852" fmla="*/ 808518 h 3930092"/>
                <a:gd name="connsiteX8-1853" fmla="*/ 1641214 w 2736000"/>
                <a:gd name="connsiteY8-1854" fmla="*/ 1449982 h 3930092"/>
                <a:gd name="connsiteX9-1855" fmla="*/ 1368003 w 2736000"/>
                <a:gd name="connsiteY9-1856" fmla="*/ 1937706 h 3930092"/>
                <a:gd name="connsiteX10-1857" fmla="*/ 1094068 w 2736000"/>
                <a:gd name="connsiteY10-1858" fmla="*/ 1448735 h 3930092"/>
                <a:gd name="connsiteX11-1859" fmla="*/ 648003 w 2736000"/>
                <a:gd name="connsiteY11-1860" fmla="*/ 793859 h 3930092"/>
                <a:gd name="connsiteX12-1861" fmla="*/ 516625 w 2736000"/>
                <a:gd name="connsiteY12-1862" fmla="*/ 299874 h 3930092"/>
                <a:gd name="connsiteX13-1863" fmla="*/ 516625 w 2736000"/>
                <a:gd name="connsiteY13-1864" fmla="*/ 449580 h 3930092"/>
                <a:gd name="connsiteX14-1865" fmla="*/ 1029987 w 2736000"/>
                <a:gd name="connsiteY14-1866" fmla="*/ 1557992 h 3930092"/>
                <a:gd name="connsiteX15-1867" fmla="*/ 1146996 w 2736000"/>
                <a:gd name="connsiteY15-1868" fmla="*/ 2057479 h 3930092"/>
                <a:gd name="connsiteX16-1869" fmla="*/ 1055065 w 2736000"/>
                <a:gd name="connsiteY16-1870" fmla="*/ 2431585 h 3930092"/>
                <a:gd name="connsiteX17-1871" fmla="*/ 539378 w 2736000"/>
                <a:gd name="connsiteY17-1872" fmla="*/ 3468615 h 3930092"/>
                <a:gd name="connsiteX18-1873" fmla="*/ 539378 w 2736000"/>
                <a:gd name="connsiteY18-1874" fmla="*/ 3604591 h 3930092"/>
                <a:gd name="connsiteX19-1875" fmla="*/ 2196077 w 2736000"/>
                <a:gd name="connsiteY19-1876" fmla="*/ 3604591 h 3930092"/>
                <a:gd name="connsiteX20-1877" fmla="*/ 2196077 w 2736000"/>
                <a:gd name="connsiteY20-1878" fmla="*/ 3468615 h 3930092"/>
                <a:gd name="connsiteX21-1879" fmla="*/ 1695313 w 2736000"/>
                <a:gd name="connsiteY21-1880" fmla="*/ 2440912 h 3930092"/>
                <a:gd name="connsiteX22-1881" fmla="*/ 1617547 w 2736000"/>
                <a:gd name="connsiteY22-1882" fmla="*/ 2049252 h 3930092"/>
                <a:gd name="connsiteX23-1883" fmla="*/ 1719395 w 2736000"/>
                <a:gd name="connsiteY23-1884" fmla="*/ 1540961 h 3930092"/>
                <a:gd name="connsiteX24-1885" fmla="*/ 2207952 w 2736000"/>
                <a:gd name="connsiteY24-1886" fmla="*/ 449580 h 3930092"/>
                <a:gd name="connsiteX25-1887" fmla="*/ 2207952 w 2736000"/>
                <a:gd name="connsiteY25-1888" fmla="*/ 299874 h 3930092"/>
                <a:gd name="connsiteX26-1889" fmla="*/ 516625 w 2736000"/>
                <a:gd name="connsiteY26-1890" fmla="*/ 299874 h 3930092"/>
                <a:gd name="connsiteX27-1891" fmla="*/ 144000 w 2736000"/>
                <a:gd name="connsiteY27-1892" fmla="*/ 0 h 3930092"/>
                <a:gd name="connsiteX28-1893" fmla="*/ 2592000 w 2736000"/>
                <a:gd name="connsiteY28-1894" fmla="*/ 0 h 3930092"/>
                <a:gd name="connsiteX29-1895" fmla="*/ 2736000 w 2736000"/>
                <a:gd name="connsiteY29-1896" fmla="*/ 144000 h 3930092"/>
                <a:gd name="connsiteX30-1897" fmla="*/ 2592000 w 2736000"/>
                <a:gd name="connsiteY30-1898" fmla="*/ 288000 h 3930092"/>
                <a:gd name="connsiteX31-1899" fmla="*/ 2396702 w 2736000"/>
                <a:gd name="connsiteY31-1900" fmla="*/ 288000 h 3930092"/>
                <a:gd name="connsiteX32-1901" fmla="*/ 2396702 w 2736000"/>
                <a:gd name="connsiteY32-1902" fmla="*/ 413234 h 3930092"/>
                <a:gd name="connsiteX33-1903" fmla="*/ 1815389 w 2736000"/>
                <a:gd name="connsiteY33-1904" fmla="*/ 1665324 h 3930092"/>
                <a:gd name="connsiteX34-1905" fmla="*/ 1753098 w 2736000"/>
                <a:gd name="connsiteY34-1906" fmla="*/ 1974987 h 3930092"/>
                <a:gd name="connsiteX35-1907" fmla="*/ 1825752 w 2736000"/>
                <a:gd name="connsiteY35-1908" fmla="*/ 2312143 h 3930092"/>
                <a:gd name="connsiteX36-1909" fmla="*/ 2395980 w 2736000"/>
                <a:gd name="connsiteY36-1910" fmla="*/ 3557007 h 3930092"/>
                <a:gd name="connsiteX37-1911" fmla="*/ 2395980 w 2736000"/>
                <a:gd name="connsiteY37-1912" fmla="*/ 3642092 h 3930092"/>
                <a:gd name="connsiteX38-1913" fmla="*/ 2592000 w 2736000"/>
                <a:gd name="connsiteY38-1914" fmla="*/ 3642092 h 3930092"/>
                <a:gd name="connsiteX39-1915" fmla="*/ 2736000 w 2736000"/>
                <a:gd name="connsiteY39-1916" fmla="*/ 3786092 h 3930092"/>
                <a:gd name="connsiteX40-1917" fmla="*/ 2592000 w 2736000"/>
                <a:gd name="connsiteY40-1918" fmla="*/ 3930092 h 3930092"/>
                <a:gd name="connsiteX41-1919" fmla="*/ 144000 w 2736000"/>
                <a:gd name="connsiteY41-1920" fmla="*/ 3930092 h 3930092"/>
                <a:gd name="connsiteX42-1921" fmla="*/ 0 w 2736000"/>
                <a:gd name="connsiteY42-1922" fmla="*/ 3786092 h 3930092"/>
                <a:gd name="connsiteX43-1923" fmla="*/ 144000 w 2736000"/>
                <a:gd name="connsiteY43-1924" fmla="*/ 3642092 h 3930092"/>
                <a:gd name="connsiteX44-1925" fmla="*/ 338578 w 2736000"/>
                <a:gd name="connsiteY44-1926" fmla="*/ 3642092 h 3930092"/>
                <a:gd name="connsiteX45-1927" fmla="*/ 338578 w 2736000"/>
                <a:gd name="connsiteY45-1928" fmla="*/ 3557007 h 3930092"/>
                <a:gd name="connsiteX46-1929" fmla="*/ 951672 w 2736000"/>
                <a:gd name="connsiteY46-1930" fmla="*/ 2284199 h 3930092"/>
                <a:gd name="connsiteX47-1931" fmla="*/ 1012216 w 2736000"/>
                <a:gd name="connsiteY47-1932" fmla="*/ 1995181 h 3930092"/>
                <a:gd name="connsiteX48-1933" fmla="*/ 943195 w 2736000"/>
                <a:gd name="connsiteY48-1934" fmla="*/ 1693402 h 3930092"/>
                <a:gd name="connsiteX49-1935" fmla="*/ 339300 w 2736000"/>
                <a:gd name="connsiteY49-1936" fmla="*/ 413234 h 3930092"/>
                <a:gd name="connsiteX50-1937" fmla="*/ 339300 w 2736000"/>
                <a:gd name="connsiteY50-1938" fmla="*/ 288000 h 3930092"/>
                <a:gd name="connsiteX51-1939" fmla="*/ 144000 w 2736000"/>
                <a:gd name="connsiteY51-1940" fmla="*/ 288000 h 3930092"/>
                <a:gd name="connsiteX52-1941" fmla="*/ 0 w 2736000"/>
                <a:gd name="connsiteY52-1942" fmla="*/ 144000 h 3930092"/>
                <a:gd name="connsiteX53-1943" fmla="*/ 144000 w 2736000"/>
                <a:gd name="connsiteY53-1944" fmla="*/ 0 h 3930092"/>
                <a:gd name="connsiteX0-1945" fmla="*/ 1379552 w 2736000"/>
                <a:gd name="connsiteY0-1946" fmla="*/ 2418044 h 3930092"/>
                <a:gd name="connsiteX1-1947" fmla="*/ 1578778 w 2736000"/>
                <a:gd name="connsiteY1-1948" fmla="*/ 2576692 h 3930092"/>
                <a:gd name="connsiteX2-1949" fmla="*/ 2088000 w 2736000"/>
                <a:gd name="connsiteY2-1950" fmla="*/ 3520946 h 3930092"/>
                <a:gd name="connsiteX3-1951" fmla="*/ 648080 w 2736000"/>
                <a:gd name="connsiteY3-1952" fmla="*/ 3506285 h 3930092"/>
                <a:gd name="connsiteX4-1953" fmla="*/ 1182763 w 2736000"/>
                <a:gd name="connsiteY4-1954" fmla="*/ 2571640 h 3930092"/>
                <a:gd name="connsiteX5-1955" fmla="*/ 1379552 w 2736000"/>
                <a:gd name="connsiteY5-1956" fmla="*/ 2418044 h 3930092"/>
                <a:gd name="connsiteX6-1957" fmla="*/ 648003 w 2736000"/>
                <a:gd name="connsiteY6-1958" fmla="*/ 793859 h 3930092"/>
                <a:gd name="connsiteX7-1959" fmla="*/ 2087849 w 2736000"/>
                <a:gd name="connsiteY7-1960" fmla="*/ 808518 h 3930092"/>
                <a:gd name="connsiteX8-1961" fmla="*/ 1641214 w 2736000"/>
                <a:gd name="connsiteY8-1962" fmla="*/ 1449982 h 3930092"/>
                <a:gd name="connsiteX9-1963" fmla="*/ 1368003 w 2736000"/>
                <a:gd name="connsiteY9-1964" fmla="*/ 1937706 h 3930092"/>
                <a:gd name="connsiteX10-1965" fmla="*/ 1094068 w 2736000"/>
                <a:gd name="connsiteY10-1966" fmla="*/ 1448735 h 3930092"/>
                <a:gd name="connsiteX11-1967" fmla="*/ 648003 w 2736000"/>
                <a:gd name="connsiteY11-1968" fmla="*/ 793859 h 3930092"/>
                <a:gd name="connsiteX12-1969" fmla="*/ 516625 w 2736000"/>
                <a:gd name="connsiteY12-1970" fmla="*/ 299874 h 3930092"/>
                <a:gd name="connsiteX13-1971" fmla="*/ 516625 w 2736000"/>
                <a:gd name="connsiteY13-1972" fmla="*/ 449580 h 3930092"/>
                <a:gd name="connsiteX14-1973" fmla="*/ 1029987 w 2736000"/>
                <a:gd name="connsiteY14-1974" fmla="*/ 1557992 h 3930092"/>
                <a:gd name="connsiteX15-1975" fmla="*/ 1146996 w 2736000"/>
                <a:gd name="connsiteY15-1976" fmla="*/ 2057479 h 3930092"/>
                <a:gd name="connsiteX16-1977" fmla="*/ 1055065 w 2736000"/>
                <a:gd name="connsiteY16-1978" fmla="*/ 2431585 h 3930092"/>
                <a:gd name="connsiteX17-1979" fmla="*/ 539378 w 2736000"/>
                <a:gd name="connsiteY17-1980" fmla="*/ 3468615 h 3930092"/>
                <a:gd name="connsiteX18-1981" fmla="*/ 539378 w 2736000"/>
                <a:gd name="connsiteY18-1982" fmla="*/ 3604591 h 3930092"/>
                <a:gd name="connsiteX19-1983" fmla="*/ 2196077 w 2736000"/>
                <a:gd name="connsiteY19-1984" fmla="*/ 3604591 h 3930092"/>
                <a:gd name="connsiteX20-1985" fmla="*/ 2196077 w 2736000"/>
                <a:gd name="connsiteY20-1986" fmla="*/ 3468615 h 3930092"/>
                <a:gd name="connsiteX21-1987" fmla="*/ 1695313 w 2736000"/>
                <a:gd name="connsiteY21-1988" fmla="*/ 2440912 h 3930092"/>
                <a:gd name="connsiteX22-1989" fmla="*/ 1617547 w 2736000"/>
                <a:gd name="connsiteY22-1990" fmla="*/ 2049252 h 3930092"/>
                <a:gd name="connsiteX23-1991" fmla="*/ 1719395 w 2736000"/>
                <a:gd name="connsiteY23-1992" fmla="*/ 1540961 h 3930092"/>
                <a:gd name="connsiteX24-1993" fmla="*/ 2207952 w 2736000"/>
                <a:gd name="connsiteY24-1994" fmla="*/ 449580 h 3930092"/>
                <a:gd name="connsiteX25-1995" fmla="*/ 2207952 w 2736000"/>
                <a:gd name="connsiteY25-1996" fmla="*/ 299874 h 3930092"/>
                <a:gd name="connsiteX26-1997" fmla="*/ 516625 w 2736000"/>
                <a:gd name="connsiteY26-1998" fmla="*/ 299874 h 3930092"/>
                <a:gd name="connsiteX27-1999" fmla="*/ 144000 w 2736000"/>
                <a:gd name="connsiteY27-2000" fmla="*/ 0 h 3930092"/>
                <a:gd name="connsiteX28-2001" fmla="*/ 2592000 w 2736000"/>
                <a:gd name="connsiteY28-2002" fmla="*/ 0 h 3930092"/>
                <a:gd name="connsiteX29-2003" fmla="*/ 2736000 w 2736000"/>
                <a:gd name="connsiteY29-2004" fmla="*/ 144000 h 3930092"/>
                <a:gd name="connsiteX30-2005" fmla="*/ 2592000 w 2736000"/>
                <a:gd name="connsiteY30-2006" fmla="*/ 288000 h 3930092"/>
                <a:gd name="connsiteX31-2007" fmla="*/ 2396702 w 2736000"/>
                <a:gd name="connsiteY31-2008" fmla="*/ 288000 h 3930092"/>
                <a:gd name="connsiteX32-2009" fmla="*/ 2396702 w 2736000"/>
                <a:gd name="connsiteY32-2010" fmla="*/ 413234 h 3930092"/>
                <a:gd name="connsiteX33-2011" fmla="*/ 1815389 w 2736000"/>
                <a:gd name="connsiteY33-2012" fmla="*/ 1665324 h 3930092"/>
                <a:gd name="connsiteX34-2013" fmla="*/ 1753098 w 2736000"/>
                <a:gd name="connsiteY34-2014" fmla="*/ 1974987 h 3930092"/>
                <a:gd name="connsiteX35-2015" fmla="*/ 1825752 w 2736000"/>
                <a:gd name="connsiteY35-2016" fmla="*/ 2312143 h 3930092"/>
                <a:gd name="connsiteX36-2017" fmla="*/ 2395980 w 2736000"/>
                <a:gd name="connsiteY36-2018" fmla="*/ 3557007 h 3930092"/>
                <a:gd name="connsiteX37-2019" fmla="*/ 2395980 w 2736000"/>
                <a:gd name="connsiteY37-2020" fmla="*/ 3642092 h 3930092"/>
                <a:gd name="connsiteX38-2021" fmla="*/ 2592000 w 2736000"/>
                <a:gd name="connsiteY38-2022" fmla="*/ 3642092 h 3930092"/>
                <a:gd name="connsiteX39-2023" fmla="*/ 2736000 w 2736000"/>
                <a:gd name="connsiteY39-2024" fmla="*/ 3786092 h 3930092"/>
                <a:gd name="connsiteX40-2025" fmla="*/ 2592000 w 2736000"/>
                <a:gd name="connsiteY40-2026" fmla="*/ 3930092 h 3930092"/>
                <a:gd name="connsiteX41-2027" fmla="*/ 144000 w 2736000"/>
                <a:gd name="connsiteY41-2028" fmla="*/ 3930092 h 3930092"/>
                <a:gd name="connsiteX42-2029" fmla="*/ 0 w 2736000"/>
                <a:gd name="connsiteY42-2030" fmla="*/ 3786092 h 3930092"/>
                <a:gd name="connsiteX43-2031" fmla="*/ 144000 w 2736000"/>
                <a:gd name="connsiteY43-2032" fmla="*/ 3642092 h 3930092"/>
                <a:gd name="connsiteX44-2033" fmla="*/ 338578 w 2736000"/>
                <a:gd name="connsiteY44-2034" fmla="*/ 3642092 h 3930092"/>
                <a:gd name="connsiteX45-2035" fmla="*/ 338578 w 2736000"/>
                <a:gd name="connsiteY45-2036" fmla="*/ 3557007 h 3930092"/>
                <a:gd name="connsiteX46-2037" fmla="*/ 951672 w 2736000"/>
                <a:gd name="connsiteY46-2038" fmla="*/ 2284199 h 3930092"/>
                <a:gd name="connsiteX47-2039" fmla="*/ 1012216 w 2736000"/>
                <a:gd name="connsiteY47-2040" fmla="*/ 1995181 h 3930092"/>
                <a:gd name="connsiteX48-2041" fmla="*/ 943195 w 2736000"/>
                <a:gd name="connsiteY48-2042" fmla="*/ 1693402 h 3930092"/>
                <a:gd name="connsiteX49-2043" fmla="*/ 339300 w 2736000"/>
                <a:gd name="connsiteY49-2044" fmla="*/ 413234 h 3930092"/>
                <a:gd name="connsiteX50-2045" fmla="*/ 339300 w 2736000"/>
                <a:gd name="connsiteY50-2046" fmla="*/ 288000 h 3930092"/>
                <a:gd name="connsiteX51-2047" fmla="*/ 144000 w 2736000"/>
                <a:gd name="connsiteY51-2048" fmla="*/ 288000 h 3930092"/>
                <a:gd name="connsiteX52-2049" fmla="*/ 0 w 2736000"/>
                <a:gd name="connsiteY52-2050" fmla="*/ 144000 h 3930092"/>
                <a:gd name="connsiteX53-2051" fmla="*/ 144000 w 2736000"/>
                <a:gd name="connsiteY53-2052" fmla="*/ 0 h 3930092"/>
                <a:gd name="connsiteX0-2053" fmla="*/ 1379552 w 2736000"/>
                <a:gd name="connsiteY0-2054" fmla="*/ 2418044 h 3930092"/>
                <a:gd name="connsiteX1-2055" fmla="*/ 1578778 w 2736000"/>
                <a:gd name="connsiteY1-2056" fmla="*/ 2576692 h 3930092"/>
                <a:gd name="connsiteX2-2057" fmla="*/ 2088000 w 2736000"/>
                <a:gd name="connsiteY2-2058" fmla="*/ 3520946 h 3930092"/>
                <a:gd name="connsiteX3-2059" fmla="*/ 648080 w 2736000"/>
                <a:gd name="connsiteY3-2060" fmla="*/ 3506285 h 3930092"/>
                <a:gd name="connsiteX4-2061" fmla="*/ 1182763 w 2736000"/>
                <a:gd name="connsiteY4-2062" fmla="*/ 2571640 h 3930092"/>
                <a:gd name="connsiteX5-2063" fmla="*/ 1379552 w 2736000"/>
                <a:gd name="connsiteY5-2064" fmla="*/ 2418044 h 3930092"/>
                <a:gd name="connsiteX6-2065" fmla="*/ 648003 w 2736000"/>
                <a:gd name="connsiteY6-2066" fmla="*/ 793859 h 3930092"/>
                <a:gd name="connsiteX7-2067" fmla="*/ 2087849 w 2736000"/>
                <a:gd name="connsiteY7-2068" fmla="*/ 808518 h 3930092"/>
                <a:gd name="connsiteX8-2069" fmla="*/ 1641214 w 2736000"/>
                <a:gd name="connsiteY8-2070" fmla="*/ 1449982 h 3930092"/>
                <a:gd name="connsiteX9-2071" fmla="*/ 1368003 w 2736000"/>
                <a:gd name="connsiteY9-2072" fmla="*/ 1937706 h 3930092"/>
                <a:gd name="connsiteX10-2073" fmla="*/ 1094068 w 2736000"/>
                <a:gd name="connsiteY10-2074" fmla="*/ 1448735 h 3930092"/>
                <a:gd name="connsiteX11-2075" fmla="*/ 648003 w 2736000"/>
                <a:gd name="connsiteY11-2076" fmla="*/ 793859 h 3930092"/>
                <a:gd name="connsiteX12-2077" fmla="*/ 516625 w 2736000"/>
                <a:gd name="connsiteY12-2078" fmla="*/ 299874 h 3930092"/>
                <a:gd name="connsiteX13-2079" fmla="*/ 516625 w 2736000"/>
                <a:gd name="connsiteY13-2080" fmla="*/ 449580 h 3930092"/>
                <a:gd name="connsiteX14-2081" fmla="*/ 1029987 w 2736000"/>
                <a:gd name="connsiteY14-2082" fmla="*/ 1557992 h 3930092"/>
                <a:gd name="connsiteX15-2083" fmla="*/ 1146996 w 2736000"/>
                <a:gd name="connsiteY15-2084" fmla="*/ 2057479 h 3930092"/>
                <a:gd name="connsiteX16-2085" fmla="*/ 1055065 w 2736000"/>
                <a:gd name="connsiteY16-2086" fmla="*/ 2431585 h 3930092"/>
                <a:gd name="connsiteX17-2087" fmla="*/ 539378 w 2736000"/>
                <a:gd name="connsiteY17-2088" fmla="*/ 3468615 h 3930092"/>
                <a:gd name="connsiteX18-2089" fmla="*/ 539378 w 2736000"/>
                <a:gd name="connsiteY18-2090" fmla="*/ 3604591 h 3930092"/>
                <a:gd name="connsiteX19-2091" fmla="*/ 2196077 w 2736000"/>
                <a:gd name="connsiteY19-2092" fmla="*/ 3604591 h 3930092"/>
                <a:gd name="connsiteX20-2093" fmla="*/ 2196077 w 2736000"/>
                <a:gd name="connsiteY20-2094" fmla="*/ 3468615 h 3930092"/>
                <a:gd name="connsiteX21-2095" fmla="*/ 1695313 w 2736000"/>
                <a:gd name="connsiteY21-2096" fmla="*/ 2440912 h 3930092"/>
                <a:gd name="connsiteX22-2097" fmla="*/ 1617547 w 2736000"/>
                <a:gd name="connsiteY22-2098" fmla="*/ 2049252 h 3930092"/>
                <a:gd name="connsiteX23-2099" fmla="*/ 1719395 w 2736000"/>
                <a:gd name="connsiteY23-2100" fmla="*/ 1540961 h 3930092"/>
                <a:gd name="connsiteX24-2101" fmla="*/ 2207952 w 2736000"/>
                <a:gd name="connsiteY24-2102" fmla="*/ 449580 h 3930092"/>
                <a:gd name="connsiteX25-2103" fmla="*/ 2207952 w 2736000"/>
                <a:gd name="connsiteY25-2104" fmla="*/ 299874 h 3930092"/>
                <a:gd name="connsiteX26-2105" fmla="*/ 516625 w 2736000"/>
                <a:gd name="connsiteY26-2106" fmla="*/ 299874 h 3930092"/>
                <a:gd name="connsiteX27-2107" fmla="*/ 144000 w 2736000"/>
                <a:gd name="connsiteY27-2108" fmla="*/ 0 h 3930092"/>
                <a:gd name="connsiteX28-2109" fmla="*/ 2592000 w 2736000"/>
                <a:gd name="connsiteY28-2110" fmla="*/ 0 h 3930092"/>
                <a:gd name="connsiteX29-2111" fmla="*/ 2736000 w 2736000"/>
                <a:gd name="connsiteY29-2112" fmla="*/ 144000 h 3930092"/>
                <a:gd name="connsiteX30-2113" fmla="*/ 2592000 w 2736000"/>
                <a:gd name="connsiteY30-2114" fmla="*/ 288000 h 3930092"/>
                <a:gd name="connsiteX31-2115" fmla="*/ 2396702 w 2736000"/>
                <a:gd name="connsiteY31-2116" fmla="*/ 288000 h 3930092"/>
                <a:gd name="connsiteX32-2117" fmla="*/ 2396702 w 2736000"/>
                <a:gd name="connsiteY32-2118" fmla="*/ 413234 h 3930092"/>
                <a:gd name="connsiteX33-2119" fmla="*/ 1815389 w 2736000"/>
                <a:gd name="connsiteY33-2120" fmla="*/ 1665324 h 3930092"/>
                <a:gd name="connsiteX34-2121" fmla="*/ 1753098 w 2736000"/>
                <a:gd name="connsiteY34-2122" fmla="*/ 1974987 h 3930092"/>
                <a:gd name="connsiteX35-2123" fmla="*/ 1825752 w 2736000"/>
                <a:gd name="connsiteY35-2124" fmla="*/ 2312143 h 3930092"/>
                <a:gd name="connsiteX36-2125" fmla="*/ 2395980 w 2736000"/>
                <a:gd name="connsiteY36-2126" fmla="*/ 3557007 h 3930092"/>
                <a:gd name="connsiteX37-2127" fmla="*/ 2395980 w 2736000"/>
                <a:gd name="connsiteY37-2128" fmla="*/ 3642092 h 3930092"/>
                <a:gd name="connsiteX38-2129" fmla="*/ 2592000 w 2736000"/>
                <a:gd name="connsiteY38-2130" fmla="*/ 3642092 h 3930092"/>
                <a:gd name="connsiteX39-2131" fmla="*/ 2736000 w 2736000"/>
                <a:gd name="connsiteY39-2132" fmla="*/ 3786092 h 3930092"/>
                <a:gd name="connsiteX40-2133" fmla="*/ 2592000 w 2736000"/>
                <a:gd name="connsiteY40-2134" fmla="*/ 3930092 h 3930092"/>
                <a:gd name="connsiteX41-2135" fmla="*/ 144000 w 2736000"/>
                <a:gd name="connsiteY41-2136" fmla="*/ 3930092 h 3930092"/>
                <a:gd name="connsiteX42-2137" fmla="*/ 0 w 2736000"/>
                <a:gd name="connsiteY42-2138" fmla="*/ 3786092 h 3930092"/>
                <a:gd name="connsiteX43-2139" fmla="*/ 144000 w 2736000"/>
                <a:gd name="connsiteY43-2140" fmla="*/ 3642092 h 3930092"/>
                <a:gd name="connsiteX44-2141" fmla="*/ 338578 w 2736000"/>
                <a:gd name="connsiteY44-2142" fmla="*/ 3642092 h 3930092"/>
                <a:gd name="connsiteX45-2143" fmla="*/ 338578 w 2736000"/>
                <a:gd name="connsiteY45-2144" fmla="*/ 3557007 h 3930092"/>
                <a:gd name="connsiteX46-2145" fmla="*/ 951672 w 2736000"/>
                <a:gd name="connsiteY46-2146" fmla="*/ 2284199 h 3930092"/>
                <a:gd name="connsiteX47-2147" fmla="*/ 1012216 w 2736000"/>
                <a:gd name="connsiteY47-2148" fmla="*/ 1995181 h 3930092"/>
                <a:gd name="connsiteX48-2149" fmla="*/ 943195 w 2736000"/>
                <a:gd name="connsiteY48-2150" fmla="*/ 1693402 h 3930092"/>
                <a:gd name="connsiteX49-2151" fmla="*/ 339300 w 2736000"/>
                <a:gd name="connsiteY49-2152" fmla="*/ 413234 h 3930092"/>
                <a:gd name="connsiteX50-2153" fmla="*/ 339300 w 2736000"/>
                <a:gd name="connsiteY50-2154" fmla="*/ 288000 h 3930092"/>
                <a:gd name="connsiteX51-2155" fmla="*/ 144000 w 2736000"/>
                <a:gd name="connsiteY51-2156" fmla="*/ 288000 h 3930092"/>
                <a:gd name="connsiteX52-2157" fmla="*/ 0 w 2736000"/>
                <a:gd name="connsiteY52-2158" fmla="*/ 144000 h 3930092"/>
                <a:gd name="connsiteX53-2159" fmla="*/ 144000 w 2736000"/>
                <a:gd name="connsiteY53-2160" fmla="*/ 0 h 3930092"/>
                <a:gd name="connsiteX0-2161" fmla="*/ 1379552 w 2736000"/>
                <a:gd name="connsiteY0-2162" fmla="*/ 2418044 h 3930092"/>
                <a:gd name="connsiteX1-2163" fmla="*/ 1578778 w 2736000"/>
                <a:gd name="connsiteY1-2164" fmla="*/ 2576692 h 3930092"/>
                <a:gd name="connsiteX2-2165" fmla="*/ 2088000 w 2736000"/>
                <a:gd name="connsiteY2-2166" fmla="*/ 3520946 h 3930092"/>
                <a:gd name="connsiteX3-2167" fmla="*/ 648080 w 2736000"/>
                <a:gd name="connsiteY3-2168" fmla="*/ 3506285 h 3930092"/>
                <a:gd name="connsiteX4-2169" fmla="*/ 1182763 w 2736000"/>
                <a:gd name="connsiteY4-2170" fmla="*/ 2571640 h 3930092"/>
                <a:gd name="connsiteX5-2171" fmla="*/ 1379552 w 2736000"/>
                <a:gd name="connsiteY5-2172" fmla="*/ 2418044 h 3930092"/>
                <a:gd name="connsiteX6-2173" fmla="*/ 648003 w 2736000"/>
                <a:gd name="connsiteY6-2174" fmla="*/ 793859 h 3930092"/>
                <a:gd name="connsiteX7-2175" fmla="*/ 2087849 w 2736000"/>
                <a:gd name="connsiteY7-2176" fmla="*/ 808518 h 3930092"/>
                <a:gd name="connsiteX8-2177" fmla="*/ 1641214 w 2736000"/>
                <a:gd name="connsiteY8-2178" fmla="*/ 1449982 h 3930092"/>
                <a:gd name="connsiteX9-2179" fmla="*/ 1368003 w 2736000"/>
                <a:gd name="connsiteY9-2180" fmla="*/ 1937706 h 3930092"/>
                <a:gd name="connsiteX10-2181" fmla="*/ 1094068 w 2736000"/>
                <a:gd name="connsiteY10-2182" fmla="*/ 1448735 h 3930092"/>
                <a:gd name="connsiteX11-2183" fmla="*/ 648003 w 2736000"/>
                <a:gd name="connsiteY11-2184" fmla="*/ 793859 h 3930092"/>
                <a:gd name="connsiteX12-2185" fmla="*/ 516625 w 2736000"/>
                <a:gd name="connsiteY12-2186" fmla="*/ 299874 h 3930092"/>
                <a:gd name="connsiteX13-2187" fmla="*/ 516625 w 2736000"/>
                <a:gd name="connsiteY13-2188" fmla="*/ 449580 h 3930092"/>
                <a:gd name="connsiteX14-2189" fmla="*/ 1029987 w 2736000"/>
                <a:gd name="connsiteY14-2190" fmla="*/ 1557992 h 3930092"/>
                <a:gd name="connsiteX15-2191" fmla="*/ 1146996 w 2736000"/>
                <a:gd name="connsiteY15-2192" fmla="*/ 2057479 h 3930092"/>
                <a:gd name="connsiteX16-2193" fmla="*/ 1055065 w 2736000"/>
                <a:gd name="connsiteY16-2194" fmla="*/ 2431585 h 3930092"/>
                <a:gd name="connsiteX17-2195" fmla="*/ 539378 w 2736000"/>
                <a:gd name="connsiteY17-2196" fmla="*/ 3468615 h 3930092"/>
                <a:gd name="connsiteX18-2197" fmla="*/ 539378 w 2736000"/>
                <a:gd name="connsiteY18-2198" fmla="*/ 3604591 h 3930092"/>
                <a:gd name="connsiteX19-2199" fmla="*/ 2196077 w 2736000"/>
                <a:gd name="connsiteY19-2200" fmla="*/ 3604591 h 3930092"/>
                <a:gd name="connsiteX20-2201" fmla="*/ 2196077 w 2736000"/>
                <a:gd name="connsiteY20-2202" fmla="*/ 3468615 h 3930092"/>
                <a:gd name="connsiteX21-2203" fmla="*/ 1695313 w 2736000"/>
                <a:gd name="connsiteY21-2204" fmla="*/ 2440912 h 3930092"/>
                <a:gd name="connsiteX22-2205" fmla="*/ 1617547 w 2736000"/>
                <a:gd name="connsiteY22-2206" fmla="*/ 2049252 h 3930092"/>
                <a:gd name="connsiteX23-2207" fmla="*/ 1719395 w 2736000"/>
                <a:gd name="connsiteY23-2208" fmla="*/ 1540961 h 3930092"/>
                <a:gd name="connsiteX24-2209" fmla="*/ 2207952 w 2736000"/>
                <a:gd name="connsiteY24-2210" fmla="*/ 449580 h 3930092"/>
                <a:gd name="connsiteX25-2211" fmla="*/ 2207952 w 2736000"/>
                <a:gd name="connsiteY25-2212" fmla="*/ 299874 h 3930092"/>
                <a:gd name="connsiteX26-2213" fmla="*/ 516625 w 2736000"/>
                <a:gd name="connsiteY26-2214" fmla="*/ 299874 h 3930092"/>
                <a:gd name="connsiteX27-2215" fmla="*/ 144000 w 2736000"/>
                <a:gd name="connsiteY27-2216" fmla="*/ 0 h 3930092"/>
                <a:gd name="connsiteX28-2217" fmla="*/ 2592000 w 2736000"/>
                <a:gd name="connsiteY28-2218" fmla="*/ 0 h 3930092"/>
                <a:gd name="connsiteX29-2219" fmla="*/ 2736000 w 2736000"/>
                <a:gd name="connsiteY29-2220" fmla="*/ 144000 h 3930092"/>
                <a:gd name="connsiteX30-2221" fmla="*/ 2592000 w 2736000"/>
                <a:gd name="connsiteY30-2222" fmla="*/ 288000 h 3930092"/>
                <a:gd name="connsiteX31-2223" fmla="*/ 2396702 w 2736000"/>
                <a:gd name="connsiteY31-2224" fmla="*/ 288000 h 3930092"/>
                <a:gd name="connsiteX32-2225" fmla="*/ 2396702 w 2736000"/>
                <a:gd name="connsiteY32-2226" fmla="*/ 413234 h 3930092"/>
                <a:gd name="connsiteX33-2227" fmla="*/ 1815389 w 2736000"/>
                <a:gd name="connsiteY33-2228" fmla="*/ 1665324 h 3930092"/>
                <a:gd name="connsiteX34-2229" fmla="*/ 1753098 w 2736000"/>
                <a:gd name="connsiteY34-2230" fmla="*/ 1974987 h 3930092"/>
                <a:gd name="connsiteX35-2231" fmla="*/ 1825752 w 2736000"/>
                <a:gd name="connsiteY35-2232" fmla="*/ 2312143 h 3930092"/>
                <a:gd name="connsiteX36-2233" fmla="*/ 2395980 w 2736000"/>
                <a:gd name="connsiteY36-2234" fmla="*/ 3557007 h 3930092"/>
                <a:gd name="connsiteX37-2235" fmla="*/ 2395980 w 2736000"/>
                <a:gd name="connsiteY37-2236" fmla="*/ 3642092 h 3930092"/>
                <a:gd name="connsiteX38-2237" fmla="*/ 2592000 w 2736000"/>
                <a:gd name="connsiteY38-2238" fmla="*/ 3642092 h 3930092"/>
                <a:gd name="connsiteX39-2239" fmla="*/ 2736000 w 2736000"/>
                <a:gd name="connsiteY39-2240" fmla="*/ 3786092 h 3930092"/>
                <a:gd name="connsiteX40-2241" fmla="*/ 2592000 w 2736000"/>
                <a:gd name="connsiteY40-2242" fmla="*/ 3930092 h 3930092"/>
                <a:gd name="connsiteX41-2243" fmla="*/ 144000 w 2736000"/>
                <a:gd name="connsiteY41-2244" fmla="*/ 3930092 h 3930092"/>
                <a:gd name="connsiteX42-2245" fmla="*/ 0 w 2736000"/>
                <a:gd name="connsiteY42-2246" fmla="*/ 3786092 h 3930092"/>
                <a:gd name="connsiteX43-2247" fmla="*/ 144000 w 2736000"/>
                <a:gd name="connsiteY43-2248" fmla="*/ 3642092 h 3930092"/>
                <a:gd name="connsiteX44-2249" fmla="*/ 338578 w 2736000"/>
                <a:gd name="connsiteY44-2250" fmla="*/ 3642092 h 3930092"/>
                <a:gd name="connsiteX45-2251" fmla="*/ 338578 w 2736000"/>
                <a:gd name="connsiteY45-2252" fmla="*/ 3557007 h 3930092"/>
                <a:gd name="connsiteX46-2253" fmla="*/ 951672 w 2736000"/>
                <a:gd name="connsiteY46-2254" fmla="*/ 2284199 h 3930092"/>
                <a:gd name="connsiteX47-2255" fmla="*/ 1012216 w 2736000"/>
                <a:gd name="connsiteY47-2256" fmla="*/ 1995181 h 3930092"/>
                <a:gd name="connsiteX48-2257" fmla="*/ 943195 w 2736000"/>
                <a:gd name="connsiteY48-2258" fmla="*/ 1693402 h 3930092"/>
                <a:gd name="connsiteX49-2259" fmla="*/ 339300 w 2736000"/>
                <a:gd name="connsiteY49-2260" fmla="*/ 413234 h 3930092"/>
                <a:gd name="connsiteX50-2261" fmla="*/ 339300 w 2736000"/>
                <a:gd name="connsiteY50-2262" fmla="*/ 288000 h 3930092"/>
                <a:gd name="connsiteX51-2263" fmla="*/ 144000 w 2736000"/>
                <a:gd name="connsiteY51-2264" fmla="*/ 288000 h 3930092"/>
                <a:gd name="connsiteX52-2265" fmla="*/ 0 w 2736000"/>
                <a:gd name="connsiteY52-2266" fmla="*/ 144000 h 3930092"/>
                <a:gd name="connsiteX53-2267" fmla="*/ 144000 w 2736000"/>
                <a:gd name="connsiteY53-2268" fmla="*/ 0 h 3930092"/>
                <a:gd name="connsiteX0-2269" fmla="*/ 1379552 w 2736000"/>
                <a:gd name="connsiteY0-2270" fmla="*/ 2418044 h 3930092"/>
                <a:gd name="connsiteX1-2271" fmla="*/ 1578778 w 2736000"/>
                <a:gd name="connsiteY1-2272" fmla="*/ 2576692 h 3930092"/>
                <a:gd name="connsiteX2-2273" fmla="*/ 2088000 w 2736000"/>
                <a:gd name="connsiteY2-2274" fmla="*/ 3520946 h 3930092"/>
                <a:gd name="connsiteX3-2275" fmla="*/ 648080 w 2736000"/>
                <a:gd name="connsiteY3-2276" fmla="*/ 3506285 h 3930092"/>
                <a:gd name="connsiteX4-2277" fmla="*/ 1182763 w 2736000"/>
                <a:gd name="connsiteY4-2278" fmla="*/ 2571640 h 3930092"/>
                <a:gd name="connsiteX5-2279" fmla="*/ 1379552 w 2736000"/>
                <a:gd name="connsiteY5-2280" fmla="*/ 2418044 h 3930092"/>
                <a:gd name="connsiteX6-2281" fmla="*/ 648003 w 2736000"/>
                <a:gd name="connsiteY6-2282" fmla="*/ 793859 h 3930092"/>
                <a:gd name="connsiteX7-2283" fmla="*/ 2087849 w 2736000"/>
                <a:gd name="connsiteY7-2284" fmla="*/ 808518 h 3930092"/>
                <a:gd name="connsiteX8-2285" fmla="*/ 1641214 w 2736000"/>
                <a:gd name="connsiteY8-2286" fmla="*/ 1449982 h 3930092"/>
                <a:gd name="connsiteX9-2287" fmla="*/ 1368003 w 2736000"/>
                <a:gd name="connsiteY9-2288" fmla="*/ 1937706 h 3930092"/>
                <a:gd name="connsiteX10-2289" fmla="*/ 1094068 w 2736000"/>
                <a:gd name="connsiteY10-2290" fmla="*/ 1448735 h 3930092"/>
                <a:gd name="connsiteX11-2291" fmla="*/ 648003 w 2736000"/>
                <a:gd name="connsiteY11-2292" fmla="*/ 793859 h 3930092"/>
                <a:gd name="connsiteX12-2293" fmla="*/ 516625 w 2736000"/>
                <a:gd name="connsiteY12-2294" fmla="*/ 299874 h 3930092"/>
                <a:gd name="connsiteX13-2295" fmla="*/ 516625 w 2736000"/>
                <a:gd name="connsiteY13-2296" fmla="*/ 449580 h 3930092"/>
                <a:gd name="connsiteX14-2297" fmla="*/ 1029987 w 2736000"/>
                <a:gd name="connsiteY14-2298" fmla="*/ 1557992 h 3930092"/>
                <a:gd name="connsiteX15-2299" fmla="*/ 1146996 w 2736000"/>
                <a:gd name="connsiteY15-2300" fmla="*/ 2057479 h 3930092"/>
                <a:gd name="connsiteX16-2301" fmla="*/ 1055065 w 2736000"/>
                <a:gd name="connsiteY16-2302" fmla="*/ 2431585 h 3930092"/>
                <a:gd name="connsiteX17-2303" fmla="*/ 539378 w 2736000"/>
                <a:gd name="connsiteY17-2304" fmla="*/ 3468615 h 3930092"/>
                <a:gd name="connsiteX18-2305" fmla="*/ 539378 w 2736000"/>
                <a:gd name="connsiteY18-2306" fmla="*/ 3604591 h 3930092"/>
                <a:gd name="connsiteX19-2307" fmla="*/ 2196077 w 2736000"/>
                <a:gd name="connsiteY19-2308" fmla="*/ 3604591 h 3930092"/>
                <a:gd name="connsiteX20-2309" fmla="*/ 2196077 w 2736000"/>
                <a:gd name="connsiteY20-2310" fmla="*/ 3468615 h 3930092"/>
                <a:gd name="connsiteX21-2311" fmla="*/ 1695313 w 2736000"/>
                <a:gd name="connsiteY21-2312" fmla="*/ 2440912 h 3930092"/>
                <a:gd name="connsiteX22-2313" fmla="*/ 1617547 w 2736000"/>
                <a:gd name="connsiteY22-2314" fmla="*/ 2049252 h 3930092"/>
                <a:gd name="connsiteX23-2315" fmla="*/ 1719395 w 2736000"/>
                <a:gd name="connsiteY23-2316" fmla="*/ 1540961 h 3930092"/>
                <a:gd name="connsiteX24-2317" fmla="*/ 2207952 w 2736000"/>
                <a:gd name="connsiteY24-2318" fmla="*/ 449580 h 3930092"/>
                <a:gd name="connsiteX25-2319" fmla="*/ 2207952 w 2736000"/>
                <a:gd name="connsiteY25-2320" fmla="*/ 299874 h 3930092"/>
                <a:gd name="connsiteX26-2321" fmla="*/ 516625 w 2736000"/>
                <a:gd name="connsiteY26-2322" fmla="*/ 299874 h 3930092"/>
                <a:gd name="connsiteX27-2323" fmla="*/ 144000 w 2736000"/>
                <a:gd name="connsiteY27-2324" fmla="*/ 0 h 3930092"/>
                <a:gd name="connsiteX28-2325" fmla="*/ 2592000 w 2736000"/>
                <a:gd name="connsiteY28-2326" fmla="*/ 0 h 3930092"/>
                <a:gd name="connsiteX29-2327" fmla="*/ 2736000 w 2736000"/>
                <a:gd name="connsiteY29-2328" fmla="*/ 144000 h 3930092"/>
                <a:gd name="connsiteX30-2329" fmla="*/ 2592000 w 2736000"/>
                <a:gd name="connsiteY30-2330" fmla="*/ 288000 h 3930092"/>
                <a:gd name="connsiteX31-2331" fmla="*/ 2396702 w 2736000"/>
                <a:gd name="connsiteY31-2332" fmla="*/ 288000 h 3930092"/>
                <a:gd name="connsiteX32-2333" fmla="*/ 2396702 w 2736000"/>
                <a:gd name="connsiteY32-2334" fmla="*/ 413234 h 3930092"/>
                <a:gd name="connsiteX33-2335" fmla="*/ 1815389 w 2736000"/>
                <a:gd name="connsiteY33-2336" fmla="*/ 1665324 h 3930092"/>
                <a:gd name="connsiteX34-2337" fmla="*/ 1753098 w 2736000"/>
                <a:gd name="connsiteY34-2338" fmla="*/ 1974987 h 3930092"/>
                <a:gd name="connsiteX35-2339" fmla="*/ 1825752 w 2736000"/>
                <a:gd name="connsiteY35-2340" fmla="*/ 2312143 h 3930092"/>
                <a:gd name="connsiteX36-2341" fmla="*/ 2395980 w 2736000"/>
                <a:gd name="connsiteY36-2342" fmla="*/ 3557007 h 3930092"/>
                <a:gd name="connsiteX37-2343" fmla="*/ 2395980 w 2736000"/>
                <a:gd name="connsiteY37-2344" fmla="*/ 3642092 h 3930092"/>
                <a:gd name="connsiteX38-2345" fmla="*/ 2592000 w 2736000"/>
                <a:gd name="connsiteY38-2346" fmla="*/ 3642092 h 3930092"/>
                <a:gd name="connsiteX39-2347" fmla="*/ 2736000 w 2736000"/>
                <a:gd name="connsiteY39-2348" fmla="*/ 3786092 h 3930092"/>
                <a:gd name="connsiteX40-2349" fmla="*/ 2592000 w 2736000"/>
                <a:gd name="connsiteY40-2350" fmla="*/ 3930092 h 3930092"/>
                <a:gd name="connsiteX41-2351" fmla="*/ 144000 w 2736000"/>
                <a:gd name="connsiteY41-2352" fmla="*/ 3930092 h 3930092"/>
                <a:gd name="connsiteX42-2353" fmla="*/ 0 w 2736000"/>
                <a:gd name="connsiteY42-2354" fmla="*/ 3786092 h 3930092"/>
                <a:gd name="connsiteX43-2355" fmla="*/ 144000 w 2736000"/>
                <a:gd name="connsiteY43-2356" fmla="*/ 3642092 h 3930092"/>
                <a:gd name="connsiteX44-2357" fmla="*/ 338578 w 2736000"/>
                <a:gd name="connsiteY44-2358" fmla="*/ 3642092 h 3930092"/>
                <a:gd name="connsiteX45-2359" fmla="*/ 338578 w 2736000"/>
                <a:gd name="connsiteY45-2360" fmla="*/ 3557007 h 3930092"/>
                <a:gd name="connsiteX46-2361" fmla="*/ 951672 w 2736000"/>
                <a:gd name="connsiteY46-2362" fmla="*/ 2284199 h 3930092"/>
                <a:gd name="connsiteX47-2363" fmla="*/ 1012216 w 2736000"/>
                <a:gd name="connsiteY47-2364" fmla="*/ 1995181 h 3930092"/>
                <a:gd name="connsiteX48-2365" fmla="*/ 943195 w 2736000"/>
                <a:gd name="connsiteY48-2366" fmla="*/ 1693402 h 3930092"/>
                <a:gd name="connsiteX49-2367" fmla="*/ 339300 w 2736000"/>
                <a:gd name="connsiteY49-2368" fmla="*/ 413234 h 3930092"/>
                <a:gd name="connsiteX50-2369" fmla="*/ 339300 w 2736000"/>
                <a:gd name="connsiteY50-2370" fmla="*/ 288000 h 3930092"/>
                <a:gd name="connsiteX51-2371" fmla="*/ 144000 w 2736000"/>
                <a:gd name="connsiteY51-2372" fmla="*/ 288000 h 3930092"/>
                <a:gd name="connsiteX52-2373" fmla="*/ 0 w 2736000"/>
                <a:gd name="connsiteY52-2374" fmla="*/ 144000 h 3930092"/>
                <a:gd name="connsiteX53-2375" fmla="*/ 144000 w 2736000"/>
                <a:gd name="connsiteY53-2376" fmla="*/ 0 h 3930092"/>
                <a:gd name="connsiteX0-2377" fmla="*/ 1379552 w 2736000"/>
                <a:gd name="connsiteY0-2378" fmla="*/ 2418044 h 3930092"/>
                <a:gd name="connsiteX1-2379" fmla="*/ 1578778 w 2736000"/>
                <a:gd name="connsiteY1-2380" fmla="*/ 2576692 h 3930092"/>
                <a:gd name="connsiteX2-2381" fmla="*/ 2088000 w 2736000"/>
                <a:gd name="connsiteY2-2382" fmla="*/ 3520946 h 3930092"/>
                <a:gd name="connsiteX3-2383" fmla="*/ 648080 w 2736000"/>
                <a:gd name="connsiteY3-2384" fmla="*/ 3506285 h 3930092"/>
                <a:gd name="connsiteX4-2385" fmla="*/ 1182763 w 2736000"/>
                <a:gd name="connsiteY4-2386" fmla="*/ 2571640 h 3930092"/>
                <a:gd name="connsiteX5-2387" fmla="*/ 1379552 w 2736000"/>
                <a:gd name="connsiteY5-2388" fmla="*/ 2418044 h 3930092"/>
                <a:gd name="connsiteX6-2389" fmla="*/ 648003 w 2736000"/>
                <a:gd name="connsiteY6-2390" fmla="*/ 793859 h 3930092"/>
                <a:gd name="connsiteX7-2391" fmla="*/ 2087849 w 2736000"/>
                <a:gd name="connsiteY7-2392" fmla="*/ 808518 h 3930092"/>
                <a:gd name="connsiteX8-2393" fmla="*/ 1641214 w 2736000"/>
                <a:gd name="connsiteY8-2394" fmla="*/ 1449982 h 3930092"/>
                <a:gd name="connsiteX9-2395" fmla="*/ 1368003 w 2736000"/>
                <a:gd name="connsiteY9-2396" fmla="*/ 1937706 h 3930092"/>
                <a:gd name="connsiteX10-2397" fmla="*/ 1094068 w 2736000"/>
                <a:gd name="connsiteY10-2398" fmla="*/ 1448735 h 3930092"/>
                <a:gd name="connsiteX11-2399" fmla="*/ 648003 w 2736000"/>
                <a:gd name="connsiteY11-2400" fmla="*/ 793859 h 3930092"/>
                <a:gd name="connsiteX12-2401" fmla="*/ 516625 w 2736000"/>
                <a:gd name="connsiteY12-2402" fmla="*/ 299874 h 3930092"/>
                <a:gd name="connsiteX13-2403" fmla="*/ 516625 w 2736000"/>
                <a:gd name="connsiteY13-2404" fmla="*/ 449580 h 3930092"/>
                <a:gd name="connsiteX14-2405" fmla="*/ 1029987 w 2736000"/>
                <a:gd name="connsiteY14-2406" fmla="*/ 1557992 h 3930092"/>
                <a:gd name="connsiteX15-2407" fmla="*/ 1146996 w 2736000"/>
                <a:gd name="connsiteY15-2408" fmla="*/ 2057479 h 3930092"/>
                <a:gd name="connsiteX16-2409" fmla="*/ 1055065 w 2736000"/>
                <a:gd name="connsiteY16-2410" fmla="*/ 2431585 h 3930092"/>
                <a:gd name="connsiteX17-2411" fmla="*/ 539378 w 2736000"/>
                <a:gd name="connsiteY17-2412" fmla="*/ 3468615 h 3930092"/>
                <a:gd name="connsiteX18-2413" fmla="*/ 539378 w 2736000"/>
                <a:gd name="connsiteY18-2414" fmla="*/ 3604591 h 3930092"/>
                <a:gd name="connsiteX19-2415" fmla="*/ 2196077 w 2736000"/>
                <a:gd name="connsiteY19-2416" fmla="*/ 3604591 h 3930092"/>
                <a:gd name="connsiteX20-2417" fmla="*/ 2196077 w 2736000"/>
                <a:gd name="connsiteY20-2418" fmla="*/ 3468615 h 3930092"/>
                <a:gd name="connsiteX21-2419" fmla="*/ 1695313 w 2736000"/>
                <a:gd name="connsiteY21-2420" fmla="*/ 2440912 h 3930092"/>
                <a:gd name="connsiteX22-2421" fmla="*/ 1617547 w 2736000"/>
                <a:gd name="connsiteY22-2422" fmla="*/ 2049252 h 3930092"/>
                <a:gd name="connsiteX23-2423" fmla="*/ 1719395 w 2736000"/>
                <a:gd name="connsiteY23-2424" fmla="*/ 1540961 h 3930092"/>
                <a:gd name="connsiteX24-2425" fmla="*/ 2207952 w 2736000"/>
                <a:gd name="connsiteY24-2426" fmla="*/ 449580 h 3930092"/>
                <a:gd name="connsiteX25-2427" fmla="*/ 2207952 w 2736000"/>
                <a:gd name="connsiteY25-2428" fmla="*/ 299874 h 3930092"/>
                <a:gd name="connsiteX26-2429" fmla="*/ 516625 w 2736000"/>
                <a:gd name="connsiteY26-2430" fmla="*/ 299874 h 3930092"/>
                <a:gd name="connsiteX27-2431" fmla="*/ 144000 w 2736000"/>
                <a:gd name="connsiteY27-2432" fmla="*/ 0 h 3930092"/>
                <a:gd name="connsiteX28-2433" fmla="*/ 2592000 w 2736000"/>
                <a:gd name="connsiteY28-2434" fmla="*/ 0 h 3930092"/>
                <a:gd name="connsiteX29-2435" fmla="*/ 2736000 w 2736000"/>
                <a:gd name="connsiteY29-2436" fmla="*/ 144000 h 3930092"/>
                <a:gd name="connsiteX30-2437" fmla="*/ 2592000 w 2736000"/>
                <a:gd name="connsiteY30-2438" fmla="*/ 288000 h 3930092"/>
                <a:gd name="connsiteX31-2439" fmla="*/ 2396702 w 2736000"/>
                <a:gd name="connsiteY31-2440" fmla="*/ 288000 h 3930092"/>
                <a:gd name="connsiteX32-2441" fmla="*/ 2396702 w 2736000"/>
                <a:gd name="connsiteY32-2442" fmla="*/ 413234 h 3930092"/>
                <a:gd name="connsiteX33-2443" fmla="*/ 1815389 w 2736000"/>
                <a:gd name="connsiteY33-2444" fmla="*/ 1665324 h 3930092"/>
                <a:gd name="connsiteX34-2445" fmla="*/ 1753098 w 2736000"/>
                <a:gd name="connsiteY34-2446" fmla="*/ 1974987 h 3930092"/>
                <a:gd name="connsiteX35-2447" fmla="*/ 1825752 w 2736000"/>
                <a:gd name="connsiteY35-2448" fmla="*/ 2312143 h 3930092"/>
                <a:gd name="connsiteX36-2449" fmla="*/ 2395980 w 2736000"/>
                <a:gd name="connsiteY36-2450" fmla="*/ 3557007 h 3930092"/>
                <a:gd name="connsiteX37-2451" fmla="*/ 2395980 w 2736000"/>
                <a:gd name="connsiteY37-2452" fmla="*/ 3642092 h 3930092"/>
                <a:gd name="connsiteX38-2453" fmla="*/ 2592000 w 2736000"/>
                <a:gd name="connsiteY38-2454" fmla="*/ 3642092 h 3930092"/>
                <a:gd name="connsiteX39-2455" fmla="*/ 2736000 w 2736000"/>
                <a:gd name="connsiteY39-2456" fmla="*/ 3786092 h 3930092"/>
                <a:gd name="connsiteX40-2457" fmla="*/ 2592000 w 2736000"/>
                <a:gd name="connsiteY40-2458" fmla="*/ 3930092 h 3930092"/>
                <a:gd name="connsiteX41-2459" fmla="*/ 144000 w 2736000"/>
                <a:gd name="connsiteY41-2460" fmla="*/ 3930092 h 3930092"/>
                <a:gd name="connsiteX42-2461" fmla="*/ 0 w 2736000"/>
                <a:gd name="connsiteY42-2462" fmla="*/ 3786092 h 3930092"/>
                <a:gd name="connsiteX43-2463" fmla="*/ 144000 w 2736000"/>
                <a:gd name="connsiteY43-2464" fmla="*/ 3642092 h 3930092"/>
                <a:gd name="connsiteX44-2465" fmla="*/ 338578 w 2736000"/>
                <a:gd name="connsiteY44-2466" fmla="*/ 3642092 h 3930092"/>
                <a:gd name="connsiteX45-2467" fmla="*/ 338578 w 2736000"/>
                <a:gd name="connsiteY45-2468" fmla="*/ 3557007 h 3930092"/>
                <a:gd name="connsiteX46-2469" fmla="*/ 951672 w 2736000"/>
                <a:gd name="connsiteY46-2470" fmla="*/ 2284199 h 3930092"/>
                <a:gd name="connsiteX47-2471" fmla="*/ 1012216 w 2736000"/>
                <a:gd name="connsiteY47-2472" fmla="*/ 1995181 h 3930092"/>
                <a:gd name="connsiteX48-2473" fmla="*/ 943195 w 2736000"/>
                <a:gd name="connsiteY48-2474" fmla="*/ 1693402 h 3930092"/>
                <a:gd name="connsiteX49-2475" fmla="*/ 339300 w 2736000"/>
                <a:gd name="connsiteY49-2476" fmla="*/ 413234 h 3930092"/>
                <a:gd name="connsiteX50-2477" fmla="*/ 339300 w 2736000"/>
                <a:gd name="connsiteY50-2478" fmla="*/ 288000 h 3930092"/>
                <a:gd name="connsiteX51-2479" fmla="*/ 144000 w 2736000"/>
                <a:gd name="connsiteY51-2480" fmla="*/ 288000 h 3930092"/>
                <a:gd name="connsiteX52-2481" fmla="*/ 0 w 2736000"/>
                <a:gd name="connsiteY52-2482" fmla="*/ 144000 h 3930092"/>
                <a:gd name="connsiteX53-2483" fmla="*/ 144000 w 2736000"/>
                <a:gd name="connsiteY53-2484" fmla="*/ 0 h 3930092"/>
                <a:gd name="connsiteX0-2485" fmla="*/ 1379552 w 2736000"/>
                <a:gd name="connsiteY0-2486" fmla="*/ 2418044 h 3930092"/>
                <a:gd name="connsiteX1-2487" fmla="*/ 1563436 w 2736000"/>
                <a:gd name="connsiteY1-2488" fmla="*/ 2564418 h 3930092"/>
                <a:gd name="connsiteX2-2489" fmla="*/ 2088000 w 2736000"/>
                <a:gd name="connsiteY2-2490" fmla="*/ 3520946 h 3930092"/>
                <a:gd name="connsiteX3-2491" fmla="*/ 648080 w 2736000"/>
                <a:gd name="connsiteY3-2492" fmla="*/ 3506285 h 3930092"/>
                <a:gd name="connsiteX4-2493" fmla="*/ 1182763 w 2736000"/>
                <a:gd name="connsiteY4-2494" fmla="*/ 2571640 h 3930092"/>
                <a:gd name="connsiteX5-2495" fmla="*/ 1379552 w 2736000"/>
                <a:gd name="connsiteY5-2496" fmla="*/ 2418044 h 3930092"/>
                <a:gd name="connsiteX6-2497" fmla="*/ 648003 w 2736000"/>
                <a:gd name="connsiteY6-2498" fmla="*/ 793859 h 3930092"/>
                <a:gd name="connsiteX7-2499" fmla="*/ 2087849 w 2736000"/>
                <a:gd name="connsiteY7-2500" fmla="*/ 808518 h 3930092"/>
                <a:gd name="connsiteX8-2501" fmla="*/ 1641214 w 2736000"/>
                <a:gd name="connsiteY8-2502" fmla="*/ 1449982 h 3930092"/>
                <a:gd name="connsiteX9-2503" fmla="*/ 1368003 w 2736000"/>
                <a:gd name="connsiteY9-2504" fmla="*/ 1937706 h 3930092"/>
                <a:gd name="connsiteX10-2505" fmla="*/ 1094068 w 2736000"/>
                <a:gd name="connsiteY10-2506" fmla="*/ 1448735 h 3930092"/>
                <a:gd name="connsiteX11-2507" fmla="*/ 648003 w 2736000"/>
                <a:gd name="connsiteY11-2508" fmla="*/ 793859 h 3930092"/>
                <a:gd name="connsiteX12-2509" fmla="*/ 516625 w 2736000"/>
                <a:gd name="connsiteY12-2510" fmla="*/ 299874 h 3930092"/>
                <a:gd name="connsiteX13-2511" fmla="*/ 516625 w 2736000"/>
                <a:gd name="connsiteY13-2512" fmla="*/ 449580 h 3930092"/>
                <a:gd name="connsiteX14-2513" fmla="*/ 1029987 w 2736000"/>
                <a:gd name="connsiteY14-2514" fmla="*/ 1557992 h 3930092"/>
                <a:gd name="connsiteX15-2515" fmla="*/ 1146996 w 2736000"/>
                <a:gd name="connsiteY15-2516" fmla="*/ 2057479 h 3930092"/>
                <a:gd name="connsiteX16-2517" fmla="*/ 1055065 w 2736000"/>
                <a:gd name="connsiteY16-2518" fmla="*/ 2431585 h 3930092"/>
                <a:gd name="connsiteX17-2519" fmla="*/ 539378 w 2736000"/>
                <a:gd name="connsiteY17-2520" fmla="*/ 3468615 h 3930092"/>
                <a:gd name="connsiteX18-2521" fmla="*/ 539378 w 2736000"/>
                <a:gd name="connsiteY18-2522" fmla="*/ 3604591 h 3930092"/>
                <a:gd name="connsiteX19-2523" fmla="*/ 2196077 w 2736000"/>
                <a:gd name="connsiteY19-2524" fmla="*/ 3604591 h 3930092"/>
                <a:gd name="connsiteX20-2525" fmla="*/ 2196077 w 2736000"/>
                <a:gd name="connsiteY20-2526" fmla="*/ 3468615 h 3930092"/>
                <a:gd name="connsiteX21-2527" fmla="*/ 1695313 w 2736000"/>
                <a:gd name="connsiteY21-2528" fmla="*/ 2440912 h 3930092"/>
                <a:gd name="connsiteX22-2529" fmla="*/ 1617547 w 2736000"/>
                <a:gd name="connsiteY22-2530" fmla="*/ 2049252 h 3930092"/>
                <a:gd name="connsiteX23-2531" fmla="*/ 1719395 w 2736000"/>
                <a:gd name="connsiteY23-2532" fmla="*/ 1540961 h 3930092"/>
                <a:gd name="connsiteX24-2533" fmla="*/ 2207952 w 2736000"/>
                <a:gd name="connsiteY24-2534" fmla="*/ 449580 h 3930092"/>
                <a:gd name="connsiteX25-2535" fmla="*/ 2207952 w 2736000"/>
                <a:gd name="connsiteY25-2536" fmla="*/ 299874 h 3930092"/>
                <a:gd name="connsiteX26-2537" fmla="*/ 516625 w 2736000"/>
                <a:gd name="connsiteY26-2538" fmla="*/ 299874 h 3930092"/>
                <a:gd name="connsiteX27-2539" fmla="*/ 144000 w 2736000"/>
                <a:gd name="connsiteY27-2540" fmla="*/ 0 h 3930092"/>
                <a:gd name="connsiteX28-2541" fmla="*/ 2592000 w 2736000"/>
                <a:gd name="connsiteY28-2542" fmla="*/ 0 h 3930092"/>
                <a:gd name="connsiteX29-2543" fmla="*/ 2736000 w 2736000"/>
                <a:gd name="connsiteY29-2544" fmla="*/ 144000 h 3930092"/>
                <a:gd name="connsiteX30-2545" fmla="*/ 2592000 w 2736000"/>
                <a:gd name="connsiteY30-2546" fmla="*/ 288000 h 3930092"/>
                <a:gd name="connsiteX31-2547" fmla="*/ 2396702 w 2736000"/>
                <a:gd name="connsiteY31-2548" fmla="*/ 288000 h 3930092"/>
                <a:gd name="connsiteX32-2549" fmla="*/ 2396702 w 2736000"/>
                <a:gd name="connsiteY32-2550" fmla="*/ 413234 h 3930092"/>
                <a:gd name="connsiteX33-2551" fmla="*/ 1815389 w 2736000"/>
                <a:gd name="connsiteY33-2552" fmla="*/ 1665324 h 3930092"/>
                <a:gd name="connsiteX34-2553" fmla="*/ 1753098 w 2736000"/>
                <a:gd name="connsiteY34-2554" fmla="*/ 1974987 h 3930092"/>
                <a:gd name="connsiteX35-2555" fmla="*/ 1825752 w 2736000"/>
                <a:gd name="connsiteY35-2556" fmla="*/ 2312143 h 3930092"/>
                <a:gd name="connsiteX36-2557" fmla="*/ 2395980 w 2736000"/>
                <a:gd name="connsiteY36-2558" fmla="*/ 3557007 h 3930092"/>
                <a:gd name="connsiteX37-2559" fmla="*/ 2395980 w 2736000"/>
                <a:gd name="connsiteY37-2560" fmla="*/ 3642092 h 3930092"/>
                <a:gd name="connsiteX38-2561" fmla="*/ 2592000 w 2736000"/>
                <a:gd name="connsiteY38-2562" fmla="*/ 3642092 h 3930092"/>
                <a:gd name="connsiteX39-2563" fmla="*/ 2736000 w 2736000"/>
                <a:gd name="connsiteY39-2564" fmla="*/ 3786092 h 3930092"/>
                <a:gd name="connsiteX40-2565" fmla="*/ 2592000 w 2736000"/>
                <a:gd name="connsiteY40-2566" fmla="*/ 3930092 h 3930092"/>
                <a:gd name="connsiteX41-2567" fmla="*/ 144000 w 2736000"/>
                <a:gd name="connsiteY41-2568" fmla="*/ 3930092 h 3930092"/>
                <a:gd name="connsiteX42-2569" fmla="*/ 0 w 2736000"/>
                <a:gd name="connsiteY42-2570" fmla="*/ 3786092 h 3930092"/>
                <a:gd name="connsiteX43-2571" fmla="*/ 144000 w 2736000"/>
                <a:gd name="connsiteY43-2572" fmla="*/ 3642092 h 3930092"/>
                <a:gd name="connsiteX44-2573" fmla="*/ 338578 w 2736000"/>
                <a:gd name="connsiteY44-2574" fmla="*/ 3642092 h 3930092"/>
                <a:gd name="connsiteX45-2575" fmla="*/ 338578 w 2736000"/>
                <a:gd name="connsiteY45-2576" fmla="*/ 3557007 h 3930092"/>
                <a:gd name="connsiteX46-2577" fmla="*/ 951672 w 2736000"/>
                <a:gd name="connsiteY46-2578" fmla="*/ 2284199 h 3930092"/>
                <a:gd name="connsiteX47-2579" fmla="*/ 1012216 w 2736000"/>
                <a:gd name="connsiteY47-2580" fmla="*/ 1995181 h 3930092"/>
                <a:gd name="connsiteX48-2581" fmla="*/ 943195 w 2736000"/>
                <a:gd name="connsiteY48-2582" fmla="*/ 1693402 h 3930092"/>
                <a:gd name="connsiteX49-2583" fmla="*/ 339300 w 2736000"/>
                <a:gd name="connsiteY49-2584" fmla="*/ 413234 h 3930092"/>
                <a:gd name="connsiteX50-2585" fmla="*/ 339300 w 2736000"/>
                <a:gd name="connsiteY50-2586" fmla="*/ 288000 h 3930092"/>
                <a:gd name="connsiteX51-2587" fmla="*/ 144000 w 2736000"/>
                <a:gd name="connsiteY51-2588" fmla="*/ 288000 h 3930092"/>
                <a:gd name="connsiteX52-2589" fmla="*/ 0 w 2736000"/>
                <a:gd name="connsiteY52-2590" fmla="*/ 144000 h 3930092"/>
                <a:gd name="connsiteX53-2591" fmla="*/ 144000 w 2736000"/>
                <a:gd name="connsiteY53-2592" fmla="*/ 0 h 3930092"/>
                <a:gd name="connsiteX0-2593" fmla="*/ 1379552 w 2736000"/>
                <a:gd name="connsiteY0-2594" fmla="*/ 2418044 h 3930092"/>
                <a:gd name="connsiteX1-2595" fmla="*/ 1554231 w 2736000"/>
                <a:gd name="connsiteY1-2596" fmla="*/ 2552144 h 3930092"/>
                <a:gd name="connsiteX2-2597" fmla="*/ 2088000 w 2736000"/>
                <a:gd name="connsiteY2-2598" fmla="*/ 3520946 h 3930092"/>
                <a:gd name="connsiteX3-2599" fmla="*/ 648080 w 2736000"/>
                <a:gd name="connsiteY3-2600" fmla="*/ 3506285 h 3930092"/>
                <a:gd name="connsiteX4-2601" fmla="*/ 1182763 w 2736000"/>
                <a:gd name="connsiteY4-2602" fmla="*/ 2571640 h 3930092"/>
                <a:gd name="connsiteX5-2603" fmla="*/ 1379552 w 2736000"/>
                <a:gd name="connsiteY5-2604" fmla="*/ 2418044 h 3930092"/>
                <a:gd name="connsiteX6-2605" fmla="*/ 648003 w 2736000"/>
                <a:gd name="connsiteY6-2606" fmla="*/ 793859 h 3930092"/>
                <a:gd name="connsiteX7-2607" fmla="*/ 2087849 w 2736000"/>
                <a:gd name="connsiteY7-2608" fmla="*/ 808518 h 3930092"/>
                <a:gd name="connsiteX8-2609" fmla="*/ 1641214 w 2736000"/>
                <a:gd name="connsiteY8-2610" fmla="*/ 1449982 h 3930092"/>
                <a:gd name="connsiteX9-2611" fmla="*/ 1368003 w 2736000"/>
                <a:gd name="connsiteY9-2612" fmla="*/ 1937706 h 3930092"/>
                <a:gd name="connsiteX10-2613" fmla="*/ 1094068 w 2736000"/>
                <a:gd name="connsiteY10-2614" fmla="*/ 1448735 h 3930092"/>
                <a:gd name="connsiteX11-2615" fmla="*/ 648003 w 2736000"/>
                <a:gd name="connsiteY11-2616" fmla="*/ 793859 h 3930092"/>
                <a:gd name="connsiteX12-2617" fmla="*/ 516625 w 2736000"/>
                <a:gd name="connsiteY12-2618" fmla="*/ 299874 h 3930092"/>
                <a:gd name="connsiteX13-2619" fmla="*/ 516625 w 2736000"/>
                <a:gd name="connsiteY13-2620" fmla="*/ 449580 h 3930092"/>
                <a:gd name="connsiteX14-2621" fmla="*/ 1029987 w 2736000"/>
                <a:gd name="connsiteY14-2622" fmla="*/ 1557992 h 3930092"/>
                <a:gd name="connsiteX15-2623" fmla="*/ 1146996 w 2736000"/>
                <a:gd name="connsiteY15-2624" fmla="*/ 2057479 h 3930092"/>
                <a:gd name="connsiteX16-2625" fmla="*/ 1055065 w 2736000"/>
                <a:gd name="connsiteY16-2626" fmla="*/ 2431585 h 3930092"/>
                <a:gd name="connsiteX17-2627" fmla="*/ 539378 w 2736000"/>
                <a:gd name="connsiteY17-2628" fmla="*/ 3468615 h 3930092"/>
                <a:gd name="connsiteX18-2629" fmla="*/ 539378 w 2736000"/>
                <a:gd name="connsiteY18-2630" fmla="*/ 3604591 h 3930092"/>
                <a:gd name="connsiteX19-2631" fmla="*/ 2196077 w 2736000"/>
                <a:gd name="connsiteY19-2632" fmla="*/ 3604591 h 3930092"/>
                <a:gd name="connsiteX20-2633" fmla="*/ 2196077 w 2736000"/>
                <a:gd name="connsiteY20-2634" fmla="*/ 3468615 h 3930092"/>
                <a:gd name="connsiteX21-2635" fmla="*/ 1695313 w 2736000"/>
                <a:gd name="connsiteY21-2636" fmla="*/ 2440912 h 3930092"/>
                <a:gd name="connsiteX22-2637" fmla="*/ 1617547 w 2736000"/>
                <a:gd name="connsiteY22-2638" fmla="*/ 2049252 h 3930092"/>
                <a:gd name="connsiteX23-2639" fmla="*/ 1719395 w 2736000"/>
                <a:gd name="connsiteY23-2640" fmla="*/ 1540961 h 3930092"/>
                <a:gd name="connsiteX24-2641" fmla="*/ 2207952 w 2736000"/>
                <a:gd name="connsiteY24-2642" fmla="*/ 449580 h 3930092"/>
                <a:gd name="connsiteX25-2643" fmla="*/ 2207952 w 2736000"/>
                <a:gd name="connsiteY25-2644" fmla="*/ 299874 h 3930092"/>
                <a:gd name="connsiteX26-2645" fmla="*/ 516625 w 2736000"/>
                <a:gd name="connsiteY26-2646" fmla="*/ 299874 h 3930092"/>
                <a:gd name="connsiteX27-2647" fmla="*/ 144000 w 2736000"/>
                <a:gd name="connsiteY27-2648" fmla="*/ 0 h 3930092"/>
                <a:gd name="connsiteX28-2649" fmla="*/ 2592000 w 2736000"/>
                <a:gd name="connsiteY28-2650" fmla="*/ 0 h 3930092"/>
                <a:gd name="connsiteX29-2651" fmla="*/ 2736000 w 2736000"/>
                <a:gd name="connsiteY29-2652" fmla="*/ 144000 h 3930092"/>
                <a:gd name="connsiteX30-2653" fmla="*/ 2592000 w 2736000"/>
                <a:gd name="connsiteY30-2654" fmla="*/ 288000 h 3930092"/>
                <a:gd name="connsiteX31-2655" fmla="*/ 2396702 w 2736000"/>
                <a:gd name="connsiteY31-2656" fmla="*/ 288000 h 3930092"/>
                <a:gd name="connsiteX32-2657" fmla="*/ 2396702 w 2736000"/>
                <a:gd name="connsiteY32-2658" fmla="*/ 413234 h 3930092"/>
                <a:gd name="connsiteX33-2659" fmla="*/ 1815389 w 2736000"/>
                <a:gd name="connsiteY33-2660" fmla="*/ 1665324 h 3930092"/>
                <a:gd name="connsiteX34-2661" fmla="*/ 1753098 w 2736000"/>
                <a:gd name="connsiteY34-2662" fmla="*/ 1974987 h 3930092"/>
                <a:gd name="connsiteX35-2663" fmla="*/ 1825752 w 2736000"/>
                <a:gd name="connsiteY35-2664" fmla="*/ 2312143 h 3930092"/>
                <a:gd name="connsiteX36-2665" fmla="*/ 2395980 w 2736000"/>
                <a:gd name="connsiteY36-2666" fmla="*/ 3557007 h 3930092"/>
                <a:gd name="connsiteX37-2667" fmla="*/ 2395980 w 2736000"/>
                <a:gd name="connsiteY37-2668" fmla="*/ 3642092 h 3930092"/>
                <a:gd name="connsiteX38-2669" fmla="*/ 2592000 w 2736000"/>
                <a:gd name="connsiteY38-2670" fmla="*/ 3642092 h 3930092"/>
                <a:gd name="connsiteX39-2671" fmla="*/ 2736000 w 2736000"/>
                <a:gd name="connsiteY39-2672" fmla="*/ 3786092 h 3930092"/>
                <a:gd name="connsiteX40-2673" fmla="*/ 2592000 w 2736000"/>
                <a:gd name="connsiteY40-2674" fmla="*/ 3930092 h 3930092"/>
                <a:gd name="connsiteX41-2675" fmla="*/ 144000 w 2736000"/>
                <a:gd name="connsiteY41-2676" fmla="*/ 3930092 h 3930092"/>
                <a:gd name="connsiteX42-2677" fmla="*/ 0 w 2736000"/>
                <a:gd name="connsiteY42-2678" fmla="*/ 3786092 h 3930092"/>
                <a:gd name="connsiteX43-2679" fmla="*/ 144000 w 2736000"/>
                <a:gd name="connsiteY43-2680" fmla="*/ 3642092 h 3930092"/>
                <a:gd name="connsiteX44-2681" fmla="*/ 338578 w 2736000"/>
                <a:gd name="connsiteY44-2682" fmla="*/ 3642092 h 3930092"/>
                <a:gd name="connsiteX45-2683" fmla="*/ 338578 w 2736000"/>
                <a:gd name="connsiteY45-2684" fmla="*/ 3557007 h 3930092"/>
                <a:gd name="connsiteX46-2685" fmla="*/ 951672 w 2736000"/>
                <a:gd name="connsiteY46-2686" fmla="*/ 2284199 h 3930092"/>
                <a:gd name="connsiteX47-2687" fmla="*/ 1012216 w 2736000"/>
                <a:gd name="connsiteY47-2688" fmla="*/ 1995181 h 3930092"/>
                <a:gd name="connsiteX48-2689" fmla="*/ 943195 w 2736000"/>
                <a:gd name="connsiteY48-2690" fmla="*/ 1693402 h 3930092"/>
                <a:gd name="connsiteX49-2691" fmla="*/ 339300 w 2736000"/>
                <a:gd name="connsiteY49-2692" fmla="*/ 413234 h 3930092"/>
                <a:gd name="connsiteX50-2693" fmla="*/ 339300 w 2736000"/>
                <a:gd name="connsiteY50-2694" fmla="*/ 288000 h 3930092"/>
                <a:gd name="connsiteX51-2695" fmla="*/ 144000 w 2736000"/>
                <a:gd name="connsiteY51-2696" fmla="*/ 288000 h 3930092"/>
                <a:gd name="connsiteX52-2697" fmla="*/ 0 w 2736000"/>
                <a:gd name="connsiteY52-2698" fmla="*/ 144000 h 3930092"/>
                <a:gd name="connsiteX53-2699" fmla="*/ 144000 w 2736000"/>
                <a:gd name="connsiteY53-2700" fmla="*/ 0 h 3930092"/>
                <a:gd name="connsiteX0-2701" fmla="*/ 1379552 w 2736000"/>
                <a:gd name="connsiteY0-2702" fmla="*/ 2418044 h 3930092"/>
                <a:gd name="connsiteX1-2703" fmla="*/ 1554231 w 2736000"/>
                <a:gd name="connsiteY1-2704" fmla="*/ 2552144 h 3930092"/>
                <a:gd name="connsiteX2-2705" fmla="*/ 2088000 w 2736000"/>
                <a:gd name="connsiteY2-2706" fmla="*/ 3520946 h 3930092"/>
                <a:gd name="connsiteX3-2707" fmla="*/ 648080 w 2736000"/>
                <a:gd name="connsiteY3-2708" fmla="*/ 3506285 h 3930092"/>
                <a:gd name="connsiteX4-2709" fmla="*/ 1182763 w 2736000"/>
                <a:gd name="connsiteY4-2710" fmla="*/ 2571640 h 3930092"/>
                <a:gd name="connsiteX5-2711" fmla="*/ 1379552 w 2736000"/>
                <a:gd name="connsiteY5-2712" fmla="*/ 2418044 h 3930092"/>
                <a:gd name="connsiteX6-2713" fmla="*/ 648003 w 2736000"/>
                <a:gd name="connsiteY6-2714" fmla="*/ 793859 h 3930092"/>
                <a:gd name="connsiteX7-2715" fmla="*/ 2087849 w 2736000"/>
                <a:gd name="connsiteY7-2716" fmla="*/ 808518 h 3930092"/>
                <a:gd name="connsiteX8-2717" fmla="*/ 1641214 w 2736000"/>
                <a:gd name="connsiteY8-2718" fmla="*/ 1449982 h 3930092"/>
                <a:gd name="connsiteX9-2719" fmla="*/ 1368003 w 2736000"/>
                <a:gd name="connsiteY9-2720" fmla="*/ 1937706 h 3930092"/>
                <a:gd name="connsiteX10-2721" fmla="*/ 1094068 w 2736000"/>
                <a:gd name="connsiteY10-2722" fmla="*/ 1448735 h 3930092"/>
                <a:gd name="connsiteX11-2723" fmla="*/ 648003 w 2736000"/>
                <a:gd name="connsiteY11-2724" fmla="*/ 793859 h 3930092"/>
                <a:gd name="connsiteX12-2725" fmla="*/ 516625 w 2736000"/>
                <a:gd name="connsiteY12-2726" fmla="*/ 299874 h 3930092"/>
                <a:gd name="connsiteX13-2727" fmla="*/ 516625 w 2736000"/>
                <a:gd name="connsiteY13-2728" fmla="*/ 449580 h 3930092"/>
                <a:gd name="connsiteX14-2729" fmla="*/ 1029987 w 2736000"/>
                <a:gd name="connsiteY14-2730" fmla="*/ 1557992 h 3930092"/>
                <a:gd name="connsiteX15-2731" fmla="*/ 1146996 w 2736000"/>
                <a:gd name="connsiteY15-2732" fmla="*/ 2057479 h 3930092"/>
                <a:gd name="connsiteX16-2733" fmla="*/ 1055065 w 2736000"/>
                <a:gd name="connsiteY16-2734" fmla="*/ 2431585 h 3930092"/>
                <a:gd name="connsiteX17-2735" fmla="*/ 539378 w 2736000"/>
                <a:gd name="connsiteY17-2736" fmla="*/ 3468615 h 3930092"/>
                <a:gd name="connsiteX18-2737" fmla="*/ 539378 w 2736000"/>
                <a:gd name="connsiteY18-2738" fmla="*/ 3604591 h 3930092"/>
                <a:gd name="connsiteX19-2739" fmla="*/ 2196077 w 2736000"/>
                <a:gd name="connsiteY19-2740" fmla="*/ 3604591 h 3930092"/>
                <a:gd name="connsiteX20-2741" fmla="*/ 2196077 w 2736000"/>
                <a:gd name="connsiteY20-2742" fmla="*/ 3468615 h 3930092"/>
                <a:gd name="connsiteX21-2743" fmla="*/ 1695313 w 2736000"/>
                <a:gd name="connsiteY21-2744" fmla="*/ 2440912 h 3930092"/>
                <a:gd name="connsiteX22-2745" fmla="*/ 1617547 w 2736000"/>
                <a:gd name="connsiteY22-2746" fmla="*/ 2049252 h 3930092"/>
                <a:gd name="connsiteX23-2747" fmla="*/ 1719395 w 2736000"/>
                <a:gd name="connsiteY23-2748" fmla="*/ 1540961 h 3930092"/>
                <a:gd name="connsiteX24-2749" fmla="*/ 2207952 w 2736000"/>
                <a:gd name="connsiteY24-2750" fmla="*/ 449580 h 3930092"/>
                <a:gd name="connsiteX25-2751" fmla="*/ 2207952 w 2736000"/>
                <a:gd name="connsiteY25-2752" fmla="*/ 299874 h 3930092"/>
                <a:gd name="connsiteX26-2753" fmla="*/ 516625 w 2736000"/>
                <a:gd name="connsiteY26-2754" fmla="*/ 299874 h 3930092"/>
                <a:gd name="connsiteX27-2755" fmla="*/ 144000 w 2736000"/>
                <a:gd name="connsiteY27-2756" fmla="*/ 0 h 3930092"/>
                <a:gd name="connsiteX28-2757" fmla="*/ 2592000 w 2736000"/>
                <a:gd name="connsiteY28-2758" fmla="*/ 0 h 3930092"/>
                <a:gd name="connsiteX29-2759" fmla="*/ 2736000 w 2736000"/>
                <a:gd name="connsiteY29-2760" fmla="*/ 144000 h 3930092"/>
                <a:gd name="connsiteX30-2761" fmla="*/ 2592000 w 2736000"/>
                <a:gd name="connsiteY30-2762" fmla="*/ 288000 h 3930092"/>
                <a:gd name="connsiteX31-2763" fmla="*/ 2396702 w 2736000"/>
                <a:gd name="connsiteY31-2764" fmla="*/ 288000 h 3930092"/>
                <a:gd name="connsiteX32-2765" fmla="*/ 2396702 w 2736000"/>
                <a:gd name="connsiteY32-2766" fmla="*/ 413234 h 3930092"/>
                <a:gd name="connsiteX33-2767" fmla="*/ 1815389 w 2736000"/>
                <a:gd name="connsiteY33-2768" fmla="*/ 1665324 h 3930092"/>
                <a:gd name="connsiteX34-2769" fmla="*/ 1753098 w 2736000"/>
                <a:gd name="connsiteY34-2770" fmla="*/ 1974987 h 3930092"/>
                <a:gd name="connsiteX35-2771" fmla="*/ 1825752 w 2736000"/>
                <a:gd name="connsiteY35-2772" fmla="*/ 2312143 h 3930092"/>
                <a:gd name="connsiteX36-2773" fmla="*/ 2395980 w 2736000"/>
                <a:gd name="connsiteY36-2774" fmla="*/ 3557007 h 3930092"/>
                <a:gd name="connsiteX37-2775" fmla="*/ 2395980 w 2736000"/>
                <a:gd name="connsiteY37-2776" fmla="*/ 3642092 h 3930092"/>
                <a:gd name="connsiteX38-2777" fmla="*/ 2592000 w 2736000"/>
                <a:gd name="connsiteY38-2778" fmla="*/ 3642092 h 3930092"/>
                <a:gd name="connsiteX39-2779" fmla="*/ 2736000 w 2736000"/>
                <a:gd name="connsiteY39-2780" fmla="*/ 3786092 h 3930092"/>
                <a:gd name="connsiteX40-2781" fmla="*/ 2592000 w 2736000"/>
                <a:gd name="connsiteY40-2782" fmla="*/ 3930092 h 3930092"/>
                <a:gd name="connsiteX41-2783" fmla="*/ 144000 w 2736000"/>
                <a:gd name="connsiteY41-2784" fmla="*/ 3930092 h 3930092"/>
                <a:gd name="connsiteX42-2785" fmla="*/ 0 w 2736000"/>
                <a:gd name="connsiteY42-2786" fmla="*/ 3786092 h 3930092"/>
                <a:gd name="connsiteX43-2787" fmla="*/ 144000 w 2736000"/>
                <a:gd name="connsiteY43-2788" fmla="*/ 3642092 h 3930092"/>
                <a:gd name="connsiteX44-2789" fmla="*/ 338578 w 2736000"/>
                <a:gd name="connsiteY44-2790" fmla="*/ 3642092 h 3930092"/>
                <a:gd name="connsiteX45-2791" fmla="*/ 338578 w 2736000"/>
                <a:gd name="connsiteY45-2792" fmla="*/ 3557007 h 3930092"/>
                <a:gd name="connsiteX46-2793" fmla="*/ 951672 w 2736000"/>
                <a:gd name="connsiteY46-2794" fmla="*/ 2284199 h 3930092"/>
                <a:gd name="connsiteX47-2795" fmla="*/ 1012216 w 2736000"/>
                <a:gd name="connsiteY47-2796" fmla="*/ 1995181 h 3930092"/>
                <a:gd name="connsiteX48-2797" fmla="*/ 943195 w 2736000"/>
                <a:gd name="connsiteY48-2798" fmla="*/ 1693402 h 3930092"/>
                <a:gd name="connsiteX49-2799" fmla="*/ 339300 w 2736000"/>
                <a:gd name="connsiteY49-2800" fmla="*/ 413234 h 3930092"/>
                <a:gd name="connsiteX50-2801" fmla="*/ 339300 w 2736000"/>
                <a:gd name="connsiteY50-2802" fmla="*/ 288000 h 3930092"/>
                <a:gd name="connsiteX51-2803" fmla="*/ 144000 w 2736000"/>
                <a:gd name="connsiteY51-2804" fmla="*/ 288000 h 3930092"/>
                <a:gd name="connsiteX52-2805" fmla="*/ 0 w 2736000"/>
                <a:gd name="connsiteY52-2806" fmla="*/ 144000 h 3930092"/>
                <a:gd name="connsiteX53-2807" fmla="*/ 144000 w 2736000"/>
                <a:gd name="connsiteY53-2808" fmla="*/ 0 h 3930092"/>
                <a:gd name="connsiteX0-2809" fmla="*/ 1367278 w 2736000"/>
                <a:gd name="connsiteY0-2810" fmla="*/ 2418044 h 3930092"/>
                <a:gd name="connsiteX1-2811" fmla="*/ 1554231 w 2736000"/>
                <a:gd name="connsiteY1-2812" fmla="*/ 2552144 h 3930092"/>
                <a:gd name="connsiteX2-2813" fmla="*/ 2088000 w 2736000"/>
                <a:gd name="connsiteY2-2814" fmla="*/ 3520946 h 3930092"/>
                <a:gd name="connsiteX3-2815" fmla="*/ 648080 w 2736000"/>
                <a:gd name="connsiteY3-2816" fmla="*/ 3506285 h 3930092"/>
                <a:gd name="connsiteX4-2817" fmla="*/ 1182763 w 2736000"/>
                <a:gd name="connsiteY4-2818" fmla="*/ 2571640 h 3930092"/>
                <a:gd name="connsiteX5-2819" fmla="*/ 1367278 w 2736000"/>
                <a:gd name="connsiteY5-2820" fmla="*/ 2418044 h 3930092"/>
                <a:gd name="connsiteX6-2821" fmla="*/ 648003 w 2736000"/>
                <a:gd name="connsiteY6-2822" fmla="*/ 793859 h 3930092"/>
                <a:gd name="connsiteX7-2823" fmla="*/ 2087849 w 2736000"/>
                <a:gd name="connsiteY7-2824" fmla="*/ 808518 h 3930092"/>
                <a:gd name="connsiteX8-2825" fmla="*/ 1641214 w 2736000"/>
                <a:gd name="connsiteY8-2826" fmla="*/ 1449982 h 3930092"/>
                <a:gd name="connsiteX9-2827" fmla="*/ 1368003 w 2736000"/>
                <a:gd name="connsiteY9-2828" fmla="*/ 1937706 h 3930092"/>
                <a:gd name="connsiteX10-2829" fmla="*/ 1094068 w 2736000"/>
                <a:gd name="connsiteY10-2830" fmla="*/ 1448735 h 3930092"/>
                <a:gd name="connsiteX11-2831" fmla="*/ 648003 w 2736000"/>
                <a:gd name="connsiteY11-2832" fmla="*/ 793859 h 3930092"/>
                <a:gd name="connsiteX12-2833" fmla="*/ 516625 w 2736000"/>
                <a:gd name="connsiteY12-2834" fmla="*/ 299874 h 3930092"/>
                <a:gd name="connsiteX13-2835" fmla="*/ 516625 w 2736000"/>
                <a:gd name="connsiteY13-2836" fmla="*/ 449580 h 3930092"/>
                <a:gd name="connsiteX14-2837" fmla="*/ 1029987 w 2736000"/>
                <a:gd name="connsiteY14-2838" fmla="*/ 1557992 h 3930092"/>
                <a:gd name="connsiteX15-2839" fmla="*/ 1146996 w 2736000"/>
                <a:gd name="connsiteY15-2840" fmla="*/ 2057479 h 3930092"/>
                <a:gd name="connsiteX16-2841" fmla="*/ 1055065 w 2736000"/>
                <a:gd name="connsiteY16-2842" fmla="*/ 2431585 h 3930092"/>
                <a:gd name="connsiteX17-2843" fmla="*/ 539378 w 2736000"/>
                <a:gd name="connsiteY17-2844" fmla="*/ 3468615 h 3930092"/>
                <a:gd name="connsiteX18-2845" fmla="*/ 539378 w 2736000"/>
                <a:gd name="connsiteY18-2846" fmla="*/ 3604591 h 3930092"/>
                <a:gd name="connsiteX19-2847" fmla="*/ 2196077 w 2736000"/>
                <a:gd name="connsiteY19-2848" fmla="*/ 3604591 h 3930092"/>
                <a:gd name="connsiteX20-2849" fmla="*/ 2196077 w 2736000"/>
                <a:gd name="connsiteY20-2850" fmla="*/ 3468615 h 3930092"/>
                <a:gd name="connsiteX21-2851" fmla="*/ 1695313 w 2736000"/>
                <a:gd name="connsiteY21-2852" fmla="*/ 2440912 h 3930092"/>
                <a:gd name="connsiteX22-2853" fmla="*/ 1617547 w 2736000"/>
                <a:gd name="connsiteY22-2854" fmla="*/ 2049252 h 3930092"/>
                <a:gd name="connsiteX23-2855" fmla="*/ 1719395 w 2736000"/>
                <a:gd name="connsiteY23-2856" fmla="*/ 1540961 h 3930092"/>
                <a:gd name="connsiteX24-2857" fmla="*/ 2207952 w 2736000"/>
                <a:gd name="connsiteY24-2858" fmla="*/ 449580 h 3930092"/>
                <a:gd name="connsiteX25-2859" fmla="*/ 2207952 w 2736000"/>
                <a:gd name="connsiteY25-2860" fmla="*/ 299874 h 3930092"/>
                <a:gd name="connsiteX26-2861" fmla="*/ 516625 w 2736000"/>
                <a:gd name="connsiteY26-2862" fmla="*/ 299874 h 3930092"/>
                <a:gd name="connsiteX27-2863" fmla="*/ 144000 w 2736000"/>
                <a:gd name="connsiteY27-2864" fmla="*/ 0 h 3930092"/>
                <a:gd name="connsiteX28-2865" fmla="*/ 2592000 w 2736000"/>
                <a:gd name="connsiteY28-2866" fmla="*/ 0 h 3930092"/>
                <a:gd name="connsiteX29-2867" fmla="*/ 2736000 w 2736000"/>
                <a:gd name="connsiteY29-2868" fmla="*/ 144000 h 3930092"/>
                <a:gd name="connsiteX30-2869" fmla="*/ 2592000 w 2736000"/>
                <a:gd name="connsiteY30-2870" fmla="*/ 288000 h 3930092"/>
                <a:gd name="connsiteX31-2871" fmla="*/ 2396702 w 2736000"/>
                <a:gd name="connsiteY31-2872" fmla="*/ 288000 h 3930092"/>
                <a:gd name="connsiteX32-2873" fmla="*/ 2396702 w 2736000"/>
                <a:gd name="connsiteY32-2874" fmla="*/ 413234 h 3930092"/>
                <a:gd name="connsiteX33-2875" fmla="*/ 1815389 w 2736000"/>
                <a:gd name="connsiteY33-2876" fmla="*/ 1665324 h 3930092"/>
                <a:gd name="connsiteX34-2877" fmla="*/ 1753098 w 2736000"/>
                <a:gd name="connsiteY34-2878" fmla="*/ 1974987 h 3930092"/>
                <a:gd name="connsiteX35-2879" fmla="*/ 1825752 w 2736000"/>
                <a:gd name="connsiteY35-2880" fmla="*/ 2312143 h 3930092"/>
                <a:gd name="connsiteX36-2881" fmla="*/ 2395980 w 2736000"/>
                <a:gd name="connsiteY36-2882" fmla="*/ 3557007 h 3930092"/>
                <a:gd name="connsiteX37-2883" fmla="*/ 2395980 w 2736000"/>
                <a:gd name="connsiteY37-2884" fmla="*/ 3642092 h 3930092"/>
                <a:gd name="connsiteX38-2885" fmla="*/ 2592000 w 2736000"/>
                <a:gd name="connsiteY38-2886" fmla="*/ 3642092 h 3930092"/>
                <a:gd name="connsiteX39-2887" fmla="*/ 2736000 w 2736000"/>
                <a:gd name="connsiteY39-2888" fmla="*/ 3786092 h 3930092"/>
                <a:gd name="connsiteX40-2889" fmla="*/ 2592000 w 2736000"/>
                <a:gd name="connsiteY40-2890" fmla="*/ 3930092 h 3930092"/>
                <a:gd name="connsiteX41-2891" fmla="*/ 144000 w 2736000"/>
                <a:gd name="connsiteY41-2892" fmla="*/ 3930092 h 3930092"/>
                <a:gd name="connsiteX42-2893" fmla="*/ 0 w 2736000"/>
                <a:gd name="connsiteY42-2894" fmla="*/ 3786092 h 3930092"/>
                <a:gd name="connsiteX43-2895" fmla="*/ 144000 w 2736000"/>
                <a:gd name="connsiteY43-2896" fmla="*/ 3642092 h 3930092"/>
                <a:gd name="connsiteX44-2897" fmla="*/ 338578 w 2736000"/>
                <a:gd name="connsiteY44-2898" fmla="*/ 3642092 h 3930092"/>
                <a:gd name="connsiteX45-2899" fmla="*/ 338578 w 2736000"/>
                <a:gd name="connsiteY45-2900" fmla="*/ 3557007 h 3930092"/>
                <a:gd name="connsiteX46-2901" fmla="*/ 951672 w 2736000"/>
                <a:gd name="connsiteY46-2902" fmla="*/ 2284199 h 3930092"/>
                <a:gd name="connsiteX47-2903" fmla="*/ 1012216 w 2736000"/>
                <a:gd name="connsiteY47-2904" fmla="*/ 1995181 h 3930092"/>
                <a:gd name="connsiteX48-2905" fmla="*/ 943195 w 2736000"/>
                <a:gd name="connsiteY48-2906" fmla="*/ 1693402 h 3930092"/>
                <a:gd name="connsiteX49-2907" fmla="*/ 339300 w 2736000"/>
                <a:gd name="connsiteY49-2908" fmla="*/ 413234 h 3930092"/>
                <a:gd name="connsiteX50-2909" fmla="*/ 339300 w 2736000"/>
                <a:gd name="connsiteY50-2910" fmla="*/ 288000 h 3930092"/>
                <a:gd name="connsiteX51-2911" fmla="*/ 144000 w 2736000"/>
                <a:gd name="connsiteY51-2912" fmla="*/ 288000 h 3930092"/>
                <a:gd name="connsiteX52-2913" fmla="*/ 0 w 2736000"/>
                <a:gd name="connsiteY52-2914" fmla="*/ 144000 h 3930092"/>
                <a:gd name="connsiteX53-2915" fmla="*/ 144000 w 2736000"/>
                <a:gd name="connsiteY53-2916" fmla="*/ 0 h 3930092"/>
                <a:gd name="connsiteX0-2917" fmla="*/ 1367278 w 2736000"/>
                <a:gd name="connsiteY0-2918" fmla="*/ 2418044 h 3930092"/>
                <a:gd name="connsiteX1-2919" fmla="*/ 1554231 w 2736000"/>
                <a:gd name="connsiteY1-2920" fmla="*/ 2552144 h 3930092"/>
                <a:gd name="connsiteX2-2921" fmla="*/ 2088000 w 2736000"/>
                <a:gd name="connsiteY2-2922" fmla="*/ 3520946 h 3930092"/>
                <a:gd name="connsiteX3-2923" fmla="*/ 648080 w 2736000"/>
                <a:gd name="connsiteY3-2924" fmla="*/ 3506285 h 3930092"/>
                <a:gd name="connsiteX4-2925" fmla="*/ 1182763 w 2736000"/>
                <a:gd name="connsiteY4-2926" fmla="*/ 2571640 h 3930092"/>
                <a:gd name="connsiteX5-2927" fmla="*/ 1367278 w 2736000"/>
                <a:gd name="connsiteY5-2928" fmla="*/ 2418044 h 3930092"/>
                <a:gd name="connsiteX6-2929" fmla="*/ 648003 w 2736000"/>
                <a:gd name="connsiteY6-2930" fmla="*/ 793859 h 3930092"/>
                <a:gd name="connsiteX7-2931" fmla="*/ 2087849 w 2736000"/>
                <a:gd name="connsiteY7-2932" fmla="*/ 808518 h 3930092"/>
                <a:gd name="connsiteX8-2933" fmla="*/ 1641214 w 2736000"/>
                <a:gd name="connsiteY8-2934" fmla="*/ 1449982 h 3930092"/>
                <a:gd name="connsiteX9-2935" fmla="*/ 1368003 w 2736000"/>
                <a:gd name="connsiteY9-2936" fmla="*/ 1937706 h 3930092"/>
                <a:gd name="connsiteX10-2937" fmla="*/ 1094068 w 2736000"/>
                <a:gd name="connsiteY10-2938" fmla="*/ 1448735 h 3930092"/>
                <a:gd name="connsiteX11-2939" fmla="*/ 648003 w 2736000"/>
                <a:gd name="connsiteY11-2940" fmla="*/ 793859 h 3930092"/>
                <a:gd name="connsiteX12-2941" fmla="*/ 516625 w 2736000"/>
                <a:gd name="connsiteY12-2942" fmla="*/ 299874 h 3930092"/>
                <a:gd name="connsiteX13-2943" fmla="*/ 516625 w 2736000"/>
                <a:gd name="connsiteY13-2944" fmla="*/ 449580 h 3930092"/>
                <a:gd name="connsiteX14-2945" fmla="*/ 1029987 w 2736000"/>
                <a:gd name="connsiteY14-2946" fmla="*/ 1557992 h 3930092"/>
                <a:gd name="connsiteX15-2947" fmla="*/ 1146996 w 2736000"/>
                <a:gd name="connsiteY15-2948" fmla="*/ 2057479 h 3930092"/>
                <a:gd name="connsiteX16-2949" fmla="*/ 1055065 w 2736000"/>
                <a:gd name="connsiteY16-2950" fmla="*/ 2431585 h 3930092"/>
                <a:gd name="connsiteX17-2951" fmla="*/ 539378 w 2736000"/>
                <a:gd name="connsiteY17-2952" fmla="*/ 3468615 h 3930092"/>
                <a:gd name="connsiteX18-2953" fmla="*/ 539378 w 2736000"/>
                <a:gd name="connsiteY18-2954" fmla="*/ 3604591 h 3930092"/>
                <a:gd name="connsiteX19-2955" fmla="*/ 2196077 w 2736000"/>
                <a:gd name="connsiteY19-2956" fmla="*/ 3604591 h 3930092"/>
                <a:gd name="connsiteX20-2957" fmla="*/ 2196077 w 2736000"/>
                <a:gd name="connsiteY20-2958" fmla="*/ 3468615 h 3930092"/>
                <a:gd name="connsiteX21-2959" fmla="*/ 1695313 w 2736000"/>
                <a:gd name="connsiteY21-2960" fmla="*/ 2440912 h 3930092"/>
                <a:gd name="connsiteX22-2961" fmla="*/ 1617547 w 2736000"/>
                <a:gd name="connsiteY22-2962" fmla="*/ 2049252 h 3930092"/>
                <a:gd name="connsiteX23-2963" fmla="*/ 1719395 w 2736000"/>
                <a:gd name="connsiteY23-2964" fmla="*/ 1540961 h 3930092"/>
                <a:gd name="connsiteX24-2965" fmla="*/ 2207952 w 2736000"/>
                <a:gd name="connsiteY24-2966" fmla="*/ 449580 h 3930092"/>
                <a:gd name="connsiteX25-2967" fmla="*/ 2207952 w 2736000"/>
                <a:gd name="connsiteY25-2968" fmla="*/ 299874 h 3930092"/>
                <a:gd name="connsiteX26-2969" fmla="*/ 516625 w 2736000"/>
                <a:gd name="connsiteY26-2970" fmla="*/ 299874 h 3930092"/>
                <a:gd name="connsiteX27-2971" fmla="*/ 144000 w 2736000"/>
                <a:gd name="connsiteY27-2972" fmla="*/ 0 h 3930092"/>
                <a:gd name="connsiteX28-2973" fmla="*/ 2592000 w 2736000"/>
                <a:gd name="connsiteY28-2974" fmla="*/ 0 h 3930092"/>
                <a:gd name="connsiteX29-2975" fmla="*/ 2736000 w 2736000"/>
                <a:gd name="connsiteY29-2976" fmla="*/ 144000 h 3930092"/>
                <a:gd name="connsiteX30-2977" fmla="*/ 2592000 w 2736000"/>
                <a:gd name="connsiteY30-2978" fmla="*/ 288000 h 3930092"/>
                <a:gd name="connsiteX31-2979" fmla="*/ 2396702 w 2736000"/>
                <a:gd name="connsiteY31-2980" fmla="*/ 288000 h 3930092"/>
                <a:gd name="connsiteX32-2981" fmla="*/ 2396702 w 2736000"/>
                <a:gd name="connsiteY32-2982" fmla="*/ 413234 h 3930092"/>
                <a:gd name="connsiteX33-2983" fmla="*/ 1815389 w 2736000"/>
                <a:gd name="connsiteY33-2984" fmla="*/ 1665324 h 3930092"/>
                <a:gd name="connsiteX34-2985" fmla="*/ 1753098 w 2736000"/>
                <a:gd name="connsiteY34-2986" fmla="*/ 1974987 h 3930092"/>
                <a:gd name="connsiteX35-2987" fmla="*/ 1825752 w 2736000"/>
                <a:gd name="connsiteY35-2988" fmla="*/ 2312143 h 3930092"/>
                <a:gd name="connsiteX36-2989" fmla="*/ 2395980 w 2736000"/>
                <a:gd name="connsiteY36-2990" fmla="*/ 3557007 h 3930092"/>
                <a:gd name="connsiteX37-2991" fmla="*/ 2395980 w 2736000"/>
                <a:gd name="connsiteY37-2992" fmla="*/ 3642092 h 3930092"/>
                <a:gd name="connsiteX38-2993" fmla="*/ 2592000 w 2736000"/>
                <a:gd name="connsiteY38-2994" fmla="*/ 3642092 h 3930092"/>
                <a:gd name="connsiteX39-2995" fmla="*/ 2736000 w 2736000"/>
                <a:gd name="connsiteY39-2996" fmla="*/ 3786092 h 3930092"/>
                <a:gd name="connsiteX40-2997" fmla="*/ 2592000 w 2736000"/>
                <a:gd name="connsiteY40-2998" fmla="*/ 3930092 h 3930092"/>
                <a:gd name="connsiteX41-2999" fmla="*/ 144000 w 2736000"/>
                <a:gd name="connsiteY41-3000" fmla="*/ 3930092 h 3930092"/>
                <a:gd name="connsiteX42-3001" fmla="*/ 0 w 2736000"/>
                <a:gd name="connsiteY42-3002" fmla="*/ 3786092 h 3930092"/>
                <a:gd name="connsiteX43-3003" fmla="*/ 144000 w 2736000"/>
                <a:gd name="connsiteY43-3004" fmla="*/ 3642092 h 3930092"/>
                <a:gd name="connsiteX44-3005" fmla="*/ 338578 w 2736000"/>
                <a:gd name="connsiteY44-3006" fmla="*/ 3642092 h 3930092"/>
                <a:gd name="connsiteX45-3007" fmla="*/ 338578 w 2736000"/>
                <a:gd name="connsiteY45-3008" fmla="*/ 3557007 h 3930092"/>
                <a:gd name="connsiteX46-3009" fmla="*/ 951672 w 2736000"/>
                <a:gd name="connsiteY46-3010" fmla="*/ 2284199 h 3930092"/>
                <a:gd name="connsiteX47-3011" fmla="*/ 1012216 w 2736000"/>
                <a:gd name="connsiteY47-3012" fmla="*/ 1995181 h 3930092"/>
                <a:gd name="connsiteX48-3013" fmla="*/ 943195 w 2736000"/>
                <a:gd name="connsiteY48-3014" fmla="*/ 1693402 h 3930092"/>
                <a:gd name="connsiteX49-3015" fmla="*/ 339300 w 2736000"/>
                <a:gd name="connsiteY49-3016" fmla="*/ 413234 h 3930092"/>
                <a:gd name="connsiteX50-3017" fmla="*/ 339300 w 2736000"/>
                <a:gd name="connsiteY50-3018" fmla="*/ 288000 h 3930092"/>
                <a:gd name="connsiteX51-3019" fmla="*/ 144000 w 2736000"/>
                <a:gd name="connsiteY51-3020" fmla="*/ 288000 h 3930092"/>
                <a:gd name="connsiteX52-3021" fmla="*/ 0 w 2736000"/>
                <a:gd name="connsiteY52-3022" fmla="*/ 144000 h 3930092"/>
                <a:gd name="connsiteX53-3023" fmla="*/ 144000 w 2736000"/>
                <a:gd name="connsiteY53-3024" fmla="*/ 0 h 3930092"/>
                <a:gd name="connsiteX0-3025" fmla="*/ 1367278 w 2736000"/>
                <a:gd name="connsiteY0-3026" fmla="*/ 2418044 h 3930092"/>
                <a:gd name="connsiteX1-3027" fmla="*/ 1532752 w 2736000"/>
                <a:gd name="connsiteY1-3028" fmla="*/ 2552144 h 3930092"/>
                <a:gd name="connsiteX2-3029" fmla="*/ 2088000 w 2736000"/>
                <a:gd name="connsiteY2-3030" fmla="*/ 3520946 h 3930092"/>
                <a:gd name="connsiteX3-3031" fmla="*/ 648080 w 2736000"/>
                <a:gd name="connsiteY3-3032" fmla="*/ 3506285 h 3930092"/>
                <a:gd name="connsiteX4-3033" fmla="*/ 1182763 w 2736000"/>
                <a:gd name="connsiteY4-3034" fmla="*/ 2571640 h 3930092"/>
                <a:gd name="connsiteX5-3035" fmla="*/ 1367278 w 2736000"/>
                <a:gd name="connsiteY5-3036" fmla="*/ 2418044 h 3930092"/>
                <a:gd name="connsiteX6-3037" fmla="*/ 648003 w 2736000"/>
                <a:gd name="connsiteY6-3038" fmla="*/ 793859 h 3930092"/>
                <a:gd name="connsiteX7-3039" fmla="*/ 2087849 w 2736000"/>
                <a:gd name="connsiteY7-3040" fmla="*/ 808518 h 3930092"/>
                <a:gd name="connsiteX8-3041" fmla="*/ 1641214 w 2736000"/>
                <a:gd name="connsiteY8-3042" fmla="*/ 1449982 h 3930092"/>
                <a:gd name="connsiteX9-3043" fmla="*/ 1368003 w 2736000"/>
                <a:gd name="connsiteY9-3044" fmla="*/ 1937706 h 3930092"/>
                <a:gd name="connsiteX10-3045" fmla="*/ 1094068 w 2736000"/>
                <a:gd name="connsiteY10-3046" fmla="*/ 1448735 h 3930092"/>
                <a:gd name="connsiteX11-3047" fmla="*/ 648003 w 2736000"/>
                <a:gd name="connsiteY11-3048" fmla="*/ 793859 h 3930092"/>
                <a:gd name="connsiteX12-3049" fmla="*/ 516625 w 2736000"/>
                <a:gd name="connsiteY12-3050" fmla="*/ 299874 h 3930092"/>
                <a:gd name="connsiteX13-3051" fmla="*/ 516625 w 2736000"/>
                <a:gd name="connsiteY13-3052" fmla="*/ 449580 h 3930092"/>
                <a:gd name="connsiteX14-3053" fmla="*/ 1029987 w 2736000"/>
                <a:gd name="connsiteY14-3054" fmla="*/ 1557992 h 3930092"/>
                <a:gd name="connsiteX15-3055" fmla="*/ 1146996 w 2736000"/>
                <a:gd name="connsiteY15-3056" fmla="*/ 2057479 h 3930092"/>
                <a:gd name="connsiteX16-3057" fmla="*/ 1055065 w 2736000"/>
                <a:gd name="connsiteY16-3058" fmla="*/ 2431585 h 3930092"/>
                <a:gd name="connsiteX17-3059" fmla="*/ 539378 w 2736000"/>
                <a:gd name="connsiteY17-3060" fmla="*/ 3468615 h 3930092"/>
                <a:gd name="connsiteX18-3061" fmla="*/ 539378 w 2736000"/>
                <a:gd name="connsiteY18-3062" fmla="*/ 3604591 h 3930092"/>
                <a:gd name="connsiteX19-3063" fmla="*/ 2196077 w 2736000"/>
                <a:gd name="connsiteY19-3064" fmla="*/ 3604591 h 3930092"/>
                <a:gd name="connsiteX20-3065" fmla="*/ 2196077 w 2736000"/>
                <a:gd name="connsiteY20-3066" fmla="*/ 3468615 h 3930092"/>
                <a:gd name="connsiteX21-3067" fmla="*/ 1695313 w 2736000"/>
                <a:gd name="connsiteY21-3068" fmla="*/ 2440912 h 3930092"/>
                <a:gd name="connsiteX22-3069" fmla="*/ 1617547 w 2736000"/>
                <a:gd name="connsiteY22-3070" fmla="*/ 2049252 h 3930092"/>
                <a:gd name="connsiteX23-3071" fmla="*/ 1719395 w 2736000"/>
                <a:gd name="connsiteY23-3072" fmla="*/ 1540961 h 3930092"/>
                <a:gd name="connsiteX24-3073" fmla="*/ 2207952 w 2736000"/>
                <a:gd name="connsiteY24-3074" fmla="*/ 449580 h 3930092"/>
                <a:gd name="connsiteX25-3075" fmla="*/ 2207952 w 2736000"/>
                <a:gd name="connsiteY25-3076" fmla="*/ 299874 h 3930092"/>
                <a:gd name="connsiteX26-3077" fmla="*/ 516625 w 2736000"/>
                <a:gd name="connsiteY26-3078" fmla="*/ 299874 h 3930092"/>
                <a:gd name="connsiteX27-3079" fmla="*/ 144000 w 2736000"/>
                <a:gd name="connsiteY27-3080" fmla="*/ 0 h 3930092"/>
                <a:gd name="connsiteX28-3081" fmla="*/ 2592000 w 2736000"/>
                <a:gd name="connsiteY28-3082" fmla="*/ 0 h 3930092"/>
                <a:gd name="connsiteX29-3083" fmla="*/ 2736000 w 2736000"/>
                <a:gd name="connsiteY29-3084" fmla="*/ 144000 h 3930092"/>
                <a:gd name="connsiteX30-3085" fmla="*/ 2592000 w 2736000"/>
                <a:gd name="connsiteY30-3086" fmla="*/ 288000 h 3930092"/>
                <a:gd name="connsiteX31-3087" fmla="*/ 2396702 w 2736000"/>
                <a:gd name="connsiteY31-3088" fmla="*/ 288000 h 3930092"/>
                <a:gd name="connsiteX32-3089" fmla="*/ 2396702 w 2736000"/>
                <a:gd name="connsiteY32-3090" fmla="*/ 413234 h 3930092"/>
                <a:gd name="connsiteX33-3091" fmla="*/ 1815389 w 2736000"/>
                <a:gd name="connsiteY33-3092" fmla="*/ 1665324 h 3930092"/>
                <a:gd name="connsiteX34-3093" fmla="*/ 1753098 w 2736000"/>
                <a:gd name="connsiteY34-3094" fmla="*/ 1974987 h 3930092"/>
                <a:gd name="connsiteX35-3095" fmla="*/ 1825752 w 2736000"/>
                <a:gd name="connsiteY35-3096" fmla="*/ 2312143 h 3930092"/>
                <a:gd name="connsiteX36-3097" fmla="*/ 2395980 w 2736000"/>
                <a:gd name="connsiteY36-3098" fmla="*/ 3557007 h 3930092"/>
                <a:gd name="connsiteX37-3099" fmla="*/ 2395980 w 2736000"/>
                <a:gd name="connsiteY37-3100" fmla="*/ 3642092 h 3930092"/>
                <a:gd name="connsiteX38-3101" fmla="*/ 2592000 w 2736000"/>
                <a:gd name="connsiteY38-3102" fmla="*/ 3642092 h 3930092"/>
                <a:gd name="connsiteX39-3103" fmla="*/ 2736000 w 2736000"/>
                <a:gd name="connsiteY39-3104" fmla="*/ 3786092 h 3930092"/>
                <a:gd name="connsiteX40-3105" fmla="*/ 2592000 w 2736000"/>
                <a:gd name="connsiteY40-3106" fmla="*/ 3930092 h 3930092"/>
                <a:gd name="connsiteX41-3107" fmla="*/ 144000 w 2736000"/>
                <a:gd name="connsiteY41-3108" fmla="*/ 3930092 h 3930092"/>
                <a:gd name="connsiteX42-3109" fmla="*/ 0 w 2736000"/>
                <a:gd name="connsiteY42-3110" fmla="*/ 3786092 h 3930092"/>
                <a:gd name="connsiteX43-3111" fmla="*/ 144000 w 2736000"/>
                <a:gd name="connsiteY43-3112" fmla="*/ 3642092 h 3930092"/>
                <a:gd name="connsiteX44-3113" fmla="*/ 338578 w 2736000"/>
                <a:gd name="connsiteY44-3114" fmla="*/ 3642092 h 3930092"/>
                <a:gd name="connsiteX45-3115" fmla="*/ 338578 w 2736000"/>
                <a:gd name="connsiteY45-3116" fmla="*/ 3557007 h 3930092"/>
                <a:gd name="connsiteX46-3117" fmla="*/ 951672 w 2736000"/>
                <a:gd name="connsiteY46-3118" fmla="*/ 2284199 h 3930092"/>
                <a:gd name="connsiteX47-3119" fmla="*/ 1012216 w 2736000"/>
                <a:gd name="connsiteY47-3120" fmla="*/ 1995181 h 3930092"/>
                <a:gd name="connsiteX48-3121" fmla="*/ 943195 w 2736000"/>
                <a:gd name="connsiteY48-3122" fmla="*/ 1693402 h 3930092"/>
                <a:gd name="connsiteX49-3123" fmla="*/ 339300 w 2736000"/>
                <a:gd name="connsiteY49-3124" fmla="*/ 413234 h 3930092"/>
                <a:gd name="connsiteX50-3125" fmla="*/ 339300 w 2736000"/>
                <a:gd name="connsiteY50-3126" fmla="*/ 288000 h 3930092"/>
                <a:gd name="connsiteX51-3127" fmla="*/ 144000 w 2736000"/>
                <a:gd name="connsiteY51-3128" fmla="*/ 288000 h 3930092"/>
                <a:gd name="connsiteX52-3129" fmla="*/ 0 w 2736000"/>
                <a:gd name="connsiteY52-3130" fmla="*/ 144000 h 3930092"/>
                <a:gd name="connsiteX53-3131" fmla="*/ 144000 w 2736000"/>
                <a:gd name="connsiteY53-3132" fmla="*/ 0 h 3930092"/>
                <a:gd name="connsiteX0-3133" fmla="*/ 1367278 w 2736000"/>
                <a:gd name="connsiteY0-3134" fmla="*/ 2418044 h 3930092"/>
                <a:gd name="connsiteX1-3135" fmla="*/ 1526615 w 2736000"/>
                <a:gd name="connsiteY1-3136" fmla="*/ 2567486 h 3930092"/>
                <a:gd name="connsiteX2-3137" fmla="*/ 2088000 w 2736000"/>
                <a:gd name="connsiteY2-3138" fmla="*/ 3520946 h 3930092"/>
                <a:gd name="connsiteX3-3139" fmla="*/ 648080 w 2736000"/>
                <a:gd name="connsiteY3-3140" fmla="*/ 3506285 h 3930092"/>
                <a:gd name="connsiteX4-3141" fmla="*/ 1182763 w 2736000"/>
                <a:gd name="connsiteY4-3142" fmla="*/ 2571640 h 3930092"/>
                <a:gd name="connsiteX5-3143" fmla="*/ 1367278 w 2736000"/>
                <a:gd name="connsiteY5-3144" fmla="*/ 2418044 h 3930092"/>
                <a:gd name="connsiteX6-3145" fmla="*/ 648003 w 2736000"/>
                <a:gd name="connsiteY6-3146" fmla="*/ 793859 h 3930092"/>
                <a:gd name="connsiteX7-3147" fmla="*/ 2087849 w 2736000"/>
                <a:gd name="connsiteY7-3148" fmla="*/ 808518 h 3930092"/>
                <a:gd name="connsiteX8-3149" fmla="*/ 1641214 w 2736000"/>
                <a:gd name="connsiteY8-3150" fmla="*/ 1449982 h 3930092"/>
                <a:gd name="connsiteX9-3151" fmla="*/ 1368003 w 2736000"/>
                <a:gd name="connsiteY9-3152" fmla="*/ 1937706 h 3930092"/>
                <a:gd name="connsiteX10-3153" fmla="*/ 1094068 w 2736000"/>
                <a:gd name="connsiteY10-3154" fmla="*/ 1448735 h 3930092"/>
                <a:gd name="connsiteX11-3155" fmla="*/ 648003 w 2736000"/>
                <a:gd name="connsiteY11-3156" fmla="*/ 793859 h 3930092"/>
                <a:gd name="connsiteX12-3157" fmla="*/ 516625 w 2736000"/>
                <a:gd name="connsiteY12-3158" fmla="*/ 299874 h 3930092"/>
                <a:gd name="connsiteX13-3159" fmla="*/ 516625 w 2736000"/>
                <a:gd name="connsiteY13-3160" fmla="*/ 449580 h 3930092"/>
                <a:gd name="connsiteX14-3161" fmla="*/ 1029987 w 2736000"/>
                <a:gd name="connsiteY14-3162" fmla="*/ 1557992 h 3930092"/>
                <a:gd name="connsiteX15-3163" fmla="*/ 1146996 w 2736000"/>
                <a:gd name="connsiteY15-3164" fmla="*/ 2057479 h 3930092"/>
                <a:gd name="connsiteX16-3165" fmla="*/ 1055065 w 2736000"/>
                <a:gd name="connsiteY16-3166" fmla="*/ 2431585 h 3930092"/>
                <a:gd name="connsiteX17-3167" fmla="*/ 539378 w 2736000"/>
                <a:gd name="connsiteY17-3168" fmla="*/ 3468615 h 3930092"/>
                <a:gd name="connsiteX18-3169" fmla="*/ 539378 w 2736000"/>
                <a:gd name="connsiteY18-3170" fmla="*/ 3604591 h 3930092"/>
                <a:gd name="connsiteX19-3171" fmla="*/ 2196077 w 2736000"/>
                <a:gd name="connsiteY19-3172" fmla="*/ 3604591 h 3930092"/>
                <a:gd name="connsiteX20-3173" fmla="*/ 2196077 w 2736000"/>
                <a:gd name="connsiteY20-3174" fmla="*/ 3468615 h 3930092"/>
                <a:gd name="connsiteX21-3175" fmla="*/ 1695313 w 2736000"/>
                <a:gd name="connsiteY21-3176" fmla="*/ 2440912 h 3930092"/>
                <a:gd name="connsiteX22-3177" fmla="*/ 1617547 w 2736000"/>
                <a:gd name="connsiteY22-3178" fmla="*/ 2049252 h 3930092"/>
                <a:gd name="connsiteX23-3179" fmla="*/ 1719395 w 2736000"/>
                <a:gd name="connsiteY23-3180" fmla="*/ 1540961 h 3930092"/>
                <a:gd name="connsiteX24-3181" fmla="*/ 2207952 w 2736000"/>
                <a:gd name="connsiteY24-3182" fmla="*/ 449580 h 3930092"/>
                <a:gd name="connsiteX25-3183" fmla="*/ 2207952 w 2736000"/>
                <a:gd name="connsiteY25-3184" fmla="*/ 299874 h 3930092"/>
                <a:gd name="connsiteX26-3185" fmla="*/ 516625 w 2736000"/>
                <a:gd name="connsiteY26-3186" fmla="*/ 299874 h 3930092"/>
                <a:gd name="connsiteX27-3187" fmla="*/ 144000 w 2736000"/>
                <a:gd name="connsiteY27-3188" fmla="*/ 0 h 3930092"/>
                <a:gd name="connsiteX28-3189" fmla="*/ 2592000 w 2736000"/>
                <a:gd name="connsiteY28-3190" fmla="*/ 0 h 3930092"/>
                <a:gd name="connsiteX29-3191" fmla="*/ 2736000 w 2736000"/>
                <a:gd name="connsiteY29-3192" fmla="*/ 144000 h 3930092"/>
                <a:gd name="connsiteX30-3193" fmla="*/ 2592000 w 2736000"/>
                <a:gd name="connsiteY30-3194" fmla="*/ 288000 h 3930092"/>
                <a:gd name="connsiteX31-3195" fmla="*/ 2396702 w 2736000"/>
                <a:gd name="connsiteY31-3196" fmla="*/ 288000 h 3930092"/>
                <a:gd name="connsiteX32-3197" fmla="*/ 2396702 w 2736000"/>
                <a:gd name="connsiteY32-3198" fmla="*/ 413234 h 3930092"/>
                <a:gd name="connsiteX33-3199" fmla="*/ 1815389 w 2736000"/>
                <a:gd name="connsiteY33-3200" fmla="*/ 1665324 h 3930092"/>
                <a:gd name="connsiteX34-3201" fmla="*/ 1753098 w 2736000"/>
                <a:gd name="connsiteY34-3202" fmla="*/ 1974987 h 3930092"/>
                <a:gd name="connsiteX35-3203" fmla="*/ 1825752 w 2736000"/>
                <a:gd name="connsiteY35-3204" fmla="*/ 2312143 h 3930092"/>
                <a:gd name="connsiteX36-3205" fmla="*/ 2395980 w 2736000"/>
                <a:gd name="connsiteY36-3206" fmla="*/ 3557007 h 3930092"/>
                <a:gd name="connsiteX37-3207" fmla="*/ 2395980 w 2736000"/>
                <a:gd name="connsiteY37-3208" fmla="*/ 3642092 h 3930092"/>
                <a:gd name="connsiteX38-3209" fmla="*/ 2592000 w 2736000"/>
                <a:gd name="connsiteY38-3210" fmla="*/ 3642092 h 3930092"/>
                <a:gd name="connsiteX39-3211" fmla="*/ 2736000 w 2736000"/>
                <a:gd name="connsiteY39-3212" fmla="*/ 3786092 h 3930092"/>
                <a:gd name="connsiteX40-3213" fmla="*/ 2592000 w 2736000"/>
                <a:gd name="connsiteY40-3214" fmla="*/ 3930092 h 3930092"/>
                <a:gd name="connsiteX41-3215" fmla="*/ 144000 w 2736000"/>
                <a:gd name="connsiteY41-3216" fmla="*/ 3930092 h 3930092"/>
                <a:gd name="connsiteX42-3217" fmla="*/ 0 w 2736000"/>
                <a:gd name="connsiteY42-3218" fmla="*/ 3786092 h 3930092"/>
                <a:gd name="connsiteX43-3219" fmla="*/ 144000 w 2736000"/>
                <a:gd name="connsiteY43-3220" fmla="*/ 3642092 h 3930092"/>
                <a:gd name="connsiteX44-3221" fmla="*/ 338578 w 2736000"/>
                <a:gd name="connsiteY44-3222" fmla="*/ 3642092 h 3930092"/>
                <a:gd name="connsiteX45-3223" fmla="*/ 338578 w 2736000"/>
                <a:gd name="connsiteY45-3224" fmla="*/ 3557007 h 3930092"/>
                <a:gd name="connsiteX46-3225" fmla="*/ 951672 w 2736000"/>
                <a:gd name="connsiteY46-3226" fmla="*/ 2284199 h 3930092"/>
                <a:gd name="connsiteX47-3227" fmla="*/ 1012216 w 2736000"/>
                <a:gd name="connsiteY47-3228" fmla="*/ 1995181 h 3930092"/>
                <a:gd name="connsiteX48-3229" fmla="*/ 943195 w 2736000"/>
                <a:gd name="connsiteY48-3230" fmla="*/ 1693402 h 3930092"/>
                <a:gd name="connsiteX49-3231" fmla="*/ 339300 w 2736000"/>
                <a:gd name="connsiteY49-3232" fmla="*/ 413234 h 3930092"/>
                <a:gd name="connsiteX50-3233" fmla="*/ 339300 w 2736000"/>
                <a:gd name="connsiteY50-3234" fmla="*/ 288000 h 3930092"/>
                <a:gd name="connsiteX51-3235" fmla="*/ 144000 w 2736000"/>
                <a:gd name="connsiteY51-3236" fmla="*/ 288000 h 3930092"/>
                <a:gd name="connsiteX52-3237" fmla="*/ 0 w 2736000"/>
                <a:gd name="connsiteY52-3238" fmla="*/ 144000 h 3930092"/>
                <a:gd name="connsiteX53-3239" fmla="*/ 144000 w 2736000"/>
                <a:gd name="connsiteY53-3240" fmla="*/ 0 h 3930092"/>
                <a:gd name="connsiteX0-3241" fmla="*/ 1367278 w 2736000"/>
                <a:gd name="connsiteY0-3242" fmla="*/ 2418044 h 3930092"/>
                <a:gd name="connsiteX1-3243" fmla="*/ 1526615 w 2736000"/>
                <a:gd name="connsiteY1-3244" fmla="*/ 2567486 h 3930092"/>
                <a:gd name="connsiteX2-3245" fmla="*/ 2088000 w 2736000"/>
                <a:gd name="connsiteY2-3246" fmla="*/ 3520946 h 3930092"/>
                <a:gd name="connsiteX3-3247" fmla="*/ 648080 w 2736000"/>
                <a:gd name="connsiteY3-3248" fmla="*/ 3506285 h 3930092"/>
                <a:gd name="connsiteX4-3249" fmla="*/ 1182763 w 2736000"/>
                <a:gd name="connsiteY4-3250" fmla="*/ 2571640 h 3930092"/>
                <a:gd name="connsiteX5-3251" fmla="*/ 1367278 w 2736000"/>
                <a:gd name="connsiteY5-3252" fmla="*/ 2418044 h 3930092"/>
                <a:gd name="connsiteX6-3253" fmla="*/ 648003 w 2736000"/>
                <a:gd name="connsiteY6-3254" fmla="*/ 793859 h 3930092"/>
                <a:gd name="connsiteX7-3255" fmla="*/ 2087849 w 2736000"/>
                <a:gd name="connsiteY7-3256" fmla="*/ 808518 h 3930092"/>
                <a:gd name="connsiteX8-3257" fmla="*/ 1641214 w 2736000"/>
                <a:gd name="connsiteY8-3258" fmla="*/ 1449982 h 3930092"/>
                <a:gd name="connsiteX9-3259" fmla="*/ 1368003 w 2736000"/>
                <a:gd name="connsiteY9-3260" fmla="*/ 1937706 h 3930092"/>
                <a:gd name="connsiteX10-3261" fmla="*/ 1094068 w 2736000"/>
                <a:gd name="connsiteY10-3262" fmla="*/ 1448735 h 3930092"/>
                <a:gd name="connsiteX11-3263" fmla="*/ 648003 w 2736000"/>
                <a:gd name="connsiteY11-3264" fmla="*/ 793859 h 3930092"/>
                <a:gd name="connsiteX12-3265" fmla="*/ 516625 w 2736000"/>
                <a:gd name="connsiteY12-3266" fmla="*/ 299874 h 3930092"/>
                <a:gd name="connsiteX13-3267" fmla="*/ 516625 w 2736000"/>
                <a:gd name="connsiteY13-3268" fmla="*/ 449580 h 3930092"/>
                <a:gd name="connsiteX14-3269" fmla="*/ 1029987 w 2736000"/>
                <a:gd name="connsiteY14-3270" fmla="*/ 1557992 h 3930092"/>
                <a:gd name="connsiteX15-3271" fmla="*/ 1146996 w 2736000"/>
                <a:gd name="connsiteY15-3272" fmla="*/ 2057479 h 3930092"/>
                <a:gd name="connsiteX16-3273" fmla="*/ 1055065 w 2736000"/>
                <a:gd name="connsiteY16-3274" fmla="*/ 2431585 h 3930092"/>
                <a:gd name="connsiteX17-3275" fmla="*/ 539378 w 2736000"/>
                <a:gd name="connsiteY17-3276" fmla="*/ 3468615 h 3930092"/>
                <a:gd name="connsiteX18-3277" fmla="*/ 539378 w 2736000"/>
                <a:gd name="connsiteY18-3278" fmla="*/ 3604591 h 3930092"/>
                <a:gd name="connsiteX19-3279" fmla="*/ 2196077 w 2736000"/>
                <a:gd name="connsiteY19-3280" fmla="*/ 3604591 h 3930092"/>
                <a:gd name="connsiteX20-3281" fmla="*/ 2196077 w 2736000"/>
                <a:gd name="connsiteY20-3282" fmla="*/ 3468615 h 3930092"/>
                <a:gd name="connsiteX21-3283" fmla="*/ 1695313 w 2736000"/>
                <a:gd name="connsiteY21-3284" fmla="*/ 2440912 h 3930092"/>
                <a:gd name="connsiteX22-3285" fmla="*/ 1617547 w 2736000"/>
                <a:gd name="connsiteY22-3286" fmla="*/ 2049252 h 3930092"/>
                <a:gd name="connsiteX23-3287" fmla="*/ 1719395 w 2736000"/>
                <a:gd name="connsiteY23-3288" fmla="*/ 1540961 h 3930092"/>
                <a:gd name="connsiteX24-3289" fmla="*/ 2207952 w 2736000"/>
                <a:gd name="connsiteY24-3290" fmla="*/ 449580 h 3930092"/>
                <a:gd name="connsiteX25-3291" fmla="*/ 2207952 w 2736000"/>
                <a:gd name="connsiteY25-3292" fmla="*/ 299874 h 3930092"/>
                <a:gd name="connsiteX26-3293" fmla="*/ 516625 w 2736000"/>
                <a:gd name="connsiteY26-3294" fmla="*/ 299874 h 3930092"/>
                <a:gd name="connsiteX27-3295" fmla="*/ 144000 w 2736000"/>
                <a:gd name="connsiteY27-3296" fmla="*/ 0 h 3930092"/>
                <a:gd name="connsiteX28-3297" fmla="*/ 2592000 w 2736000"/>
                <a:gd name="connsiteY28-3298" fmla="*/ 0 h 3930092"/>
                <a:gd name="connsiteX29-3299" fmla="*/ 2736000 w 2736000"/>
                <a:gd name="connsiteY29-3300" fmla="*/ 144000 h 3930092"/>
                <a:gd name="connsiteX30-3301" fmla="*/ 2592000 w 2736000"/>
                <a:gd name="connsiteY30-3302" fmla="*/ 288000 h 3930092"/>
                <a:gd name="connsiteX31-3303" fmla="*/ 2396702 w 2736000"/>
                <a:gd name="connsiteY31-3304" fmla="*/ 288000 h 3930092"/>
                <a:gd name="connsiteX32-3305" fmla="*/ 2396702 w 2736000"/>
                <a:gd name="connsiteY32-3306" fmla="*/ 413234 h 3930092"/>
                <a:gd name="connsiteX33-3307" fmla="*/ 1815389 w 2736000"/>
                <a:gd name="connsiteY33-3308" fmla="*/ 1665324 h 3930092"/>
                <a:gd name="connsiteX34-3309" fmla="*/ 1753098 w 2736000"/>
                <a:gd name="connsiteY34-3310" fmla="*/ 1974987 h 3930092"/>
                <a:gd name="connsiteX35-3311" fmla="*/ 1825752 w 2736000"/>
                <a:gd name="connsiteY35-3312" fmla="*/ 2312143 h 3930092"/>
                <a:gd name="connsiteX36-3313" fmla="*/ 2395980 w 2736000"/>
                <a:gd name="connsiteY36-3314" fmla="*/ 3557007 h 3930092"/>
                <a:gd name="connsiteX37-3315" fmla="*/ 2395980 w 2736000"/>
                <a:gd name="connsiteY37-3316" fmla="*/ 3642092 h 3930092"/>
                <a:gd name="connsiteX38-3317" fmla="*/ 2592000 w 2736000"/>
                <a:gd name="connsiteY38-3318" fmla="*/ 3642092 h 3930092"/>
                <a:gd name="connsiteX39-3319" fmla="*/ 2736000 w 2736000"/>
                <a:gd name="connsiteY39-3320" fmla="*/ 3786092 h 3930092"/>
                <a:gd name="connsiteX40-3321" fmla="*/ 2592000 w 2736000"/>
                <a:gd name="connsiteY40-3322" fmla="*/ 3930092 h 3930092"/>
                <a:gd name="connsiteX41-3323" fmla="*/ 144000 w 2736000"/>
                <a:gd name="connsiteY41-3324" fmla="*/ 3930092 h 3930092"/>
                <a:gd name="connsiteX42-3325" fmla="*/ 0 w 2736000"/>
                <a:gd name="connsiteY42-3326" fmla="*/ 3786092 h 3930092"/>
                <a:gd name="connsiteX43-3327" fmla="*/ 144000 w 2736000"/>
                <a:gd name="connsiteY43-3328" fmla="*/ 3642092 h 3930092"/>
                <a:gd name="connsiteX44-3329" fmla="*/ 338578 w 2736000"/>
                <a:gd name="connsiteY44-3330" fmla="*/ 3642092 h 3930092"/>
                <a:gd name="connsiteX45-3331" fmla="*/ 338578 w 2736000"/>
                <a:gd name="connsiteY45-3332" fmla="*/ 3557007 h 3930092"/>
                <a:gd name="connsiteX46-3333" fmla="*/ 951672 w 2736000"/>
                <a:gd name="connsiteY46-3334" fmla="*/ 2284199 h 3930092"/>
                <a:gd name="connsiteX47-3335" fmla="*/ 1012216 w 2736000"/>
                <a:gd name="connsiteY47-3336" fmla="*/ 1995181 h 3930092"/>
                <a:gd name="connsiteX48-3337" fmla="*/ 943195 w 2736000"/>
                <a:gd name="connsiteY48-3338" fmla="*/ 1693402 h 3930092"/>
                <a:gd name="connsiteX49-3339" fmla="*/ 339300 w 2736000"/>
                <a:gd name="connsiteY49-3340" fmla="*/ 413234 h 3930092"/>
                <a:gd name="connsiteX50-3341" fmla="*/ 339300 w 2736000"/>
                <a:gd name="connsiteY50-3342" fmla="*/ 288000 h 3930092"/>
                <a:gd name="connsiteX51-3343" fmla="*/ 144000 w 2736000"/>
                <a:gd name="connsiteY51-3344" fmla="*/ 288000 h 3930092"/>
                <a:gd name="connsiteX52-3345" fmla="*/ 0 w 2736000"/>
                <a:gd name="connsiteY52-3346" fmla="*/ 144000 h 3930092"/>
                <a:gd name="connsiteX53-3347" fmla="*/ 144000 w 2736000"/>
                <a:gd name="connsiteY53-3348" fmla="*/ 0 h 3930092"/>
                <a:gd name="connsiteX0-3349" fmla="*/ 1367278 w 2736000"/>
                <a:gd name="connsiteY0-3350" fmla="*/ 2418044 h 3930092"/>
                <a:gd name="connsiteX1-3351" fmla="*/ 1526615 w 2736000"/>
                <a:gd name="connsiteY1-3352" fmla="*/ 2567486 h 3930092"/>
                <a:gd name="connsiteX2-3353" fmla="*/ 2088000 w 2736000"/>
                <a:gd name="connsiteY2-3354" fmla="*/ 3520946 h 3930092"/>
                <a:gd name="connsiteX3-3355" fmla="*/ 648080 w 2736000"/>
                <a:gd name="connsiteY3-3356" fmla="*/ 3506285 h 3930092"/>
                <a:gd name="connsiteX4-3357" fmla="*/ 1182763 w 2736000"/>
                <a:gd name="connsiteY4-3358" fmla="*/ 2571640 h 3930092"/>
                <a:gd name="connsiteX5-3359" fmla="*/ 1367278 w 2736000"/>
                <a:gd name="connsiteY5-3360" fmla="*/ 2418044 h 3930092"/>
                <a:gd name="connsiteX6-3361" fmla="*/ 648003 w 2736000"/>
                <a:gd name="connsiteY6-3362" fmla="*/ 793859 h 3930092"/>
                <a:gd name="connsiteX7-3363" fmla="*/ 2087849 w 2736000"/>
                <a:gd name="connsiteY7-3364" fmla="*/ 808518 h 3930092"/>
                <a:gd name="connsiteX8-3365" fmla="*/ 1641214 w 2736000"/>
                <a:gd name="connsiteY8-3366" fmla="*/ 1449982 h 3930092"/>
                <a:gd name="connsiteX9-3367" fmla="*/ 1368003 w 2736000"/>
                <a:gd name="connsiteY9-3368" fmla="*/ 1937706 h 3930092"/>
                <a:gd name="connsiteX10-3369" fmla="*/ 1094068 w 2736000"/>
                <a:gd name="connsiteY10-3370" fmla="*/ 1448735 h 3930092"/>
                <a:gd name="connsiteX11-3371" fmla="*/ 648003 w 2736000"/>
                <a:gd name="connsiteY11-3372" fmla="*/ 793859 h 3930092"/>
                <a:gd name="connsiteX12-3373" fmla="*/ 516625 w 2736000"/>
                <a:gd name="connsiteY12-3374" fmla="*/ 299874 h 3930092"/>
                <a:gd name="connsiteX13-3375" fmla="*/ 516625 w 2736000"/>
                <a:gd name="connsiteY13-3376" fmla="*/ 449580 h 3930092"/>
                <a:gd name="connsiteX14-3377" fmla="*/ 1029987 w 2736000"/>
                <a:gd name="connsiteY14-3378" fmla="*/ 1557992 h 3930092"/>
                <a:gd name="connsiteX15-3379" fmla="*/ 1146996 w 2736000"/>
                <a:gd name="connsiteY15-3380" fmla="*/ 2057479 h 3930092"/>
                <a:gd name="connsiteX16-3381" fmla="*/ 1055065 w 2736000"/>
                <a:gd name="connsiteY16-3382" fmla="*/ 2431585 h 3930092"/>
                <a:gd name="connsiteX17-3383" fmla="*/ 539378 w 2736000"/>
                <a:gd name="connsiteY17-3384" fmla="*/ 3468615 h 3930092"/>
                <a:gd name="connsiteX18-3385" fmla="*/ 539378 w 2736000"/>
                <a:gd name="connsiteY18-3386" fmla="*/ 3604591 h 3930092"/>
                <a:gd name="connsiteX19-3387" fmla="*/ 2196077 w 2736000"/>
                <a:gd name="connsiteY19-3388" fmla="*/ 3604591 h 3930092"/>
                <a:gd name="connsiteX20-3389" fmla="*/ 2196077 w 2736000"/>
                <a:gd name="connsiteY20-3390" fmla="*/ 3468615 h 3930092"/>
                <a:gd name="connsiteX21-3391" fmla="*/ 1695313 w 2736000"/>
                <a:gd name="connsiteY21-3392" fmla="*/ 2440912 h 3930092"/>
                <a:gd name="connsiteX22-3393" fmla="*/ 1617547 w 2736000"/>
                <a:gd name="connsiteY22-3394" fmla="*/ 2049252 h 3930092"/>
                <a:gd name="connsiteX23-3395" fmla="*/ 1719395 w 2736000"/>
                <a:gd name="connsiteY23-3396" fmla="*/ 1540961 h 3930092"/>
                <a:gd name="connsiteX24-3397" fmla="*/ 2207952 w 2736000"/>
                <a:gd name="connsiteY24-3398" fmla="*/ 449580 h 3930092"/>
                <a:gd name="connsiteX25-3399" fmla="*/ 2207952 w 2736000"/>
                <a:gd name="connsiteY25-3400" fmla="*/ 299874 h 3930092"/>
                <a:gd name="connsiteX26-3401" fmla="*/ 516625 w 2736000"/>
                <a:gd name="connsiteY26-3402" fmla="*/ 299874 h 3930092"/>
                <a:gd name="connsiteX27-3403" fmla="*/ 144000 w 2736000"/>
                <a:gd name="connsiteY27-3404" fmla="*/ 0 h 3930092"/>
                <a:gd name="connsiteX28-3405" fmla="*/ 2592000 w 2736000"/>
                <a:gd name="connsiteY28-3406" fmla="*/ 0 h 3930092"/>
                <a:gd name="connsiteX29-3407" fmla="*/ 2736000 w 2736000"/>
                <a:gd name="connsiteY29-3408" fmla="*/ 144000 h 3930092"/>
                <a:gd name="connsiteX30-3409" fmla="*/ 2592000 w 2736000"/>
                <a:gd name="connsiteY30-3410" fmla="*/ 288000 h 3930092"/>
                <a:gd name="connsiteX31-3411" fmla="*/ 2396702 w 2736000"/>
                <a:gd name="connsiteY31-3412" fmla="*/ 288000 h 3930092"/>
                <a:gd name="connsiteX32-3413" fmla="*/ 2396702 w 2736000"/>
                <a:gd name="connsiteY32-3414" fmla="*/ 413234 h 3930092"/>
                <a:gd name="connsiteX33-3415" fmla="*/ 1815389 w 2736000"/>
                <a:gd name="connsiteY33-3416" fmla="*/ 1665324 h 3930092"/>
                <a:gd name="connsiteX34-3417" fmla="*/ 1753098 w 2736000"/>
                <a:gd name="connsiteY34-3418" fmla="*/ 1974987 h 3930092"/>
                <a:gd name="connsiteX35-3419" fmla="*/ 1825752 w 2736000"/>
                <a:gd name="connsiteY35-3420" fmla="*/ 2312143 h 3930092"/>
                <a:gd name="connsiteX36-3421" fmla="*/ 2395980 w 2736000"/>
                <a:gd name="connsiteY36-3422" fmla="*/ 3557007 h 3930092"/>
                <a:gd name="connsiteX37-3423" fmla="*/ 2395980 w 2736000"/>
                <a:gd name="connsiteY37-3424" fmla="*/ 3642092 h 3930092"/>
                <a:gd name="connsiteX38-3425" fmla="*/ 2592000 w 2736000"/>
                <a:gd name="connsiteY38-3426" fmla="*/ 3642092 h 3930092"/>
                <a:gd name="connsiteX39-3427" fmla="*/ 2736000 w 2736000"/>
                <a:gd name="connsiteY39-3428" fmla="*/ 3786092 h 3930092"/>
                <a:gd name="connsiteX40-3429" fmla="*/ 2592000 w 2736000"/>
                <a:gd name="connsiteY40-3430" fmla="*/ 3930092 h 3930092"/>
                <a:gd name="connsiteX41-3431" fmla="*/ 144000 w 2736000"/>
                <a:gd name="connsiteY41-3432" fmla="*/ 3930092 h 3930092"/>
                <a:gd name="connsiteX42-3433" fmla="*/ 0 w 2736000"/>
                <a:gd name="connsiteY42-3434" fmla="*/ 3786092 h 3930092"/>
                <a:gd name="connsiteX43-3435" fmla="*/ 144000 w 2736000"/>
                <a:gd name="connsiteY43-3436" fmla="*/ 3642092 h 3930092"/>
                <a:gd name="connsiteX44-3437" fmla="*/ 338578 w 2736000"/>
                <a:gd name="connsiteY44-3438" fmla="*/ 3642092 h 3930092"/>
                <a:gd name="connsiteX45-3439" fmla="*/ 338578 w 2736000"/>
                <a:gd name="connsiteY45-3440" fmla="*/ 3557007 h 3930092"/>
                <a:gd name="connsiteX46-3441" fmla="*/ 951672 w 2736000"/>
                <a:gd name="connsiteY46-3442" fmla="*/ 2284199 h 3930092"/>
                <a:gd name="connsiteX47-3443" fmla="*/ 1012216 w 2736000"/>
                <a:gd name="connsiteY47-3444" fmla="*/ 1995181 h 3930092"/>
                <a:gd name="connsiteX48-3445" fmla="*/ 943195 w 2736000"/>
                <a:gd name="connsiteY48-3446" fmla="*/ 1693402 h 3930092"/>
                <a:gd name="connsiteX49-3447" fmla="*/ 339300 w 2736000"/>
                <a:gd name="connsiteY49-3448" fmla="*/ 413234 h 3930092"/>
                <a:gd name="connsiteX50-3449" fmla="*/ 339300 w 2736000"/>
                <a:gd name="connsiteY50-3450" fmla="*/ 288000 h 3930092"/>
                <a:gd name="connsiteX51-3451" fmla="*/ 144000 w 2736000"/>
                <a:gd name="connsiteY51-3452" fmla="*/ 288000 h 3930092"/>
                <a:gd name="connsiteX52-3453" fmla="*/ 0 w 2736000"/>
                <a:gd name="connsiteY52-3454" fmla="*/ 144000 h 3930092"/>
                <a:gd name="connsiteX53-3455" fmla="*/ 144000 w 2736000"/>
                <a:gd name="connsiteY53-3456" fmla="*/ 0 h 3930092"/>
                <a:gd name="connsiteX0-3457" fmla="*/ 1367278 w 2736000"/>
                <a:gd name="connsiteY0-3458" fmla="*/ 2418044 h 3930092"/>
                <a:gd name="connsiteX1-3459" fmla="*/ 1552576 w 2736000"/>
                <a:gd name="connsiteY1-3460" fmla="*/ 2576139 h 3930092"/>
                <a:gd name="connsiteX2-3461" fmla="*/ 2088000 w 2736000"/>
                <a:gd name="connsiteY2-3462" fmla="*/ 3520946 h 3930092"/>
                <a:gd name="connsiteX3-3463" fmla="*/ 648080 w 2736000"/>
                <a:gd name="connsiteY3-3464" fmla="*/ 3506285 h 3930092"/>
                <a:gd name="connsiteX4-3465" fmla="*/ 1182763 w 2736000"/>
                <a:gd name="connsiteY4-3466" fmla="*/ 2571640 h 3930092"/>
                <a:gd name="connsiteX5-3467" fmla="*/ 1367278 w 2736000"/>
                <a:gd name="connsiteY5-3468" fmla="*/ 2418044 h 3930092"/>
                <a:gd name="connsiteX6-3469" fmla="*/ 648003 w 2736000"/>
                <a:gd name="connsiteY6-3470" fmla="*/ 793859 h 3930092"/>
                <a:gd name="connsiteX7-3471" fmla="*/ 2087849 w 2736000"/>
                <a:gd name="connsiteY7-3472" fmla="*/ 808518 h 3930092"/>
                <a:gd name="connsiteX8-3473" fmla="*/ 1641214 w 2736000"/>
                <a:gd name="connsiteY8-3474" fmla="*/ 1449982 h 3930092"/>
                <a:gd name="connsiteX9-3475" fmla="*/ 1368003 w 2736000"/>
                <a:gd name="connsiteY9-3476" fmla="*/ 1937706 h 3930092"/>
                <a:gd name="connsiteX10-3477" fmla="*/ 1094068 w 2736000"/>
                <a:gd name="connsiteY10-3478" fmla="*/ 1448735 h 3930092"/>
                <a:gd name="connsiteX11-3479" fmla="*/ 648003 w 2736000"/>
                <a:gd name="connsiteY11-3480" fmla="*/ 793859 h 3930092"/>
                <a:gd name="connsiteX12-3481" fmla="*/ 516625 w 2736000"/>
                <a:gd name="connsiteY12-3482" fmla="*/ 299874 h 3930092"/>
                <a:gd name="connsiteX13-3483" fmla="*/ 516625 w 2736000"/>
                <a:gd name="connsiteY13-3484" fmla="*/ 449580 h 3930092"/>
                <a:gd name="connsiteX14-3485" fmla="*/ 1029987 w 2736000"/>
                <a:gd name="connsiteY14-3486" fmla="*/ 1557992 h 3930092"/>
                <a:gd name="connsiteX15-3487" fmla="*/ 1146996 w 2736000"/>
                <a:gd name="connsiteY15-3488" fmla="*/ 2057479 h 3930092"/>
                <a:gd name="connsiteX16-3489" fmla="*/ 1055065 w 2736000"/>
                <a:gd name="connsiteY16-3490" fmla="*/ 2431585 h 3930092"/>
                <a:gd name="connsiteX17-3491" fmla="*/ 539378 w 2736000"/>
                <a:gd name="connsiteY17-3492" fmla="*/ 3468615 h 3930092"/>
                <a:gd name="connsiteX18-3493" fmla="*/ 539378 w 2736000"/>
                <a:gd name="connsiteY18-3494" fmla="*/ 3604591 h 3930092"/>
                <a:gd name="connsiteX19-3495" fmla="*/ 2196077 w 2736000"/>
                <a:gd name="connsiteY19-3496" fmla="*/ 3604591 h 3930092"/>
                <a:gd name="connsiteX20-3497" fmla="*/ 2196077 w 2736000"/>
                <a:gd name="connsiteY20-3498" fmla="*/ 3468615 h 3930092"/>
                <a:gd name="connsiteX21-3499" fmla="*/ 1695313 w 2736000"/>
                <a:gd name="connsiteY21-3500" fmla="*/ 2440912 h 3930092"/>
                <a:gd name="connsiteX22-3501" fmla="*/ 1617547 w 2736000"/>
                <a:gd name="connsiteY22-3502" fmla="*/ 2049252 h 3930092"/>
                <a:gd name="connsiteX23-3503" fmla="*/ 1719395 w 2736000"/>
                <a:gd name="connsiteY23-3504" fmla="*/ 1540961 h 3930092"/>
                <a:gd name="connsiteX24-3505" fmla="*/ 2207952 w 2736000"/>
                <a:gd name="connsiteY24-3506" fmla="*/ 449580 h 3930092"/>
                <a:gd name="connsiteX25-3507" fmla="*/ 2207952 w 2736000"/>
                <a:gd name="connsiteY25-3508" fmla="*/ 299874 h 3930092"/>
                <a:gd name="connsiteX26-3509" fmla="*/ 516625 w 2736000"/>
                <a:gd name="connsiteY26-3510" fmla="*/ 299874 h 3930092"/>
                <a:gd name="connsiteX27-3511" fmla="*/ 144000 w 2736000"/>
                <a:gd name="connsiteY27-3512" fmla="*/ 0 h 3930092"/>
                <a:gd name="connsiteX28-3513" fmla="*/ 2592000 w 2736000"/>
                <a:gd name="connsiteY28-3514" fmla="*/ 0 h 3930092"/>
                <a:gd name="connsiteX29-3515" fmla="*/ 2736000 w 2736000"/>
                <a:gd name="connsiteY29-3516" fmla="*/ 144000 h 3930092"/>
                <a:gd name="connsiteX30-3517" fmla="*/ 2592000 w 2736000"/>
                <a:gd name="connsiteY30-3518" fmla="*/ 288000 h 3930092"/>
                <a:gd name="connsiteX31-3519" fmla="*/ 2396702 w 2736000"/>
                <a:gd name="connsiteY31-3520" fmla="*/ 288000 h 3930092"/>
                <a:gd name="connsiteX32-3521" fmla="*/ 2396702 w 2736000"/>
                <a:gd name="connsiteY32-3522" fmla="*/ 413234 h 3930092"/>
                <a:gd name="connsiteX33-3523" fmla="*/ 1815389 w 2736000"/>
                <a:gd name="connsiteY33-3524" fmla="*/ 1665324 h 3930092"/>
                <a:gd name="connsiteX34-3525" fmla="*/ 1753098 w 2736000"/>
                <a:gd name="connsiteY34-3526" fmla="*/ 1974987 h 3930092"/>
                <a:gd name="connsiteX35-3527" fmla="*/ 1825752 w 2736000"/>
                <a:gd name="connsiteY35-3528" fmla="*/ 2312143 h 3930092"/>
                <a:gd name="connsiteX36-3529" fmla="*/ 2395980 w 2736000"/>
                <a:gd name="connsiteY36-3530" fmla="*/ 3557007 h 3930092"/>
                <a:gd name="connsiteX37-3531" fmla="*/ 2395980 w 2736000"/>
                <a:gd name="connsiteY37-3532" fmla="*/ 3642092 h 3930092"/>
                <a:gd name="connsiteX38-3533" fmla="*/ 2592000 w 2736000"/>
                <a:gd name="connsiteY38-3534" fmla="*/ 3642092 h 3930092"/>
                <a:gd name="connsiteX39-3535" fmla="*/ 2736000 w 2736000"/>
                <a:gd name="connsiteY39-3536" fmla="*/ 3786092 h 3930092"/>
                <a:gd name="connsiteX40-3537" fmla="*/ 2592000 w 2736000"/>
                <a:gd name="connsiteY40-3538" fmla="*/ 3930092 h 3930092"/>
                <a:gd name="connsiteX41-3539" fmla="*/ 144000 w 2736000"/>
                <a:gd name="connsiteY41-3540" fmla="*/ 3930092 h 3930092"/>
                <a:gd name="connsiteX42-3541" fmla="*/ 0 w 2736000"/>
                <a:gd name="connsiteY42-3542" fmla="*/ 3786092 h 3930092"/>
                <a:gd name="connsiteX43-3543" fmla="*/ 144000 w 2736000"/>
                <a:gd name="connsiteY43-3544" fmla="*/ 3642092 h 3930092"/>
                <a:gd name="connsiteX44-3545" fmla="*/ 338578 w 2736000"/>
                <a:gd name="connsiteY44-3546" fmla="*/ 3642092 h 3930092"/>
                <a:gd name="connsiteX45-3547" fmla="*/ 338578 w 2736000"/>
                <a:gd name="connsiteY45-3548" fmla="*/ 3557007 h 3930092"/>
                <a:gd name="connsiteX46-3549" fmla="*/ 951672 w 2736000"/>
                <a:gd name="connsiteY46-3550" fmla="*/ 2284199 h 3930092"/>
                <a:gd name="connsiteX47-3551" fmla="*/ 1012216 w 2736000"/>
                <a:gd name="connsiteY47-3552" fmla="*/ 1995181 h 3930092"/>
                <a:gd name="connsiteX48-3553" fmla="*/ 943195 w 2736000"/>
                <a:gd name="connsiteY48-3554" fmla="*/ 1693402 h 3930092"/>
                <a:gd name="connsiteX49-3555" fmla="*/ 339300 w 2736000"/>
                <a:gd name="connsiteY49-3556" fmla="*/ 413234 h 3930092"/>
                <a:gd name="connsiteX50-3557" fmla="*/ 339300 w 2736000"/>
                <a:gd name="connsiteY50-3558" fmla="*/ 288000 h 3930092"/>
                <a:gd name="connsiteX51-3559" fmla="*/ 144000 w 2736000"/>
                <a:gd name="connsiteY51-3560" fmla="*/ 288000 h 3930092"/>
                <a:gd name="connsiteX52-3561" fmla="*/ 0 w 2736000"/>
                <a:gd name="connsiteY52-3562" fmla="*/ 144000 h 3930092"/>
                <a:gd name="connsiteX53-3563" fmla="*/ 144000 w 2736000"/>
                <a:gd name="connsiteY53-3564" fmla="*/ 0 h 3930092"/>
                <a:gd name="connsiteX0-3565" fmla="*/ 1367278 w 2736000"/>
                <a:gd name="connsiteY0-3566" fmla="*/ 2418044 h 3930092"/>
                <a:gd name="connsiteX1-3567" fmla="*/ 1552576 w 2736000"/>
                <a:gd name="connsiteY1-3568" fmla="*/ 2576139 h 3930092"/>
                <a:gd name="connsiteX2-3569" fmla="*/ 2088000 w 2736000"/>
                <a:gd name="connsiteY2-3570" fmla="*/ 3520946 h 3930092"/>
                <a:gd name="connsiteX3-3571" fmla="*/ 648080 w 2736000"/>
                <a:gd name="connsiteY3-3572" fmla="*/ 3506285 h 3930092"/>
                <a:gd name="connsiteX4-3573" fmla="*/ 1182763 w 2736000"/>
                <a:gd name="connsiteY4-3574" fmla="*/ 2571640 h 3930092"/>
                <a:gd name="connsiteX5-3575" fmla="*/ 1367278 w 2736000"/>
                <a:gd name="connsiteY5-3576" fmla="*/ 2418044 h 3930092"/>
                <a:gd name="connsiteX6-3577" fmla="*/ 648003 w 2736000"/>
                <a:gd name="connsiteY6-3578" fmla="*/ 793859 h 3930092"/>
                <a:gd name="connsiteX7-3579" fmla="*/ 2087849 w 2736000"/>
                <a:gd name="connsiteY7-3580" fmla="*/ 808518 h 3930092"/>
                <a:gd name="connsiteX8-3581" fmla="*/ 1641214 w 2736000"/>
                <a:gd name="connsiteY8-3582" fmla="*/ 1449982 h 3930092"/>
                <a:gd name="connsiteX9-3583" fmla="*/ 1368003 w 2736000"/>
                <a:gd name="connsiteY9-3584" fmla="*/ 1937706 h 3930092"/>
                <a:gd name="connsiteX10-3585" fmla="*/ 1094068 w 2736000"/>
                <a:gd name="connsiteY10-3586" fmla="*/ 1448735 h 3930092"/>
                <a:gd name="connsiteX11-3587" fmla="*/ 648003 w 2736000"/>
                <a:gd name="connsiteY11-3588" fmla="*/ 793859 h 3930092"/>
                <a:gd name="connsiteX12-3589" fmla="*/ 516625 w 2736000"/>
                <a:gd name="connsiteY12-3590" fmla="*/ 299874 h 3930092"/>
                <a:gd name="connsiteX13-3591" fmla="*/ 516625 w 2736000"/>
                <a:gd name="connsiteY13-3592" fmla="*/ 449580 h 3930092"/>
                <a:gd name="connsiteX14-3593" fmla="*/ 1029987 w 2736000"/>
                <a:gd name="connsiteY14-3594" fmla="*/ 1557992 h 3930092"/>
                <a:gd name="connsiteX15-3595" fmla="*/ 1146996 w 2736000"/>
                <a:gd name="connsiteY15-3596" fmla="*/ 2057479 h 3930092"/>
                <a:gd name="connsiteX16-3597" fmla="*/ 1055065 w 2736000"/>
                <a:gd name="connsiteY16-3598" fmla="*/ 2431585 h 3930092"/>
                <a:gd name="connsiteX17-3599" fmla="*/ 539378 w 2736000"/>
                <a:gd name="connsiteY17-3600" fmla="*/ 3468615 h 3930092"/>
                <a:gd name="connsiteX18-3601" fmla="*/ 539378 w 2736000"/>
                <a:gd name="connsiteY18-3602" fmla="*/ 3604591 h 3930092"/>
                <a:gd name="connsiteX19-3603" fmla="*/ 2196077 w 2736000"/>
                <a:gd name="connsiteY19-3604" fmla="*/ 3604591 h 3930092"/>
                <a:gd name="connsiteX20-3605" fmla="*/ 2196077 w 2736000"/>
                <a:gd name="connsiteY20-3606" fmla="*/ 3468615 h 3930092"/>
                <a:gd name="connsiteX21-3607" fmla="*/ 1695313 w 2736000"/>
                <a:gd name="connsiteY21-3608" fmla="*/ 2440912 h 3930092"/>
                <a:gd name="connsiteX22-3609" fmla="*/ 1617547 w 2736000"/>
                <a:gd name="connsiteY22-3610" fmla="*/ 2049252 h 3930092"/>
                <a:gd name="connsiteX23-3611" fmla="*/ 1719395 w 2736000"/>
                <a:gd name="connsiteY23-3612" fmla="*/ 1540961 h 3930092"/>
                <a:gd name="connsiteX24-3613" fmla="*/ 2207952 w 2736000"/>
                <a:gd name="connsiteY24-3614" fmla="*/ 449580 h 3930092"/>
                <a:gd name="connsiteX25-3615" fmla="*/ 2207952 w 2736000"/>
                <a:gd name="connsiteY25-3616" fmla="*/ 299874 h 3930092"/>
                <a:gd name="connsiteX26-3617" fmla="*/ 516625 w 2736000"/>
                <a:gd name="connsiteY26-3618" fmla="*/ 299874 h 3930092"/>
                <a:gd name="connsiteX27-3619" fmla="*/ 144000 w 2736000"/>
                <a:gd name="connsiteY27-3620" fmla="*/ 0 h 3930092"/>
                <a:gd name="connsiteX28-3621" fmla="*/ 2592000 w 2736000"/>
                <a:gd name="connsiteY28-3622" fmla="*/ 0 h 3930092"/>
                <a:gd name="connsiteX29-3623" fmla="*/ 2736000 w 2736000"/>
                <a:gd name="connsiteY29-3624" fmla="*/ 144000 h 3930092"/>
                <a:gd name="connsiteX30-3625" fmla="*/ 2592000 w 2736000"/>
                <a:gd name="connsiteY30-3626" fmla="*/ 288000 h 3930092"/>
                <a:gd name="connsiteX31-3627" fmla="*/ 2396702 w 2736000"/>
                <a:gd name="connsiteY31-3628" fmla="*/ 288000 h 3930092"/>
                <a:gd name="connsiteX32-3629" fmla="*/ 2396702 w 2736000"/>
                <a:gd name="connsiteY32-3630" fmla="*/ 413234 h 3930092"/>
                <a:gd name="connsiteX33-3631" fmla="*/ 1815389 w 2736000"/>
                <a:gd name="connsiteY33-3632" fmla="*/ 1665324 h 3930092"/>
                <a:gd name="connsiteX34-3633" fmla="*/ 1753098 w 2736000"/>
                <a:gd name="connsiteY34-3634" fmla="*/ 1974987 h 3930092"/>
                <a:gd name="connsiteX35-3635" fmla="*/ 1825752 w 2736000"/>
                <a:gd name="connsiteY35-3636" fmla="*/ 2312143 h 3930092"/>
                <a:gd name="connsiteX36-3637" fmla="*/ 2395980 w 2736000"/>
                <a:gd name="connsiteY36-3638" fmla="*/ 3557007 h 3930092"/>
                <a:gd name="connsiteX37-3639" fmla="*/ 2395980 w 2736000"/>
                <a:gd name="connsiteY37-3640" fmla="*/ 3642092 h 3930092"/>
                <a:gd name="connsiteX38-3641" fmla="*/ 2592000 w 2736000"/>
                <a:gd name="connsiteY38-3642" fmla="*/ 3642092 h 3930092"/>
                <a:gd name="connsiteX39-3643" fmla="*/ 2736000 w 2736000"/>
                <a:gd name="connsiteY39-3644" fmla="*/ 3786092 h 3930092"/>
                <a:gd name="connsiteX40-3645" fmla="*/ 2592000 w 2736000"/>
                <a:gd name="connsiteY40-3646" fmla="*/ 3930092 h 3930092"/>
                <a:gd name="connsiteX41-3647" fmla="*/ 144000 w 2736000"/>
                <a:gd name="connsiteY41-3648" fmla="*/ 3930092 h 3930092"/>
                <a:gd name="connsiteX42-3649" fmla="*/ 0 w 2736000"/>
                <a:gd name="connsiteY42-3650" fmla="*/ 3786092 h 3930092"/>
                <a:gd name="connsiteX43-3651" fmla="*/ 144000 w 2736000"/>
                <a:gd name="connsiteY43-3652" fmla="*/ 3642092 h 3930092"/>
                <a:gd name="connsiteX44-3653" fmla="*/ 338578 w 2736000"/>
                <a:gd name="connsiteY44-3654" fmla="*/ 3642092 h 3930092"/>
                <a:gd name="connsiteX45-3655" fmla="*/ 338578 w 2736000"/>
                <a:gd name="connsiteY45-3656" fmla="*/ 3557007 h 3930092"/>
                <a:gd name="connsiteX46-3657" fmla="*/ 951672 w 2736000"/>
                <a:gd name="connsiteY46-3658" fmla="*/ 2284199 h 3930092"/>
                <a:gd name="connsiteX47-3659" fmla="*/ 1012216 w 2736000"/>
                <a:gd name="connsiteY47-3660" fmla="*/ 1995181 h 3930092"/>
                <a:gd name="connsiteX48-3661" fmla="*/ 943195 w 2736000"/>
                <a:gd name="connsiteY48-3662" fmla="*/ 1693402 h 3930092"/>
                <a:gd name="connsiteX49-3663" fmla="*/ 339300 w 2736000"/>
                <a:gd name="connsiteY49-3664" fmla="*/ 413234 h 3930092"/>
                <a:gd name="connsiteX50-3665" fmla="*/ 339300 w 2736000"/>
                <a:gd name="connsiteY50-3666" fmla="*/ 288000 h 3930092"/>
                <a:gd name="connsiteX51-3667" fmla="*/ 144000 w 2736000"/>
                <a:gd name="connsiteY51-3668" fmla="*/ 288000 h 3930092"/>
                <a:gd name="connsiteX52-3669" fmla="*/ 0 w 2736000"/>
                <a:gd name="connsiteY52-3670" fmla="*/ 144000 h 3930092"/>
                <a:gd name="connsiteX53-3671" fmla="*/ 144000 w 2736000"/>
                <a:gd name="connsiteY53-3672" fmla="*/ 0 h 39300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</a:cxnLst>
              <a:rect l="l" t="t" r="r" b="b"/>
              <a:pathLst>
                <a:path w="2736000" h="3930092">
                  <a:moveTo>
                    <a:pt x="1367278" y="2418044"/>
                  </a:moveTo>
                  <a:cubicBezTo>
                    <a:pt x="1475622" y="2496498"/>
                    <a:pt x="1442256" y="2523346"/>
                    <a:pt x="1552576" y="2576139"/>
                  </a:cubicBezTo>
                  <a:cubicBezTo>
                    <a:pt x="1866725" y="2636040"/>
                    <a:pt x="2088000" y="3057033"/>
                    <a:pt x="2088000" y="3520946"/>
                  </a:cubicBezTo>
                  <a:lnTo>
                    <a:pt x="648080" y="3506285"/>
                  </a:lnTo>
                  <a:cubicBezTo>
                    <a:pt x="653073" y="3048089"/>
                    <a:pt x="871005" y="2673776"/>
                    <a:pt x="1182763" y="2571640"/>
                  </a:cubicBezTo>
                  <a:cubicBezTo>
                    <a:pt x="1280064" y="2508169"/>
                    <a:pt x="1254632" y="2499927"/>
                    <a:pt x="1367278" y="2418044"/>
                  </a:cubicBezTo>
                  <a:close/>
                  <a:moveTo>
                    <a:pt x="648003" y="793859"/>
                  </a:moveTo>
                  <a:lnTo>
                    <a:pt x="2087849" y="808518"/>
                  </a:lnTo>
                  <a:cubicBezTo>
                    <a:pt x="2081743" y="1099400"/>
                    <a:pt x="1898532" y="1346081"/>
                    <a:pt x="1641214" y="1449982"/>
                  </a:cubicBezTo>
                  <a:cubicBezTo>
                    <a:pt x="1581100" y="1476031"/>
                    <a:pt x="1454311" y="1749732"/>
                    <a:pt x="1368003" y="1937706"/>
                  </a:cubicBezTo>
                  <a:cubicBezTo>
                    <a:pt x="1290978" y="1744554"/>
                    <a:pt x="1168712" y="1479962"/>
                    <a:pt x="1094068" y="1448735"/>
                  </a:cubicBezTo>
                  <a:cubicBezTo>
                    <a:pt x="831917" y="1343398"/>
                    <a:pt x="648003" y="1089607"/>
                    <a:pt x="648003" y="793859"/>
                  </a:cubicBezTo>
                  <a:close/>
                  <a:moveTo>
                    <a:pt x="516625" y="299874"/>
                  </a:moveTo>
                  <a:lnTo>
                    <a:pt x="516625" y="449580"/>
                  </a:lnTo>
                  <a:cubicBezTo>
                    <a:pt x="516625" y="947043"/>
                    <a:pt x="728081" y="1374116"/>
                    <a:pt x="1029987" y="1557992"/>
                  </a:cubicBezTo>
                  <a:cubicBezTo>
                    <a:pt x="1152140" y="1645374"/>
                    <a:pt x="1146996" y="1879118"/>
                    <a:pt x="1146996" y="2057479"/>
                  </a:cubicBezTo>
                  <a:cubicBezTo>
                    <a:pt x="1146996" y="2199170"/>
                    <a:pt x="1165085" y="2330604"/>
                    <a:pt x="1055065" y="2431585"/>
                  </a:cubicBezTo>
                  <a:cubicBezTo>
                    <a:pt x="746548" y="2590263"/>
                    <a:pt x="539378" y="3004916"/>
                    <a:pt x="539378" y="3468615"/>
                  </a:cubicBezTo>
                  <a:lnTo>
                    <a:pt x="539378" y="3604591"/>
                  </a:lnTo>
                  <a:lnTo>
                    <a:pt x="2196077" y="3604591"/>
                  </a:lnTo>
                  <a:lnTo>
                    <a:pt x="2196077" y="3468615"/>
                  </a:lnTo>
                  <a:cubicBezTo>
                    <a:pt x="2196077" y="3023625"/>
                    <a:pt x="1980552" y="2629673"/>
                    <a:pt x="1695313" y="2440912"/>
                  </a:cubicBezTo>
                  <a:cubicBezTo>
                    <a:pt x="1597256" y="2355530"/>
                    <a:pt x="1621109" y="2199255"/>
                    <a:pt x="1617547" y="2049252"/>
                  </a:cubicBezTo>
                  <a:cubicBezTo>
                    <a:pt x="1614246" y="1910233"/>
                    <a:pt x="1594005" y="1638458"/>
                    <a:pt x="1719395" y="1540961"/>
                  </a:cubicBezTo>
                  <a:cubicBezTo>
                    <a:pt x="2008283" y="1349911"/>
                    <a:pt x="2207952" y="932979"/>
                    <a:pt x="2207952" y="449580"/>
                  </a:cubicBezTo>
                  <a:lnTo>
                    <a:pt x="2207952" y="299874"/>
                  </a:lnTo>
                  <a:lnTo>
                    <a:pt x="516625" y="299874"/>
                  </a:lnTo>
                  <a:close/>
                  <a:moveTo>
                    <a:pt x="144000" y="0"/>
                  </a:moveTo>
                  <a:lnTo>
                    <a:pt x="2592000" y="0"/>
                  </a:lnTo>
                  <a:cubicBezTo>
                    <a:pt x="2671529" y="0"/>
                    <a:pt x="2736000" y="64471"/>
                    <a:pt x="2736000" y="144000"/>
                  </a:cubicBezTo>
                  <a:cubicBezTo>
                    <a:pt x="2736000" y="223529"/>
                    <a:pt x="2671529" y="288000"/>
                    <a:pt x="2592000" y="288000"/>
                  </a:cubicBezTo>
                  <a:lnTo>
                    <a:pt x="2396702" y="288000"/>
                  </a:lnTo>
                  <a:lnTo>
                    <a:pt x="2396702" y="413234"/>
                  </a:lnTo>
                  <a:cubicBezTo>
                    <a:pt x="2396702" y="964640"/>
                    <a:pt x="2159804" y="1441170"/>
                    <a:pt x="1815389" y="1665324"/>
                  </a:cubicBezTo>
                  <a:cubicBezTo>
                    <a:pt x="1718143" y="1767020"/>
                    <a:pt x="1749155" y="1822697"/>
                    <a:pt x="1753098" y="1974987"/>
                  </a:cubicBezTo>
                  <a:cubicBezTo>
                    <a:pt x="1757412" y="2141597"/>
                    <a:pt x="1739638" y="2200230"/>
                    <a:pt x="1825752" y="2312143"/>
                  </a:cubicBezTo>
                  <a:cubicBezTo>
                    <a:pt x="2164142" y="2539312"/>
                    <a:pt x="2395980" y="3011520"/>
                    <a:pt x="2395980" y="3557007"/>
                  </a:cubicBezTo>
                  <a:lnTo>
                    <a:pt x="2395980" y="3642092"/>
                  </a:lnTo>
                  <a:lnTo>
                    <a:pt x="2592000" y="3642092"/>
                  </a:lnTo>
                  <a:cubicBezTo>
                    <a:pt x="2671529" y="3642092"/>
                    <a:pt x="2736000" y="3706563"/>
                    <a:pt x="2736000" y="3786092"/>
                  </a:cubicBezTo>
                  <a:cubicBezTo>
                    <a:pt x="2736000" y="3865621"/>
                    <a:pt x="2671529" y="3930092"/>
                    <a:pt x="2592000" y="3930092"/>
                  </a:cubicBezTo>
                  <a:lnTo>
                    <a:pt x="144000" y="3930092"/>
                  </a:lnTo>
                  <a:cubicBezTo>
                    <a:pt x="64471" y="3930092"/>
                    <a:pt x="0" y="3865621"/>
                    <a:pt x="0" y="3786092"/>
                  </a:cubicBezTo>
                  <a:cubicBezTo>
                    <a:pt x="0" y="3706563"/>
                    <a:pt x="64471" y="3642092"/>
                    <a:pt x="144000" y="3642092"/>
                  </a:cubicBezTo>
                  <a:lnTo>
                    <a:pt x="338578" y="3642092"/>
                  </a:lnTo>
                  <a:lnTo>
                    <a:pt x="338578" y="3557007"/>
                  </a:lnTo>
                  <a:cubicBezTo>
                    <a:pt x="338578" y="2988551"/>
                    <a:pt x="590352" y="2499674"/>
                    <a:pt x="951672" y="2284199"/>
                  </a:cubicBezTo>
                  <a:cubicBezTo>
                    <a:pt x="1026597" y="2195332"/>
                    <a:pt x="1008559" y="2142287"/>
                    <a:pt x="1012216" y="1995181"/>
                  </a:cubicBezTo>
                  <a:cubicBezTo>
                    <a:pt x="1001243" y="1843296"/>
                    <a:pt x="1013640" y="1774963"/>
                    <a:pt x="943195" y="1693402"/>
                  </a:cubicBezTo>
                  <a:cubicBezTo>
                    <a:pt x="584785" y="1476413"/>
                    <a:pt x="339300" y="978710"/>
                    <a:pt x="339300" y="413234"/>
                  </a:cubicBezTo>
                  <a:lnTo>
                    <a:pt x="339300" y="288000"/>
                  </a:lnTo>
                  <a:lnTo>
                    <a:pt x="144000" y="288000"/>
                  </a:lnTo>
                  <a:cubicBezTo>
                    <a:pt x="64471" y="288000"/>
                    <a:pt x="0" y="223529"/>
                    <a:pt x="0" y="144000"/>
                  </a:cubicBezTo>
                  <a:cubicBezTo>
                    <a:pt x="0" y="64471"/>
                    <a:pt x="64471" y="0"/>
                    <a:pt x="144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Rounded Rectangle 2"/>
            <p:cNvSpPr/>
            <p:nvPr/>
          </p:nvSpPr>
          <p:spPr>
            <a:xfrm>
              <a:off x="2972612" y="4273375"/>
              <a:ext cx="292493" cy="388019"/>
            </a:xfrm>
            <a:custGeom>
              <a:avLst/>
              <a:gdLst/>
              <a:ahLst/>
              <a:cxnLst/>
              <a:rect l="l" t="t" r="r" b="b"/>
              <a:pathLst>
                <a:path w="2044268" h="3675920">
                  <a:moveTo>
                    <a:pt x="1849759" y="1844470"/>
                  </a:moveTo>
                  <a:cubicBezTo>
                    <a:pt x="1902285" y="1986097"/>
                    <a:pt x="1856232" y="2145419"/>
                    <a:pt x="1736244" y="2237180"/>
                  </a:cubicBezTo>
                  <a:cubicBezTo>
                    <a:pt x="1616256" y="2328941"/>
                    <a:pt x="1450434" y="2331652"/>
                    <a:pt x="1327511" y="2243861"/>
                  </a:cubicBezTo>
                  <a:cubicBezTo>
                    <a:pt x="1204588" y="2156070"/>
                    <a:pt x="1153353" y="1998338"/>
                    <a:pt x="1201222" y="1855070"/>
                  </a:cubicBezTo>
                  <a:close/>
                  <a:moveTo>
                    <a:pt x="472244" y="1811579"/>
                  </a:moveTo>
                  <a:lnTo>
                    <a:pt x="936104" y="1811579"/>
                  </a:lnTo>
                  <a:lnTo>
                    <a:pt x="936104" y="3084966"/>
                  </a:lnTo>
                  <a:lnTo>
                    <a:pt x="472244" y="3084966"/>
                  </a:lnTo>
                  <a:close/>
                  <a:moveTo>
                    <a:pt x="1055772" y="1382864"/>
                  </a:moveTo>
                  <a:lnTo>
                    <a:pt x="1182194" y="1400951"/>
                  </a:lnTo>
                  <a:lnTo>
                    <a:pt x="1140092" y="1976144"/>
                  </a:lnTo>
                  <a:lnTo>
                    <a:pt x="1141240" y="1976152"/>
                  </a:lnTo>
                  <a:cubicBezTo>
                    <a:pt x="1142160" y="2114088"/>
                    <a:pt x="1216927" y="2241891"/>
                    <a:pt x="1337039" y="2310849"/>
                  </a:cubicBezTo>
                  <a:cubicBezTo>
                    <a:pt x="1395846" y="2344611"/>
                    <a:pt x="1461087" y="2361721"/>
                    <a:pt x="1526190" y="2361677"/>
                  </a:cubicBezTo>
                  <a:cubicBezTo>
                    <a:pt x="1591293" y="2361720"/>
                    <a:pt x="1656534" y="2344611"/>
                    <a:pt x="1715341" y="2310849"/>
                  </a:cubicBezTo>
                  <a:cubicBezTo>
                    <a:pt x="1835453" y="2241891"/>
                    <a:pt x="1910221" y="2114088"/>
                    <a:pt x="1911140" y="1976152"/>
                  </a:cubicBezTo>
                  <a:lnTo>
                    <a:pt x="1912289" y="1976144"/>
                  </a:lnTo>
                  <a:lnTo>
                    <a:pt x="1870187" y="1400951"/>
                  </a:lnTo>
                  <a:lnTo>
                    <a:pt x="1996607" y="1382864"/>
                  </a:lnTo>
                  <a:lnTo>
                    <a:pt x="2043841" y="1975264"/>
                  </a:lnTo>
                  <a:lnTo>
                    <a:pt x="2044268" y="1980631"/>
                  </a:lnTo>
                  <a:lnTo>
                    <a:pt x="2032513" y="2078292"/>
                  </a:lnTo>
                  <a:cubicBezTo>
                    <a:pt x="2003256" y="2223457"/>
                    <a:pt x="1912046" y="2351246"/>
                    <a:pt x="1780540" y="2426745"/>
                  </a:cubicBezTo>
                  <a:cubicBezTo>
                    <a:pt x="1725784" y="2458182"/>
                    <a:pt x="1666892" y="2478916"/>
                    <a:pt x="1606676" y="2488123"/>
                  </a:cubicBezTo>
                  <a:lnTo>
                    <a:pt x="1606676" y="3411706"/>
                  </a:lnTo>
                  <a:cubicBezTo>
                    <a:pt x="1824984" y="3421296"/>
                    <a:pt x="1991876" y="3476350"/>
                    <a:pt x="1991876" y="3542756"/>
                  </a:cubicBezTo>
                  <a:cubicBezTo>
                    <a:pt x="1991876" y="3616300"/>
                    <a:pt x="1787181" y="3675920"/>
                    <a:pt x="1534676" y="3675920"/>
                  </a:cubicBezTo>
                  <a:cubicBezTo>
                    <a:pt x="1282171" y="3675920"/>
                    <a:pt x="1077476" y="3616300"/>
                    <a:pt x="1077476" y="3542756"/>
                  </a:cubicBezTo>
                  <a:cubicBezTo>
                    <a:pt x="1077476" y="3476350"/>
                    <a:pt x="1244368" y="3421296"/>
                    <a:pt x="1462676" y="3411706"/>
                  </a:cubicBezTo>
                  <a:lnTo>
                    <a:pt x="1462676" y="2490951"/>
                  </a:lnTo>
                  <a:cubicBezTo>
                    <a:pt x="1396633" y="2482731"/>
                    <a:pt x="1331761" y="2461147"/>
                    <a:pt x="1271841" y="2426746"/>
                  </a:cubicBezTo>
                  <a:cubicBezTo>
                    <a:pt x="1140335" y="2351247"/>
                    <a:pt x="1049125" y="2223457"/>
                    <a:pt x="1019867" y="2078292"/>
                  </a:cubicBezTo>
                  <a:lnTo>
                    <a:pt x="1008112" y="1980631"/>
                  </a:lnTo>
                  <a:lnTo>
                    <a:pt x="1008540" y="1975264"/>
                  </a:lnTo>
                  <a:close/>
                  <a:moveTo>
                    <a:pt x="319275" y="795860"/>
                  </a:moveTo>
                  <a:lnTo>
                    <a:pt x="468052" y="795860"/>
                  </a:lnTo>
                  <a:lnTo>
                    <a:pt x="616829" y="795860"/>
                  </a:lnTo>
                  <a:cubicBezTo>
                    <a:pt x="626877" y="929839"/>
                    <a:pt x="606781" y="968357"/>
                    <a:pt x="702240" y="1117409"/>
                  </a:cubicBezTo>
                  <a:cubicBezTo>
                    <a:pt x="838130" y="1263926"/>
                    <a:pt x="933525" y="1350835"/>
                    <a:pt x="936104" y="1491940"/>
                  </a:cubicBezTo>
                  <a:lnTo>
                    <a:pt x="936104" y="1764197"/>
                  </a:lnTo>
                  <a:lnTo>
                    <a:pt x="432048" y="1764197"/>
                  </a:lnTo>
                  <a:lnTo>
                    <a:pt x="432048" y="3132349"/>
                  </a:lnTo>
                  <a:lnTo>
                    <a:pt x="936104" y="3132349"/>
                  </a:lnTo>
                  <a:lnTo>
                    <a:pt x="936104" y="3519900"/>
                  </a:lnTo>
                  <a:cubicBezTo>
                    <a:pt x="936104" y="3606067"/>
                    <a:pt x="866251" y="3675920"/>
                    <a:pt x="780084" y="3675920"/>
                  </a:cubicBezTo>
                  <a:lnTo>
                    <a:pt x="468052" y="3675920"/>
                  </a:lnTo>
                  <a:lnTo>
                    <a:pt x="156020" y="3675920"/>
                  </a:lnTo>
                  <a:cubicBezTo>
                    <a:pt x="69853" y="3675920"/>
                    <a:pt x="0" y="3606067"/>
                    <a:pt x="0" y="3519900"/>
                  </a:cubicBezTo>
                  <a:lnTo>
                    <a:pt x="0" y="1491940"/>
                  </a:lnTo>
                  <a:cubicBezTo>
                    <a:pt x="2579" y="1350835"/>
                    <a:pt x="97974" y="1263926"/>
                    <a:pt x="233864" y="1117409"/>
                  </a:cubicBezTo>
                  <a:cubicBezTo>
                    <a:pt x="329323" y="968357"/>
                    <a:pt x="309227" y="929839"/>
                    <a:pt x="319275" y="795860"/>
                  </a:cubicBezTo>
                  <a:close/>
                  <a:moveTo>
                    <a:pt x="319544" y="0"/>
                  </a:moveTo>
                  <a:lnTo>
                    <a:pt x="616561" y="0"/>
                  </a:lnTo>
                  <a:cubicBezTo>
                    <a:pt x="633132" y="0"/>
                    <a:pt x="646565" y="13433"/>
                    <a:pt x="646565" y="30004"/>
                  </a:cubicBezTo>
                  <a:lnTo>
                    <a:pt x="646565" y="150016"/>
                  </a:lnTo>
                  <a:cubicBezTo>
                    <a:pt x="646565" y="166587"/>
                    <a:pt x="633132" y="180020"/>
                    <a:pt x="616561" y="180020"/>
                  </a:cubicBezTo>
                  <a:lnTo>
                    <a:pt x="616829" y="180020"/>
                  </a:lnTo>
                  <a:lnTo>
                    <a:pt x="616829" y="756020"/>
                  </a:lnTo>
                  <a:lnTo>
                    <a:pt x="319275" y="756020"/>
                  </a:lnTo>
                  <a:lnTo>
                    <a:pt x="319275" y="180020"/>
                  </a:lnTo>
                  <a:lnTo>
                    <a:pt x="319544" y="180020"/>
                  </a:lnTo>
                  <a:cubicBezTo>
                    <a:pt x="302973" y="180020"/>
                    <a:pt x="289540" y="166587"/>
                    <a:pt x="289540" y="150016"/>
                  </a:cubicBezTo>
                  <a:lnTo>
                    <a:pt x="289540" y="30004"/>
                  </a:lnTo>
                  <a:cubicBezTo>
                    <a:pt x="289540" y="13433"/>
                    <a:pt x="302973" y="0"/>
                    <a:pt x="3195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Teardrop 15"/>
            <p:cNvSpPr>
              <a:spLocks noChangeAspect="1"/>
            </p:cNvSpPr>
            <p:nvPr/>
          </p:nvSpPr>
          <p:spPr>
            <a:xfrm rot="10138534">
              <a:off x="2544233" y="2863500"/>
              <a:ext cx="449989" cy="367051"/>
            </a:xfrm>
            <a:custGeom>
              <a:avLst/>
              <a:gdLst/>
              <a:ahLst/>
              <a:cxnLst/>
              <a:rect l="l" t="t" r="r" b="b"/>
              <a:pathLst>
                <a:path w="4184701" h="3958584">
                  <a:moveTo>
                    <a:pt x="1747091" y="518820"/>
                  </a:moveTo>
                  <a:cubicBezTo>
                    <a:pt x="1991765" y="434966"/>
                    <a:pt x="2252127" y="414339"/>
                    <a:pt x="2511919" y="467230"/>
                  </a:cubicBezTo>
                  <a:cubicBezTo>
                    <a:pt x="2762999" y="518347"/>
                    <a:pt x="2988112" y="632970"/>
                    <a:pt x="3177256" y="796863"/>
                  </a:cubicBezTo>
                  <a:cubicBezTo>
                    <a:pt x="3407997" y="811892"/>
                    <a:pt x="3558359" y="796150"/>
                    <a:pt x="3567776" y="747812"/>
                  </a:cubicBezTo>
                  <a:cubicBezTo>
                    <a:pt x="3585195" y="658406"/>
                    <a:pt x="3113835" y="491346"/>
                    <a:pt x="2514965" y="374672"/>
                  </a:cubicBezTo>
                  <a:cubicBezTo>
                    <a:pt x="1916096" y="257999"/>
                    <a:pt x="1416495" y="235893"/>
                    <a:pt x="1399077" y="325300"/>
                  </a:cubicBezTo>
                  <a:cubicBezTo>
                    <a:pt x="1389596" y="373964"/>
                    <a:pt x="1524927" y="445636"/>
                    <a:pt x="1747091" y="518820"/>
                  </a:cubicBezTo>
                  <a:close/>
                  <a:moveTo>
                    <a:pt x="3623548" y="2515472"/>
                  </a:moveTo>
                  <a:cubicBezTo>
                    <a:pt x="3716210" y="2065521"/>
                    <a:pt x="3565914" y="1638880"/>
                    <a:pt x="3341371" y="1321395"/>
                  </a:cubicBezTo>
                  <a:cubicBezTo>
                    <a:pt x="3431596" y="1689238"/>
                    <a:pt x="3530325" y="2058742"/>
                    <a:pt x="3417312" y="2404651"/>
                  </a:cubicBezTo>
                  <a:close/>
                  <a:moveTo>
                    <a:pt x="460289" y="1922553"/>
                  </a:moveTo>
                  <a:lnTo>
                    <a:pt x="471090" y="1923642"/>
                  </a:lnTo>
                  <a:cubicBezTo>
                    <a:pt x="551432" y="1659724"/>
                    <a:pt x="672313" y="1420911"/>
                    <a:pt x="822683" y="1215863"/>
                  </a:cubicBezTo>
                  <a:lnTo>
                    <a:pt x="532232" y="1215863"/>
                  </a:lnTo>
                  <a:cubicBezTo>
                    <a:pt x="335082" y="1215863"/>
                    <a:pt x="175260" y="1375684"/>
                    <a:pt x="175260" y="1572834"/>
                  </a:cubicBezTo>
                  <a:lnTo>
                    <a:pt x="175259" y="1572834"/>
                  </a:lnTo>
                  <a:cubicBezTo>
                    <a:pt x="175259" y="1745340"/>
                    <a:pt x="297623" y="1889266"/>
                    <a:pt x="460289" y="1922553"/>
                  </a:cubicBezTo>
                  <a:close/>
                  <a:moveTo>
                    <a:pt x="2059628" y="2765696"/>
                  </a:moveTo>
                  <a:lnTo>
                    <a:pt x="2321225" y="2811600"/>
                  </a:lnTo>
                  <a:cubicBezTo>
                    <a:pt x="2377562" y="2638693"/>
                    <a:pt x="2266237" y="2497865"/>
                    <a:pt x="2136064" y="2257473"/>
                  </a:cubicBezTo>
                  <a:cubicBezTo>
                    <a:pt x="2341942" y="2437884"/>
                    <a:pt x="2577613" y="2594022"/>
                    <a:pt x="2532550" y="2841953"/>
                  </a:cubicBezTo>
                  <a:cubicBezTo>
                    <a:pt x="3138690" y="2923471"/>
                    <a:pt x="3591636" y="2903038"/>
                    <a:pt x="3615687" y="2779586"/>
                  </a:cubicBezTo>
                  <a:cubicBezTo>
                    <a:pt x="3645674" y="2625671"/>
                    <a:pt x="2997620" y="2369906"/>
                    <a:pt x="2168217" y="2208319"/>
                  </a:cubicBezTo>
                  <a:cubicBezTo>
                    <a:pt x="1338815" y="2046733"/>
                    <a:pt x="642144" y="2040514"/>
                    <a:pt x="612157" y="2194429"/>
                  </a:cubicBezTo>
                  <a:cubicBezTo>
                    <a:pt x="584716" y="2335283"/>
                    <a:pt x="1125116" y="2561433"/>
                    <a:pt x="1852965" y="2721406"/>
                  </a:cubicBezTo>
                  <a:cubicBezTo>
                    <a:pt x="1986864" y="2533919"/>
                    <a:pt x="1882305" y="2417728"/>
                    <a:pt x="1755364" y="2183304"/>
                  </a:cubicBezTo>
                  <a:cubicBezTo>
                    <a:pt x="1948494" y="2352544"/>
                    <a:pt x="2174363" y="2495111"/>
                    <a:pt x="2034132" y="2760232"/>
                  </a:cubicBezTo>
                  <a:cubicBezTo>
                    <a:pt x="2042553" y="2762356"/>
                    <a:pt x="2051081" y="2764031"/>
                    <a:pt x="2059628" y="2765696"/>
                  </a:cubicBezTo>
                  <a:close/>
                  <a:moveTo>
                    <a:pt x="2190894" y="3958584"/>
                  </a:moveTo>
                  <a:cubicBezTo>
                    <a:pt x="1768295" y="3627782"/>
                    <a:pt x="1896695" y="3283026"/>
                    <a:pt x="2140623" y="3067523"/>
                  </a:cubicBezTo>
                  <a:cubicBezTo>
                    <a:pt x="2193320" y="3015715"/>
                    <a:pt x="2233849" y="2968611"/>
                    <a:pt x="2263357" y="2924193"/>
                  </a:cubicBezTo>
                  <a:cubicBezTo>
                    <a:pt x="2186267" y="2913353"/>
                    <a:pt x="2108037" y="2899464"/>
                    <a:pt x="2028791" y="2884025"/>
                  </a:cubicBezTo>
                  <a:lnTo>
                    <a:pt x="1961861" y="2869343"/>
                  </a:lnTo>
                  <a:cubicBezTo>
                    <a:pt x="1948180" y="2887432"/>
                    <a:pt x="1932565" y="2905632"/>
                    <a:pt x="1915415" y="2924359"/>
                  </a:cubicBezTo>
                  <a:cubicBezTo>
                    <a:pt x="1817852" y="3057880"/>
                    <a:pt x="1560103" y="3193899"/>
                    <a:pt x="1799272" y="3545553"/>
                  </a:cubicBezTo>
                  <a:cubicBezTo>
                    <a:pt x="1460854" y="3280647"/>
                    <a:pt x="1563677" y="3004566"/>
                    <a:pt x="1759014" y="2831992"/>
                  </a:cubicBezTo>
                  <a:lnTo>
                    <a:pt x="1764677" y="2826090"/>
                  </a:lnTo>
                  <a:cubicBezTo>
                    <a:pt x="982901" y="2644363"/>
                    <a:pt x="406649" y="2366625"/>
                    <a:pt x="412121" y="2165041"/>
                  </a:cubicBezTo>
                  <a:lnTo>
                    <a:pt x="408595" y="2164332"/>
                  </a:lnTo>
                  <a:lnTo>
                    <a:pt x="411905" y="2150927"/>
                  </a:lnTo>
                  <a:cubicBezTo>
                    <a:pt x="411404" y="2149617"/>
                    <a:pt x="411615" y="2148419"/>
                    <a:pt x="411848" y="2147224"/>
                  </a:cubicBezTo>
                  <a:lnTo>
                    <a:pt x="414179" y="2141711"/>
                  </a:lnTo>
                  <a:lnTo>
                    <a:pt x="426269" y="2094377"/>
                  </a:lnTo>
                  <a:cubicBezTo>
                    <a:pt x="425816" y="2094419"/>
                    <a:pt x="425390" y="2094332"/>
                    <a:pt x="424963" y="2094245"/>
                  </a:cubicBezTo>
                  <a:cubicBezTo>
                    <a:pt x="182437" y="2044617"/>
                    <a:pt x="1" y="1830030"/>
                    <a:pt x="0" y="1572833"/>
                  </a:cubicBezTo>
                  <a:lnTo>
                    <a:pt x="1" y="1572833"/>
                  </a:lnTo>
                  <a:cubicBezTo>
                    <a:pt x="1" y="1278893"/>
                    <a:pt x="238286" y="1040608"/>
                    <a:pt x="532226" y="1040608"/>
                  </a:cubicBezTo>
                  <a:lnTo>
                    <a:pt x="966936" y="1040608"/>
                  </a:lnTo>
                  <a:cubicBezTo>
                    <a:pt x="1123433" y="865626"/>
                    <a:pt x="1304254" y="723953"/>
                    <a:pt x="1499342" y="622082"/>
                  </a:cubicBezTo>
                  <a:cubicBezTo>
                    <a:pt x="1047629" y="466253"/>
                    <a:pt x="762789" y="292915"/>
                    <a:pt x="787934" y="163850"/>
                  </a:cubicBezTo>
                  <a:cubicBezTo>
                    <a:pt x="827501" y="-39241"/>
                    <a:pt x="1619623" y="-55804"/>
                    <a:pt x="2557190" y="126856"/>
                  </a:cubicBezTo>
                  <a:cubicBezTo>
                    <a:pt x="3494756" y="309515"/>
                    <a:pt x="4222729" y="622227"/>
                    <a:pt x="4183162" y="825318"/>
                  </a:cubicBezTo>
                  <a:cubicBezTo>
                    <a:pt x="4158267" y="953098"/>
                    <a:pt x="3835461" y="1007038"/>
                    <a:pt x="3365964" y="983851"/>
                  </a:cubicBezTo>
                  <a:cubicBezTo>
                    <a:pt x="3747047" y="1429972"/>
                    <a:pt x="3927961" y="2099812"/>
                    <a:pt x="3803926" y="2798722"/>
                  </a:cubicBezTo>
                  <a:cubicBezTo>
                    <a:pt x="3805119" y="2801970"/>
                    <a:pt x="3804666" y="2805049"/>
                    <a:pt x="3804070" y="2808106"/>
                  </a:cubicBezTo>
                  <a:lnTo>
                    <a:pt x="3801620" y="2813901"/>
                  </a:lnTo>
                  <a:cubicBezTo>
                    <a:pt x="3800848" y="2824321"/>
                    <a:pt x="3798919" y="2834550"/>
                    <a:pt x="3796925" y="2844784"/>
                  </a:cubicBezTo>
                  <a:lnTo>
                    <a:pt x="3789212" y="2843235"/>
                  </a:lnTo>
                  <a:cubicBezTo>
                    <a:pt x="3693045" y="3000715"/>
                    <a:pt x="3167676" y="3043207"/>
                    <a:pt x="2495214" y="2957076"/>
                  </a:cubicBezTo>
                  <a:cubicBezTo>
                    <a:pt x="2463609" y="3025452"/>
                    <a:pt x="2411786" y="3100029"/>
                    <a:pt x="2335929" y="3182867"/>
                  </a:cubicBezTo>
                  <a:cubicBezTo>
                    <a:pt x="2214096" y="3349602"/>
                    <a:pt x="1892232" y="3519455"/>
                    <a:pt x="2190894" y="39585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3"/>
            <p:cNvSpPr>
              <a:spLocks noChangeAspect="1"/>
            </p:cNvSpPr>
            <p:nvPr/>
          </p:nvSpPr>
          <p:spPr>
            <a:xfrm>
              <a:off x="3072632" y="3514195"/>
              <a:ext cx="449989" cy="241189"/>
            </a:xfrm>
            <a:custGeom>
              <a:avLst/>
              <a:gdLst/>
              <a:ahLst/>
              <a:cxnLst/>
              <a:rect l="l" t="t" r="r" b="b"/>
              <a:pathLst>
                <a:path w="3932090" h="2444140">
                  <a:moveTo>
                    <a:pt x="3752090" y="1724140"/>
                  </a:moveTo>
                  <a:lnTo>
                    <a:pt x="3932090" y="1724140"/>
                  </a:lnTo>
                  <a:lnTo>
                    <a:pt x="3932090" y="2444140"/>
                  </a:lnTo>
                  <a:lnTo>
                    <a:pt x="3752090" y="2444140"/>
                  </a:lnTo>
                  <a:close/>
                  <a:moveTo>
                    <a:pt x="3507168" y="1724140"/>
                  </a:moveTo>
                  <a:lnTo>
                    <a:pt x="3687168" y="1724140"/>
                  </a:lnTo>
                  <a:lnTo>
                    <a:pt x="3687168" y="2444140"/>
                  </a:lnTo>
                  <a:lnTo>
                    <a:pt x="3507168" y="2444140"/>
                  </a:lnTo>
                  <a:close/>
                  <a:moveTo>
                    <a:pt x="3262246" y="1724140"/>
                  </a:moveTo>
                  <a:lnTo>
                    <a:pt x="3442246" y="1724140"/>
                  </a:lnTo>
                  <a:lnTo>
                    <a:pt x="3442246" y="2444140"/>
                  </a:lnTo>
                  <a:lnTo>
                    <a:pt x="3262246" y="2444140"/>
                  </a:lnTo>
                  <a:close/>
                  <a:moveTo>
                    <a:pt x="1055059" y="1724140"/>
                  </a:moveTo>
                  <a:lnTo>
                    <a:pt x="3143291" y="1724140"/>
                  </a:lnTo>
                  <a:lnTo>
                    <a:pt x="3143291" y="2444140"/>
                  </a:lnTo>
                  <a:lnTo>
                    <a:pt x="1055059" y="2444140"/>
                  </a:lnTo>
                  <a:close/>
                  <a:moveTo>
                    <a:pt x="0" y="1724140"/>
                  </a:moveTo>
                  <a:lnTo>
                    <a:pt x="936104" y="1724140"/>
                  </a:lnTo>
                  <a:lnTo>
                    <a:pt x="936104" y="2444140"/>
                  </a:lnTo>
                  <a:lnTo>
                    <a:pt x="0" y="2444140"/>
                  </a:lnTo>
                  <a:close/>
                  <a:moveTo>
                    <a:pt x="3762587" y="1589250"/>
                  </a:moveTo>
                  <a:lnTo>
                    <a:pt x="3765926" y="1589250"/>
                  </a:lnTo>
                  <a:lnTo>
                    <a:pt x="3765536" y="1590703"/>
                  </a:lnTo>
                  <a:close/>
                  <a:moveTo>
                    <a:pt x="3220509" y="127090"/>
                  </a:moveTo>
                  <a:cubicBezTo>
                    <a:pt x="3119394" y="287890"/>
                    <a:pt x="3131085" y="531689"/>
                    <a:pt x="3167859" y="664285"/>
                  </a:cubicBezTo>
                  <a:cubicBezTo>
                    <a:pt x="3206229" y="802641"/>
                    <a:pt x="3326101" y="848242"/>
                    <a:pt x="3454497" y="918848"/>
                  </a:cubicBezTo>
                  <a:cubicBezTo>
                    <a:pt x="3570280" y="981111"/>
                    <a:pt x="3683530" y="1073194"/>
                    <a:pt x="3717026" y="1189260"/>
                  </a:cubicBezTo>
                  <a:cubicBezTo>
                    <a:pt x="3750313" y="1304598"/>
                    <a:pt x="3742628" y="1529634"/>
                    <a:pt x="3568800" y="1629993"/>
                  </a:cubicBezTo>
                  <a:cubicBezTo>
                    <a:pt x="3616998" y="1398869"/>
                    <a:pt x="3491441" y="1157349"/>
                    <a:pt x="3350531" y="1088131"/>
                  </a:cubicBezTo>
                  <a:cubicBezTo>
                    <a:pt x="3206654" y="1043087"/>
                    <a:pt x="3006067" y="916673"/>
                    <a:pt x="2942451" y="750665"/>
                  </a:cubicBezTo>
                  <a:cubicBezTo>
                    <a:pt x="2847039" y="501685"/>
                    <a:pt x="2971529" y="222502"/>
                    <a:pt x="3220509" y="127090"/>
                  </a:cubicBezTo>
                  <a:close/>
                  <a:moveTo>
                    <a:pt x="3467790" y="0"/>
                  </a:moveTo>
                  <a:cubicBezTo>
                    <a:pt x="3400562" y="106909"/>
                    <a:pt x="3408335" y="269002"/>
                    <a:pt x="3432785" y="357161"/>
                  </a:cubicBezTo>
                  <a:cubicBezTo>
                    <a:pt x="3458296" y="449148"/>
                    <a:pt x="3537994" y="479466"/>
                    <a:pt x="3623360" y="526409"/>
                  </a:cubicBezTo>
                  <a:cubicBezTo>
                    <a:pt x="3700340" y="567806"/>
                    <a:pt x="3775635" y="629028"/>
                    <a:pt x="3797906" y="706196"/>
                  </a:cubicBezTo>
                  <a:cubicBezTo>
                    <a:pt x="3820036" y="782880"/>
                    <a:pt x="3814927" y="932498"/>
                    <a:pt x="3699356" y="999223"/>
                  </a:cubicBezTo>
                  <a:cubicBezTo>
                    <a:pt x="3731401" y="845558"/>
                    <a:pt x="3647923" y="684980"/>
                    <a:pt x="3554236" y="638959"/>
                  </a:cubicBezTo>
                  <a:cubicBezTo>
                    <a:pt x="3458578" y="609011"/>
                    <a:pt x="3325215" y="524963"/>
                    <a:pt x="3282919" y="414591"/>
                  </a:cubicBezTo>
                  <a:cubicBezTo>
                    <a:pt x="3219483" y="249054"/>
                    <a:pt x="3302253" y="63436"/>
                    <a:pt x="34677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9" name="Freeform 87"/>
          <p:cNvSpPr/>
          <p:nvPr/>
        </p:nvSpPr>
        <p:spPr>
          <a:xfrm>
            <a:off x="4777771" y="1611685"/>
            <a:ext cx="2228565" cy="3873764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-1" fmla="*/ 1889034 w 3613059"/>
              <a:gd name="connsiteY0-2" fmla="*/ 6791325 h 6791325"/>
              <a:gd name="connsiteX1-3" fmla="*/ 3613059 w 3613059"/>
              <a:gd name="connsiteY1-4" fmla="*/ 6781800 h 6791325"/>
              <a:gd name="connsiteX2-5" fmla="*/ 2555784 w 3613059"/>
              <a:gd name="connsiteY2-6" fmla="*/ 3819525 h 6791325"/>
              <a:gd name="connsiteX3-7" fmla="*/ 2431959 w 3613059"/>
              <a:gd name="connsiteY3-8" fmla="*/ 3267075 h 6791325"/>
              <a:gd name="connsiteX4-9" fmla="*/ 2793909 w 3613059"/>
              <a:gd name="connsiteY4-10" fmla="*/ 2162175 h 6791325"/>
              <a:gd name="connsiteX5-11" fmla="*/ 3432084 w 3613059"/>
              <a:gd name="connsiteY5-12" fmla="*/ 1247775 h 6791325"/>
              <a:gd name="connsiteX6-13" fmla="*/ 3251109 w 3613059"/>
              <a:gd name="connsiteY6-14" fmla="*/ 1133475 h 6791325"/>
              <a:gd name="connsiteX7-15" fmla="*/ 2584359 w 3613059"/>
              <a:gd name="connsiteY7-16" fmla="*/ 1857375 h 6791325"/>
              <a:gd name="connsiteX8-17" fmla="*/ 2412909 w 3613059"/>
              <a:gd name="connsiteY8-18" fmla="*/ 1752600 h 6791325"/>
              <a:gd name="connsiteX9-19" fmla="*/ 2812959 w 3613059"/>
              <a:gd name="connsiteY9-20" fmla="*/ 390525 h 6791325"/>
              <a:gd name="connsiteX10-21" fmla="*/ 2527209 w 3613059"/>
              <a:gd name="connsiteY10-22" fmla="*/ 295275 h 6791325"/>
              <a:gd name="connsiteX11-23" fmla="*/ 2165259 w 3613059"/>
              <a:gd name="connsiteY11-24" fmla="*/ 1609725 h 6791325"/>
              <a:gd name="connsiteX12-25" fmla="*/ 2012859 w 3613059"/>
              <a:gd name="connsiteY12-26" fmla="*/ 1495425 h 6791325"/>
              <a:gd name="connsiteX13-27" fmla="*/ 2031909 w 3613059"/>
              <a:gd name="connsiteY13-28" fmla="*/ 0 h 6791325"/>
              <a:gd name="connsiteX14-29" fmla="*/ 1831884 w 3613059"/>
              <a:gd name="connsiteY14-30" fmla="*/ 66675 h 6791325"/>
              <a:gd name="connsiteX15-31" fmla="*/ 1765209 w 3613059"/>
              <a:gd name="connsiteY15-32" fmla="*/ 1514475 h 6791325"/>
              <a:gd name="connsiteX16-33" fmla="*/ 1565184 w 3613059"/>
              <a:gd name="connsiteY16-34" fmla="*/ 1504950 h 6791325"/>
              <a:gd name="connsiteX17-35" fmla="*/ 1393734 w 3613059"/>
              <a:gd name="connsiteY17-36" fmla="*/ 123825 h 6791325"/>
              <a:gd name="connsiteX18-37" fmla="*/ 1212759 w 3613059"/>
              <a:gd name="connsiteY18-38" fmla="*/ 123825 h 6791325"/>
              <a:gd name="connsiteX19-39" fmla="*/ 1260384 w 3613059"/>
              <a:gd name="connsiteY19-40" fmla="*/ 1638300 h 6791325"/>
              <a:gd name="connsiteX20-41" fmla="*/ 1098459 w 3613059"/>
              <a:gd name="connsiteY20-42" fmla="*/ 2190750 h 6791325"/>
              <a:gd name="connsiteX21-43" fmla="*/ 841284 w 3613059"/>
              <a:gd name="connsiteY21-44" fmla="*/ 2247900 h 6791325"/>
              <a:gd name="connsiteX22-45" fmla="*/ 126909 w 3613059"/>
              <a:gd name="connsiteY22-46" fmla="*/ 1733550 h 6791325"/>
              <a:gd name="connsiteX23-47" fmla="*/ 41184 w 3613059"/>
              <a:gd name="connsiteY23-48" fmla="*/ 2038350 h 6791325"/>
              <a:gd name="connsiteX24-49" fmla="*/ 650784 w 3613059"/>
              <a:gd name="connsiteY24-50" fmla="*/ 2743200 h 6791325"/>
              <a:gd name="connsiteX25-51" fmla="*/ 1279434 w 3613059"/>
              <a:gd name="connsiteY25-52" fmla="*/ 3476625 h 6791325"/>
              <a:gd name="connsiteX26-53" fmla="*/ 1498509 w 3613059"/>
              <a:gd name="connsiteY26-54" fmla="*/ 4010025 h 6791325"/>
              <a:gd name="connsiteX27-55" fmla="*/ 1889034 w 3613059"/>
              <a:gd name="connsiteY27-56" fmla="*/ 6791325 h 6791325"/>
              <a:gd name="connsiteX0-57" fmla="*/ 1872461 w 3596486"/>
              <a:gd name="connsiteY0-58" fmla="*/ 6791325 h 6791325"/>
              <a:gd name="connsiteX1-59" fmla="*/ 3596486 w 3596486"/>
              <a:gd name="connsiteY1-60" fmla="*/ 6781800 h 6791325"/>
              <a:gd name="connsiteX2-61" fmla="*/ 2539211 w 3596486"/>
              <a:gd name="connsiteY2-62" fmla="*/ 3819525 h 6791325"/>
              <a:gd name="connsiteX3-63" fmla="*/ 2415386 w 3596486"/>
              <a:gd name="connsiteY3-64" fmla="*/ 3267075 h 6791325"/>
              <a:gd name="connsiteX4-65" fmla="*/ 2777336 w 3596486"/>
              <a:gd name="connsiteY4-66" fmla="*/ 2162175 h 6791325"/>
              <a:gd name="connsiteX5-67" fmla="*/ 3415511 w 3596486"/>
              <a:gd name="connsiteY5-68" fmla="*/ 1247775 h 6791325"/>
              <a:gd name="connsiteX6-69" fmla="*/ 3234536 w 3596486"/>
              <a:gd name="connsiteY6-70" fmla="*/ 1133475 h 6791325"/>
              <a:gd name="connsiteX7-71" fmla="*/ 2567786 w 3596486"/>
              <a:gd name="connsiteY7-72" fmla="*/ 1857375 h 6791325"/>
              <a:gd name="connsiteX8-73" fmla="*/ 2396336 w 3596486"/>
              <a:gd name="connsiteY8-74" fmla="*/ 1752600 h 6791325"/>
              <a:gd name="connsiteX9-75" fmla="*/ 2796386 w 3596486"/>
              <a:gd name="connsiteY9-76" fmla="*/ 390525 h 6791325"/>
              <a:gd name="connsiteX10-77" fmla="*/ 2510636 w 3596486"/>
              <a:gd name="connsiteY10-78" fmla="*/ 295275 h 6791325"/>
              <a:gd name="connsiteX11-79" fmla="*/ 2148686 w 3596486"/>
              <a:gd name="connsiteY11-80" fmla="*/ 1609725 h 6791325"/>
              <a:gd name="connsiteX12-81" fmla="*/ 1996286 w 3596486"/>
              <a:gd name="connsiteY12-82" fmla="*/ 1495425 h 6791325"/>
              <a:gd name="connsiteX13-83" fmla="*/ 2015336 w 3596486"/>
              <a:gd name="connsiteY13-84" fmla="*/ 0 h 6791325"/>
              <a:gd name="connsiteX14-85" fmla="*/ 1815311 w 3596486"/>
              <a:gd name="connsiteY14-86" fmla="*/ 66675 h 6791325"/>
              <a:gd name="connsiteX15-87" fmla="*/ 1748636 w 3596486"/>
              <a:gd name="connsiteY15-88" fmla="*/ 1514475 h 6791325"/>
              <a:gd name="connsiteX16-89" fmla="*/ 1548611 w 3596486"/>
              <a:gd name="connsiteY16-90" fmla="*/ 1504950 h 6791325"/>
              <a:gd name="connsiteX17-91" fmla="*/ 1377161 w 3596486"/>
              <a:gd name="connsiteY17-92" fmla="*/ 123825 h 6791325"/>
              <a:gd name="connsiteX18-93" fmla="*/ 1196186 w 3596486"/>
              <a:gd name="connsiteY18-94" fmla="*/ 123825 h 6791325"/>
              <a:gd name="connsiteX19-95" fmla="*/ 1243811 w 3596486"/>
              <a:gd name="connsiteY19-96" fmla="*/ 1638300 h 6791325"/>
              <a:gd name="connsiteX20-97" fmla="*/ 1081886 w 3596486"/>
              <a:gd name="connsiteY20-98" fmla="*/ 2190750 h 6791325"/>
              <a:gd name="connsiteX21-99" fmla="*/ 824711 w 3596486"/>
              <a:gd name="connsiteY21-100" fmla="*/ 2247900 h 6791325"/>
              <a:gd name="connsiteX22-101" fmla="*/ 110336 w 3596486"/>
              <a:gd name="connsiteY22-102" fmla="*/ 1733550 h 6791325"/>
              <a:gd name="connsiteX23-103" fmla="*/ 76998 w 3596486"/>
              <a:gd name="connsiteY23-104" fmla="*/ 2038350 h 6791325"/>
              <a:gd name="connsiteX24-105" fmla="*/ 634211 w 3596486"/>
              <a:gd name="connsiteY24-106" fmla="*/ 2743200 h 6791325"/>
              <a:gd name="connsiteX25-107" fmla="*/ 1262861 w 3596486"/>
              <a:gd name="connsiteY25-108" fmla="*/ 3476625 h 6791325"/>
              <a:gd name="connsiteX26-109" fmla="*/ 1481936 w 3596486"/>
              <a:gd name="connsiteY26-110" fmla="*/ 4010025 h 6791325"/>
              <a:gd name="connsiteX27-111" fmla="*/ 1872461 w 3596486"/>
              <a:gd name="connsiteY27-112" fmla="*/ 6791325 h 6791325"/>
              <a:gd name="connsiteX0-113" fmla="*/ 1969459 w 3693484"/>
              <a:gd name="connsiteY0-114" fmla="*/ 6791325 h 6791325"/>
              <a:gd name="connsiteX1-115" fmla="*/ 3693484 w 3693484"/>
              <a:gd name="connsiteY1-116" fmla="*/ 6781800 h 6791325"/>
              <a:gd name="connsiteX2-117" fmla="*/ 2636209 w 3693484"/>
              <a:gd name="connsiteY2-118" fmla="*/ 3819525 h 6791325"/>
              <a:gd name="connsiteX3-119" fmla="*/ 2512384 w 3693484"/>
              <a:gd name="connsiteY3-120" fmla="*/ 3267075 h 6791325"/>
              <a:gd name="connsiteX4-121" fmla="*/ 2874334 w 3693484"/>
              <a:gd name="connsiteY4-122" fmla="*/ 2162175 h 6791325"/>
              <a:gd name="connsiteX5-123" fmla="*/ 3512509 w 3693484"/>
              <a:gd name="connsiteY5-124" fmla="*/ 1247775 h 6791325"/>
              <a:gd name="connsiteX6-125" fmla="*/ 3331534 w 3693484"/>
              <a:gd name="connsiteY6-126" fmla="*/ 1133475 h 6791325"/>
              <a:gd name="connsiteX7-127" fmla="*/ 2664784 w 3693484"/>
              <a:gd name="connsiteY7-128" fmla="*/ 1857375 h 6791325"/>
              <a:gd name="connsiteX8-129" fmla="*/ 2493334 w 3693484"/>
              <a:gd name="connsiteY8-130" fmla="*/ 1752600 h 6791325"/>
              <a:gd name="connsiteX9-131" fmla="*/ 2893384 w 3693484"/>
              <a:gd name="connsiteY9-132" fmla="*/ 390525 h 6791325"/>
              <a:gd name="connsiteX10-133" fmla="*/ 2607634 w 3693484"/>
              <a:gd name="connsiteY10-134" fmla="*/ 295275 h 6791325"/>
              <a:gd name="connsiteX11-135" fmla="*/ 2245684 w 3693484"/>
              <a:gd name="connsiteY11-136" fmla="*/ 1609725 h 6791325"/>
              <a:gd name="connsiteX12-137" fmla="*/ 2093284 w 3693484"/>
              <a:gd name="connsiteY12-138" fmla="*/ 1495425 h 6791325"/>
              <a:gd name="connsiteX13-139" fmla="*/ 2112334 w 3693484"/>
              <a:gd name="connsiteY13-140" fmla="*/ 0 h 6791325"/>
              <a:gd name="connsiteX14-141" fmla="*/ 1912309 w 3693484"/>
              <a:gd name="connsiteY14-142" fmla="*/ 66675 h 6791325"/>
              <a:gd name="connsiteX15-143" fmla="*/ 1845634 w 3693484"/>
              <a:gd name="connsiteY15-144" fmla="*/ 1514475 h 6791325"/>
              <a:gd name="connsiteX16-145" fmla="*/ 1645609 w 3693484"/>
              <a:gd name="connsiteY16-146" fmla="*/ 1504950 h 6791325"/>
              <a:gd name="connsiteX17-147" fmla="*/ 1474159 w 3693484"/>
              <a:gd name="connsiteY17-148" fmla="*/ 123825 h 6791325"/>
              <a:gd name="connsiteX18-149" fmla="*/ 1293184 w 3693484"/>
              <a:gd name="connsiteY18-150" fmla="*/ 123825 h 6791325"/>
              <a:gd name="connsiteX19-151" fmla="*/ 1340809 w 3693484"/>
              <a:gd name="connsiteY19-152" fmla="*/ 1638300 h 6791325"/>
              <a:gd name="connsiteX20-153" fmla="*/ 1178884 w 3693484"/>
              <a:gd name="connsiteY20-154" fmla="*/ 2190750 h 6791325"/>
              <a:gd name="connsiteX21-155" fmla="*/ 921709 w 3693484"/>
              <a:gd name="connsiteY21-156" fmla="*/ 2247900 h 6791325"/>
              <a:gd name="connsiteX22-157" fmla="*/ 207334 w 3693484"/>
              <a:gd name="connsiteY22-158" fmla="*/ 1733550 h 6791325"/>
              <a:gd name="connsiteX23-159" fmla="*/ 173996 w 3693484"/>
              <a:gd name="connsiteY23-160" fmla="*/ 2038350 h 6791325"/>
              <a:gd name="connsiteX24-161" fmla="*/ 731209 w 3693484"/>
              <a:gd name="connsiteY24-162" fmla="*/ 2743200 h 6791325"/>
              <a:gd name="connsiteX25-163" fmla="*/ 1359859 w 3693484"/>
              <a:gd name="connsiteY25-164" fmla="*/ 3476625 h 6791325"/>
              <a:gd name="connsiteX26-165" fmla="*/ 1578934 w 3693484"/>
              <a:gd name="connsiteY26-166" fmla="*/ 4010025 h 6791325"/>
              <a:gd name="connsiteX27-167" fmla="*/ 1969459 w 3693484"/>
              <a:gd name="connsiteY27-168" fmla="*/ 6791325 h 6791325"/>
              <a:gd name="connsiteX0-169" fmla="*/ 1969459 w 3693484"/>
              <a:gd name="connsiteY0-170" fmla="*/ 6791325 h 6791325"/>
              <a:gd name="connsiteX1-171" fmla="*/ 3693484 w 3693484"/>
              <a:gd name="connsiteY1-172" fmla="*/ 6781800 h 6791325"/>
              <a:gd name="connsiteX2-173" fmla="*/ 2636209 w 3693484"/>
              <a:gd name="connsiteY2-174" fmla="*/ 3819525 h 6791325"/>
              <a:gd name="connsiteX3-175" fmla="*/ 2512384 w 3693484"/>
              <a:gd name="connsiteY3-176" fmla="*/ 3267075 h 6791325"/>
              <a:gd name="connsiteX4-177" fmla="*/ 2874334 w 3693484"/>
              <a:gd name="connsiteY4-178" fmla="*/ 2162175 h 6791325"/>
              <a:gd name="connsiteX5-179" fmla="*/ 3512509 w 3693484"/>
              <a:gd name="connsiteY5-180" fmla="*/ 1247775 h 6791325"/>
              <a:gd name="connsiteX6-181" fmla="*/ 3331534 w 3693484"/>
              <a:gd name="connsiteY6-182" fmla="*/ 1133475 h 6791325"/>
              <a:gd name="connsiteX7-183" fmla="*/ 2664784 w 3693484"/>
              <a:gd name="connsiteY7-184" fmla="*/ 1857375 h 6791325"/>
              <a:gd name="connsiteX8-185" fmla="*/ 2493334 w 3693484"/>
              <a:gd name="connsiteY8-186" fmla="*/ 1752600 h 6791325"/>
              <a:gd name="connsiteX9-187" fmla="*/ 2893384 w 3693484"/>
              <a:gd name="connsiteY9-188" fmla="*/ 390525 h 6791325"/>
              <a:gd name="connsiteX10-189" fmla="*/ 2607634 w 3693484"/>
              <a:gd name="connsiteY10-190" fmla="*/ 295275 h 6791325"/>
              <a:gd name="connsiteX11-191" fmla="*/ 2245684 w 3693484"/>
              <a:gd name="connsiteY11-192" fmla="*/ 1609725 h 6791325"/>
              <a:gd name="connsiteX12-193" fmla="*/ 2093284 w 3693484"/>
              <a:gd name="connsiteY12-194" fmla="*/ 1495425 h 6791325"/>
              <a:gd name="connsiteX13-195" fmla="*/ 2112334 w 3693484"/>
              <a:gd name="connsiteY13-196" fmla="*/ 0 h 6791325"/>
              <a:gd name="connsiteX14-197" fmla="*/ 1912309 w 3693484"/>
              <a:gd name="connsiteY14-198" fmla="*/ 66675 h 6791325"/>
              <a:gd name="connsiteX15-199" fmla="*/ 1845634 w 3693484"/>
              <a:gd name="connsiteY15-200" fmla="*/ 1514475 h 6791325"/>
              <a:gd name="connsiteX16-201" fmla="*/ 1645609 w 3693484"/>
              <a:gd name="connsiteY16-202" fmla="*/ 1504950 h 6791325"/>
              <a:gd name="connsiteX17-203" fmla="*/ 1474159 w 3693484"/>
              <a:gd name="connsiteY17-204" fmla="*/ 123825 h 6791325"/>
              <a:gd name="connsiteX18-205" fmla="*/ 1293184 w 3693484"/>
              <a:gd name="connsiteY18-206" fmla="*/ 123825 h 6791325"/>
              <a:gd name="connsiteX19-207" fmla="*/ 1340809 w 3693484"/>
              <a:gd name="connsiteY19-208" fmla="*/ 1638300 h 6791325"/>
              <a:gd name="connsiteX20-209" fmla="*/ 1178884 w 3693484"/>
              <a:gd name="connsiteY20-210" fmla="*/ 2190750 h 6791325"/>
              <a:gd name="connsiteX21-211" fmla="*/ 921709 w 3693484"/>
              <a:gd name="connsiteY21-212" fmla="*/ 2247900 h 6791325"/>
              <a:gd name="connsiteX22-213" fmla="*/ 207334 w 3693484"/>
              <a:gd name="connsiteY22-214" fmla="*/ 1733550 h 6791325"/>
              <a:gd name="connsiteX23-215" fmla="*/ 173996 w 3693484"/>
              <a:gd name="connsiteY23-216" fmla="*/ 2038350 h 6791325"/>
              <a:gd name="connsiteX24-217" fmla="*/ 731209 w 3693484"/>
              <a:gd name="connsiteY24-218" fmla="*/ 2743200 h 6791325"/>
              <a:gd name="connsiteX25-219" fmla="*/ 1359859 w 3693484"/>
              <a:gd name="connsiteY25-220" fmla="*/ 3476625 h 6791325"/>
              <a:gd name="connsiteX26-221" fmla="*/ 1578934 w 3693484"/>
              <a:gd name="connsiteY26-222" fmla="*/ 4010025 h 6791325"/>
              <a:gd name="connsiteX27-223" fmla="*/ 1969459 w 3693484"/>
              <a:gd name="connsiteY27-224" fmla="*/ 6791325 h 6791325"/>
              <a:gd name="connsiteX0-225" fmla="*/ 1969459 w 3693484"/>
              <a:gd name="connsiteY0-226" fmla="*/ 6791325 h 6791325"/>
              <a:gd name="connsiteX1-227" fmla="*/ 3693484 w 3693484"/>
              <a:gd name="connsiteY1-228" fmla="*/ 6781800 h 6791325"/>
              <a:gd name="connsiteX2-229" fmla="*/ 2636209 w 3693484"/>
              <a:gd name="connsiteY2-230" fmla="*/ 3819525 h 6791325"/>
              <a:gd name="connsiteX3-231" fmla="*/ 2512384 w 3693484"/>
              <a:gd name="connsiteY3-232" fmla="*/ 3267075 h 6791325"/>
              <a:gd name="connsiteX4-233" fmla="*/ 2874334 w 3693484"/>
              <a:gd name="connsiteY4-234" fmla="*/ 2162175 h 6791325"/>
              <a:gd name="connsiteX5-235" fmla="*/ 3512509 w 3693484"/>
              <a:gd name="connsiteY5-236" fmla="*/ 1247775 h 6791325"/>
              <a:gd name="connsiteX6-237" fmla="*/ 3331534 w 3693484"/>
              <a:gd name="connsiteY6-238" fmla="*/ 1133475 h 6791325"/>
              <a:gd name="connsiteX7-239" fmla="*/ 2664784 w 3693484"/>
              <a:gd name="connsiteY7-240" fmla="*/ 1857375 h 6791325"/>
              <a:gd name="connsiteX8-241" fmla="*/ 2493334 w 3693484"/>
              <a:gd name="connsiteY8-242" fmla="*/ 1752600 h 6791325"/>
              <a:gd name="connsiteX9-243" fmla="*/ 2893384 w 3693484"/>
              <a:gd name="connsiteY9-244" fmla="*/ 390525 h 6791325"/>
              <a:gd name="connsiteX10-245" fmla="*/ 2607634 w 3693484"/>
              <a:gd name="connsiteY10-246" fmla="*/ 295275 h 6791325"/>
              <a:gd name="connsiteX11-247" fmla="*/ 2245684 w 3693484"/>
              <a:gd name="connsiteY11-248" fmla="*/ 1609725 h 6791325"/>
              <a:gd name="connsiteX12-249" fmla="*/ 2093284 w 3693484"/>
              <a:gd name="connsiteY12-250" fmla="*/ 1495425 h 6791325"/>
              <a:gd name="connsiteX13-251" fmla="*/ 2112334 w 3693484"/>
              <a:gd name="connsiteY13-252" fmla="*/ 0 h 6791325"/>
              <a:gd name="connsiteX14-253" fmla="*/ 1912309 w 3693484"/>
              <a:gd name="connsiteY14-254" fmla="*/ 66675 h 6791325"/>
              <a:gd name="connsiteX15-255" fmla="*/ 1845634 w 3693484"/>
              <a:gd name="connsiteY15-256" fmla="*/ 1514475 h 6791325"/>
              <a:gd name="connsiteX16-257" fmla="*/ 1645609 w 3693484"/>
              <a:gd name="connsiteY16-258" fmla="*/ 1504950 h 6791325"/>
              <a:gd name="connsiteX17-259" fmla="*/ 1474159 w 3693484"/>
              <a:gd name="connsiteY17-260" fmla="*/ 123825 h 6791325"/>
              <a:gd name="connsiteX18-261" fmla="*/ 1293184 w 3693484"/>
              <a:gd name="connsiteY18-262" fmla="*/ 123825 h 6791325"/>
              <a:gd name="connsiteX19-263" fmla="*/ 1340809 w 3693484"/>
              <a:gd name="connsiteY19-264" fmla="*/ 1638300 h 6791325"/>
              <a:gd name="connsiteX20-265" fmla="*/ 1178884 w 3693484"/>
              <a:gd name="connsiteY20-266" fmla="*/ 2190750 h 6791325"/>
              <a:gd name="connsiteX21-267" fmla="*/ 874084 w 3693484"/>
              <a:gd name="connsiteY21-268" fmla="*/ 2247900 h 6791325"/>
              <a:gd name="connsiteX22-269" fmla="*/ 207334 w 3693484"/>
              <a:gd name="connsiteY22-270" fmla="*/ 1733550 h 6791325"/>
              <a:gd name="connsiteX23-271" fmla="*/ 173996 w 3693484"/>
              <a:gd name="connsiteY23-272" fmla="*/ 2038350 h 6791325"/>
              <a:gd name="connsiteX24-273" fmla="*/ 731209 w 3693484"/>
              <a:gd name="connsiteY24-274" fmla="*/ 2743200 h 6791325"/>
              <a:gd name="connsiteX25-275" fmla="*/ 1359859 w 3693484"/>
              <a:gd name="connsiteY25-276" fmla="*/ 3476625 h 6791325"/>
              <a:gd name="connsiteX26-277" fmla="*/ 1578934 w 3693484"/>
              <a:gd name="connsiteY26-278" fmla="*/ 4010025 h 6791325"/>
              <a:gd name="connsiteX27-279" fmla="*/ 1969459 w 3693484"/>
              <a:gd name="connsiteY27-280" fmla="*/ 6791325 h 6791325"/>
              <a:gd name="connsiteX0-281" fmla="*/ 1969459 w 3693484"/>
              <a:gd name="connsiteY0-282" fmla="*/ 6791325 h 6791325"/>
              <a:gd name="connsiteX1-283" fmla="*/ 3693484 w 3693484"/>
              <a:gd name="connsiteY1-284" fmla="*/ 6781800 h 6791325"/>
              <a:gd name="connsiteX2-285" fmla="*/ 2636209 w 3693484"/>
              <a:gd name="connsiteY2-286" fmla="*/ 3819525 h 6791325"/>
              <a:gd name="connsiteX3-287" fmla="*/ 2512384 w 3693484"/>
              <a:gd name="connsiteY3-288" fmla="*/ 3267075 h 6791325"/>
              <a:gd name="connsiteX4-289" fmla="*/ 2874334 w 3693484"/>
              <a:gd name="connsiteY4-290" fmla="*/ 2162175 h 6791325"/>
              <a:gd name="connsiteX5-291" fmla="*/ 3512509 w 3693484"/>
              <a:gd name="connsiteY5-292" fmla="*/ 1247775 h 6791325"/>
              <a:gd name="connsiteX6-293" fmla="*/ 3331534 w 3693484"/>
              <a:gd name="connsiteY6-294" fmla="*/ 1133475 h 6791325"/>
              <a:gd name="connsiteX7-295" fmla="*/ 2664784 w 3693484"/>
              <a:gd name="connsiteY7-296" fmla="*/ 1857375 h 6791325"/>
              <a:gd name="connsiteX8-297" fmla="*/ 2493334 w 3693484"/>
              <a:gd name="connsiteY8-298" fmla="*/ 1752600 h 6791325"/>
              <a:gd name="connsiteX9-299" fmla="*/ 2893384 w 3693484"/>
              <a:gd name="connsiteY9-300" fmla="*/ 390525 h 6791325"/>
              <a:gd name="connsiteX10-301" fmla="*/ 2607634 w 3693484"/>
              <a:gd name="connsiteY10-302" fmla="*/ 295275 h 6791325"/>
              <a:gd name="connsiteX11-303" fmla="*/ 2245684 w 3693484"/>
              <a:gd name="connsiteY11-304" fmla="*/ 1609725 h 6791325"/>
              <a:gd name="connsiteX12-305" fmla="*/ 2093284 w 3693484"/>
              <a:gd name="connsiteY12-306" fmla="*/ 1495425 h 6791325"/>
              <a:gd name="connsiteX13-307" fmla="*/ 2112334 w 3693484"/>
              <a:gd name="connsiteY13-308" fmla="*/ 0 h 6791325"/>
              <a:gd name="connsiteX14-309" fmla="*/ 1912309 w 3693484"/>
              <a:gd name="connsiteY14-310" fmla="*/ 66675 h 6791325"/>
              <a:gd name="connsiteX15-311" fmla="*/ 1845634 w 3693484"/>
              <a:gd name="connsiteY15-312" fmla="*/ 1514475 h 6791325"/>
              <a:gd name="connsiteX16-313" fmla="*/ 1645609 w 3693484"/>
              <a:gd name="connsiteY16-314" fmla="*/ 1504950 h 6791325"/>
              <a:gd name="connsiteX17-315" fmla="*/ 1474159 w 3693484"/>
              <a:gd name="connsiteY17-316" fmla="*/ 123825 h 6791325"/>
              <a:gd name="connsiteX18-317" fmla="*/ 1293184 w 3693484"/>
              <a:gd name="connsiteY18-318" fmla="*/ 123825 h 6791325"/>
              <a:gd name="connsiteX19-319" fmla="*/ 1340809 w 3693484"/>
              <a:gd name="connsiteY19-320" fmla="*/ 1638300 h 6791325"/>
              <a:gd name="connsiteX20-321" fmla="*/ 1178884 w 3693484"/>
              <a:gd name="connsiteY20-322" fmla="*/ 2190750 h 6791325"/>
              <a:gd name="connsiteX21-323" fmla="*/ 874084 w 3693484"/>
              <a:gd name="connsiteY21-324" fmla="*/ 2247900 h 6791325"/>
              <a:gd name="connsiteX22-325" fmla="*/ 207334 w 3693484"/>
              <a:gd name="connsiteY22-326" fmla="*/ 1733550 h 6791325"/>
              <a:gd name="connsiteX23-327" fmla="*/ 173996 w 3693484"/>
              <a:gd name="connsiteY23-328" fmla="*/ 2038350 h 6791325"/>
              <a:gd name="connsiteX24-329" fmla="*/ 731209 w 3693484"/>
              <a:gd name="connsiteY24-330" fmla="*/ 2743200 h 6791325"/>
              <a:gd name="connsiteX25-331" fmla="*/ 1359859 w 3693484"/>
              <a:gd name="connsiteY25-332" fmla="*/ 3476625 h 6791325"/>
              <a:gd name="connsiteX26-333" fmla="*/ 1578934 w 3693484"/>
              <a:gd name="connsiteY26-334" fmla="*/ 4010025 h 6791325"/>
              <a:gd name="connsiteX27-335" fmla="*/ 1969459 w 3693484"/>
              <a:gd name="connsiteY27-336" fmla="*/ 6791325 h 6791325"/>
              <a:gd name="connsiteX0-337" fmla="*/ 1969459 w 3693484"/>
              <a:gd name="connsiteY0-338" fmla="*/ 6791325 h 6791325"/>
              <a:gd name="connsiteX1-339" fmla="*/ 3693484 w 3693484"/>
              <a:gd name="connsiteY1-340" fmla="*/ 6781800 h 6791325"/>
              <a:gd name="connsiteX2-341" fmla="*/ 2636209 w 3693484"/>
              <a:gd name="connsiteY2-342" fmla="*/ 3819525 h 6791325"/>
              <a:gd name="connsiteX3-343" fmla="*/ 2512384 w 3693484"/>
              <a:gd name="connsiteY3-344" fmla="*/ 3267075 h 6791325"/>
              <a:gd name="connsiteX4-345" fmla="*/ 2874334 w 3693484"/>
              <a:gd name="connsiteY4-346" fmla="*/ 2162175 h 6791325"/>
              <a:gd name="connsiteX5-347" fmla="*/ 3512509 w 3693484"/>
              <a:gd name="connsiteY5-348" fmla="*/ 1247775 h 6791325"/>
              <a:gd name="connsiteX6-349" fmla="*/ 3331534 w 3693484"/>
              <a:gd name="connsiteY6-350" fmla="*/ 1133475 h 6791325"/>
              <a:gd name="connsiteX7-351" fmla="*/ 2664784 w 3693484"/>
              <a:gd name="connsiteY7-352" fmla="*/ 1857375 h 6791325"/>
              <a:gd name="connsiteX8-353" fmla="*/ 2493334 w 3693484"/>
              <a:gd name="connsiteY8-354" fmla="*/ 1752600 h 6791325"/>
              <a:gd name="connsiteX9-355" fmla="*/ 2893384 w 3693484"/>
              <a:gd name="connsiteY9-356" fmla="*/ 390525 h 6791325"/>
              <a:gd name="connsiteX10-357" fmla="*/ 2607634 w 3693484"/>
              <a:gd name="connsiteY10-358" fmla="*/ 295275 h 6791325"/>
              <a:gd name="connsiteX11-359" fmla="*/ 2245684 w 3693484"/>
              <a:gd name="connsiteY11-360" fmla="*/ 1609725 h 6791325"/>
              <a:gd name="connsiteX12-361" fmla="*/ 2093284 w 3693484"/>
              <a:gd name="connsiteY12-362" fmla="*/ 1495425 h 6791325"/>
              <a:gd name="connsiteX13-363" fmla="*/ 2112334 w 3693484"/>
              <a:gd name="connsiteY13-364" fmla="*/ 0 h 6791325"/>
              <a:gd name="connsiteX14-365" fmla="*/ 1912309 w 3693484"/>
              <a:gd name="connsiteY14-366" fmla="*/ 66675 h 6791325"/>
              <a:gd name="connsiteX15-367" fmla="*/ 1845634 w 3693484"/>
              <a:gd name="connsiteY15-368" fmla="*/ 1514475 h 6791325"/>
              <a:gd name="connsiteX16-369" fmla="*/ 1645609 w 3693484"/>
              <a:gd name="connsiteY16-370" fmla="*/ 1504950 h 6791325"/>
              <a:gd name="connsiteX17-371" fmla="*/ 1474159 w 3693484"/>
              <a:gd name="connsiteY17-372" fmla="*/ 123825 h 6791325"/>
              <a:gd name="connsiteX18-373" fmla="*/ 1293184 w 3693484"/>
              <a:gd name="connsiteY18-374" fmla="*/ 123825 h 6791325"/>
              <a:gd name="connsiteX19-375" fmla="*/ 1340809 w 3693484"/>
              <a:gd name="connsiteY19-376" fmla="*/ 1638300 h 6791325"/>
              <a:gd name="connsiteX20-377" fmla="*/ 1178884 w 3693484"/>
              <a:gd name="connsiteY20-378" fmla="*/ 2190750 h 6791325"/>
              <a:gd name="connsiteX21-379" fmla="*/ 902659 w 3693484"/>
              <a:gd name="connsiteY21-380" fmla="*/ 2247900 h 6791325"/>
              <a:gd name="connsiteX22-381" fmla="*/ 207334 w 3693484"/>
              <a:gd name="connsiteY22-382" fmla="*/ 1733550 h 6791325"/>
              <a:gd name="connsiteX23-383" fmla="*/ 173996 w 3693484"/>
              <a:gd name="connsiteY23-384" fmla="*/ 2038350 h 6791325"/>
              <a:gd name="connsiteX24-385" fmla="*/ 731209 w 3693484"/>
              <a:gd name="connsiteY24-386" fmla="*/ 2743200 h 6791325"/>
              <a:gd name="connsiteX25-387" fmla="*/ 1359859 w 3693484"/>
              <a:gd name="connsiteY25-388" fmla="*/ 3476625 h 6791325"/>
              <a:gd name="connsiteX26-389" fmla="*/ 1578934 w 3693484"/>
              <a:gd name="connsiteY26-390" fmla="*/ 4010025 h 6791325"/>
              <a:gd name="connsiteX27-391" fmla="*/ 1969459 w 3693484"/>
              <a:gd name="connsiteY27-392" fmla="*/ 6791325 h 6791325"/>
              <a:gd name="connsiteX0-393" fmla="*/ 1969459 w 3693484"/>
              <a:gd name="connsiteY0-394" fmla="*/ 6791325 h 6791325"/>
              <a:gd name="connsiteX1-395" fmla="*/ 3693484 w 3693484"/>
              <a:gd name="connsiteY1-396" fmla="*/ 6781800 h 6791325"/>
              <a:gd name="connsiteX2-397" fmla="*/ 2636209 w 3693484"/>
              <a:gd name="connsiteY2-398" fmla="*/ 3819525 h 6791325"/>
              <a:gd name="connsiteX3-399" fmla="*/ 2512384 w 3693484"/>
              <a:gd name="connsiteY3-400" fmla="*/ 3267075 h 6791325"/>
              <a:gd name="connsiteX4-401" fmla="*/ 2874334 w 3693484"/>
              <a:gd name="connsiteY4-402" fmla="*/ 2162175 h 6791325"/>
              <a:gd name="connsiteX5-403" fmla="*/ 3512509 w 3693484"/>
              <a:gd name="connsiteY5-404" fmla="*/ 1247775 h 6791325"/>
              <a:gd name="connsiteX6-405" fmla="*/ 3331534 w 3693484"/>
              <a:gd name="connsiteY6-406" fmla="*/ 1133475 h 6791325"/>
              <a:gd name="connsiteX7-407" fmla="*/ 2664784 w 3693484"/>
              <a:gd name="connsiteY7-408" fmla="*/ 1857375 h 6791325"/>
              <a:gd name="connsiteX8-409" fmla="*/ 2493334 w 3693484"/>
              <a:gd name="connsiteY8-410" fmla="*/ 1752600 h 6791325"/>
              <a:gd name="connsiteX9-411" fmla="*/ 2893384 w 3693484"/>
              <a:gd name="connsiteY9-412" fmla="*/ 390525 h 6791325"/>
              <a:gd name="connsiteX10-413" fmla="*/ 2607634 w 3693484"/>
              <a:gd name="connsiteY10-414" fmla="*/ 295275 h 6791325"/>
              <a:gd name="connsiteX11-415" fmla="*/ 2245684 w 3693484"/>
              <a:gd name="connsiteY11-416" fmla="*/ 1609725 h 6791325"/>
              <a:gd name="connsiteX12-417" fmla="*/ 2093284 w 3693484"/>
              <a:gd name="connsiteY12-418" fmla="*/ 1495425 h 6791325"/>
              <a:gd name="connsiteX13-419" fmla="*/ 2112334 w 3693484"/>
              <a:gd name="connsiteY13-420" fmla="*/ 0 h 6791325"/>
              <a:gd name="connsiteX14-421" fmla="*/ 1912309 w 3693484"/>
              <a:gd name="connsiteY14-422" fmla="*/ 66675 h 6791325"/>
              <a:gd name="connsiteX15-423" fmla="*/ 1845634 w 3693484"/>
              <a:gd name="connsiteY15-424" fmla="*/ 1514475 h 6791325"/>
              <a:gd name="connsiteX16-425" fmla="*/ 1645609 w 3693484"/>
              <a:gd name="connsiteY16-426" fmla="*/ 1504950 h 6791325"/>
              <a:gd name="connsiteX17-427" fmla="*/ 1474159 w 3693484"/>
              <a:gd name="connsiteY17-428" fmla="*/ 123825 h 6791325"/>
              <a:gd name="connsiteX18-429" fmla="*/ 1293184 w 3693484"/>
              <a:gd name="connsiteY18-430" fmla="*/ 123825 h 6791325"/>
              <a:gd name="connsiteX19-431" fmla="*/ 1340809 w 3693484"/>
              <a:gd name="connsiteY19-432" fmla="*/ 1638300 h 6791325"/>
              <a:gd name="connsiteX20-433" fmla="*/ 1178884 w 3693484"/>
              <a:gd name="connsiteY20-434" fmla="*/ 2190750 h 6791325"/>
              <a:gd name="connsiteX21-435" fmla="*/ 902659 w 3693484"/>
              <a:gd name="connsiteY21-436" fmla="*/ 2247900 h 6791325"/>
              <a:gd name="connsiteX22-437" fmla="*/ 207334 w 3693484"/>
              <a:gd name="connsiteY22-438" fmla="*/ 1733550 h 6791325"/>
              <a:gd name="connsiteX23-439" fmla="*/ 173996 w 3693484"/>
              <a:gd name="connsiteY23-440" fmla="*/ 2038350 h 6791325"/>
              <a:gd name="connsiteX24-441" fmla="*/ 731209 w 3693484"/>
              <a:gd name="connsiteY24-442" fmla="*/ 2743200 h 6791325"/>
              <a:gd name="connsiteX25-443" fmla="*/ 1359859 w 3693484"/>
              <a:gd name="connsiteY25-444" fmla="*/ 3476625 h 6791325"/>
              <a:gd name="connsiteX26-445" fmla="*/ 1578934 w 3693484"/>
              <a:gd name="connsiteY26-446" fmla="*/ 4010025 h 6791325"/>
              <a:gd name="connsiteX27-447" fmla="*/ 1969459 w 3693484"/>
              <a:gd name="connsiteY27-448" fmla="*/ 6791325 h 6791325"/>
              <a:gd name="connsiteX0-449" fmla="*/ 1969459 w 3693484"/>
              <a:gd name="connsiteY0-450" fmla="*/ 6791325 h 6791325"/>
              <a:gd name="connsiteX1-451" fmla="*/ 3693484 w 3693484"/>
              <a:gd name="connsiteY1-452" fmla="*/ 6781800 h 6791325"/>
              <a:gd name="connsiteX2-453" fmla="*/ 2636209 w 3693484"/>
              <a:gd name="connsiteY2-454" fmla="*/ 3819525 h 6791325"/>
              <a:gd name="connsiteX3-455" fmla="*/ 2512384 w 3693484"/>
              <a:gd name="connsiteY3-456" fmla="*/ 3267075 h 6791325"/>
              <a:gd name="connsiteX4-457" fmla="*/ 2874334 w 3693484"/>
              <a:gd name="connsiteY4-458" fmla="*/ 2162175 h 6791325"/>
              <a:gd name="connsiteX5-459" fmla="*/ 3512509 w 3693484"/>
              <a:gd name="connsiteY5-460" fmla="*/ 1247775 h 6791325"/>
              <a:gd name="connsiteX6-461" fmla="*/ 3331534 w 3693484"/>
              <a:gd name="connsiteY6-462" fmla="*/ 1133475 h 6791325"/>
              <a:gd name="connsiteX7-463" fmla="*/ 2664784 w 3693484"/>
              <a:gd name="connsiteY7-464" fmla="*/ 1857375 h 6791325"/>
              <a:gd name="connsiteX8-465" fmla="*/ 2493334 w 3693484"/>
              <a:gd name="connsiteY8-466" fmla="*/ 1752600 h 6791325"/>
              <a:gd name="connsiteX9-467" fmla="*/ 2893384 w 3693484"/>
              <a:gd name="connsiteY9-468" fmla="*/ 390525 h 6791325"/>
              <a:gd name="connsiteX10-469" fmla="*/ 2607634 w 3693484"/>
              <a:gd name="connsiteY10-470" fmla="*/ 295275 h 6791325"/>
              <a:gd name="connsiteX11-471" fmla="*/ 2245684 w 3693484"/>
              <a:gd name="connsiteY11-472" fmla="*/ 1609725 h 6791325"/>
              <a:gd name="connsiteX12-473" fmla="*/ 2093284 w 3693484"/>
              <a:gd name="connsiteY12-474" fmla="*/ 1495425 h 6791325"/>
              <a:gd name="connsiteX13-475" fmla="*/ 2112334 w 3693484"/>
              <a:gd name="connsiteY13-476" fmla="*/ 0 h 6791325"/>
              <a:gd name="connsiteX14-477" fmla="*/ 1912309 w 3693484"/>
              <a:gd name="connsiteY14-478" fmla="*/ 66675 h 6791325"/>
              <a:gd name="connsiteX15-479" fmla="*/ 1845634 w 3693484"/>
              <a:gd name="connsiteY15-480" fmla="*/ 1514475 h 6791325"/>
              <a:gd name="connsiteX16-481" fmla="*/ 1645609 w 3693484"/>
              <a:gd name="connsiteY16-482" fmla="*/ 1504950 h 6791325"/>
              <a:gd name="connsiteX17-483" fmla="*/ 1474159 w 3693484"/>
              <a:gd name="connsiteY17-484" fmla="*/ 123825 h 6791325"/>
              <a:gd name="connsiteX18-485" fmla="*/ 1293184 w 3693484"/>
              <a:gd name="connsiteY18-486" fmla="*/ 123825 h 6791325"/>
              <a:gd name="connsiteX19-487" fmla="*/ 1340809 w 3693484"/>
              <a:gd name="connsiteY19-488" fmla="*/ 1638300 h 6791325"/>
              <a:gd name="connsiteX20-489" fmla="*/ 902659 w 3693484"/>
              <a:gd name="connsiteY20-490" fmla="*/ 2247900 h 6791325"/>
              <a:gd name="connsiteX21-491" fmla="*/ 207334 w 3693484"/>
              <a:gd name="connsiteY21-492" fmla="*/ 1733550 h 6791325"/>
              <a:gd name="connsiteX22-493" fmla="*/ 173996 w 3693484"/>
              <a:gd name="connsiteY22-494" fmla="*/ 2038350 h 6791325"/>
              <a:gd name="connsiteX23-495" fmla="*/ 731209 w 3693484"/>
              <a:gd name="connsiteY23-496" fmla="*/ 2743200 h 6791325"/>
              <a:gd name="connsiteX24-497" fmla="*/ 1359859 w 3693484"/>
              <a:gd name="connsiteY24-498" fmla="*/ 3476625 h 6791325"/>
              <a:gd name="connsiteX25-499" fmla="*/ 1578934 w 3693484"/>
              <a:gd name="connsiteY25-500" fmla="*/ 4010025 h 6791325"/>
              <a:gd name="connsiteX26-501" fmla="*/ 1969459 w 3693484"/>
              <a:gd name="connsiteY26-502" fmla="*/ 6791325 h 6791325"/>
              <a:gd name="connsiteX0-503" fmla="*/ 1969459 w 3693484"/>
              <a:gd name="connsiteY0-504" fmla="*/ 6791325 h 6791325"/>
              <a:gd name="connsiteX1-505" fmla="*/ 3693484 w 3693484"/>
              <a:gd name="connsiteY1-506" fmla="*/ 6781800 h 6791325"/>
              <a:gd name="connsiteX2-507" fmla="*/ 2636209 w 3693484"/>
              <a:gd name="connsiteY2-508" fmla="*/ 3819525 h 6791325"/>
              <a:gd name="connsiteX3-509" fmla="*/ 2512384 w 3693484"/>
              <a:gd name="connsiteY3-510" fmla="*/ 3267075 h 6791325"/>
              <a:gd name="connsiteX4-511" fmla="*/ 2874334 w 3693484"/>
              <a:gd name="connsiteY4-512" fmla="*/ 2162175 h 6791325"/>
              <a:gd name="connsiteX5-513" fmla="*/ 3512509 w 3693484"/>
              <a:gd name="connsiteY5-514" fmla="*/ 1247775 h 6791325"/>
              <a:gd name="connsiteX6-515" fmla="*/ 3331534 w 3693484"/>
              <a:gd name="connsiteY6-516" fmla="*/ 1133475 h 6791325"/>
              <a:gd name="connsiteX7-517" fmla="*/ 2664784 w 3693484"/>
              <a:gd name="connsiteY7-518" fmla="*/ 1857375 h 6791325"/>
              <a:gd name="connsiteX8-519" fmla="*/ 2493334 w 3693484"/>
              <a:gd name="connsiteY8-520" fmla="*/ 1752600 h 6791325"/>
              <a:gd name="connsiteX9-521" fmla="*/ 2893384 w 3693484"/>
              <a:gd name="connsiteY9-522" fmla="*/ 390525 h 6791325"/>
              <a:gd name="connsiteX10-523" fmla="*/ 2607634 w 3693484"/>
              <a:gd name="connsiteY10-524" fmla="*/ 295275 h 6791325"/>
              <a:gd name="connsiteX11-525" fmla="*/ 2245684 w 3693484"/>
              <a:gd name="connsiteY11-526" fmla="*/ 1609725 h 6791325"/>
              <a:gd name="connsiteX12-527" fmla="*/ 2093284 w 3693484"/>
              <a:gd name="connsiteY12-528" fmla="*/ 1495425 h 6791325"/>
              <a:gd name="connsiteX13-529" fmla="*/ 2112334 w 3693484"/>
              <a:gd name="connsiteY13-530" fmla="*/ 0 h 6791325"/>
              <a:gd name="connsiteX14-531" fmla="*/ 1912309 w 3693484"/>
              <a:gd name="connsiteY14-532" fmla="*/ 66675 h 6791325"/>
              <a:gd name="connsiteX15-533" fmla="*/ 1845634 w 3693484"/>
              <a:gd name="connsiteY15-534" fmla="*/ 1514475 h 6791325"/>
              <a:gd name="connsiteX16-535" fmla="*/ 1645609 w 3693484"/>
              <a:gd name="connsiteY16-536" fmla="*/ 1504950 h 6791325"/>
              <a:gd name="connsiteX17-537" fmla="*/ 1474159 w 3693484"/>
              <a:gd name="connsiteY17-538" fmla="*/ 123825 h 6791325"/>
              <a:gd name="connsiteX18-539" fmla="*/ 1293184 w 3693484"/>
              <a:gd name="connsiteY18-540" fmla="*/ 123825 h 6791325"/>
              <a:gd name="connsiteX19-541" fmla="*/ 1340809 w 3693484"/>
              <a:gd name="connsiteY19-542" fmla="*/ 1638300 h 6791325"/>
              <a:gd name="connsiteX20-543" fmla="*/ 902659 w 3693484"/>
              <a:gd name="connsiteY20-544" fmla="*/ 2247900 h 6791325"/>
              <a:gd name="connsiteX21-545" fmla="*/ 207334 w 3693484"/>
              <a:gd name="connsiteY21-546" fmla="*/ 1733550 h 6791325"/>
              <a:gd name="connsiteX22-547" fmla="*/ 173996 w 3693484"/>
              <a:gd name="connsiteY22-548" fmla="*/ 2038350 h 6791325"/>
              <a:gd name="connsiteX23-549" fmla="*/ 731209 w 3693484"/>
              <a:gd name="connsiteY23-550" fmla="*/ 2743200 h 6791325"/>
              <a:gd name="connsiteX24-551" fmla="*/ 1359859 w 3693484"/>
              <a:gd name="connsiteY24-552" fmla="*/ 3476625 h 6791325"/>
              <a:gd name="connsiteX25-553" fmla="*/ 1578934 w 3693484"/>
              <a:gd name="connsiteY25-554" fmla="*/ 4010025 h 6791325"/>
              <a:gd name="connsiteX26-555" fmla="*/ 1969459 w 3693484"/>
              <a:gd name="connsiteY26-556" fmla="*/ 6791325 h 6791325"/>
              <a:gd name="connsiteX0-557" fmla="*/ 1969459 w 3693484"/>
              <a:gd name="connsiteY0-558" fmla="*/ 6791325 h 6791325"/>
              <a:gd name="connsiteX1-559" fmla="*/ 3693484 w 3693484"/>
              <a:gd name="connsiteY1-560" fmla="*/ 6781800 h 6791325"/>
              <a:gd name="connsiteX2-561" fmla="*/ 2636209 w 3693484"/>
              <a:gd name="connsiteY2-562" fmla="*/ 3819525 h 6791325"/>
              <a:gd name="connsiteX3-563" fmla="*/ 2512384 w 3693484"/>
              <a:gd name="connsiteY3-564" fmla="*/ 3267075 h 6791325"/>
              <a:gd name="connsiteX4-565" fmla="*/ 2874334 w 3693484"/>
              <a:gd name="connsiteY4-566" fmla="*/ 2162175 h 6791325"/>
              <a:gd name="connsiteX5-567" fmla="*/ 3512509 w 3693484"/>
              <a:gd name="connsiteY5-568" fmla="*/ 1247775 h 6791325"/>
              <a:gd name="connsiteX6-569" fmla="*/ 3331534 w 3693484"/>
              <a:gd name="connsiteY6-570" fmla="*/ 1133475 h 6791325"/>
              <a:gd name="connsiteX7-571" fmla="*/ 2664784 w 3693484"/>
              <a:gd name="connsiteY7-572" fmla="*/ 1857375 h 6791325"/>
              <a:gd name="connsiteX8-573" fmla="*/ 2493334 w 3693484"/>
              <a:gd name="connsiteY8-574" fmla="*/ 1752600 h 6791325"/>
              <a:gd name="connsiteX9-575" fmla="*/ 2893384 w 3693484"/>
              <a:gd name="connsiteY9-576" fmla="*/ 390525 h 6791325"/>
              <a:gd name="connsiteX10-577" fmla="*/ 2607634 w 3693484"/>
              <a:gd name="connsiteY10-578" fmla="*/ 295275 h 6791325"/>
              <a:gd name="connsiteX11-579" fmla="*/ 2245684 w 3693484"/>
              <a:gd name="connsiteY11-580" fmla="*/ 1609725 h 6791325"/>
              <a:gd name="connsiteX12-581" fmla="*/ 2093284 w 3693484"/>
              <a:gd name="connsiteY12-582" fmla="*/ 1495425 h 6791325"/>
              <a:gd name="connsiteX13-583" fmla="*/ 2112334 w 3693484"/>
              <a:gd name="connsiteY13-584" fmla="*/ 0 h 6791325"/>
              <a:gd name="connsiteX14-585" fmla="*/ 1912309 w 3693484"/>
              <a:gd name="connsiteY14-586" fmla="*/ 66675 h 6791325"/>
              <a:gd name="connsiteX15-587" fmla="*/ 1845634 w 3693484"/>
              <a:gd name="connsiteY15-588" fmla="*/ 1514475 h 6791325"/>
              <a:gd name="connsiteX16-589" fmla="*/ 1645609 w 3693484"/>
              <a:gd name="connsiteY16-590" fmla="*/ 1504950 h 6791325"/>
              <a:gd name="connsiteX17-591" fmla="*/ 1474159 w 3693484"/>
              <a:gd name="connsiteY17-592" fmla="*/ 123825 h 6791325"/>
              <a:gd name="connsiteX18-593" fmla="*/ 1293184 w 3693484"/>
              <a:gd name="connsiteY18-594" fmla="*/ 123825 h 6791325"/>
              <a:gd name="connsiteX19-595" fmla="*/ 1340809 w 3693484"/>
              <a:gd name="connsiteY19-596" fmla="*/ 1638300 h 6791325"/>
              <a:gd name="connsiteX20-597" fmla="*/ 902659 w 3693484"/>
              <a:gd name="connsiteY20-598" fmla="*/ 2247900 h 6791325"/>
              <a:gd name="connsiteX21-599" fmla="*/ 207334 w 3693484"/>
              <a:gd name="connsiteY21-600" fmla="*/ 1733550 h 6791325"/>
              <a:gd name="connsiteX22-601" fmla="*/ 173996 w 3693484"/>
              <a:gd name="connsiteY22-602" fmla="*/ 2038350 h 6791325"/>
              <a:gd name="connsiteX23-603" fmla="*/ 731209 w 3693484"/>
              <a:gd name="connsiteY23-604" fmla="*/ 2743200 h 6791325"/>
              <a:gd name="connsiteX24-605" fmla="*/ 1359859 w 3693484"/>
              <a:gd name="connsiteY24-606" fmla="*/ 3476625 h 6791325"/>
              <a:gd name="connsiteX25-607" fmla="*/ 1578934 w 3693484"/>
              <a:gd name="connsiteY25-608" fmla="*/ 4010025 h 6791325"/>
              <a:gd name="connsiteX26-609" fmla="*/ 1969459 w 3693484"/>
              <a:gd name="connsiteY26-610" fmla="*/ 6791325 h 6791325"/>
              <a:gd name="connsiteX0-611" fmla="*/ 1969459 w 3693484"/>
              <a:gd name="connsiteY0-612" fmla="*/ 6791325 h 6791325"/>
              <a:gd name="connsiteX1-613" fmla="*/ 3693484 w 3693484"/>
              <a:gd name="connsiteY1-614" fmla="*/ 6781800 h 6791325"/>
              <a:gd name="connsiteX2-615" fmla="*/ 2636209 w 3693484"/>
              <a:gd name="connsiteY2-616" fmla="*/ 3819525 h 6791325"/>
              <a:gd name="connsiteX3-617" fmla="*/ 2512384 w 3693484"/>
              <a:gd name="connsiteY3-618" fmla="*/ 3267075 h 6791325"/>
              <a:gd name="connsiteX4-619" fmla="*/ 2874334 w 3693484"/>
              <a:gd name="connsiteY4-620" fmla="*/ 2162175 h 6791325"/>
              <a:gd name="connsiteX5-621" fmla="*/ 3512509 w 3693484"/>
              <a:gd name="connsiteY5-622" fmla="*/ 1247775 h 6791325"/>
              <a:gd name="connsiteX6-623" fmla="*/ 3331534 w 3693484"/>
              <a:gd name="connsiteY6-624" fmla="*/ 1133475 h 6791325"/>
              <a:gd name="connsiteX7-625" fmla="*/ 2664784 w 3693484"/>
              <a:gd name="connsiteY7-626" fmla="*/ 1857375 h 6791325"/>
              <a:gd name="connsiteX8-627" fmla="*/ 2493334 w 3693484"/>
              <a:gd name="connsiteY8-628" fmla="*/ 1752600 h 6791325"/>
              <a:gd name="connsiteX9-629" fmla="*/ 2893384 w 3693484"/>
              <a:gd name="connsiteY9-630" fmla="*/ 390525 h 6791325"/>
              <a:gd name="connsiteX10-631" fmla="*/ 2607634 w 3693484"/>
              <a:gd name="connsiteY10-632" fmla="*/ 295275 h 6791325"/>
              <a:gd name="connsiteX11-633" fmla="*/ 2245684 w 3693484"/>
              <a:gd name="connsiteY11-634" fmla="*/ 1609725 h 6791325"/>
              <a:gd name="connsiteX12-635" fmla="*/ 2093284 w 3693484"/>
              <a:gd name="connsiteY12-636" fmla="*/ 1495425 h 6791325"/>
              <a:gd name="connsiteX13-637" fmla="*/ 2112334 w 3693484"/>
              <a:gd name="connsiteY13-638" fmla="*/ 0 h 6791325"/>
              <a:gd name="connsiteX14-639" fmla="*/ 1912309 w 3693484"/>
              <a:gd name="connsiteY14-640" fmla="*/ 66675 h 6791325"/>
              <a:gd name="connsiteX15-641" fmla="*/ 1845634 w 3693484"/>
              <a:gd name="connsiteY15-642" fmla="*/ 1514475 h 6791325"/>
              <a:gd name="connsiteX16-643" fmla="*/ 1645609 w 3693484"/>
              <a:gd name="connsiteY16-644" fmla="*/ 1504950 h 6791325"/>
              <a:gd name="connsiteX17-645" fmla="*/ 1474159 w 3693484"/>
              <a:gd name="connsiteY17-646" fmla="*/ 123825 h 6791325"/>
              <a:gd name="connsiteX18-647" fmla="*/ 1293184 w 3693484"/>
              <a:gd name="connsiteY18-648" fmla="*/ 123825 h 6791325"/>
              <a:gd name="connsiteX19-649" fmla="*/ 1340809 w 3693484"/>
              <a:gd name="connsiteY19-650" fmla="*/ 1638300 h 6791325"/>
              <a:gd name="connsiteX20-651" fmla="*/ 1274133 w 3693484"/>
              <a:gd name="connsiteY20-652" fmla="*/ 1924050 h 6791325"/>
              <a:gd name="connsiteX21-653" fmla="*/ 902659 w 3693484"/>
              <a:gd name="connsiteY21-654" fmla="*/ 2247900 h 6791325"/>
              <a:gd name="connsiteX22-655" fmla="*/ 207334 w 3693484"/>
              <a:gd name="connsiteY22-656" fmla="*/ 1733550 h 6791325"/>
              <a:gd name="connsiteX23-657" fmla="*/ 173996 w 3693484"/>
              <a:gd name="connsiteY23-658" fmla="*/ 2038350 h 6791325"/>
              <a:gd name="connsiteX24-659" fmla="*/ 731209 w 3693484"/>
              <a:gd name="connsiteY24-660" fmla="*/ 2743200 h 6791325"/>
              <a:gd name="connsiteX25-661" fmla="*/ 1359859 w 3693484"/>
              <a:gd name="connsiteY25-662" fmla="*/ 3476625 h 6791325"/>
              <a:gd name="connsiteX26-663" fmla="*/ 1578934 w 3693484"/>
              <a:gd name="connsiteY26-664" fmla="*/ 4010025 h 6791325"/>
              <a:gd name="connsiteX27-665" fmla="*/ 1969459 w 3693484"/>
              <a:gd name="connsiteY27-666" fmla="*/ 6791325 h 6791325"/>
              <a:gd name="connsiteX0-667" fmla="*/ 1969459 w 3693484"/>
              <a:gd name="connsiteY0-668" fmla="*/ 6791325 h 6791325"/>
              <a:gd name="connsiteX1-669" fmla="*/ 3693484 w 3693484"/>
              <a:gd name="connsiteY1-670" fmla="*/ 6781800 h 6791325"/>
              <a:gd name="connsiteX2-671" fmla="*/ 2636209 w 3693484"/>
              <a:gd name="connsiteY2-672" fmla="*/ 3819525 h 6791325"/>
              <a:gd name="connsiteX3-673" fmla="*/ 2512384 w 3693484"/>
              <a:gd name="connsiteY3-674" fmla="*/ 3267075 h 6791325"/>
              <a:gd name="connsiteX4-675" fmla="*/ 2874334 w 3693484"/>
              <a:gd name="connsiteY4-676" fmla="*/ 2162175 h 6791325"/>
              <a:gd name="connsiteX5-677" fmla="*/ 3512509 w 3693484"/>
              <a:gd name="connsiteY5-678" fmla="*/ 1247775 h 6791325"/>
              <a:gd name="connsiteX6-679" fmla="*/ 3331534 w 3693484"/>
              <a:gd name="connsiteY6-680" fmla="*/ 1133475 h 6791325"/>
              <a:gd name="connsiteX7-681" fmla="*/ 2664784 w 3693484"/>
              <a:gd name="connsiteY7-682" fmla="*/ 1857375 h 6791325"/>
              <a:gd name="connsiteX8-683" fmla="*/ 2493334 w 3693484"/>
              <a:gd name="connsiteY8-684" fmla="*/ 1752600 h 6791325"/>
              <a:gd name="connsiteX9-685" fmla="*/ 2893384 w 3693484"/>
              <a:gd name="connsiteY9-686" fmla="*/ 390525 h 6791325"/>
              <a:gd name="connsiteX10-687" fmla="*/ 2607634 w 3693484"/>
              <a:gd name="connsiteY10-688" fmla="*/ 295275 h 6791325"/>
              <a:gd name="connsiteX11-689" fmla="*/ 2245684 w 3693484"/>
              <a:gd name="connsiteY11-690" fmla="*/ 1609725 h 6791325"/>
              <a:gd name="connsiteX12-691" fmla="*/ 2093284 w 3693484"/>
              <a:gd name="connsiteY12-692" fmla="*/ 1495425 h 6791325"/>
              <a:gd name="connsiteX13-693" fmla="*/ 2112334 w 3693484"/>
              <a:gd name="connsiteY13-694" fmla="*/ 0 h 6791325"/>
              <a:gd name="connsiteX14-695" fmla="*/ 1912309 w 3693484"/>
              <a:gd name="connsiteY14-696" fmla="*/ 66675 h 6791325"/>
              <a:gd name="connsiteX15-697" fmla="*/ 1845634 w 3693484"/>
              <a:gd name="connsiteY15-698" fmla="*/ 1514475 h 6791325"/>
              <a:gd name="connsiteX16-699" fmla="*/ 1645609 w 3693484"/>
              <a:gd name="connsiteY16-700" fmla="*/ 1504950 h 6791325"/>
              <a:gd name="connsiteX17-701" fmla="*/ 1474159 w 3693484"/>
              <a:gd name="connsiteY17-702" fmla="*/ 123825 h 6791325"/>
              <a:gd name="connsiteX18-703" fmla="*/ 1293184 w 3693484"/>
              <a:gd name="connsiteY18-704" fmla="*/ 123825 h 6791325"/>
              <a:gd name="connsiteX19-705" fmla="*/ 1340809 w 3693484"/>
              <a:gd name="connsiteY19-706" fmla="*/ 1638300 h 6791325"/>
              <a:gd name="connsiteX20-707" fmla="*/ 1274133 w 3693484"/>
              <a:gd name="connsiteY20-708" fmla="*/ 1924050 h 6791325"/>
              <a:gd name="connsiteX21-709" fmla="*/ 902659 w 3693484"/>
              <a:gd name="connsiteY21-710" fmla="*/ 2247900 h 6791325"/>
              <a:gd name="connsiteX22-711" fmla="*/ 207334 w 3693484"/>
              <a:gd name="connsiteY22-712" fmla="*/ 1733550 h 6791325"/>
              <a:gd name="connsiteX23-713" fmla="*/ 173996 w 3693484"/>
              <a:gd name="connsiteY23-714" fmla="*/ 2038350 h 6791325"/>
              <a:gd name="connsiteX24-715" fmla="*/ 731209 w 3693484"/>
              <a:gd name="connsiteY24-716" fmla="*/ 2743200 h 6791325"/>
              <a:gd name="connsiteX25-717" fmla="*/ 1359859 w 3693484"/>
              <a:gd name="connsiteY25-718" fmla="*/ 3476625 h 6791325"/>
              <a:gd name="connsiteX26-719" fmla="*/ 1578934 w 3693484"/>
              <a:gd name="connsiteY26-720" fmla="*/ 4010025 h 6791325"/>
              <a:gd name="connsiteX27-721" fmla="*/ 1969459 w 3693484"/>
              <a:gd name="connsiteY27-722" fmla="*/ 6791325 h 6791325"/>
              <a:gd name="connsiteX0-723" fmla="*/ 1969459 w 3693484"/>
              <a:gd name="connsiteY0-724" fmla="*/ 6791325 h 6791325"/>
              <a:gd name="connsiteX1-725" fmla="*/ 3693484 w 3693484"/>
              <a:gd name="connsiteY1-726" fmla="*/ 6781800 h 6791325"/>
              <a:gd name="connsiteX2-727" fmla="*/ 2636209 w 3693484"/>
              <a:gd name="connsiteY2-728" fmla="*/ 3819525 h 6791325"/>
              <a:gd name="connsiteX3-729" fmla="*/ 2512384 w 3693484"/>
              <a:gd name="connsiteY3-730" fmla="*/ 3267075 h 6791325"/>
              <a:gd name="connsiteX4-731" fmla="*/ 2874334 w 3693484"/>
              <a:gd name="connsiteY4-732" fmla="*/ 2162175 h 6791325"/>
              <a:gd name="connsiteX5-733" fmla="*/ 3512509 w 3693484"/>
              <a:gd name="connsiteY5-734" fmla="*/ 1247775 h 6791325"/>
              <a:gd name="connsiteX6-735" fmla="*/ 3331534 w 3693484"/>
              <a:gd name="connsiteY6-736" fmla="*/ 1133475 h 6791325"/>
              <a:gd name="connsiteX7-737" fmla="*/ 2664784 w 3693484"/>
              <a:gd name="connsiteY7-738" fmla="*/ 1857375 h 6791325"/>
              <a:gd name="connsiteX8-739" fmla="*/ 2493334 w 3693484"/>
              <a:gd name="connsiteY8-740" fmla="*/ 1752600 h 6791325"/>
              <a:gd name="connsiteX9-741" fmla="*/ 2893384 w 3693484"/>
              <a:gd name="connsiteY9-742" fmla="*/ 390525 h 6791325"/>
              <a:gd name="connsiteX10-743" fmla="*/ 2607634 w 3693484"/>
              <a:gd name="connsiteY10-744" fmla="*/ 295275 h 6791325"/>
              <a:gd name="connsiteX11-745" fmla="*/ 2245684 w 3693484"/>
              <a:gd name="connsiteY11-746" fmla="*/ 1609725 h 6791325"/>
              <a:gd name="connsiteX12-747" fmla="*/ 2093284 w 3693484"/>
              <a:gd name="connsiteY12-748" fmla="*/ 1495425 h 6791325"/>
              <a:gd name="connsiteX13-749" fmla="*/ 2112334 w 3693484"/>
              <a:gd name="connsiteY13-750" fmla="*/ 0 h 6791325"/>
              <a:gd name="connsiteX14-751" fmla="*/ 1912309 w 3693484"/>
              <a:gd name="connsiteY14-752" fmla="*/ 66675 h 6791325"/>
              <a:gd name="connsiteX15-753" fmla="*/ 1845634 w 3693484"/>
              <a:gd name="connsiteY15-754" fmla="*/ 1514475 h 6791325"/>
              <a:gd name="connsiteX16-755" fmla="*/ 1645609 w 3693484"/>
              <a:gd name="connsiteY16-756" fmla="*/ 1504950 h 6791325"/>
              <a:gd name="connsiteX17-757" fmla="*/ 1474159 w 3693484"/>
              <a:gd name="connsiteY17-758" fmla="*/ 123825 h 6791325"/>
              <a:gd name="connsiteX18-759" fmla="*/ 1293184 w 3693484"/>
              <a:gd name="connsiteY18-760" fmla="*/ 123825 h 6791325"/>
              <a:gd name="connsiteX19-761" fmla="*/ 1340809 w 3693484"/>
              <a:gd name="connsiteY19-762" fmla="*/ 1638300 h 6791325"/>
              <a:gd name="connsiteX20-763" fmla="*/ 1259846 w 3693484"/>
              <a:gd name="connsiteY20-764" fmla="*/ 1971675 h 6791325"/>
              <a:gd name="connsiteX21-765" fmla="*/ 902659 w 3693484"/>
              <a:gd name="connsiteY21-766" fmla="*/ 2247900 h 6791325"/>
              <a:gd name="connsiteX22-767" fmla="*/ 207334 w 3693484"/>
              <a:gd name="connsiteY22-768" fmla="*/ 1733550 h 6791325"/>
              <a:gd name="connsiteX23-769" fmla="*/ 173996 w 3693484"/>
              <a:gd name="connsiteY23-770" fmla="*/ 2038350 h 6791325"/>
              <a:gd name="connsiteX24-771" fmla="*/ 731209 w 3693484"/>
              <a:gd name="connsiteY24-772" fmla="*/ 2743200 h 6791325"/>
              <a:gd name="connsiteX25-773" fmla="*/ 1359859 w 3693484"/>
              <a:gd name="connsiteY25-774" fmla="*/ 3476625 h 6791325"/>
              <a:gd name="connsiteX26-775" fmla="*/ 1578934 w 3693484"/>
              <a:gd name="connsiteY26-776" fmla="*/ 4010025 h 6791325"/>
              <a:gd name="connsiteX27-777" fmla="*/ 1969459 w 3693484"/>
              <a:gd name="connsiteY27-778" fmla="*/ 6791325 h 6791325"/>
              <a:gd name="connsiteX0-779" fmla="*/ 1969459 w 3693484"/>
              <a:gd name="connsiteY0-780" fmla="*/ 6791325 h 6791325"/>
              <a:gd name="connsiteX1-781" fmla="*/ 3693484 w 3693484"/>
              <a:gd name="connsiteY1-782" fmla="*/ 6781800 h 6791325"/>
              <a:gd name="connsiteX2-783" fmla="*/ 2636209 w 3693484"/>
              <a:gd name="connsiteY2-784" fmla="*/ 3819525 h 6791325"/>
              <a:gd name="connsiteX3-785" fmla="*/ 2512384 w 3693484"/>
              <a:gd name="connsiteY3-786" fmla="*/ 3267075 h 6791325"/>
              <a:gd name="connsiteX4-787" fmla="*/ 2874334 w 3693484"/>
              <a:gd name="connsiteY4-788" fmla="*/ 2162175 h 6791325"/>
              <a:gd name="connsiteX5-789" fmla="*/ 3512509 w 3693484"/>
              <a:gd name="connsiteY5-790" fmla="*/ 1247775 h 6791325"/>
              <a:gd name="connsiteX6-791" fmla="*/ 3331534 w 3693484"/>
              <a:gd name="connsiteY6-792" fmla="*/ 1133475 h 6791325"/>
              <a:gd name="connsiteX7-793" fmla="*/ 2664784 w 3693484"/>
              <a:gd name="connsiteY7-794" fmla="*/ 1857375 h 6791325"/>
              <a:gd name="connsiteX8-795" fmla="*/ 2493334 w 3693484"/>
              <a:gd name="connsiteY8-796" fmla="*/ 1752600 h 6791325"/>
              <a:gd name="connsiteX9-797" fmla="*/ 2893384 w 3693484"/>
              <a:gd name="connsiteY9-798" fmla="*/ 390525 h 6791325"/>
              <a:gd name="connsiteX10-799" fmla="*/ 2607634 w 3693484"/>
              <a:gd name="connsiteY10-800" fmla="*/ 295275 h 6791325"/>
              <a:gd name="connsiteX11-801" fmla="*/ 2245684 w 3693484"/>
              <a:gd name="connsiteY11-802" fmla="*/ 1609725 h 6791325"/>
              <a:gd name="connsiteX12-803" fmla="*/ 2093284 w 3693484"/>
              <a:gd name="connsiteY12-804" fmla="*/ 1495425 h 6791325"/>
              <a:gd name="connsiteX13-805" fmla="*/ 2112334 w 3693484"/>
              <a:gd name="connsiteY13-806" fmla="*/ 0 h 6791325"/>
              <a:gd name="connsiteX14-807" fmla="*/ 1912309 w 3693484"/>
              <a:gd name="connsiteY14-808" fmla="*/ 66675 h 6791325"/>
              <a:gd name="connsiteX15-809" fmla="*/ 1845634 w 3693484"/>
              <a:gd name="connsiteY15-810" fmla="*/ 1514475 h 6791325"/>
              <a:gd name="connsiteX16-811" fmla="*/ 1645609 w 3693484"/>
              <a:gd name="connsiteY16-812" fmla="*/ 1504950 h 6791325"/>
              <a:gd name="connsiteX17-813" fmla="*/ 1474159 w 3693484"/>
              <a:gd name="connsiteY17-814" fmla="*/ 123825 h 6791325"/>
              <a:gd name="connsiteX18-815" fmla="*/ 1293184 w 3693484"/>
              <a:gd name="connsiteY18-816" fmla="*/ 123825 h 6791325"/>
              <a:gd name="connsiteX19-817" fmla="*/ 1340809 w 3693484"/>
              <a:gd name="connsiteY19-818" fmla="*/ 1638300 h 6791325"/>
              <a:gd name="connsiteX20-819" fmla="*/ 1259846 w 3693484"/>
              <a:gd name="connsiteY20-820" fmla="*/ 1971675 h 6791325"/>
              <a:gd name="connsiteX21-821" fmla="*/ 902659 w 3693484"/>
              <a:gd name="connsiteY21-822" fmla="*/ 2247900 h 6791325"/>
              <a:gd name="connsiteX22-823" fmla="*/ 207334 w 3693484"/>
              <a:gd name="connsiteY22-824" fmla="*/ 1733550 h 6791325"/>
              <a:gd name="connsiteX23-825" fmla="*/ 173996 w 3693484"/>
              <a:gd name="connsiteY23-826" fmla="*/ 2038350 h 6791325"/>
              <a:gd name="connsiteX24-827" fmla="*/ 731209 w 3693484"/>
              <a:gd name="connsiteY24-828" fmla="*/ 2743200 h 6791325"/>
              <a:gd name="connsiteX25-829" fmla="*/ 1359859 w 3693484"/>
              <a:gd name="connsiteY25-830" fmla="*/ 3476625 h 6791325"/>
              <a:gd name="connsiteX26-831" fmla="*/ 1578934 w 3693484"/>
              <a:gd name="connsiteY26-832" fmla="*/ 4010025 h 6791325"/>
              <a:gd name="connsiteX27-833" fmla="*/ 1969459 w 3693484"/>
              <a:gd name="connsiteY27-834" fmla="*/ 6791325 h 6791325"/>
              <a:gd name="connsiteX0-835" fmla="*/ 1969459 w 3693484"/>
              <a:gd name="connsiteY0-836" fmla="*/ 6791325 h 6791325"/>
              <a:gd name="connsiteX1-837" fmla="*/ 3693484 w 3693484"/>
              <a:gd name="connsiteY1-838" fmla="*/ 6781800 h 6791325"/>
              <a:gd name="connsiteX2-839" fmla="*/ 2636209 w 3693484"/>
              <a:gd name="connsiteY2-840" fmla="*/ 3819525 h 6791325"/>
              <a:gd name="connsiteX3-841" fmla="*/ 2512384 w 3693484"/>
              <a:gd name="connsiteY3-842" fmla="*/ 3267075 h 6791325"/>
              <a:gd name="connsiteX4-843" fmla="*/ 2874334 w 3693484"/>
              <a:gd name="connsiteY4-844" fmla="*/ 2162175 h 6791325"/>
              <a:gd name="connsiteX5-845" fmla="*/ 3512509 w 3693484"/>
              <a:gd name="connsiteY5-846" fmla="*/ 1247775 h 6791325"/>
              <a:gd name="connsiteX6-847" fmla="*/ 3331534 w 3693484"/>
              <a:gd name="connsiteY6-848" fmla="*/ 1133475 h 6791325"/>
              <a:gd name="connsiteX7-849" fmla="*/ 2664784 w 3693484"/>
              <a:gd name="connsiteY7-850" fmla="*/ 1857375 h 6791325"/>
              <a:gd name="connsiteX8-851" fmla="*/ 2493334 w 3693484"/>
              <a:gd name="connsiteY8-852" fmla="*/ 1752600 h 6791325"/>
              <a:gd name="connsiteX9-853" fmla="*/ 2893384 w 3693484"/>
              <a:gd name="connsiteY9-854" fmla="*/ 390525 h 6791325"/>
              <a:gd name="connsiteX10-855" fmla="*/ 2607634 w 3693484"/>
              <a:gd name="connsiteY10-856" fmla="*/ 295275 h 6791325"/>
              <a:gd name="connsiteX11-857" fmla="*/ 2245684 w 3693484"/>
              <a:gd name="connsiteY11-858" fmla="*/ 1609725 h 6791325"/>
              <a:gd name="connsiteX12-859" fmla="*/ 2093284 w 3693484"/>
              <a:gd name="connsiteY12-860" fmla="*/ 1495425 h 6791325"/>
              <a:gd name="connsiteX13-861" fmla="*/ 2112334 w 3693484"/>
              <a:gd name="connsiteY13-862" fmla="*/ 0 h 6791325"/>
              <a:gd name="connsiteX14-863" fmla="*/ 1912309 w 3693484"/>
              <a:gd name="connsiteY14-864" fmla="*/ 66675 h 6791325"/>
              <a:gd name="connsiteX15-865" fmla="*/ 1845634 w 3693484"/>
              <a:gd name="connsiteY15-866" fmla="*/ 1514475 h 6791325"/>
              <a:gd name="connsiteX16-867" fmla="*/ 1645609 w 3693484"/>
              <a:gd name="connsiteY16-868" fmla="*/ 1504950 h 6791325"/>
              <a:gd name="connsiteX17-869" fmla="*/ 1474159 w 3693484"/>
              <a:gd name="connsiteY17-870" fmla="*/ 123825 h 6791325"/>
              <a:gd name="connsiteX18-871" fmla="*/ 1293184 w 3693484"/>
              <a:gd name="connsiteY18-872" fmla="*/ 123825 h 6791325"/>
              <a:gd name="connsiteX19-873" fmla="*/ 1340809 w 3693484"/>
              <a:gd name="connsiteY19-874" fmla="*/ 1638300 h 6791325"/>
              <a:gd name="connsiteX20-875" fmla="*/ 1259846 w 3693484"/>
              <a:gd name="connsiteY20-876" fmla="*/ 1971675 h 6791325"/>
              <a:gd name="connsiteX21-877" fmla="*/ 902659 w 3693484"/>
              <a:gd name="connsiteY21-878" fmla="*/ 2247900 h 6791325"/>
              <a:gd name="connsiteX22-879" fmla="*/ 207334 w 3693484"/>
              <a:gd name="connsiteY22-880" fmla="*/ 1733550 h 6791325"/>
              <a:gd name="connsiteX23-881" fmla="*/ 173996 w 3693484"/>
              <a:gd name="connsiteY23-882" fmla="*/ 2038350 h 6791325"/>
              <a:gd name="connsiteX24-883" fmla="*/ 731209 w 3693484"/>
              <a:gd name="connsiteY24-884" fmla="*/ 2743200 h 6791325"/>
              <a:gd name="connsiteX25-885" fmla="*/ 1359859 w 3693484"/>
              <a:gd name="connsiteY25-886" fmla="*/ 3476625 h 6791325"/>
              <a:gd name="connsiteX26-887" fmla="*/ 1578934 w 3693484"/>
              <a:gd name="connsiteY26-888" fmla="*/ 4010025 h 6791325"/>
              <a:gd name="connsiteX27-889" fmla="*/ 1969459 w 3693484"/>
              <a:gd name="connsiteY27-890" fmla="*/ 6791325 h 6791325"/>
              <a:gd name="connsiteX0-891" fmla="*/ 1969459 w 3693484"/>
              <a:gd name="connsiteY0-892" fmla="*/ 6791325 h 6791325"/>
              <a:gd name="connsiteX1-893" fmla="*/ 3693484 w 3693484"/>
              <a:gd name="connsiteY1-894" fmla="*/ 6781800 h 6791325"/>
              <a:gd name="connsiteX2-895" fmla="*/ 2636209 w 3693484"/>
              <a:gd name="connsiteY2-896" fmla="*/ 3819525 h 6791325"/>
              <a:gd name="connsiteX3-897" fmla="*/ 2512384 w 3693484"/>
              <a:gd name="connsiteY3-898" fmla="*/ 3267075 h 6791325"/>
              <a:gd name="connsiteX4-899" fmla="*/ 2874334 w 3693484"/>
              <a:gd name="connsiteY4-900" fmla="*/ 2162175 h 6791325"/>
              <a:gd name="connsiteX5-901" fmla="*/ 3512509 w 3693484"/>
              <a:gd name="connsiteY5-902" fmla="*/ 1247775 h 6791325"/>
              <a:gd name="connsiteX6-903" fmla="*/ 3331534 w 3693484"/>
              <a:gd name="connsiteY6-904" fmla="*/ 1133475 h 6791325"/>
              <a:gd name="connsiteX7-905" fmla="*/ 2664784 w 3693484"/>
              <a:gd name="connsiteY7-906" fmla="*/ 1857375 h 6791325"/>
              <a:gd name="connsiteX8-907" fmla="*/ 2493334 w 3693484"/>
              <a:gd name="connsiteY8-908" fmla="*/ 1752600 h 6791325"/>
              <a:gd name="connsiteX9-909" fmla="*/ 2893384 w 3693484"/>
              <a:gd name="connsiteY9-910" fmla="*/ 390525 h 6791325"/>
              <a:gd name="connsiteX10-911" fmla="*/ 2607634 w 3693484"/>
              <a:gd name="connsiteY10-912" fmla="*/ 295275 h 6791325"/>
              <a:gd name="connsiteX11-913" fmla="*/ 2245684 w 3693484"/>
              <a:gd name="connsiteY11-914" fmla="*/ 1609725 h 6791325"/>
              <a:gd name="connsiteX12-915" fmla="*/ 2093284 w 3693484"/>
              <a:gd name="connsiteY12-916" fmla="*/ 1495425 h 6791325"/>
              <a:gd name="connsiteX13-917" fmla="*/ 2112334 w 3693484"/>
              <a:gd name="connsiteY13-918" fmla="*/ 0 h 6791325"/>
              <a:gd name="connsiteX14-919" fmla="*/ 1912309 w 3693484"/>
              <a:gd name="connsiteY14-920" fmla="*/ 66675 h 6791325"/>
              <a:gd name="connsiteX15-921" fmla="*/ 1845634 w 3693484"/>
              <a:gd name="connsiteY15-922" fmla="*/ 1514475 h 6791325"/>
              <a:gd name="connsiteX16-923" fmla="*/ 1645609 w 3693484"/>
              <a:gd name="connsiteY16-924" fmla="*/ 1504950 h 6791325"/>
              <a:gd name="connsiteX17-925" fmla="*/ 1474159 w 3693484"/>
              <a:gd name="connsiteY17-926" fmla="*/ 123825 h 6791325"/>
              <a:gd name="connsiteX18-927" fmla="*/ 1293184 w 3693484"/>
              <a:gd name="connsiteY18-928" fmla="*/ 123825 h 6791325"/>
              <a:gd name="connsiteX19-929" fmla="*/ 1340809 w 3693484"/>
              <a:gd name="connsiteY19-930" fmla="*/ 1638300 h 6791325"/>
              <a:gd name="connsiteX20-931" fmla="*/ 1259846 w 3693484"/>
              <a:gd name="connsiteY20-932" fmla="*/ 1971675 h 6791325"/>
              <a:gd name="connsiteX21-933" fmla="*/ 902659 w 3693484"/>
              <a:gd name="connsiteY21-934" fmla="*/ 2247900 h 6791325"/>
              <a:gd name="connsiteX22-935" fmla="*/ 207334 w 3693484"/>
              <a:gd name="connsiteY22-936" fmla="*/ 1733550 h 6791325"/>
              <a:gd name="connsiteX23-937" fmla="*/ 173996 w 3693484"/>
              <a:gd name="connsiteY23-938" fmla="*/ 2038350 h 6791325"/>
              <a:gd name="connsiteX24-939" fmla="*/ 731209 w 3693484"/>
              <a:gd name="connsiteY24-940" fmla="*/ 2743200 h 6791325"/>
              <a:gd name="connsiteX25-941" fmla="*/ 1359859 w 3693484"/>
              <a:gd name="connsiteY25-942" fmla="*/ 3476625 h 6791325"/>
              <a:gd name="connsiteX26-943" fmla="*/ 1578934 w 3693484"/>
              <a:gd name="connsiteY26-944" fmla="*/ 4010025 h 6791325"/>
              <a:gd name="connsiteX27-945" fmla="*/ 1969459 w 3693484"/>
              <a:gd name="connsiteY27-946" fmla="*/ 6791325 h 6791325"/>
              <a:gd name="connsiteX0-947" fmla="*/ 1969459 w 3693484"/>
              <a:gd name="connsiteY0-948" fmla="*/ 6791325 h 6791325"/>
              <a:gd name="connsiteX1-949" fmla="*/ 3693484 w 3693484"/>
              <a:gd name="connsiteY1-950" fmla="*/ 6781800 h 6791325"/>
              <a:gd name="connsiteX2-951" fmla="*/ 2636209 w 3693484"/>
              <a:gd name="connsiteY2-952" fmla="*/ 3819525 h 6791325"/>
              <a:gd name="connsiteX3-953" fmla="*/ 2512384 w 3693484"/>
              <a:gd name="connsiteY3-954" fmla="*/ 3267075 h 6791325"/>
              <a:gd name="connsiteX4-955" fmla="*/ 2874334 w 3693484"/>
              <a:gd name="connsiteY4-956" fmla="*/ 2162175 h 6791325"/>
              <a:gd name="connsiteX5-957" fmla="*/ 3512509 w 3693484"/>
              <a:gd name="connsiteY5-958" fmla="*/ 1247775 h 6791325"/>
              <a:gd name="connsiteX6-959" fmla="*/ 3331534 w 3693484"/>
              <a:gd name="connsiteY6-960" fmla="*/ 1133475 h 6791325"/>
              <a:gd name="connsiteX7-961" fmla="*/ 2664784 w 3693484"/>
              <a:gd name="connsiteY7-962" fmla="*/ 1857375 h 6791325"/>
              <a:gd name="connsiteX8-963" fmla="*/ 2493334 w 3693484"/>
              <a:gd name="connsiteY8-964" fmla="*/ 1752600 h 6791325"/>
              <a:gd name="connsiteX9-965" fmla="*/ 2893384 w 3693484"/>
              <a:gd name="connsiteY9-966" fmla="*/ 390525 h 6791325"/>
              <a:gd name="connsiteX10-967" fmla="*/ 2607634 w 3693484"/>
              <a:gd name="connsiteY10-968" fmla="*/ 295275 h 6791325"/>
              <a:gd name="connsiteX11-969" fmla="*/ 2245684 w 3693484"/>
              <a:gd name="connsiteY11-970" fmla="*/ 1609725 h 6791325"/>
              <a:gd name="connsiteX12-971" fmla="*/ 2093284 w 3693484"/>
              <a:gd name="connsiteY12-972" fmla="*/ 1495425 h 6791325"/>
              <a:gd name="connsiteX13-973" fmla="*/ 2112334 w 3693484"/>
              <a:gd name="connsiteY13-974" fmla="*/ 0 h 6791325"/>
              <a:gd name="connsiteX14-975" fmla="*/ 1912309 w 3693484"/>
              <a:gd name="connsiteY14-976" fmla="*/ 66675 h 6791325"/>
              <a:gd name="connsiteX15-977" fmla="*/ 1845634 w 3693484"/>
              <a:gd name="connsiteY15-978" fmla="*/ 1514475 h 6791325"/>
              <a:gd name="connsiteX16-979" fmla="*/ 1645609 w 3693484"/>
              <a:gd name="connsiteY16-980" fmla="*/ 1504950 h 6791325"/>
              <a:gd name="connsiteX17-981" fmla="*/ 1474159 w 3693484"/>
              <a:gd name="connsiteY17-982" fmla="*/ 123825 h 6791325"/>
              <a:gd name="connsiteX18-983" fmla="*/ 1293184 w 3693484"/>
              <a:gd name="connsiteY18-984" fmla="*/ 123825 h 6791325"/>
              <a:gd name="connsiteX19-985" fmla="*/ 1340809 w 3693484"/>
              <a:gd name="connsiteY19-986" fmla="*/ 1638300 h 6791325"/>
              <a:gd name="connsiteX20-987" fmla="*/ 1259846 w 3693484"/>
              <a:gd name="connsiteY20-988" fmla="*/ 1971675 h 6791325"/>
              <a:gd name="connsiteX21-989" fmla="*/ 902659 w 3693484"/>
              <a:gd name="connsiteY21-990" fmla="*/ 2247900 h 6791325"/>
              <a:gd name="connsiteX22-991" fmla="*/ 207334 w 3693484"/>
              <a:gd name="connsiteY22-992" fmla="*/ 1733550 h 6791325"/>
              <a:gd name="connsiteX23-993" fmla="*/ 173996 w 3693484"/>
              <a:gd name="connsiteY23-994" fmla="*/ 2038350 h 6791325"/>
              <a:gd name="connsiteX24-995" fmla="*/ 731209 w 3693484"/>
              <a:gd name="connsiteY24-996" fmla="*/ 2743200 h 6791325"/>
              <a:gd name="connsiteX25-997" fmla="*/ 1359859 w 3693484"/>
              <a:gd name="connsiteY25-998" fmla="*/ 3476625 h 6791325"/>
              <a:gd name="connsiteX26-999" fmla="*/ 1578934 w 3693484"/>
              <a:gd name="connsiteY26-1000" fmla="*/ 4010025 h 6791325"/>
              <a:gd name="connsiteX27-1001" fmla="*/ 1969459 w 3693484"/>
              <a:gd name="connsiteY27-1002" fmla="*/ 6791325 h 6791325"/>
              <a:gd name="connsiteX0-1003" fmla="*/ 1969459 w 3693484"/>
              <a:gd name="connsiteY0-1004" fmla="*/ 6791325 h 6791325"/>
              <a:gd name="connsiteX1-1005" fmla="*/ 3693484 w 3693484"/>
              <a:gd name="connsiteY1-1006" fmla="*/ 6781800 h 6791325"/>
              <a:gd name="connsiteX2-1007" fmla="*/ 2636209 w 3693484"/>
              <a:gd name="connsiteY2-1008" fmla="*/ 3819525 h 6791325"/>
              <a:gd name="connsiteX3-1009" fmla="*/ 2512384 w 3693484"/>
              <a:gd name="connsiteY3-1010" fmla="*/ 3267075 h 6791325"/>
              <a:gd name="connsiteX4-1011" fmla="*/ 2874334 w 3693484"/>
              <a:gd name="connsiteY4-1012" fmla="*/ 2162175 h 6791325"/>
              <a:gd name="connsiteX5-1013" fmla="*/ 3512509 w 3693484"/>
              <a:gd name="connsiteY5-1014" fmla="*/ 1247775 h 6791325"/>
              <a:gd name="connsiteX6-1015" fmla="*/ 3331534 w 3693484"/>
              <a:gd name="connsiteY6-1016" fmla="*/ 1133475 h 6791325"/>
              <a:gd name="connsiteX7-1017" fmla="*/ 2664784 w 3693484"/>
              <a:gd name="connsiteY7-1018" fmla="*/ 1857375 h 6791325"/>
              <a:gd name="connsiteX8-1019" fmla="*/ 2493334 w 3693484"/>
              <a:gd name="connsiteY8-1020" fmla="*/ 1752600 h 6791325"/>
              <a:gd name="connsiteX9-1021" fmla="*/ 2893384 w 3693484"/>
              <a:gd name="connsiteY9-1022" fmla="*/ 390525 h 6791325"/>
              <a:gd name="connsiteX10-1023" fmla="*/ 2607634 w 3693484"/>
              <a:gd name="connsiteY10-1024" fmla="*/ 295275 h 6791325"/>
              <a:gd name="connsiteX11-1025" fmla="*/ 2245684 w 3693484"/>
              <a:gd name="connsiteY11-1026" fmla="*/ 1609725 h 6791325"/>
              <a:gd name="connsiteX12-1027" fmla="*/ 2093284 w 3693484"/>
              <a:gd name="connsiteY12-1028" fmla="*/ 1495425 h 6791325"/>
              <a:gd name="connsiteX13-1029" fmla="*/ 2112334 w 3693484"/>
              <a:gd name="connsiteY13-1030" fmla="*/ 0 h 6791325"/>
              <a:gd name="connsiteX14-1031" fmla="*/ 1912309 w 3693484"/>
              <a:gd name="connsiteY14-1032" fmla="*/ 66675 h 6791325"/>
              <a:gd name="connsiteX15-1033" fmla="*/ 1845634 w 3693484"/>
              <a:gd name="connsiteY15-1034" fmla="*/ 1514475 h 6791325"/>
              <a:gd name="connsiteX16-1035" fmla="*/ 1645609 w 3693484"/>
              <a:gd name="connsiteY16-1036" fmla="*/ 1504950 h 6791325"/>
              <a:gd name="connsiteX17-1037" fmla="*/ 1474159 w 3693484"/>
              <a:gd name="connsiteY17-1038" fmla="*/ 123825 h 6791325"/>
              <a:gd name="connsiteX18-1039" fmla="*/ 1293184 w 3693484"/>
              <a:gd name="connsiteY18-1040" fmla="*/ 123825 h 6791325"/>
              <a:gd name="connsiteX19-1041" fmla="*/ 1312234 w 3693484"/>
              <a:gd name="connsiteY19-1042" fmla="*/ 1581150 h 6791325"/>
              <a:gd name="connsiteX20-1043" fmla="*/ 1259846 w 3693484"/>
              <a:gd name="connsiteY20-1044" fmla="*/ 1971675 h 6791325"/>
              <a:gd name="connsiteX21-1045" fmla="*/ 902659 w 3693484"/>
              <a:gd name="connsiteY21-1046" fmla="*/ 2247900 h 6791325"/>
              <a:gd name="connsiteX22-1047" fmla="*/ 207334 w 3693484"/>
              <a:gd name="connsiteY22-1048" fmla="*/ 1733550 h 6791325"/>
              <a:gd name="connsiteX23-1049" fmla="*/ 173996 w 3693484"/>
              <a:gd name="connsiteY23-1050" fmla="*/ 2038350 h 6791325"/>
              <a:gd name="connsiteX24-1051" fmla="*/ 731209 w 3693484"/>
              <a:gd name="connsiteY24-1052" fmla="*/ 2743200 h 6791325"/>
              <a:gd name="connsiteX25-1053" fmla="*/ 1359859 w 3693484"/>
              <a:gd name="connsiteY25-1054" fmla="*/ 3476625 h 6791325"/>
              <a:gd name="connsiteX26-1055" fmla="*/ 1578934 w 3693484"/>
              <a:gd name="connsiteY26-1056" fmla="*/ 4010025 h 6791325"/>
              <a:gd name="connsiteX27-1057" fmla="*/ 1969459 w 3693484"/>
              <a:gd name="connsiteY27-1058" fmla="*/ 6791325 h 6791325"/>
              <a:gd name="connsiteX0-1059" fmla="*/ 1969459 w 3693484"/>
              <a:gd name="connsiteY0-1060" fmla="*/ 6791325 h 6791325"/>
              <a:gd name="connsiteX1-1061" fmla="*/ 3693484 w 3693484"/>
              <a:gd name="connsiteY1-1062" fmla="*/ 6781800 h 6791325"/>
              <a:gd name="connsiteX2-1063" fmla="*/ 2636209 w 3693484"/>
              <a:gd name="connsiteY2-1064" fmla="*/ 3819525 h 6791325"/>
              <a:gd name="connsiteX3-1065" fmla="*/ 2512384 w 3693484"/>
              <a:gd name="connsiteY3-1066" fmla="*/ 3267075 h 6791325"/>
              <a:gd name="connsiteX4-1067" fmla="*/ 2874334 w 3693484"/>
              <a:gd name="connsiteY4-1068" fmla="*/ 2162175 h 6791325"/>
              <a:gd name="connsiteX5-1069" fmla="*/ 3512509 w 3693484"/>
              <a:gd name="connsiteY5-1070" fmla="*/ 1247775 h 6791325"/>
              <a:gd name="connsiteX6-1071" fmla="*/ 3331534 w 3693484"/>
              <a:gd name="connsiteY6-1072" fmla="*/ 1133475 h 6791325"/>
              <a:gd name="connsiteX7-1073" fmla="*/ 2664784 w 3693484"/>
              <a:gd name="connsiteY7-1074" fmla="*/ 1857375 h 6791325"/>
              <a:gd name="connsiteX8-1075" fmla="*/ 2493334 w 3693484"/>
              <a:gd name="connsiteY8-1076" fmla="*/ 1752600 h 6791325"/>
              <a:gd name="connsiteX9-1077" fmla="*/ 2893384 w 3693484"/>
              <a:gd name="connsiteY9-1078" fmla="*/ 390525 h 6791325"/>
              <a:gd name="connsiteX10-1079" fmla="*/ 2607634 w 3693484"/>
              <a:gd name="connsiteY10-1080" fmla="*/ 295275 h 6791325"/>
              <a:gd name="connsiteX11-1081" fmla="*/ 2245684 w 3693484"/>
              <a:gd name="connsiteY11-1082" fmla="*/ 1609725 h 6791325"/>
              <a:gd name="connsiteX12-1083" fmla="*/ 2093284 w 3693484"/>
              <a:gd name="connsiteY12-1084" fmla="*/ 1495425 h 6791325"/>
              <a:gd name="connsiteX13-1085" fmla="*/ 2112334 w 3693484"/>
              <a:gd name="connsiteY13-1086" fmla="*/ 0 h 6791325"/>
              <a:gd name="connsiteX14-1087" fmla="*/ 1912309 w 3693484"/>
              <a:gd name="connsiteY14-1088" fmla="*/ 66675 h 6791325"/>
              <a:gd name="connsiteX15-1089" fmla="*/ 1845634 w 3693484"/>
              <a:gd name="connsiteY15-1090" fmla="*/ 1514475 h 6791325"/>
              <a:gd name="connsiteX16-1091" fmla="*/ 1645609 w 3693484"/>
              <a:gd name="connsiteY16-1092" fmla="*/ 1504950 h 6791325"/>
              <a:gd name="connsiteX17-1093" fmla="*/ 1474159 w 3693484"/>
              <a:gd name="connsiteY17-1094" fmla="*/ 123825 h 6791325"/>
              <a:gd name="connsiteX18-1095" fmla="*/ 1293184 w 3693484"/>
              <a:gd name="connsiteY18-1096" fmla="*/ 123825 h 6791325"/>
              <a:gd name="connsiteX19-1097" fmla="*/ 1312234 w 3693484"/>
              <a:gd name="connsiteY19-1098" fmla="*/ 1581150 h 6791325"/>
              <a:gd name="connsiteX20-1099" fmla="*/ 1259846 w 3693484"/>
              <a:gd name="connsiteY20-1100" fmla="*/ 1971675 h 6791325"/>
              <a:gd name="connsiteX21-1101" fmla="*/ 902659 w 3693484"/>
              <a:gd name="connsiteY21-1102" fmla="*/ 2247900 h 6791325"/>
              <a:gd name="connsiteX22-1103" fmla="*/ 207334 w 3693484"/>
              <a:gd name="connsiteY22-1104" fmla="*/ 1733550 h 6791325"/>
              <a:gd name="connsiteX23-1105" fmla="*/ 173996 w 3693484"/>
              <a:gd name="connsiteY23-1106" fmla="*/ 2038350 h 6791325"/>
              <a:gd name="connsiteX24-1107" fmla="*/ 731209 w 3693484"/>
              <a:gd name="connsiteY24-1108" fmla="*/ 2743200 h 6791325"/>
              <a:gd name="connsiteX25-1109" fmla="*/ 1359859 w 3693484"/>
              <a:gd name="connsiteY25-1110" fmla="*/ 3476625 h 6791325"/>
              <a:gd name="connsiteX26-1111" fmla="*/ 1578934 w 3693484"/>
              <a:gd name="connsiteY26-1112" fmla="*/ 4010025 h 6791325"/>
              <a:gd name="connsiteX27-1113" fmla="*/ 1969459 w 3693484"/>
              <a:gd name="connsiteY27-1114" fmla="*/ 6791325 h 6791325"/>
              <a:gd name="connsiteX0-1115" fmla="*/ 1969459 w 3693484"/>
              <a:gd name="connsiteY0-1116" fmla="*/ 6791325 h 6791325"/>
              <a:gd name="connsiteX1-1117" fmla="*/ 3693484 w 3693484"/>
              <a:gd name="connsiteY1-1118" fmla="*/ 6781800 h 6791325"/>
              <a:gd name="connsiteX2-1119" fmla="*/ 2636209 w 3693484"/>
              <a:gd name="connsiteY2-1120" fmla="*/ 3819525 h 6791325"/>
              <a:gd name="connsiteX3-1121" fmla="*/ 2512384 w 3693484"/>
              <a:gd name="connsiteY3-1122" fmla="*/ 3267075 h 6791325"/>
              <a:gd name="connsiteX4-1123" fmla="*/ 2874334 w 3693484"/>
              <a:gd name="connsiteY4-1124" fmla="*/ 2162175 h 6791325"/>
              <a:gd name="connsiteX5-1125" fmla="*/ 3512509 w 3693484"/>
              <a:gd name="connsiteY5-1126" fmla="*/ 1247775 h 6791325"/>
              <a:gd name="connsiteX6-1127" fmla="*/ 3331534 w 3693484"/>
              <a:gd name="connsiteY6-1128" fmla="*/ 1133475 h 6791325"/>
              <a:gd name="connsiteX7-1129" fmla="*/ 2664784 w 3693484"/>
              <a:gd name="connsiteY7-1130" fmla="*/ 1857375 h 6791325"/>
              <a:gd name="connsiteX8-1131" fmla="*/ 2493334 w 3693484"/>
              <a:gd name="connsiteY8-1132" fmla="*/ 1752600 h 6791325"/>
              <a:gd name="connsiteX9-1133" fmla="*/ 2893384 w 3693484"/>
              <a:gd name="connsiteY9-1134" fmla="*/ 390525 h 6791325"/>
              <a:gd name="connsiteX10-1135" fmla="*/ 2607634 w 3693484"/>
              <a:gd name="connsiteY10-1136" fmla="*/ 295275 h 6791325"/>
              <a:gd name="connsiteX11-1137" fmla="*/ 2245684 w 3693484"/>
              <a:gd name="connsiteY11-1138" fmla="*/ 1609725 h 6791325"/>
              <a:gd name="connsiteX12-1139" fmla="*/ 2093284 w 3693484"/>
              <a:gd name="connsiteY12-1140" fmla="*/ 1495425 h 6791325"/>
              <a:gd name="connsiteX13-1141" fmla="*/ 2112334 w 3693484"/>
              <a:gd name="connsiteY13-1142" fmla="*/ 0 h 6791325"/>
              <a:gd name="connsiteX14-1143" fmla="*/ 1912309 w 3693484"/>
              <a:gd name="connsiteY14-1144" fmla="*/ 66675 h 6791325"/>
              <a:gd name="connsiteX15-1145" fmla="*/ 1845634 w 3693484"/>
              <a:gd name="connsiteY15-1146" fmla="*/ 1514475 h 6791325"/>
              <a:gd name="connsiteX16-1147" fmla="*/ 1645609 w 3693484"/>
              <a:gd name="connsiteY16-1148" fmla="*/ 1504950 h 6791325"/>
              <a:gd name="connsiteX17-1149" fmla="*/ 1474159 w 3693484"/>
              <a:gd name="connsiteY17-1150" fmla="*/ 123825 h 6791325"/>
              <a:gd name="connsiteX18-1151" fmla="*/ 1293184 w 3693484"/>
              <a:gd name="connsiteY18-1152" fmla="*/ 123825 h 6791325"/>
              <a:gd name="connsiteX19-1153" fmla="*/ 1312234 w 3693484"/>
              <a:gd name="connsiteY19-1154" fmla="*/ 1581150 h 6791325"/>
              <a:gd name="connsiteX20-1155" fmla="*/ 1259846 w 3693484"/>
              <a:gd name="connsiteY20-1156" fmla="*/ 1971675 h 6791325"/>
              <a:gd name="connsiteX21-1157" fmla="*/ 902659 w 3693484"/>
              <a:gd name="connsiteY21-1158" fmla="*/ 2247900 h 6791325"/>
              <a:gd name="connsiteX22-1159" fmla="*/ 207334 w 3693484"/>
              <a:gd name="connsiteY22-1160" fmla="*/ 1733550 h 6791325"/>
              <a:gd name="connsiteX23-1161" fmla="*/ 173996 w 3693484"/>
              <a:gd name="connsiteY23-1162" fmla="*/ 2038350 h 6791325"/>
              <a:gd name="connsiteX24-1163" fmla="*/ 731209 w 3693484"/>
              <a:gd name="connsiteY24-1164" fmla="*/ 2743200 h 6791325"/>
              <a:gd name="connsiteX25-1165" fmla="*/ 1359859 w 3693484"/>
              <a:gd name="connsiteY25-1166" fmla="*/ 3476625 h 6791325"/>
              <a:gd name="connsiteX26-1167" fmla="*/ 1578934 w 3693484"/>
              <a:gd name="connsiteY26-1168" fmla="*/ 4010025 h 6791325"/>
              <a:gd name="connsiteX27-1169" fmla="*/ 1969459 w 3693484"/>
              <a:gd name="connsiteY27-1170" fmla="*/ 6791325 h 6791325"/>
              <a:gd name="connsiteX0-1171" fmla="*/ 1969459 w 3693484"/>
              <a:gd name="connsiteY0-1172" fmla="*/ 6791325 h 6791325"/>
              <a:gd name="connsiteX1-1173" fmla="*/ 3693484 w 3693484"/>
              <a:gd name="connsiteY1-1174" fmla="*/ 6781800 h 6791325"/>
              <a:gd name="connsiteX2-1175" fmla="*/ 2636209 w 3693484"/>
              <a:gd name="connsiteY2-1176" fmla="*/ 3819525 h 6791325"/>
              <a:gd name="connsiteX3-1177" fmla="*/ 2512384 w 3693484"/>
              <a:gd name="connsiteY3-1178" fmla="*/ 3267075 h 6791325"/>
              <a:gd name="connsiteX4-1179" fmla="*/ 2874334 w 3693484"/>
              <a:gd name="connsiteY4-1180" fmla="*/ 2162175 h 6791325"/>
              <a:gd name="connsiteX5-1181" fmla="*/ 3512509 w 3693484"/>
              <a:gd name="connsiteY5-1182" fmla="*/ 1247775 h 6791325"/>
              <a:gd name="connsiteX6-1183" fmla="*/ 3331534 w 3693484"/>
              <a:gd name="connsiteY6-1184" fmla="*/ 1133475 h 6791325"/>
              <a:gd name="connsiteX7-1185" fmla="*/ 2664784 w 3693484"/>
              <a:gd name="connsiteY7-1186" fmla="*/ 1857375 h 6791325"/>
              <a:gd name="connsiteX8-1187" fmla="*/ 2493334 w 3693484"/>
              <a:gd name="connsiteY8-1188" fmla="*/ 1752600 h 6791325"/>
              <a:gd name="connsiteX9-1189" fmla="*/ 2893384 w 3693484"/>
              <a:gd name="connsiteY9-1190" fmla="*/ 390525 h 6791325"/>
              <a:gd name="connsiteX10-1191" fmla="*/ 2607634 w 3693484"/>
              <a:gd name="connsiteY10-1192" fmla="*/ 295275 h 6791325"/>
              <a:gd name="connsiteX11-1193" fmla="*/ 2245684 w 3693484"/>
              <a:gd name="connsiteY11-1194" fmla="*/ 1609725 h 6791325"/>
              <a:gd name="connsiteX12-1195" fmla="*/ 2093284 w 3693484"/>
              <a:gd name="connsiteY12-1196" fmla="*/ 1495425 h 6791325"/>
              <a:gd name="connsiteX13-1197" fmla="*/ 2112334 w 3693484"/>
              <a:gd name="connsiteY13-1198" fmla="*/ 0 h 6791325"/>
              <a:gd name="connsiteX14-1199" fmla="*/ 1912309 w 3693484"/>
              <a:gd name="connsiteY14-1200" fmla="*/ 66675 h 6791325"/>
              <a:gd name="connsiteX15-1201" fmla="*/ 1845634 w 3693484"/>
              <a:gd name="connsiteY15-1202" fmla="*/ 1514475 h 6791325"/>
              <a:gd name="connsiteX16-1203" fmla="*/ 1645609 w 3693484"/>
              <a:gd name="connsiteY16-1204" fmla="*/ 1504950 h 6791325"/>
              <a:gd name="connsiteX17-1205" fmla="*/ 1474159 w 3693484"/>
              <a:gd name="connsiteY17-1206" fmla="*/ 123825 h 6791325"/>
              <a:gd name="connsiteX18-1207" fmla="*/ 1293184 w 3693484"/>
              <a:gd name="connsiteY18-1208" fmla="*/ 123825 h 6791325"/>
              <a:gd name="connsiteX19-1209" fmla="*/ 1312234 w 3693484"/>
              <a:gd name="connsiteY19-1210" fmla="*/ 1581150 h 6791325"/>
              <a:gd name="connsiteX20-1211" fmla="*/ 1259846 w 3693484"/>
              <a:gd name="connsiteY20-1212" fmla="*/ 1971675 h 6791325"/>
              <a:gd name="connsiteX21-1213" fmla="*/ 902659 w 3693484"/>
              <a:gd name="connsiteY21-1214" fmla="*/ 2247900 h 6791325"/>
              <a:gd name="connsiteX22-1215" fmla="*/ 207334 w 3693484"/>
              <a:gd name="connsiteY22-1216" fmla="*/ 1733550 h 6791325"/>
              <a:gd name="connsiteX23-1217" fmla="*/ 173996 w 3693484"/>
              <a:gd name="connsiteY23-1218" fmla="*/ 2038350 h 6791325"/>
              <a:gd name="connsiteX24-1219" fmla="*/ 731209 w 3693484"/>
              <a:gd name="connsiteY24-1220" fmla="*/ 2743200 h 6791325"/>
              <a:gd name="connsiteX25-1221" fmla="*/ 1359859 w 3693484"/>
              <a:gd name="connsiteY25-1222" fmla="*/ 3476625 h 6791325"/>
              <a:gd name="connsiteX26-1223" fmla="*/ 1578934 w 3693484"/>
              <a:gd name="connsiteY26-1224" fmla="*/ 4010025 h 6791325"/>
              <a:gd name="connsiteX27-1225" fmla="*/ 1969459 w 3693484"/>
              <a:gd name="connsiteY27-1226" fmla="*/ 6791325 h 6791325"/>
              <a:gd name="connsiteX0-1227" fmla="*/ 1969459 w 3693484"/>
              <a:gd name="connsiteY0-1228" fmla="*/ 6791325 h 6791325"/>
              <a:gd name="connsiteX1-1229" fmla="*/ 3693484 w 3693484"/>
              <a:gd name="connsiteY1-1230" fmla="*/ 6781800 h 6791325"/>
              <a:gd name="connsiteX2-1231" fmla="*/ 2636209 w 3693484"/>
              <a:gd name="connsiteY2-1232" fmla="*/ 3819525 h 6791325"/>
              <a:gd name="connsiteX3-1233" fmla="*/ 2512384 w 3693484"/>
              <a:gd name="connsiteY3-1234" fmla="*/ 3267075 h 6791325"/>
              <a:gd name="connsiteX4-1235" fmla="*/ 2874334 w 3693484"/>
              <a:gd name="connsiteY4-1236" fmla="*/ 2162175 h 6791325"/>
              <a:gd name="connsiteX5-1237" fmla="*/ 3512509 w 3693484"/>
              <a:gd name="connsiteY5-1238" fmla="*/ 1247775 h 6791325"/>
              <a:gd name="connsiteX6-1239" fmla="*/ 3331534 w 3693484"/>
              <a:gd name="connsiteY6-1240" fmla="*/ 1133475 h 6791325"/>
              <a:gd name="connsiteX7-1241" fmla="*/ 2664784 w 3693484"/>
              <a:gd name="connsiteY7-1242" fmla="*/ 1857375 h 6791325"/>
              <a:gd name="connsiteX8-1243" fmla="*/ 2493334 w 3693484"/>
              <a:gd name="connsiteY8-1244" fmla="*/ 1752600 h 6791325"/>
              <a:gd name="connsiteX9-1245" fmla="*/ 2893384 w 3693484"/>
              <a:gd name="connsiteY9-1246" fmla="*/ 390525 h 6791325"/>
              <a:gd name="connsiteX10-1247" fmla="*/ 2607634 w 3693484"/>
              <a:gd name="connsiteY10-1248" fmla="*/ 295275 h 6791325"/>
              <a:gd name="connsiteX11-1249" fmla="*/ 2245684 w 3693484"/>
              <a:gd name="connsiteY11-1250" fmla="*/ 1609725 h 6791325"/>
              <a:gd name="connsiteX12-1251" fmla="*/ 2093284 w 3693484"/>
              <a:gd name="connsiteY12-1252" fmla="*/ 1495425 h 6791325"/>
              <a:gd name="connsiteX13-1253" fmla="*/ 2112334 w 3693484"/>
              <a:gd name="connsiteY13-1254" fmla="*/ 0 h 6791325"/>
              <a:gd name="connsiteX14-1255" fmla="*/ 1912309 w 3693484"/>
              <a:gd name="connsiteY14-1256" fmla="*/ 66675 h 6791325"/>
              <a:gd name="connsiteX15-1257" fmla="*/ 1845634 w 3693484"/>
              <a:gd name="connsiteY15-1258" fmla="*/ 1514475 h 6791325"/>
              <a:gd name="connsiteX16-1259" fmla="*/ 1645609 w 3693484"/>
              <a:gd name="connsiteY16-1260" fmla="*/ 1504950 h 6791325"/>
              <a:gd name="connsiteX17-1261" fmla="*/ 1474159 w 3693484"/>
              <a:gd name="connsiteY17-1262" fmla="*/ 123825 h 6791325"/>
              <a:gd name="connsiteX18-1263" fmla="*/ 1293184 w 3693484"/>
              <a:gd name="connsiteY18-1264" fmla="*/ 123825 h 6791325"/>
              <a:gd name="connsiteX19-1265" fmla="*/ 1312234 w 3693484"/>
              <a:gd name="connsiteY19-1266" fmla="*/ 1581150 h 6791325"/>
              <a:gd name="connsiteX20-1267" fmla="*/ 1259846 w 3693484"/>
              <a:gd name="connsiteY20-1268" fmla="*/ 1971675 h 6791325"/>
              <a:gd name="connsiteX21-1269" fmla="*/ 902659 w 3693484"/>
              <a:gd name="connsiteY21-1270" fmla="*/ 2247900 h 6791325"/>
              <a:gd name="connsiteX22-1271" fmla="*/ 207334 w 3693484"/>
              <a:gd name="connsiteY22-1272" fmla="*/ 1733550 h 6791325"/>
              <a:gd name="connsiteX23-1273" fmla="*/ 173996 w 3693484"/>
              <a:gd name="connsiteY23-1274" fmla="*/ 2038350 h 6791325"/>
              <a:gd name="connsiteX24-1275" fmla="*/ 731209 w 3693484"/>
              <a:gd name="connsiteY24-1276" fmla="*/ 2743200 h 6791325"/>
              <a:gd name="connsiteX25-1277" fmla="*/ 1359859 w 3693484"/>
              <a:gd name="connsiteY25-1278" fmla="*/ 3476625 h 6791325"/>
              <a:gd name="connsiteX26-1279" fmla="*/ 1578934 w 3693484"/>
              <a:gd name="connsiteY26-1280" fmla="*/ 4010025 h 6791325"/>
              <a:gd name="connsiteX27-1281" fmla="*/ 1969459 w 3693484"/>
              <a:gd name="connsiteY27-1282" fmla="*/ 6791325 h 6791325"/>
              <a:gd name="connsiteX0-1283" fmla="*/ 1969459 w 3693484"/>
              <a:gd name="connsiteY0-1284" fmla="*/ 6791325 h 6791325"/>
              <a:gd name="connsiteX1-1285" fmla="*/ 3693484 w 3693484"/>
              <a:gd name="connsiteY1-1286" fmla="*/ 6781800 h 6791325"/>
              <a:gd name="connsiteX2-1287" fmla="*/ 2636209 w 3693484"/>
              <a:gd name="connsiteY2-1288" fmla="*/ 3819525 h 6791325"/>
              <a:gd name="connsiteX3-1289" fmla="*/ 2512384 w 3693484"/>
              <a:gd name="connsiteY3-1290" fmla="*/ 3267075 h 6791325"/>
              <a:gd name="connsiteX4-1291" fmla="*/ 2874334 w 3693484"/>
              <a:gd name="connsiteY4-1292" fmla="*/ 2162175 h 6791325"/>
              <a:gd name="connsiteX5-1293" fmla="*/ 3512509 w 3693484"/>
              <a:gd name="connsiteY5-1294" fmla="*/ 1247775 h 6791325"/>
              <a:gd name="connsiteX6-1295" fmla="*/ 3331534 w 3693484"/>
              <a:gd name="connsiteY6-1296" fmla="*/ 1133475 h 6791325"/>
              <a:gd name="connsiteX7-1297" fmla="*/ 2664784 w 3693484"/>
              <a:gd name="connsiteY7-1298" fmla="*/ 1857375 h 6791325"/>
              <a:gd name="connsiteX8-1299" fmla="*/ 2493334 w 3693484"/>
              <a:gd name="connsiteY8-1300" fmla="*/ 1752600 h 6791325"/>
              <a:gd name="connsiteX9-1301" fmla="*/ 2893384 w 3693484"/>
              <a:gd name="connsiteY9-1302" fmla="*/ 390525 h 6791325"/>
              <a:gd name="connsiteX10-1303" fmla="*/ 2607634 w 3693484"/>
              <a:gd name="connsiteY10-1304" fmla="*/ 295275 h 6791325"/>
              <a:gd name="connsiteX11-1305" fmla="*/ 2245684 w 3693484"/>
              <a:gd name="connsiteY11-1306" fmla="*/ 1609725 h 6791325"/>
              <a:gd name="connsiteX12-1307" fmla="*/ 2093284 w 3693484"/>
              <a:gd name="connsiteY12-1308" fmla="*/ 1495425 h 6791325"/>
              <a:gd name="connsiteX13-1309" fmla="*/ 2112334 w 3693484"/>
              <a:gd name="connsiteY13-1310" fmla="*/ 0 h 6791325"/>
              <a:gd name="connsiteX14-1311" fmla="*/ 1912309 w 3693484"/>
              <a:gd name="connsiteY14-1312" fmla="*/ 66675 h 6791325"/>
              <a:gd name="connsiteX15-1313" fmla="*/ 1845634 w 3693484"/>
              <a:gd name="connsiteY15-1314" fmla="*/ 1514475 h 6791325"/>
              <a:gd name="connsiteX16-1315" fmla="*/ 1645609 w 3693484"/>
              <a:gd name="connsiteY16-1316" fmla="*/ 1504950 h 6791325"/>
              <a:gd name="connsiteX17-1317" fmla="*/ 1588459 w 3693484"/>
              <a:gd name="connsiteY17-1318" fmla="*/ 400050 h 6791325"/>
              <a:gd name="connsiteX18-1319" fmla="*/ 1293184 w 3693484"/>
              <a:gd name="connsiteY18-1320" fmla="*/ 123825 h 6791325"/>
              <a:gd name="connsiteX19-1321" fmla="*/ 1312234 w 3693484"/>
              <a:gd name="connsiteY19-1322" fmla="*/ 1581150 h 6791325"/>
              <a:gd name="connsiteX20-1323" fmla="*/ 1259846 w 3693484"/>
              <a:gd name="connsiteY20-1324" fmla="*/ 1971675 h 6791325"/>
              <a:gd name="connsiteX21-1325" fmla="*/ 902659 w 3693484"/>
              <a:gd name="connsiteY21-1326" fmla="*/ 2247900 h 6791325"/>
              <a:gd name="connsiteX22-1327" fmla="*/ 207334 w 3693484"/>
              <a:gd name="connsiteY22-1328" fmla="*/ 1733550 h 6791325"/>
              <a:gd name="connsiteX23-1329" fmla="*/ 173996 w 3693484"/>
              <a:gd name="connsiteY23-1330" fmla="*/ 2038350 h 6791325"/>
              <a:gd name="connsiteX24-1331" fmla="*/ 731209 w 3693484"/>
              <a:gd name="connsiteY24-1332" fmla="*/ 2743200 h 6791325"/>
              <a:gd name="connsiteX25-1333" fmla="*/ 1359859 w 3693484"/>
              <a:gd name="connsiteY25-1334" fmla="*/ 3476625 h 6791325"/>
              <a:gd name="connsiteX26-1335" fmla="*/ 1578934 w 3693484"/>
              <a:gd name="connsiteY26-1336" fmla="*/ 4010025 h 6791325"/>
              <a:gd name="connsiteX27-1337" fmla="*/ 1969459 w 3693484"/>
              <a:gd name="connsiteY27-1338" fmla="*/ 6791325 h 6791325"/>
              <a:gd name="connsiteX0-1339" fmla="*/ 1969459 w 3693484"/>
              <a:gd name="connsiteY0-1340" fmla="*/ 6791325 h 6791325"/>
              <a:gd name="connsiteX1-1341" fmla="*/ 3693484 w 3693484"/>
              <a:gd name="connsiteY1-1342" fmla="*/ 6781800 h 6791325"/>
              <a:gd name="connsiteX2-1343" fmla="*/ 2636209 w 3693484"/>
              <a:gd name="connsiteY2-1344" fmla="*/ 3819525 h 6791325"/>
              <a:gd name="connsiteX3-1345" fmla="*/ 2512384 w 3693484"/>
              <a:gd name="connsiteY3-1346" fmla="*/ 3267075 h 6791325"/>
              <a:gd name="connsiteX4-1347" fmla="*/ 2874334 w 3693484"/>
              <a:gd name="connsiteY4-1348" fmla="*/ 2162175 h 6791325"/>
              <a:gd name="connsiteX5-1349" fmla="*/ 3512509 w 3693484"/>
              <a:gd name="connsiteY5-1350" fmla="*/ 1247775 h 6791325"/>
              <a:gd name="connsiteX6-1351" fmla="*/ 3331534 w 3693484"/>
              <a:gd name="connsiteY6-1352" fmla="*/ 1133475 h 6791325"/>
              <a:gd name="connsiteX7-1353" fmla="*/ 2664784 w 3693484"/>
              <a:gd name="connsiteY7-1354" fmla="*/ 1857375 h 6791325"/>
              <a:gd name="connsiteX8-1355" fmla="*/ 2493334 w 3693484"/>
              <a:gd name="connsiteY8-1356" fmla="*/ 1752600 h 6791325"/>
              <a:gd name="connsiteX9-1357" fmla="*/ 2893384 w 3693484"/>
              <a:gd name="connsiteY9-1358" fmla="*/ 390525 h 6791325"/>
              <a:gd name="connsiteX10-1359" fmla="*/ 2607634 w 3693484"/>
              <a:gd name="connsiteY10-1360" fmla="*/ 295275 h 6791325"/>
              <a:gd name="connsiteX11-1361" fmla="*/ 2245684 w 3693484"/>
              <a:gd name="connsiteY11-1362" fmla="*/ 1609725 h 6791325"/>
              <a:gd name="connsiteX12-1363" fmla="*/ 2093284 w 3693484"/>
              <a:gd name="connsiteY12-1364" fmla="*/ 1495425 h 6791325"/>
              <a:gd name="connsiteX13-1365" fmla="*/ 2112334 w 3693484"/>
              <a:gd name="connsiteY13-1366" fmla="*/ 0 h 6791325"/>
              <a:gd name="connsiteX14-1367" fmla="*/ 1912309 w 3693484"/>
              <a:gd name="connsiteY14-1368" fmla="*/ 66675 h 6791325"/>
              <a:gd name="connsiteX15-1369" fmla="*/ 1845634 w 3693484"/>
              <a:gd name="connsiteY15-1370" fmla="*/ 1514475 h 6791325"/>
              <a:gd name="connsiteX16-1371" fmla="*/ 1645609 w 3693484"/>
              <a:gd name="connsiteY16-1372" fmla="*/ 1504950 h 6791325"/>
              <a:gd name="connsiteX17-1373" fmla="*/ 1588459 w 3693484"/>
              <a:gd name="connsiteY17-1374" fmla="*/ 400050 h 6791325"/>
              <a:gd name="connsiteX18-1375" fmla="*/ 1307472 w 3693484"/>
              <a:gd name="connsiteY18-1376" fmla="*/ 314325 h 6791325"/>
              <a:gd name="connsiteX19-1377" fmla="*/ 1312234 w 3693484"/>
              <a:gd name="connsiteY19-1378" fmla="*/ 1581150 h 6791325"/>
              <a:gd name="connsiteX20-1379" fmla="*/ 1259846 w 3693484"/>
              <a:gd name="connsiteY20-1380" fmla="*/ 1971675 h 6791325"/>
              <a:gd name="connsiteX21-1381" fmla="*/ 902659 w 3693484"/>
              <a:gd name="connsiteY21-1382" fmla="*/ 2247900 h 6791325"/>
              <a:gd name="connsiteX22-1383" fmla="*/ 207334 w 3693484"/>
              <a:gd name="connsiteY22-1384" fmla="*/ 1733550 h 6791325"/>
              <a:gd name="connsiteX23-1385" fmla="*/ 173996 w 3693484"/>
              <a:gd name="connsiteY23-1386" fmla="*/ 2038350 h 6791325"/>
              <a:gd name="connsiteX24-1387" fmla="*/ 731209 w 3693484"/>
              <a:gd name="connsiteY24-1388" fmla="*/ 2743200 h 6791325"/>
              <a:gd name="connsiteX25-1389" fmla="*/ 1359859 w 3693484"/>
              <a:gd name="connsiteY25-1390" fmla="*/ 3476625 h 6791325"/>
              <a:gd name="connsiteX26-1391" fmla="*/ 1578934 w 3693484"/>
              <a:gd name="connsiteY26-1392" fmla="*/ 4010025 h 6791325"/>
              <a:gd name="connsiteX27-1393" fmla="*/ 1969459 w 3693484"/>
              <a:gd name="connsiteY27-1394" fmla="*/ 6791325 h 6791325"/>
              <a:gd name="connsiteX0-1395" fmla="*/ 1969459 w 3693484"/>
              <a:gd name="connsiteY0-1396" fmla="*/ 6791325 h 6791325"/>
              <a:gd name="connsiteX1-1397" fmla="*/ 3693484 w 3693484"/>
              <a:gd name="connsiteY1-1398" fmla="*/ 6781800 h 6791325"/>
              <a:gd name="connsiteX2-1399" fmla="*/ 2636209 w 3693484"/>
              <a:gd name="connsiteY2-1400" fmla="*/ 3819525 h 6791325"/>
              <a:gd name="connsiteX3-1401" fmla="*/ 2512384 w 3693484"/>
              <a:gd name="connsiteY3-1402" fmla="*/ 3267075 h 6791325"/>
              <a:gd name="connsiteX4-1403" fmla="*/ 2874334 w 3693484"/>
              <a:gd name="connsiteY4-1404" fmla="*/ 2162175 h 6791325"/>
              <a:gd name="connsiteX5-1405" fmla="*/ 3512509 w 3693484"/>
              <a:gd name="connsiteY5-1406" fmla="*/ 1247775 h 6791325"/>
              <a:gd name="connsiteX6-1407" fmla="*/ 3331534 w 3693484"/>
              <a:gd name="connsiteY6-1408" fmla="*/ 1133475 h 6791325"/>
              <a:gd name="connsiteX7-1409" fmla="*/ 2664784 w 3693484"/>
              <a:gd name="connsiteY7-1410" fmla="*/ 1857375 h 6791325"/>
              <a:gd name="connsiteX8-1411" fmla="*/ 2493334 w 3693484"/>
              <a:gd name="connsiteY8-1412" fmla="*/ 1752600 h 6791325"/>
              <a:gd name="connsiteX9-1413" fmla="*/ 2893384 w 3693484"/>
              <a:gd name="connsiteY9-1414" fmla="*/ 390525 h 6791325"/>
              <a:gd name="connsiteX10-1415" fmla="*/ 2607634 w 3693484"/>
              <a:gd name="connsiteY10-1416" fmla="*/ 295275 h 6791325"/>
              <a:gd name="connsiteX11-1417" fmla="*/ 2245684 w 3693484"/>
              <a:gd name="connsiteY11-1418" fmla="*/ 1609725 h 6791325"/>
              <a:gd name="connsiteX12-1419" fmla="*/ 2093284 w 3693484"/>
              <a:gd name="connsiteY12-1420" fmla="*/ 1495425 h 6791325"/>
              <a:gd name="connsiteX13-1421" fmla="*/ 2112334 w 3693484"/>
              <a:gd name="connsiteY13-1422" fmla="*/ 0 h 6791325"/>
              <a:gd name="connsiteX14-1423" fmla="*/ 1912309 w 3693484"/>
              <a:gd name="connsiteY14-1424" fmla="*/ 66675 h 6791325"/>
              <a:gd name="connsiteX15-1425" fmla="*/ 1845634 w 3693484"/>
              <a:gd name="connsiteY15-1426" fmla="*/ 1514475 h 6791325"/>
              <a:gd name="connsiteX16-1427" fmla="*/ 1645609 w 3693484"/>
              <a:gd name="connsiteY16-1428" fmla="*/ 1504950 h 6791325"/>
              <a:gd name="connsiteX17-1429" fmla="*/ 1588459 w 3693484"/>
              <a:gd name="connsiteY17-1430" fmla="*/ 400050 h 6791325"/>
              <a:gd name="connsiteX18-1431" fmla="*/ 1307472 w 3693484"/>
              <a:gd name="connsiteY18-1432" fmla="*/ 314325 h 6791325"/>
              <a:gd name="connsiteX19-1433" fmla="*/ 1312234 w 3693484"/>
              <a:gd name="connsiteY19-1434" fmla="*/ 1581150 h 6791325"/>
              <a:gd name="connsiteX20-1435" fmla="*/ 1259846 w 3693484"/>
              <a:gd name="connsiteY20-1436" fmla="*/ 1971675 h 6791325"/>
              <a:gd name="connsiteX21-1437" fmla="*/ 902659 w 3693484"/>
              <a:gd name="connsiteY21-1438" fmla="*/ 2247900 h 6791325"/>
              <a:gd name="connsiteX22-1439" fmla="*/ 207334 w 3693484"/>
              <a:gd name="connsiteY22-1440" fmla="*/ 1733550 h 6791325"/>
              <a:gd name="connsiteX23-1441" fmla="*/ 173996 w 3693484"/>
              <a:gd name="connsiteY23-1442" fmla="*/ 2038350 h 6791325"/>
              <a:gd name="connsiteX24-1443" fmla="*/ 731209 w 3693484"/>
              <a:gd name="connsiteY24-1444" fmla="*/ 2743200 h 6791325"/>
              <a:gd name="connsiteX25-1445" fmla="*/ 1359859 w 3693484"/>
              <a:gd name="connsiteY25-1446" fmla="*/ 3476625 h 6791325"/>
              <a:gd name="connsiteX26-1447" fmla="*/ 1578934 w 3693484"/>
              <a:gd name="connsiteY26-1448" fmla="*/ 4010025 h 6791325"/>
              <a:gd name="connsiteX27-1449" fmla="*/ 1969459 w 3693484"/>
              <a:gd name="connsiteY27-1450" fmla="*/ 6791325 h 6791325"/>
              <a:gd name="connsiteX0-1451" fmla="*/ 1969459 w 3693484"/>
              <a:gd name="connsiteY0-1452" fmla="*/ 6791325 h 6791325"/>
              <a:gd name="connsiteX1-1453" fmla="*/ 3693484 w 3693484"/>
              <a:gd name="connsiteY1-1454" fmla="*/ 6781800 h 6791325"/>
              <a:gd name="connsiteX2-1455" fmla="*/ 2636209 w 3693484"/>
              <a:gd name="connsiteY2-1456" fmla="*/ 3819525 h 6791325"/>
              <a:gd name="connsiteX3-1457" fmla="*/ 2512384 w 3693484"/>
              <a:gd name="connsiteY3-1458" fmla="*/ 3267075 h 6791325"/>
              <a:gd name="connsiteX4-1459" fmla="*/ 2874334 w 3693484"/>
              <a:gd name="connsiteY4-1460" fmla="*/ 2162175 h 6791325"/>
              <a:gd name="connsiteX5-1461" fmla="*/ 3512509 w 3693484"/>
              <a:gd name="connsiteY5-1462" fmla="*/ 1247775 h 6791325"/>
              <a:gd name="connsiteX6-1463" fmla="*/ 3331534 w 3693484"/>
              <a:gd name="connsiteY6-1464" fmla="*/ 1133475 h 6791325"/>
              <a:gd name="connsiteX7-1465" fmla="*/ 2664784 w 3693484"/>
              <a:gd name="connsiteY7-1466" fmla="*/ 1857375 h 6791325"/>
              <a:gd name="connsiteX8-1467" fmla="*/ 2493334 w 3693484"/>
              <a:gd name="connsiteY8-1468" fmla="*/ 1752600 h 6791325"/>
              <a:gd name="connsiteX9-1469" fmla="*/ 2893384 w 3693484"/>
              <a:gd name="connsiteY9-1470" fmla="*/ 390525 h 6791325"/>
              <a:gd name="connsiteX10-1471" fmla="*/ 2607634 w 3693484"/>
              <a:gd name="connsiteY10-1472" fmla="*/ 295275 h 6791325"/>
              <a:gd name="connsiteX11-1473" fmla="*/ 2245684 w 3693484"/>
              <a:gd name="connsiteY11-1474" fmla="*/ 1609725 h 6791325"/>
              <a:gd name="connsiteX12-1475" fmla="*/ 2093284 w 3693484"/>
              <a:gd name="connsiteY12-1476" fmla="*/ 1495425 h 6791325"/>
              <a:gd name="connsiteX13-1477" fmla="*/ 2112334 w 3693484"/>
              <a:gd name="connsiteY13-1478" fmla="*/ 0 h 6791325"/>
              <a:gd name="connsiteX14-1479" fmla="*/ 1912309 w 3693484"/>
              <a:gd name="connsiteY14-1480" fmla="*/ 66675 h 6791325"/>
              <a:gd name="connsiteX15-1481" fmla="*/ 1845634 w 3693484"/>
              <a:gd name="connsiteY15-1482" fmla="*/ 1514475 h 6791325"/>
              <a:gd name="connsiteX16-1483" fmla="*/ 1645609 w 3693484"/>
              <a:gd name="connsiteY16-1484" fmla="*/ 1504950 h 6791325"/>
              <a:gd name="connsiteX17-1485" fmla="*/ 1593221 w 3693484"/>
              <a:gd name="connsiteY17-1486" fmla="*/ 323850 h 6791325"/>
              <a:gd name="connsiteX18-1487" fmla="*/ 1307472 w 3693484"/>
              <a:gd name="connsiteY18-1488" fmla="*/ 314325 h 6791325"/>
              <a:gd name="connsiteX19-1489" fmla="*/ 1312234 w 3693484"/>
              <a:gd name="connsiteY19-1490" fmla="*/ 1581150 h 6791325"/>
              <a:gd name="connsiteX20-1491" fmla="*/ 1259846 w 3693484"/>
              <a:gd name="connsiteY20-1492" fmla="*/ 1971675 h 6791325"/>
              <a:gd name="connsiteX21-1493" fmla="*/ 902659 w 3693484"/>
              <a:gd name="connsiteY21-1494" fmla="*/ 2247900 h 6791325"/>
              <a:gd name="connsiteX22-1495" fmla="*/ 207334 w 3693484"/>
              <a:gd name="connsiteY22-1496" fmla="*/ 1733550 h 6791325"/>
              <a:gd name="connsiteX23-1497" fmla="*/ 173996 w 3693484"/>
              <a:gd name="connsiteY23-1498" fmla="*/ 2038350 h 6791325"/>
              <a:gd name="connsiteX24-1499" fmla="*/ 731209 w 3693484"/>
              <a:gd name="connsiteY24-1500" fmla="*/ 2743200 h 6791325"/>
              <a:gd name="connsiteX25-1501" fmla="*/ 1359859 w 3693484"/>
              <a:gd name="connsiteY25-1502" fmla="*/ 3476625 h 6791325"/>
              <a:gd name="connsiteX26-1503" fmla="*/ 1578934 w 3693484"/>
              <a:gd name="connsiteY26-1504" fmla="*/ 4010025 h 6791325"/>
              <a:gd name="connsiteX27-1505" fmla="*/ 1969459 w 3693484"/>
              <a:gd name="connsiteY27-1506" fmla="*/ 6791325 h 6791325"/>
              <a:gd name="connsiteX0-1507" fmla="*/ 1969459 w 3693484"/>
              <a:gd name="connsiteY0-1508" fmla="*/ 6791325 h 6791325"/>
              <a:gd name="connsiteX1-1509" fmla="*/ 3693484 w 3693484"/>
              <a:gd name="connsiteY1-1510" fmla="*/ 6781800 h 6791325"/>
              <a:gd name="connsiteX2-1511" fmla="*/ 2636209 w 3693484"/>
              <a:gd name="connsiteY2-1512" fmla="*/ 3819525 h 6791325"/>
              <a:gd name="connsiteX3-1513" fmla="*/ 2512384 w 3693484"/>
              <a:gd name="connsiteY3-1514" fmla="*/ 3267075 h 6791325"/>
              <a:gd name="connsiteX4-1515" fmla="*/ 2874334 w 3693484"/>
              <a:gd name="connsiteY4-1516" fmla="*/ 2162175 h 6791325"/>
              <a:gd name="connsiteX5-1517" fmla="*/ 3512509 w 3693484"/>
              <a:gd name="connsiteY5-1518" fmla="*/ 1247775 h 6791325"/>
              <a:gd name="connsiteX6-1519" fmla="*/ 3331534 w 3693484"/>
              <a:gd name="connsiteY6-1520" fmla="*/ 1133475 h 6791325"/>
              <a:gd name="connsiteX7-1521" fmla="*/ 2664784 w 3693484"/>
              <a:gd name="connsiteY7-1522" fmla="*/ 1857375 h 6791325"/>
              <a:gd name="connsiteX8-1523" fmla="*/ 2493334 w 3693484"/>
              <a:gd name="connsiteY8-1524" fmla="*/ 1752600 h 6791325"/>
              <a:gd name="connsiteX9-1525" fmla="*/ 2893384 w 3693484"/>
              <a:gd name="connsiteY9-1526" fmla="*/ 390525 h 6791325"/>
              <a:gd name="connsiteX10-1527" fmla="*/ 2607634 w 3693484"/>
              <a:gd name="connsiteY10-1528" fmla="*/ 295275 h 6791325"/>
              <a:gd name="connsiteX11-1529" fmla="*/ 2245684 w 3693484"/>
              <a:gd name="connsiteY11-1530" fmla="*/ 1609725 h 6791325"/>
              <a:gd name="connsiteX12-1531" fmla="*/ 2093284 w 3693484"/>
              <a:gd name="connsiteY12-1532" fmla="*/ 1495425 h 6791325"/>
              <a:gd name="connsiteX13-1533" fmla="*/ 2112334 w 3693484"/>
              <a:gd name="connsiteY13-1534" fmla="*/ 0 h 6791325"/>
              <a:gd name="connsiteX14-1535" fmla="*/ 1912309 w 3693484"/>
              <a:gd name="connsiteY14-1536" fmla="*/ 66675 h 6791325"/>
              <a:gd name="connsiteX15-1537" fmla="*/ 1845634 w 3693484"/>
              <a:gd name="connsiteY15-1538" fmla="*/ 1514475 h 6791325"/>
              <a:gd name="connsiteX16-1539" fmla="*/ 1645609 w 3693484"/>
              <a:gd name="connsiteY16-1540" fmla="*/ 1504950 h 6791325"/>
              <a:gd name="connsiteX17-1541" fmla="*/ 1593221 w 3693484"/>
              <a:gd name="connsiteY17-1542" fmla="*/ 323850 h 6791325"/>
              <a:gd name="connsiteX18-1543" fmla="*/ 1307472 w 3693484"/>
              <a:gd name="connsiteY18-1544" fmla="*/ 314325 h 6791325"/>
              <a:gd name="connsiteX19-1545" fmla="*/ 1312234 w 3693484"/>
              <a:gd name="connsiteY19-1546" fmla="*/ 1581150 h 6791325"/>
              <a:gd name="connsiteX20-1547" fmla="*/ 1259846 w 3693484"/>
              <a:gd name="connsiteY20-1548" fmla="*/ 1971675 h 6791325"/>
              <a:gd name="connsiteX21-1549" fmla="*/ 902659 w 3693484"/>
              <a:gd name="connsiteY21-1550" fmla="*/ 2247900 h 6791325"/>
              <a:gd name="connsiteX22-1551" fmla="*/ 207334 w 3693484"/>
              <a:gd name="connsiteY22-1552" fmla="*/ 1733550 h 6791325"/>
              <a:gd name="connsiteX23-1553" fmla="*/ 173996 w 3693484"/>
              <a:gd name="connsiteY23-1554" fmla="*/ 2038350 h 6791325"/>
              <a:gd name="connsiteX24-1555" fmla="*/ 731209 w 3693484"/>
              <a:gd name="connsiteY24-1556" fmla="*/ 2743200 h 6791325"/>
              <a:gd name="connsiteX25-1557" fmla="*/ 1359859 w 3693484"/>
              <a:gd name="connsiteY25-1558" fmla="*/ 3476625 h 6791325"/>
              <a:gd name="connsiteX26-1559" fmla="*/ 1578934 w 3693484"/>
              <a:gd name="connsiteY26-1560" fmla="*/ 4010025 h 6791325"/>
              <a:gd name="connsiteX27-1561" fmla="*/ 1969459 w 3693484"/>
              <a:gd name="connsiteY27-1562" fmla="*/ 6791325 h 6791325"/>
              <a:gd name="connsiteX0-1563" fmla="*/ 1969459 w 3693484"/>
              <a:gd name="connsiteY0-1564" fmla="*/ 6791325 h 6791325"/>
              <a:gd name="connsiteX1-1565" fmla="*/ 3693484 w 3693484"/>
              <a:gd name="connsiteY1-1566" fmla="*/ 6781800 h 6791325"/>
              <a:gd name="connsiteX2-1567" fmla="*/ 2636209 w 3693484"/>
              <a:gd name="connsiteY2-1568" fmla="*/ 3819525 h 6791325"/>
              <a:gd name="connsiteX3-1569" fmla="*/ 2512384 w 3693484"/>
              <a:gd name="connsiteY3-1570" fmla="*/ 3267075 h 6791325"/>
              <a:gd name="connsiteX4-1571" fmla="*/ 2874334 w 3693484"/>
              <a:gd name="connsiteY4-1572" fmla="*/ 2162175 h 6791325"/>
              <a:gd name="connsiteX5-1573" fmla="*/ 3512509 w 3693484"/>
              <a:gd name="connsiteY5-1574" fmla="*/ 1247775 h 6791325"/>
              <a:gd name="connsiteX6-1575" fmla="*/ 3331534 w 3693484"/>
              <a:gd name="connsiteY6-1576" fmla="*/ 1133475 h 6791325"/>
              <a:gd name="connsiteX7-1577" fmla="*/ 2664784 w 3693484"/>
              <a:gd name="connsiteY7-1578" fmla="*/ 1857375 h 6791325"/>
              <a:gd name="connsiteX8-1579" fmla="*/ 2493334 w 3693484"/>
              <a:gd name="connsiteY8-1580" fmla="*/ 1752600 h 6791325"/>
              <a:gd name="connsiteX9-1581" fmla="*/ 2893384 w 3693484"/>
              <a:gd name="connsiteY9-1582" fmla="*/ 390525 h 6791325"/>
              <a:gd name="connsiteX10-1583" fmla="*/ 2607634 w 3693484"/>
              <a:gd name="connsiteY10-1584" fmla="*/ 295275 h 6791325"/>
              <a:gd name="connsiteX11-1585" fmla="*/ 2245684 w 3693484"/>
              <a:gd name="connsiteY11-1586" fmla="*/ 1609725 h 6791325"/>
              <a:gd name="connsiteX12-1587" fmla="*/ 2093284 w 3693484"/>
              <a:gd name="connsiteY12-1588" fmla="*/ 1495425 h 6791325"/>
              <a:gd name="connsiteX13-1589" fmla="*/ 2112334 w 3693484"/>
              <a:gd name="connsiteY13-1590" fmla="*/ 0 h 6791325"/>
              <a:gd name="connsiteX14-1591" fmla="*/ 1912309 w 3693484"/>
              <a:gd name="connsiteY14-1592" fmla="*/ 66675 h 6791325"/>
              <a:gd name="connsiteX15-1593" fmla="*/ 1845634 w 3693484"/>
              <a:gd name="connsiteY15-1594" fmla="*/ 1514475 h 6791325"/>
              <a:gd name="connsiteX16-1595" fmla="*/ 1645609 w 3693484"/>
              <a:gd name="connsiteY16-1596" fmla="*/ 1504950 h 6791325"/>
              <a:gd name="connsiteX17-1597" fmla="*/ 1593221 w 3693484"/>
              <a:gd name="connsiteY17-1598" fmla="*/ 323850 h 6791325"/>
              <a:gd name="connsiteX18-1599" fmla="*/ 1307472 w 3693484"/>
              <a:gd name="connsiteY18-1600" fmla="*/ 314325 h 6791325"/>
              <a:gd name="connsiteX19-1601" fmla="*/ 1312234 w 3693484"/>
              <a:gd name="connsiteY19-1602" fmla="*/ 1581150 h 6791325"/>
              <a:gd name="connsiteX20-1603" fmla="*/ 1259846 w 3693484"/>
              <a:gd name="connsiteY20-1604" fmla="*/ 1971675 h 6791325"/>
              <a:gd name="connsiteX21-1605" fmla="*/ 902659 w 3693484"/>
              <a:gd name="connsiteY21-1606" fmla="*/ 2247900 h 6791325"/>
              <a:gd name="connsiteX22-1607" fmla="*/ 207334 w 3693484"/>
              <a:gd name="connsiteY22-1608" fmla="*/ 1733550 h 6791325"/>
              <a:gd name="connsiteX23-1609" fmla="*/ 173996 w 3693484"/>
              <a:gd name="connsiteY23-1610" fmla="*/ 2038350 h 6791325"/>
              <a:gd name="connsiteX24-1611" fmla="*/ 731209 w 3693484"/>
              <a:gd name="connsiteY24-1612" fmla="*/ 2743200 h 6791325"/>
              <a:gd name="connsiteX25-1613" fmla="*/ 1359859 w 3693484"/>
              <a:gd name="connsiteY25-1614" fmla="*/ 3476625 h 6791325"/>
              <a:gd name="connsiteX26-1615" fmla="*/ 1578934 w 3693484"/>
              <a:gd name="connsiteY26-1616" fmla="*/ 4010025 h 6791325"/>
              <a:gd name="connsiteX27-1617" fmla="*/ 1969459 w 3693484"/>
              <a:gd name="connsiteY27-1618" fmla="*/ 6791325 h 6791325"/>
              <a:gd name="connsiteX0-1619" fmla="*/ 1969459 w 3693484"/>
              <a:gd name="connsiteY0-1620" fmla="*/ 6791325 h 6791325"/>
              <a:gd name="connsiteX1-1621" fmla="*/ 3693484 w 3693484"/>
              <a:gd name="connsiteY1-1622" fmla="*/ 6781800 h 6791325"/>
              <a:gd name="connsiteX2-1623" fmla="*/ 2636209 w 3693484"/>
              <a:gd name="connsiteY2-1624" fmla="*/ 3819525 h 6791325"/>
              <a:gd name="connsiteX3-1625" fmla="*/ 2512384 w 3693484"/>
              <a:gd name="connsiteY3-1626" fmla="*/ 3267075 h 6791325"/>
              <a:gd name="connsiteX4-1627" fmla="*/ 2874334 w 3693484"/>
              <a:gd name="connsiteY4-1628" fmla="*/ 2162175 h 6791325"/>
              <a:gd name="connsiteX5-1629" fmla="*/ 3512509 w 3693484"/>
              <a:gd name="connsiteY5-1630" fmla="*/ 1247775 h 6791325"/>
              <a:gd name="connsiteX6-1631" fmla="*/ 3331534 w 3693484"/>
              <a:gd name="connsiteY6-1632" fmla="*/ 1133475 h 6791325"/>
              <a:gd name="connsiteX7-1633" fmla="*/ 2664784 w 3693484"/>
              <a:gd name="connsiteY7-1634" fmla="*/ 1857375 h 6791325"/>
              <a:gd name="connsiteX8-1635" fmla="*/ 2493334 w 3693484"/>
              <a:gd name="connsiteY8-1636" fmla="*/ 1752600 h 6791325"/>
              <a:gd name="connsiteX9-1637" fmla="*/ 2893384 w 3693484"/>
              <a:gd name="connsiteY9-1638" fmla="*/ 390525 h 6791325"/>
              <a:gd name="connsiteX10-1639" fmla="*/ 2607634 w 3693484"/>
              <a:gd name="connsiteY10-1640" fmla="*/ 295275 h 6791325"/>
              <a:gd name="connsiteX11-1641" fmla="*/ 2245684 w 3693484"/>
              <a:gd name="connsiteY11-1642" fmla="*/ 1609725 h 6791325"/>
              <a:gd name="connsiteX12-1643" fmla="*/ 2093284 w 3693484"/>
              <a:gd name="connsiteY12-1644" fmla="*/ 1495425 h 6791325"/>
              <a:gd name="connsiteX13-1645" fmla="*/ 2112334 w 3693484"/>
              <a:gd name="connsiteY13-1646" fmla="*/ 0 h 6791325"/>
              <a:gd name="connsiteX14-1647" fmla="*/ 1912309 w 3693484"/>
              <a:gd name="connsiteY14-1648" fmla="*/ 66675 h 6791325"/>
              <a:gd name="connsiteX15-1649" fmla="*/ 1845634 w 3693484"/>
              <a:gd name="connsiteY15-1650" fmla="*/ 1514475 h 6791325"/>
              <a:gd name="connsiteX16-1651" fmla="*/ 1717047 w 3693484"/>
              <a:gd name="connsiteY16-1652" fmla="*/ 1547812 h 6791325"/>
              <a:gd name="connsiteX17-1653" fmla="*/ 1593221 w 3693484"/>
              <a:gd name="connsiteY17-1654" fmla="*/ 323850 h 6791325"/>
              <a:gd name="connsiteX18-1655" fmla="*/ 1307472 w 3693484"/>
              <a:gd name="connsiteY18-1656" fmla="*/ 314325 h 6791325"/>
              <a:gd name="connsiteX19-1657" fmla="*/ 1312234 w 3693484"/>
              <a:gd name="connsiteY19-1658" fmla="*/ 1581150 h 6791325"/>
              <a:gd name="connsiteX20-1659" fmla="*/ 1259846 w 3693484"/>
              <a:gd name="connsiteY20-1660" fmla="*/ 1971675 h 6791325"/>
              <a:gd name="connsiteX21-1661" fmla="*/ 902659 w 3693484"/>
              <a:gd name="connsiteY21-1662" fmla="*/ 2247900 h 6791325"/>
              <a:gd name="connsiteX22-1663" fmla="*/ 207334 w 3693484"/>
              <a:gd name="connsiteY22-1664" fmla="*/ 1733550 h 6791325"/>
              <a:gd name="connsiteX23-1665" fmla="*/ 173996 w 3693484"/>
              <a:gd name="connsiteY23-1666" fmla="*/ 2038350 h 6791325"/>
              <a:gd name="connsiteX24-1667" fmla="*/ 731209 w 3693484"/>
              <a:gd name="connsiteY24-1668" fmla="*/ 2743200 h 6791325"/>
              <a:gd name="connsiteX25-1669" fmla="*/ 1359859 w 3693484"/>
              <a:gd name="connsiteY25-1670" fmla="*/ 3476625 h 6791325"/>
              <a:gd name="connsiteX26-1671" fmla="*/ 1578934 w 3693484"/>
              <a:gd name="connsiteY26-1672" fmla="*/ 4010025 h 6791325"/>
              <a:gd name="connsiteX27-1673" fmla="*/ 1969459 w 3693484"/>
              <a:gd name="connsiteY27-1674" fmla="*/ 6791325 h 6791325"/>
              <a:gd name="connsiteX0-1675" fmla="*/ 1969459 w 3693484"/>
              <a:gd name="connsiteY0-1676" fmla="*/ 6791325 h 6791325"/>
              <a:gd name="connsiteX1-1677" fmla="*/ 3693484 w 3693484"/>
              <a:gd name="connsiteY1-1678" fmla="*/ 6781800 h 6791325"/>
              <a:gd name="connsiteX2-1679" fmla="*/ 2636209 w 3693484"/>
              <a:gd name="connsiteY2-1680" fmla="*/ 3819525 h 6791325"/>
              <a:gd name="connsiteX3-1681" fmla="*/ 2512384 w 3693484"/>
              <a:gd name="connsiteY3-1682" fmla="*/ 3267075 h 6791325"/>
              <a:gd name="connsiteX4-1683" fmla="*/ 2874334 w 3693484"/>
              <a:gd name="connsiteY4-1684" fmla="*/ 2162175 h 6791325"/>
              <a:gd name="connsiteX5-1685" fmla="*/ 3512509 w 3693484"/>
              <a:gd name="connsiteY5-1686" fmla="*/ 1247775 h 6791325"/>
              <a:gd name="connsiteX6-1687" fmla="*/ 3331534 w 3693484"/>
              <a:gd name="connsiteY6-1688" fmla="*/ 1133475 h 6791325"/>
              <a:gd name="connsiteX7-1689" fmla="*/ 2664784 w 3693484"/>
              <a:gd name="connsiteY7-1690" fmla="*/ 1857375 h 6791325"/>
              <a:gd name="connsiteX8-1691" fmla="*/ 2493334 w 3693484"/>
              <a:gd name="connsiteY8-1692" fmla="*/ 1752600 h 6791325"/>
              <a:gd name="connsiteX9-1693" fmla="*/ 2893384 w 3693484"/>
              <a:gd name="connsiteY9-1694" fmla="*/ 390525 h 6791325"/>
              <a:gd name="connsiteX10-1695" fmla="*/ 2607634 w 3693484"/>
              <a:gd name="connsiteY10-1696" fmla="*/ 295275 h 6791325"/>
              <a:gd name="connsiteX11-1697" fmla="*/ 2245684 w 3693484"/>
              <a:gd name="connsiteY11-1698" fmla="*/ 1609725 h 6791325"/>
              <a:gd name="connsiteX12-1699" fmla="*/ 2093284 w 3693484"/>
              <a:gd name="connsiteY12-1700" fmla="*/ 1495425 h 6791325"/>
              <a:gd name="connsiteX13-1701" fmla="*/ 2112334 w 3693484"/>
              <a:gd name="connsiteY13-1702" fmla="*/ 0 h 6791325"/>
              <a:gd name="connsiteX14-1703" fmla="*/ 1912309 w 3693484"/>
              <a:gd name="connsiteY14-1704" fmla="*/ 66675 h 6791325"/>
              <a:gd name="connsiteX15-1705" fmla="*/ 1845634 w 3693484"/>
              <a:gd name="connsiteY15-1706" fmla="*/ 1514475 h 6791325"/>
              <a:gd name="connsiteX16-1707" fmla="*/ 1717047 w 3693484"/>
              <a:gd name="connsiteY16-1708" fmla="*/ 1547812 h 6791325"/>
              <a:gd name="connsiteX17-1709" fmla="*/ 1593221 w 3693484"/>
              <a:gd name="connsiteY17-1710" fmla="*/ 323850 h 6791325"/>
              <a:gd name="connsiteX18-1711" fmla="*/ 1307472 w 3693484"/>
              <a:gd name="connsiteY18-1712" fmla="*/ 314325 h 6791325"/>
              <a:gd name="connsiteX19-1713" fmla="*/ 1312234 w 3693484"/>
              <a:gd name="connsiteY19-1714" fmla="*/ 1581150 h 6791325"/>
              <a:gd name="connsiteX20-1715" fmla="*/ 1259846 w 3693484"/>
              <a:gd name="connsiteY20-1716" fmla="*/ 1971675 h 6791325"/>
              <a:gd name="connsiteX21-1717" fmla="*/ 902659 w 3693484"/>
              <a:gd name="connsiteY21-1718" fmla="*/ 2247900 h 6791325"/>
              <a:gd name="connsiteX22-1719" fmla="*/ 207334 w 3693484"/>
              <a:gd name="connsiteY22-1720" fmla="*/ 1733550 h 6791325"/>
              <a:gd name="connsiteX23-1721" fmla="*/ 173996 w 3693484"/>
              <a:gd name="connsiteY23-1722" fmla="*/ 2038350 h 6791325"/>
              <a:gd name="connsiteX24-1723" fmla="*/ 731209 w 3693484"/>
              <a:gd name="connsiteY24-1724" fmla="*/ 2743200 h 6791325"/>
              <a:gd name="connsiteX25-1725" fmla="*/ 1359859 w 3693484"/>
              <a:gd name="connsiteY25-1726" fmla="*/ 3476625 h 6791325"/>
              <a:gd name="connsiteX26-1727" fmla="*/ 1578934 w 3693484"/>
              <a:gd name="connsiteY26-1728" fmla="*/ 4010025 h 6791325"/>
              <a:gd name="connsiteX27-1729" fmla="*/ 1969459 w 3693484"/>
              <a:gd name="connsiteY27-1730" fmla="*/ 6791325 h 6791325"/>
              <a:gd name="connsiteX0-1731" fmla="*/ 1969459 w 3693484"/>
              <a:gd name="connsiteY0-1732" fmla="*/ 6791325 h 6791325"/>
              <a:gd name="connsiteX1-1733" fmla="*/ 3693484 w 3693484"/>
              <a:gd name="connsiteY1-1734" fmla="*/ 6781800 h 6791325"/>
              <a:gd name="connsiteX2-1735" fmla="*/ 2636209 w 3693484"/>
              <a:gd name="connsiteY2-1736" fmla="*/ 3819525 h 6791325"/>
              <a:gd name="connsiteX3-1737" fmla="*/ 2512384 w 3693484"/>
              <a:gd name="connsiteY3-1738" fmla="*/ 3267075 h 6791325"/>
              <a:gd name="connsiteX4-1739" fmla="*/ 2874334 w 3693484"/>
              <a:gd name="connsiteY4-1740" fmla="*/ 2162175 h 6791325"/>
              <a:gd name="connsiteX5-1741" fmla="*/ 3512509 w 3693484"/>
              <a:gd name="connsiteY5-1742" fmla="*/ 1247775 h 6791325"/>
              <a:gd name="connsiteX6-1743" fmla="*/ 3331534 w 3693484"/>
              <a:gd name="connsiteY6-1744" fmla="*/ 1133475 h 6791325"/>
              <a:gd name="connsiteX7-1745" fmla="*/ 2664784 w 3693484"/>
              <a:gd name="connsiteY7-1746" fmla="*/ 1857375 h 6791325"/>
              <a:gd name="connsiteX8-1747" fmla="*/ 2493334 w 3693484"/>
              <a:gd name="connsiteY8-1748" fmla="*/ 1752600 h 6791325"/>
              <a:gd name="connsiteX9-1749" fmla="*/ 2893384 w 3693484"/>
              <a:gd name="connsiteY9-1750" fmla="*/ 390525 h 6791325"/>
              <a:gd name="connsiteX10-1751" fmla="*/ 2607634 w 3693484"/>
              <a:gd name="connsiteY10-1752" fmla="*/ 295275 h 6791325"/>
              <a:gd name="connsiteX11-1753" fmla="*/ 2245684 w 3693484"/>
              <a:gd name="connsiteY11-1754" fmla="*/ 1609725 h 6791325"/>
              <a:gd name="connsiteX12-1755" fmla="*/ 2093284 w 3693484"/>
              <a:gd name="connsiteY12-1756" fmla="*/ 1495425 h 6791325"/>
              <a:gd name="connsiteX13-1757" fmla="*/ 2112334 w 3693484"/>
              <a:gd name="connsiteY13-1758" fmla="*/ 0 h 6791325"/>
              <a:gd name="connsiteX14-1759" fmla="*/ 1912309 w 3693484"/>
              <a:gd name="connsiteY14-1760" fmla="*/ 66675 h 6791325"/>
              <a:gd name="connsiteX15-1761" fmla="*/ 1845634 w 3693484"/>
              <a:gd name="connsiteY15-1762" fmla="*/ 1514475 h 6791325"/>
              <a:gd name="connsiteX16-1763" fmla="*/ 1688472 w 3693484"/>
              <a:gd name="connsiteY16-1764" fmla="*/ 1543049 h 6791325"/>
              <a:gd name="connsiteX17-1765" fmla="*/ 1593221 w 3693484"/>
              <a:gd name="connsiteY17-1766" fmla="*/ 323850 h 6791325"/>
              <a:gd name="connsiteX18-1767" fmla="*/ 1307472 w 3693484"/>
              <a:gd name="connsiteY18-1768" fmla="*/ 314325 h 6791325"/>
              <a:gd name="connsiteX19-1769" fmla="*/ 1312234 w 3693484"/>
              <a:gd name="connsiteY19-1770" fmla="*/ 1581150 h 6791325"/>
              <a:gd name="connsiteX20-1771" fmla="*/ 1259846 w 3693484"/>
              <a:gd name="connsiteY20-1772" fmla="*/ 1971675 h 6791325"/>
              <a:gd name="connsiteX21-1773" fmla="*/ 902659 w 3693484"/>
              <a:gd name="connsiteY21-1774" fmla="*/ 2247900 h 6791325"/>
              <a:gd name="connsiteX22-1775" fmla="*/ 207334 w 3693484"/>
              <a:gd name="connsiteY22-1776" fmla="*/ 1733550 h 6791325"/>
              <a:gd name="connsiteX23-1777" fmla="*/ 173996 w 3693484"/>
              <a:gd name="connsiteY23-1778" fmla="*/ 2038350 h 6791325"/>
              <a:gd name="connsiteX24-1779" fmla="*/ 731209 w 3693484"/>
              <a:gd name="connsiteY24-1780" fmla="*/ 2743200 h 6791325"/>
              <a:gd name="connsiteX25-1781" fmla="*/ 1359859 w 3693484"/>
              <a:gd name="connsiteY25-1782" fmla="*/ 3476625 h 6791325"/>
              <a:gd name="connsiteX26-1783" fmla="*/ 1578934 w 3693484"/>
              <a:gd name="connsiteY26-1784" fmla="*/ 4010025 h 6791325"/>
              <a:gd name="connsiteX27-1785" fmla="*/ 1969459 w 3693484"/>
              <a:gd name="connsiteY27-1786" fmla="*/ 6791325 h 6791325"/>
              <a:gd name="connsiteX0-1787" fmla="*/ 1969459 w 3693484"/>
              <a:gd name="connsiteY0-1788" fmla="*/ 6791325 h 6791325"/>
              <a:gd name="connsiteX1-1789" fmla="*/ 3693484 w 3693484"/>
              <a:gd name="connsiteY1-1790" fmla="*/ 6781800 h 6791325"/>
              <a:gd name="connsiteX2-1791" fmla="*/ 2636209 w 3693484"/>
              <a:gd name="connsiteY2-1792" fmla="*/ 3819525 h 6791325"/>
              <a:gd name="connsiteX3-1793" fmla="*/ 2512384 w 3693484"/>
              <a:gd name="connsiteY3-1794" fmla="*/ 3267075 h 6791325"/>
              <a:gd name="connsiteX4-1795" fmla="*/ 2874334 w 3693484"/>
              <a:gd name="connsiteY4-1796" fmla="*/ 2162175 h 6791325"/>
              <a:gd name="connsiteX5-1797" fmla="*/ 3512509 w 3693484"/>
              <a:gd name="connsiteY5-1798" fmla="*/ 1247775 h 6791325"/>
              <a:gd name="connsiteX6-1799" fmla="*/ 3331534 w 3693484"/>
              <a:gd name="connsiteY6-1800" fmla="*/ 1133475 h 6791325"/>
              <a:gd name="connsiteX7-1801" fmla="*/ 2664784 w 3693484"/>
              <a:gd name="connsiteY7-1802" fmla="*/ 1857375 h 6791325"/>
              <a:gd name="connsiteX8-1803" fmla="*/ 2493334 w 3693484"/>
              <a:gd name="connsiteY8-1804" fmla="*/ 1752600 h 6791325"/>
              <a:gd name="connsiteX9-1805" fmla="*/ 2893384 w 3693484"/>
              <a:gd name="connsiteY9-1806" fmla="*/ 390525 h 6791325"/>
              <a:gd name="connsiteX10-1807" fmla="*/ 2607634 w 3693484"/>
              <a:gd name="connsiteY10-1808" fmla="*/ 295275 h 6791325"/>
              <a:gd name="connsiteX11-1809" fmla="*/ 2245684 w 3693484"/>
              <a:gd name="connsiteY11-1810" fmla="*/ 1609725 h 6791325"/>
              <a:gd name="connsiteX12-1811" fmla="*/ 2093284 w 3693484"/>
              <a:gd name="connsiteY12-1812" fmla="*/ 1495425 h 6791325"/>
              <a:gd name="connsiteX13-1813" fmla="*/ 2112334 w 3693484"/>
              <a:gd name="connsiteY13-1814" fmla="*/ 0 h 6791325"/>
              <a:gd name="connsiteX14-1815" fmla="*/ 1912309 w 3693484"/>
              <a:gd name="connsiteY14-1816" fmla="*/ 66675 h 6791325"/>
              <a:gd name="connsiteX15-1817" fmla="*/ 1845634 w 3693484"/>
              <a:gd name="connsiteY15-1818" fmla="*/ 1514475 h 6791325"/>
              <a:gd name="connsiteX16-1819" fmla="*/ 1688472 w 3693484"/>
              <a:gd name="connsiteY16-1820" fmla="*/ 1543049 h 6791325"/>
              <a:gd name="connsiteX17-1821" fmla="*/ 1593221 w 3693484"/>
              <a:gd name="connsiteY17-1822" fmla="*/ 323850 h 6791325"/>
              <a:gd name="connsiteX18-1823" fmla="*/ 1307472 w 3693484"/>
              <a:gd name="connsiteY18-1824" fmla="*/ 314325 h 6791325"/>
              <a:gd name="connsiteX19-1825" fmla="*/ 1312234 w 3693484"/>
              <a:gd name="connsiteY19-1826" fmla="*/ 1581150 h 6791325"/>
              <a:gd name="connsiteX20-1827" fmla="*/ 1259846 w 3693484"/>
              <a:gd name="connsiteY20-1828" fmla="*/ 1971675 h 6791325"/>
              <a:gd name="connsiteX21-1829" fmla="*/ 902659 w 3693484"/>
              <a:gd name="connsiteY21-1830" fmla="*/ 2247900 h 6791325"/>
              <a:gd name="connsiteX22-1831" fmla="*/ 207334 w 3693484"/>
              <a:gd name="connsiteY22-1832" fmla="*/ 1733550 h 6791325"/>
              <a:gd name="connsiteX23-1833" fmla="*/ 173996 w 3693484"/>
              <a:gd name="connsiteY23-1834" fmla="*/ 2038350 h 6791325"/>
              <a:gd name="connsiteX24-1835" fmla="*/ 731209 w 3693484"/>
              <a:gd name="connsiteY24-1836" fmla="*/ 2743200 h 6791325"/>
              <a:gd name="connsiteX25-1837" fmla="*/ 1359859 w 3693484"/>
              <a:gd name="connsiteY25-1838" fmla="*/ 3476625 h 6791325"/>
              <a:gd name="connsiteX26-1839" fmla="*/ 1578934 w 3693484"/>
              <a:gd name="connsiteY26-1840" fmla="*/ 4010025 h 6791325"/>
              <a:gd name="connsiteX27-1841" fmla="*/ 1969459 w 3693484"/>
              <a:gd name="connsiteY27-1842" fmla="*/ 6791325 h 6791325"/>
              <a:gd name="connsiteX0-1843" fmla="*/ 1969459 w 3693484"/>
              <a:gd name="connsiteY0-1844" fmla="*/ 6791325 h 6791325"/>
              <a:gd name="connsiteX1-1845" fmla="*/ 3693484 w 3693484"/>
              <a:gd name="connsiteY1-1846" fmla="*/ 6781800 h 6791325"/>
              <a:gd name="connsiteX2-1847" fmla="*/ 2636209 w 3693484"/>
              <a:gd name="connsiteY2-1848" fmla="*/ 3819525 h 6791325"/>
              <a:gd name="connsiteX3-1849" fmla="*/ 2512384 w 3693484"/>
              <a:gd name="connsiteY3-1850" fmla="*/ 3267075 h 6791325"/>
              <a:gd name="connsiteX4-1851" fmla="*/ 2874334 w 3693484"/>
              <a:gd name="connsiteY4-1852" fmla="*/ 2162175 h 6791325"/>
              <a:gd name="connsiteX5-1853" fmla="*/ 3512509 w 3693484"/>
              <a:gd name="connsiteY5-1854" fmla="*/ 1247775 h 6791325"/>
              <a:gd name="connsiteX6-1855" fmla="*/ 3331534 w 3693484"/>
              <a:gd name="connsiteY6-1856" fmla="*/ 1133475 h 6791325"/>
              <a:gd name="connsiteX7-1857" fmla="*/ 2664784 w 3693484"/>
              <a:gd name="connsiteY7-1858" fmla="*/ 1857375 h 6791325"/>
              <a:gd name="connsiteX8-1859" fmla="*/ 2493334 w 3693484"/>
              <a:gd name="connsiteY8-1860" fmla="*/ 1752600 h 6791325"/>
              <a:gd name="connsiteX9-1861" fmla="*/ 2893384 w 3693484"/>
              <a:gd name="connsiteY9-1862" fmla="*/ 390525 h 6791325"/>
              <a:gd name="connsiteX10-1863" fmla="*/ 2607634 w 3693484"/>
              <a:gd name="connsiteY10-1864" fmla="*/ 295275 h 6791325"/>
              <a:gd name="connsiteX11-1865" fmla="*/ 2245684 w 3693484"/>
              <a:gd name="connsiteY11-1866" fmla="*/ 1609725 h 6791325"/>
              <a:gd name="connsiteX12-1867" fmla="*/ 2093284 w 3693484"/>
              <a:gd name="connsiteY12-1868" fmla="*/ 1495425 h 6791325"/>
              <a:gd name="connsiteX13-1869" fmla="*/ 2112334 w 3693484"/>
              <a:gd name="connsiteY13-1870" fmla="*/ 0 h 6791325"/>
              <a:gd name="connsiteX14-1871" fmla="*/ 1912309 w 3693484"/>
              <a:gd name="connsiteY14-1872" fmla="*/ 66675 h 6791325"/>
              <a:gd name="connsiteX15-1873" fmla="*/ 1845634 w 3693484"/>
              <a:gd name="connsiteY15-1874" fmla="*/ 1514475 h 6791325"/>
              <a:gd name="connsiteX16-1875" fmla="*/ 1688472 w 3693484"/>
              <a:gd name="connsiteY16-1876" fmla="*/ 1543049 h 6791325"/>
              <a:gd name="connsiteX17-1877" fmla="*/ 1593221 w 3693484"/>
              <a:gd name="connsiteY17-1878" fmla="*/ 323850 h 6791325"/>
              <a:gd name="connsiteX18-1879" fmla="*/ 1307472 w 3693484"/>
              <a:gd name="connsiteY18-1880" fmla="*/ 314325 h 6791325"/>
              <a:gd name="connsiteX19-1881" fmla="*/ 1312234 w 3693484"/>
              <a:gd name="connsiteY19-1882" fmla="*/ 1581150 h 6791325"/>
              <a:gd name="connsiteX20-1883" fmla="*/ 1259846 w 3693484"/>
              <a:gd name="connsiteY20-1884" fmla="*/ 1971675 h 6791325"/>
              <a:gd name="connsiteX21-1885" fmla="*/ 902659 w 3693484"/>
              <a:gd name="connsiteY21-1886" fmla="*/ 2247900 h 6791325"/>
              <a:gd name="connsiteX22-1887" fmla="*/ 207334 w 3693484"/>
              <a:gd name="connsiteY22-1888" fmla="*/ 1733550 h 6791325"/>
              <a:gd name="connsiteX23-1889" fmla="*/ 173996 w 3693484"/>
              <a:gd name="connsiteY23-1890" fmla="*/ 2038350 h 6791325"/>
              <a:gd name="connsiteX24-1891" fmla="*/ 731209 w 3693484"/>
              <a:gd name="connsiteY24-1892" fmla="*/ 2743200 h 6791325"/>
              <a:gd name="connsiteX25-1893" fmla="*/ 1359859 w 3693484"/>
              <a:gd name="connsiteY25-1894" fmla="*/ 3476625 h 6791325"/>
              <a:gd name="connsiteX26-1895" fmla="*/ 1578934 w 3693484"/>
              <a:gd name="connsiteY26-1896" fmla="*/ 4010025 h 6791325"/>
              <a:gd name="connsiteX27-1897" fmla="*/ 1969459 w 3693484"/>
              <a:gd name="connsiteY27-1898" fmla="*/ 6791325 h 6791325"/>
              <a:gd name="connsiteX0-1899" fmla="*/ 1969459 w 3693484"/>
              <a:gd name="connsiteY0-1900" fmla="*/ 6791325 h 6791325"/>
              <a:gd name="connsiteX1-1901" fmla="*/ 3693484 w 3693484"/>
              <a:gd name="connsiteY1-1902" fmla="*/ 6781800 h 6791325"/>
              <a:gd name="connsiteX2-1903" fmla="*/ 2636209 w 3693484"/>
              <a:gd name="connsiteY2-1904" fmla="*/ 3819525 h 6791325"/>
              <a:gd name="connsiteX3-1905" fmla="*/ 2512384 w 3693484"/>
              <a:gd name="connsiteY3-1906" fmla="*/ 3267075 h 6791325"/>
              <a:gd name="connsiteX4-1907" fmla="*/ 2874334 w 3693484"/>
              <a:gd name="connsiteY4-1908" fmla="*/ 2162175 h 6791325"/>
              <a:gd name="connsiteX5-1909" fmla="*/ 3512509 w 3693484"/>
              <a:gd name="connsiteY5-1910" fmla="*/ 1247775 h 6791325"/>
              <a:gd name="connsiteX6-1911" fmla="*/ 3331534 w 3693484"/>
              <a:gd name="connsiteY6-1912" fmla="*/ 1133475 h 6791325"/>
              <a:gd name="connsiteX7-1913" fmla="*/ 2664784 w 3693484"/>
              <a:gd name="connsiteY7-1914" fmla="*/ 1857375 h 6791325"/>
              <a:gd name="connsiteX8-1915" fmla="*/ 2493334 w 3693484"/>
              <a:gd name="connsiteY8-1916" fmla="*/ 1752600 h 6791325"/>
              <a:gd name="connsiteX9-1917" fmla="*/ 2893384 w 3693484"/>
              <a:gd name="connsiteY9-1918" fmla="*/ 390525 h 6791325"/>
              <a:gd name="connsiteX10-1919" fmla="*/ 2607634 w 3693484"/>
              <a:gd name="connsiteY10-1920" fmla="*/ 295275 h 6791325"/>
              <a:gd name="connsiteX11-1921" fmla="*/ 2245684 w 3693484"/>
              <a:gd name="connsiteY11-1922" fmla="*/ 1609725 h 6791325"/>
              <a:gd name="connsiteX12-1923" fmla="*/ 2093284 w 3693484"/>
              <a:gd name="connsiteY12-1924" fmla="*/ 1495425 h 6791325"/>
              <a:gd name="connsiteX13-1925" fmla="*/ 2112334 w 3693484"/>
              <a:gd name="connsiteY13-1926" fmla="*/ 0 h 6791325"/>
              <a:gd name="connsiteX14-1927" fmla="*/ 1912309 w 3693484"/>
              <a:gd name="connsiteY14-1928" fmla="*/ 66675 h 6791325"/>
              <a:gd name="connsiteX15-1929" fmla="*/ 1845634 w 3693484"/>
              <a:gd name="connsiteY15-1930" fmla="*/ 1514475 h 6791325"/>
              <a:gd name="connsiteX16-1931" fmla="*/ 1688472 w 3693484"/>
              <a:gd name="connsiteY16-1932" fmla="*/ 1543049 h 6791325"/>
              <a:gd name="connsiteX17-1933" fmla="*/ 1593221 w 3693484"/>
              <a:gd name="connsiteY17-1934" fmla="*/ 323850 h 6791325"/>
              <a:gd name="connsiteX18-1935" fmla="*/ 1307472 w 3693484"/>
              <a:gd name="connsiteY18-1936" fmla="*/ 314325 h 6791325"/>
              <a:gd name="connsiteX19-1937" fmla="*/ 1312234 w 3693484"/>
              <a:gd name="connsiteY19-1938" fmla="*/ 1581150 h 6791325"/>
              <a:gd name="connsiteX20-1939" fmla="*/ 1259846 w 3693484"/>
              <a:gd name="connsiteY20-1940" fmla="*/ 1971675 h 6791325"/>
              <a:gd name="connsiteX21-1941" fmla="*/ 902659 w 3693484"/>
              <a:gd name="connsiteY21-1942" fmla="*/ 2247900 h 6791325"/>
              <a:gd name="connsiteX22-1943" fmla="*/ 207334 w 3693484"/>
              <a:gd name="connsiteY22-1944" fmla="*/ 1733550 h 6791325"/>
              <a:gd name="connsiteX23-1945" fmla="*/ 173996 w 3693484"/>
              <a:gd name="connsiteY23-1946" fmla="*/ 2038350 h 6791325"/>
              <a:gd name="connsiteX24-1947" fmla="*/ 731209 w 3693484"/>
              <a:gd name="connsiteY24-1948" fmla="*/ 2743200 h 6791325"/>
              <a:gd name="connsiteX25-1949" fmla="*/ 1359859 w 3693484"/>
              <a:gd name="connsiteY25-1950" fmla="*/ 3476625 h 6791325"/>
              <a:gd name="connsiteX26-1951" fmla="*/ 1578934 w 3693484"/>
              <a:gd name="connsiteY26-1952" fmla="*/ 4010025 h 6791325"/>
              <a:gd name="connsiteX27-1953" fmla="*/ 1969459 w 3693484"/>
              <a:gd name="connsiteY27-1954" fmla="*/ 6791325 h 6791325"/>
              <a:gd name="connsiteX0-1955" fmla="*/ 1969459 w 3693484"/>
              <a:gd name="connsiteY0-1956" fmla="*/ 6791325 h 6791325"/>
              <a:gd name="connsiteX1-1957" fmla="*/ 3693484 w 3693484"/>
              <a:gd name="connsiteY1-1958" fmla="*/ 6781800 h 6791325"/>
              <a:gd name="connsiteX2-1959" fmla="*/ 2636209 w 3693484"/>
              <a:gd name="connsiteY2-1960" fmla="*/ 3819525 h 6791325"/>
              <a:gd name="connsiteX3-1961" fmla="*/ 2512384 w 3693484"/>
              <a:gd name="connsiteY3-1962" fmla="*/ 3267075 h 6791325"/>
              <a:gd name="connsiteX4-1963" fmla="*/ 2874334 w 3693484"/>
              <a:gd name="connsiteY4-1964" fmla="*/ 2162175 h 6791325"/>
              <a:gd name="connsiteX5-1965" fmla="*/ 3512509 w 3693484"/>
              <a:gd name="connsiteY5-1966" fmla="*/ 1247775 h 6791325"/>
              <a:gd name="connsiteX6-1967" fmla="*/ 3331534 w 3693484"/>
              <a:gd name="connsiteY6-1968" fmla="*/ 1133475 h 6791325"/>
              <a:gd name="connsiteX7-1969" fmla="*/ 2664784 w 3693484"/>
              <a:gd name="connsiteY7-1970" fmla="*/ 1857375 h 6791325"/>
              <a:gd name="connsiteX8-1971" fmla="*/ 2493334 w 3693484"/>
              <a:gd name="connsiteY8-1972" fmla="*/ 1752600 h 6791325"/>
              <a:gd name="connsiteX9-1973" fmla="*/ 2893384 w 3693484"/>
              <a:gd name="connsiteY9-1974" fmla="*/ 390525 h 6791325"/>
              <a:gd name="connsiteX10-1975" fmla="*/ 2607634 w 3693484"/>
              <a:gd name="connsiteY10-1976" fmla="*/ 295275 h 6791325"/>
              <a:gd name="connsiteX11-1977" fmla="*/ 2245684 w 3693484"/>
              <a:gd name="connsiteY11-1978" fmla="*/ 1609725 h 6791325"/>
              <a:gd name="connsiteX12-1979" fmla="*/ 2093284 w 3693484"/>
              <a:gd name="connsiteY12-1980" fmla="*/ 1495425 h 6791325"/>
              <a:gd name="connsiteX13-1981" fmla="*/ 2112334 w 3693484"/>
              <a:gd name="connsiteY13-1982" fmla="*/ 0 h 6791325"/>
              <a:gd name="connsiteX14-1983" fmla="*/ 1912309 w 3693484"/>
              <a:gd name="connsiteY14-1984" fmla="*/ 66675 h 6791325"/>
              <a:gd name="connsiteX15-1985" fmla="*/ 1798009 w 3693484"/>
              <a:gd name="connsiteY15-1986" fmla="*/ 1514475 h 6791325"/>
              <a:gd name="connsiteX16-1987" fmla="*/ 1688472 w 3693484"/>
              <a:gd name="connsiteY16-1988" fmla="*/ 1543049 h 6791325"/>
              <a:gd name="connsiteX17-1989" fmla="*/ 1593221 w 3693484"/>
              <a:gd name="connsiteY17-1990" fmla="*/ 323850 h 6791325"/>
              <a:gd name="connsiteX18-1991" fmla="*/ 1307472 w 3693484"/>
              <a:gd name="connsiteY18-1992" fmla="*/ 314325 h 6791325"/>
              <a:gd name="connsiteX19-1993" fmla="*/ 1312234 w 3693484"/>
              <a:gd name="connsiteY19-1994" fmla="*/ 1581150 h 6791325"/>
              <a:gd name="connsiteX20-1995" fmla="*/ 1259846 w 3693484"/>
              <a:gd name="connsiteY20-1996" fmla="*/ 1971675 h 6791325"/>
              <a:gd name="connsiteX21-1997" fmla="*/ 902659 w 3693484"/>
              <a:gd name="connsiteY21-1998" fmla="*/ 2247900 h 6791325"/>
              <a:gd name="connsiteX22-1999" fmla="*/ 207334 w 3693484"/>
              <a:gd name="connsiteY22-2000" fmla="*/ 1733550 h 6791325"/>
              <a:gd name="connsiteX23-2001" fmla="*/ 173996 w 3693484"/>
              <a:gd name="connsiteY23-2002" fmla="*/ 2038350 h 6791325"/>
              <a:gd name="connsiteX24-2003" fmla="*/ 731209 w 3693484"/>
              <a:gd name="connsiteY24-2004" fmla="*/ 2743200 h 6791325"/>
              <a:gd name="connsiteX25-2005" fmla="*/ 1359859 w 3693484"/>
              <a:gd name="connsiteY25-2006" fmla="*/ 3476625 h 6791325"/>
              <a:gd name="connsiteX26-2007" fmla="*/ 1578934 w 3693484"/>
              <a:gd name="connsiteY26-2008" fmla="*/ 4010025 h 6791325"/>
              <a:gd name="connsiteX27-2009" fmla="*/ 1969459 w 3693484"/>
              <a:gd name="connsiteY27-2010" fmla="*/ 6791325 h 6791325"/>
              <a:gd name="connsiteX0-2011" fmla="*/ 1969459 w 3693484"/>
              <a:gd name="connsiteY0-2012" fmla="*/ 6791325 h 6791325"/>
              <a:gd name="connsiteX1-2013" fmla="*/ 3693484 w 3693484"/>
              <a:gd name="connsiteY1-2014" fmla="*/ 6781800 h 6791325"/>
              <a:gd name="connsiteX2-2015" fmla="*/ 2636209 w 3693484"/>
              <a:gd name="connsiteY2-2016" fmla="*/ 3819525 h 6791325"/>
              <a:gd name="connsiteX3-2017" fmla="*/ 2512384 w 3693484"/>
              <a:gd name="connsiteY3-2018" fmla="*/ 3267075 h 6791325"/>
              <a:gd name="connsiteX4-2019" fmla="*/ 2874334 w 3693484"/>
              <a:gd name="connsiteY4-2020" fmla="*/ 2162175 h 6791325"/>
              <a:gd name="connsiteX5-2021" fmla="*/ 3512509 w 3693484"/>
              <a:gd name="connsiteY5-2022" fmla="*/ 1247775 h 6791325"/>
              <a:gd name="connsiteX6-2023" fmla="*/ 3331534 w 3693484"/>
              <a:gd name="connsiteY6-2024" fmla="*/ 1133475 h 6791325"/>
              <a:gd name="connsiteX7-2025" fmla="*/ 2664784 w 3693484"/>
              <a:gd name="connsiteY7-2026" fmla="*/ 1857375 h 6791325"/>
              <a:gd name="connsiteX8-2027" fmla="*/ 2493334 w 3693484"/>
              <a:gd name="connsiteY8-2028" fmla="*/ 1752600 h 6791325"/>
              <a:gd name="connsiteX9-2029" fmla="*/ 2893384 w 3693484"/>
              <a:gd name="connsiteY9-2030" fmla="*/ 390525 h 6791325"/>
              <a:gd name="connsiteX10-2031" fmla="*/ 2607634 w 3693484"/>
              <a:gd name="connsiteY10-2032" fmla="*/ 295275 h 6791325"/>
              <a:gd name="connsiteX11-2033" fmla="*/ 2245684 w 3693484"/>
              <a:gd name="connsiteY11-2034" fmla="*/ 1609725 h 6791325"/>
              <a:gd name="connsiteX12-2035" fmla="*/ 2093284 w 3693484"/>
              <a:gd name="connsiteY12-2036" fmla="*/ 1495425 h 6791325"/>
              <a:gd name="connsiteX13-2037" fmla="*/ 2112334 w 3693484"/>
              <a:gd name="connsiteY13-2038" fmla="*/ 0 h 6791325"/>
              <a:gd name="connsiteX14-2039" fmla="*/ 1912309 w 3693484"/>
              <a:gd name="connsiteY14-2040" fmla="*/ 66675 h 6791325"/>
              <a:gd name="connsiteX15-2041" fmla="*/ 1798009 w 3693484"/>
              <a:gd name="connsiteY15-2042" fmla="*/ 1514475 h 6791325"/>
              <a:gd name="connsiteX16-2043" fmla="*/ 1688472 w 3693484"/>
              <a:gd name="connsiteY16-2044" fmla="*/ 1543049 h 6791325"/>
              <a:gd name="connsiteX17-2045" fmla="*/ 1593221 w 3693484"/>
              <a:gd name="connsiteY17-2046" fmla="*/ 323850 h 6791325"/>
              <a:gd name="connsiteX18-2047" fmla="*/ 1307472 w 3693484"/>
              <a:gd name="connsiteY18-2048" fmla="*/ 314325 h 6791325"/>
              <a:gd name="connsiteX19-2049" fmla="*/ 1312234 w 3693484"/>
              <a:gd name="connsiteY19-2050" fmla="*/ 1581150 h 6791325"/>
              <a:gd name="connsiteX20-2051" fmla="*/ 1259846 w 3693484"/>
              <a:gd name="connsiteY20-2052" fmla="*/ 1971675 h 6791325"/>
              <a:gd name="connsiteX21-2053" fmla="*/ 902659 w 3693484"/>
              <a:gd name="connsiteY21-2054" fmla="*/ 2247900 h 6791325"/>
              <a:gd name="connsiteX22-2055" fmla="*/ 207334 w 3693484"/>
              <a:gd name="connsiteY22-2056" fmla="*/ 1733550 h 6791325"/>
              <a:gd name="connsiteX23-2057" fmla="*/ 173996 w 3693484"/>
              <a:gd name="connsiteY23-2058" fmla="*/ 2038350 h 6791325"/>
              <a:gd name="connsiteX24-2059" fmla="*/ 731209 w 3693484"/>
              <a:gd name="connsiteY24-2060" fmla="*/ 2743200 h 6791325"/>
              <a:gd name="connsiteX25-2061" fmla="*/ 1359859 w 3693484"/>
              <a:gd name="connsiteY25-2062" fmla="*/ 3476625 h 6791325"/>
              <a:gd name="connsiteX26-2063" fmla="*/ 1578934 w 3693484"/>
              <a:gd name="connsiteY26-2064" fmla="*/ 4010025 h 6791325"/>
              <a:gd name="connsiteX27-2065" fmla="*/ 1969459 w 3693484"/>
              <a:gd name="connsiteY27-2066" fmla="*/ 6791325 h 6791325"/>
              <a:gd name="connsiteX0-2067" fmla="*/ 1969459 w 3693484"/>
              <a:gd name="connsiteY0-2068" fmla="*/ 6791325 h 6791325"/>
              <a:gd name="connsiteX1-2069" fmla="*/ 3693484 w 3693484"/>
              <a:gd name="connsiteY1-2070" fmla="*/ 6781800 h 6791325"/>
              <a:gd name="connsiteX2-2071" fmla="*/ 2636209 w 3693484"/>
              <a:gd name="connsiteY2-2072" fmla="*/ 3819525 h 6791325"/>
              <a:gd name="connsiteX3-2073" fmla="*/ 2512384 w 3693484"/>
              <a:gd name="connsiteY3-2074" fmla="*/ 3267075 h 6791325"/>
              <a:gd name="connsiteX4-2075" fmla="*/ 2874334 w 3693484"/>
              <a:gd name="connsiteY4-2076" fmla="*/ 2162175 h 6791325"/>
              <a:gd name="connsiteX5-2077" fmla="*/ 3512509 w 3693484"/>
              <a:gd name="connsiteY5-2078" fmla="*/ 1247775 h 6791325"/>
              <a:gd name="connsiteX6-2079" fmla="*/ 3331534 w 3693484"/>
              <a:gd name="connsiteY6-2080" fmla="*/ 1133475 h 6791325"/>
              <a:gd name="connsiteX7-2081" fmla="*/ 2664784 w 3693484"/>
              <a:gd name="connsiteY7-2082" fmla="*/ 1857375 h 6791325"/>
              <a:gd name="connsiteX8-2083" fmla="*/ 2493334 w 3693484"/>
              <a:gd name="connsiteY8-2084" fmla="*/ 1752600 h 6791325"/>
              <a:gd name="connsiteX9-2085" fmla="*/ 2893384 w 3693484"/>
              <a:gd name="connsiteY9-2086" fmla="*/ 390525 h 6791325"/>
              <a:gd name="connsiteX10-2087" fmla="*/ 2607634 w 3693484"/>
              <a:gd name="connsiteY10-2088" fmla="*/ 295275 h 6791325"/>
              <a:gd name="connsiteX11-2089" fmla="*/ 2245684 w 3693484"/>
              <a:gd name="connsiteY11-2090" fmla="*/ 1609725 h 6791325"/>
              <a:gd name="connsiteX12-2091" fmla="*/ 2093284 w 3693484"/>
              <a:gd name="connsiteY12-2092" fmla="*/ 1495425 h 6791325"/>
              <a:gd name="connsiteX13-2093" fmla="*/ 2112334 w 3693484"/>
              <a:gd name="connsiteY13-2094" fmla="*/ 0 h 6791325"/>
              <a:gd name="connsiteX14-2095" fmla="*/ 1912309 w 3693484"/>
              <a:gd name="connsiteY14-2096" fmla="*/ 66675 h 6791325"/>
              <a:gd name="connsiteX15-2097" fmla="*/ 1798009 w 3693484"/>
              <a:gd name="connsiteY15-2098" fmla="*/ 1514475 h 6791325"/>
              <a:gd name="connsiteX16-2099" fmla="*/ 1688472 w 3693484"/>
              <a:gd name="connsiteY16-2100" fmla="*/ 1543049 h 6791325"/>
              <a:gd name="connsiteX17-2101" fmla="*/ 1593221 w 3693484"/>
              <a:gd name="connsiteY17-2102" fmla="*/ 323850 h 6791325"/>
              <a:gd name="connsiteX18-2103" fmla="*/ 1307472 w 3693484"/>
              <a:gd name="connsiteY18-2104" fmla="*/ 314325 h 6791325"/>
              <a:gd name="connsiteX19-2105" fmla="*/ 1312234 w 3693484"/>
              <a:gd name="connsiteY19-2106" fmla="*/ 1581150 h 6791325"/>
              <a:gd name="connsiteX20-2107" fmla="*/ 1259846 w 3693484"/>
              <a:gd name="connsiteY20-2108" fmla="*/ 1971675 h 6791325"/>
              <a:gd name="connsiteX21-2109" fmla="*/ 902659 w 3693484"/>
              <a:gd name="connsiteY21-2110" fmla="*/ 2247900 h 6791325"/>
              <a:gd name="connsiteX22-2111" fmla="*/ 207334 w 3693484"/>
              <a:gd name="connsiteY22-2112" fmla="*/ 1733550 h 6791325"/>
              <a:gd name="connsiteX23-2113" fmla="*/ 173996 w 3693484"/>
              <a:gd name="connsiteY23-2114" fmla="*/ 2038350 h 6791325"/>
              <a:gd name="connsiteX24-2115" fmla="*/ 731209 w 3693484"/>
              <a:gd name="connsiteY24-2116" fmla="*/ 2743200 h 6791325"/>
              <a:gd name="connsiteX25-2117" fmla="*/ 1359859 w 3693484"/>
              <a:gd name="connsiteY25-2118" fmla="*/ 3476625 h 6791325"/>
              <a:gd name="connsiteX26-2119" fmla="*/ 1578934 w 3693484"/>
              <a:gd name="connsiteY26-2120" fmla="*/ 4010025 h 6791325"/>
              <a:gd name="connsiteX27-2121" fmla="*/ 1969459 w 3693484"/>
              <a:gd name="connsiteY27-2122" fmla="*/ 6791325 h 6791325"/>
              <a:gd name="connsiteX0-2123" fmla="*/ 1969459 w 3693484"/>
              <a:gd name="connsiteY0-2124" fmla="*/ 6791325 h 6791325"/>
              <a:gd name="connsiteX1-2125" fmla="*/ 3693484 w 3693484"/>
              <a:gd name="connsiteY1-2126" fmla="*/ 6781800 h 6791325"/>
              <a:gd name="connsiteX2-2127" fmla="*/ 2636209 w 3693484"/>
              <a:gd name="connsiteY2-2128" fmla="*/ 3819525 h 6791325"/>
              <a:gd name="connsiteX3-2129" fmla="*/ 2512384 w 3693484"/>
              <a:gd name="connsiteY3-2130" fmla="*/ 3267075 h 6791325"/>
              <a:gd name="connsiteX4-2131" fmla="*/ 2874334 w 3693484"/>
              <a:gd name="connsiteY4-2132" fmla="*/ 2162175 h 6791325"/>
              <a:gd name="connsiteX5-2133" fmla="*/ 3512509 w 3693484"/>
              <a:gd name="connsiteY5-2134" fmla="*/ 1247775 h 6791325"/>
              <a:gd name="connsiteX6-2135" fmla="*/ 3331534 w 3693484"/>
              <a:gd name="connsiteY6-2136" fmla="*/ 1133475 h 6791325"/>
              <a:gd name="connsiteX7-2137" fmla="*/ 2664784 w 3693484"/>
              <a:gd name="connsiteY7-2138" fmla="*/ 1857375 h 6791325"/>
              <a:gd name="connsiteX8-2139" fmla="*/ 2493334 w 3693484"/>
              <a:gd name="connsiteY8-2140" fmla="*/ 1752600 h 6791325"/>
              <a:gd name="connsiteX9-2141" fmla="*/ 2893384 w 3693484"/>
              <a:gd name="connsiteY9-2142" fmla="*/ 390525 h 6791325"/>
              <a:gd name="connsiteX10-2143" fmla="*/ 2607634 w 3693484"/>
              <a:gd name="connsiteY10-2144" fmla="*/ 295275 h 6791325"/>
              <a:gd name="connsiteX11-2145" fmla="*/ 2245684 w 3693484"/>
              <a:gd name="connsiteY11-2146" fmla="*/ 1609725 h 6791325"/>
              <a:gd name="connsiteX12-2147" fmla="*/ 2093284 w 3693484"/>
              <a:gd name="connsiteY12-2148" fmla="*/ 1495425 h 6791325"/>
              <a:gd name="connsiteX13-2149" fmla="*/ 2112334 w 3693484"/>
              <a:gd name="connsiteY13-2150" fmla="*/ 0 h 6791325"/>
              <a:gd name="connsiteX14-2151" fmla="*/ 1912309 w 3693484"/>
              <a:gd name="connsiteY14-2152" fmla="*/ 66675 h 6791325"/>
              <a:gd name="connsiteX15-2153" fmla="*/ 1798009 w 3693484"/>
              <a:gd name="connsiteY15-2154" fmla="*/ 1514475 h 6791325"/>
              <a:gd name="connsiteX16-2155" fmla="*/ 1674184 w 3693484"/>
              <a:gd name="connsiteY16-2156" fmla="*/ 1504949 h 6791325"/>
              <a:gd name="connsiteX17-2157" fmla="*/ 1593221 w 3693484"/>
              <a:gd name="connsiteY17-2158" fmla="*/ 323850 h 6791325"/>
              <a:gd name="connsiteX18-2159" fmla="*/ 1307472 w 3693484"/>
              <a:gd name="connsiteY18-2160" fmla="*/ 314325 h 6791325"/>
              <a:gd name="connsiteX19-2161" fmla="*/ 1312234 w 3693484"/>
              <a:gd name="connsiteY19-2162" fmla="*/ 1581150 h 6791325"/>
              <a:gd name="connsiteX20-2163" fmla="*/ 1259846 w 3693484"/>
              <a:gd name="connsiteY20-2164" fmla="*/ 1971675 h 6791325"/>
              <a:gd name="connsiteX21-2165" fmla="*/ 902659 w 3693484"/>
              <a:gd name="connsiteY21-2166" fmla="*/ 2247900 h 6791325"/>
              <a:gd name="connsiteX22-2167" fmla="*/ 207334 w 3693484"/>
              <a:gd name="connsiteY22-2168" fmla="*/ 1733550 h 6791325"/>
              <a:gd name="connsiteX23-2169" fmla="*/ 173996 w 3693484"/>
              <a:gd name="connsiteY23-2170" fmla="*/ 2038350 h 6791325"/>
              <a:gd name="connsiteX24-2171" fmla="*/ 731209 w 3693484"/>
              <a:gd name="connsiteY24-2172" fmla="*/ 2743200 h 6791325"/>
              <a:gd name="connsiteX25-2173" fmla="*/ 1359859 w 3693484"/>
              <a:gd name="connsiteY25-2174" fmla="*/ 3476625 h 6791325"/>
              <a:gd name="connsiteX26-2175" fmla="*/ 1578934 w 3693484"/>
              <a:gd name="connsiteY26-2176" fmla="*/ 4010025 h 6791325"/>
              <a:gd name="connsiteX27-2177" fmla="*/ 1969459 w 3693484"/>
              <a:gd name="connsiteY27-2178" fmla="*/ 6791325 h 6791325"/>
              <a:gd name="connsiteX0-2179" fmla="*/ 1969459 w 3693484"/>
              <a:gd name="connsiteY0-2180" fmla="*/ 6791325 h 6791325"/>
              <a:gd name="connsiteX1-2181" fmla="*/ 3693484 w 3693484"/>
              <a:gd name="connsiteY1-2182" fmla="*/ 6781800 h 6791325"/>
              <a:gd name="connsiteX2-2183" fmla="*/ 2636209 w 3693484"/>
              <a:gd name="connsiteY2-2184" fmla="*/ 3819525 h 6791325"/>
              <a:gd name="connsiteX3-2185" fmla="*/ 2512384 w 3693484"/>
              <a:gd name="connsiteY3-2186" fmla="*/ 3267075 h 6791325"/>
              <a:gd name="connsiteX4-2187" fmla="*/ 2874334 w 3693484"/>
              <a:gd name="connsiteY4-2188" fmla="*/ 2162175 h 6791325"/>
              <a:gd name="connsiteX5-2189" fmla="*/ 3512509 w 3693484"/>
              <a:gd name="connsiteY5-2190" fmla="*/ 1247775 h 6791325"/>
              <a:gd name="connsiteX6-2191" fmla="*/ 3331534 w 3693484"/>
              <a:gd name="connsiteY6-2192" fmla="*/ 1133475 h 6791325"/>
              <a:gd name="connsiteX7-2193" fmla="*/ 2664784 w 3693484"/>
              <a:gd name="connsiteY7-2194" fmla="*/ 1857375 h 6791325"/>
              <a:gd name="connsiteX8-2195" fmla="*/ 2493334 w 3693484"/>
              <a:gd name="connsiteY8-2196" fmla="*/ 1752600 h 6791325"/>
              <a:gd name="connsiteX9-2197" fmla="*/ 2893384 w 3693484"/>
              <a:gd name="connsiteY9-2198" fmla="*/ 390525 h 6791325"/>
              <a:gd name="connsiteX10-2199" fmla="*/ 2607634 w 3693484"/>
              <a:gd name="connsiteY10-2200" fmla="*/ 295275 h 6791325"/>
              <a:gd name="connsiteX11-2201" fmla="*/ 2245684 w 3693484"/>
              <a:gd name="connsiteY11-2202" fmla="*/ 1609725 h 6791325"/>
              <a:gd name="connsiteX12-2203" fmla="*/ 2093284 w 3693484"/>
              <a:gd name="connsiteY12-2204" fmla="*/ 1495425 h 6791325"/>
              <a:gd name="connsiteX13-2205" fmla="*/ 2112334 w 3693484"/>
              <a:gd name="connsiteY13-2206" fmla="*/ 0 h 6791325"/>
              <a:gd name="connsiteX14-2207" fmla="*/ 1912309 w 3693484"/>
              <a:gd name="connsiteY14-2208" fmla="*/ 66675 h 6791325"/>
              <a:gd name="connsiteX15-2209" fmla="*/ 1798009 w 3693484"/>
              <a:gd name="connsiteY15-2210" fmla="*/ 1500188 h 6791325"/>
              <a:gd name="connsiteX16-2211" fmla="*/ 1674184 w 3693484"/>
              <a:gd name="connsiteY16-2212" fmla="*/ 1504949 h 6791325"/>
              <a:gd name="connsiteX17-2213" fmla="*/ 1593221 w 3693484"/>
              <a:gd name="connsiteY17-2214" fmla="*/ 323850 h 6791325"/>
              <a:gd name="connsiteX18-2215" fmla="*/ 1307472 w 3693484"/>
              <a:gd name="connsiteY18-2216" fmla="*/ 314325 h 6791325"/>
              <a:gd name="connsiteX19-2217" fmla="*/ 1312234 w 3693484"/>
              <a:gd name="connsiteY19-2218" fmla="*/ 1581150 h 6791325"/>
              <a:gd name="connsiteX20-2219" fmla="*/ 1259846 w 3693484"/>
              <a:gd name="connsiteY20-2220" fmla="*/ 1971675 h 6791325"/>
              <a:gd name="connsiteX21-2221" fmla="*/ 902659 w 3693484"/>
              <a:gd name="connsiteY21-2222" fmla="*/ 2247900 h 6791325"/>
              <a:gd name="connsiteX22-2223" fmla="*/ 207334 w 3693484"/>
              <a:gd name="connsiteY22-2224" fmla="*/ 1733550 h 6791325"/>
              <a:gd name="connsiteX23-2225" fmla="*/ 173996 w 3693484"/>
              <a:gd name="connsiteY23-2226" fmla="*/ 2038350 h 6791325"/>
              <a:gd name="connsiteX24-2227" fmla="*/ 731209 w 3693484"/>
              <a:gd name="connsiteY24-2228" fmla="*/ 2743200 h 6791325"/>
              <a:gd name="connsiteX25-2229" fmla="*/ 1359859 w 3693484"/>
              <a:gd name="connsiteY25-2230" fmla="*/ 3476625 h 6791325"/>
              <a:gd name="connsiteX26-2231" fmla="*/ 1578934 w 3693484"/>
              <a:gd name="connsiteY26-2232" fmla="*/ 4010025 h 6791325"/>
              <a:gd name="connsiteX27-2233" fmla="*/ 1969459 w 3693484"/>
              <a:gd name="connsiteY27-2234" fmla="*/ 6791325 h 6791325"/>
              <a:gd name="connsiteX0-2235" fmla="*/ 1969459 w 3693484"/>
              <a:gd name="connsiteY0-2236" fmla="*/ 6791325 h 6791325"/>
              <a:gd name="connsiteX1-2237" fmla="*/ 3693484 w 3693484"/>
              <a:gd name="connsiteY1-2238" fmla="*/ 6781800 h 6791325"/>
              <a:gd name="connsiteX2-2239" fmla="*/ 2636209 w 3693484"/>
              <a:gd name="connsiteY2-2240" fmla="*/ 3819525 h 6791325"/>
              <a:gd name="connsiteX3-2241" fmla="*/ 2512384 w 3693484"/>
              <a:gd name="connsiteY3-2242" fmla="*/ 3267075 h 6791325"/>
              <a:gd name="connsiteX4-2243" fmla="*/ 2874334 w 3693484"/>
              <a:gd name="connsiteY4-2244" fmla="*/ 2162175 h 6791325"/>
              <a:gd name="connsiteX5-2245" fmla="*/ 3512509 w 3693484"/>
              <a:gd name="connsiteY5-2246" fmla="*/ 1247775 h 6791325"/>
              <a:gd name="connsiteX6-2247" fmla="*/ 3331534 w 3693484"/>
              <a:gd name="connsiteY6-2248" fmla="*/ 1133475 h 6791325"/>
              <a:gd name="connsiteX7-2249" fmla="*/ 2664784 w 3693484"/>
              <a:gd name="connsiteY7-2250" fmla="*/ 1857375 h 6791325"/>
              <a:gd name="connsiteX8-2251" fmla="*/ 2493334 w 3693484"/>
              <a:gd name="connsiteY8-2252" fmla="*/ 1752600 h 6791325"/>
              <a:gd name="connsiteX9-2253" fmla="*/ 2893384 w 3693484"/>
              <a:gd name="connsiteY9-2254" fmla="*/ 390525 h 6791325"/>
              <a:gd name="connsiteX10-2255" fmla="*/ 2607634 w 3693484"/>
              <a:gd name="connsiteY10-2256" fmla="*/ 295275 h 6791325"/>
              <a:gd name="connsiteX11-2257" fmla="*/ 2245684 w 3693484"/>
              <a:gd name="connsiteY11-2258" fmla="*/ 1609725 h 6791325"/>
              <a:gd name="connsiteX12-2259" fmla="*/ 2093284 w 3693484"/>
              <a:gd name="connsiteY12-2260" fmla="*/ 1495425 h 6791325"/>
              <a:gd name="connsiteX13-2261" fmla="*/ 2112334 w 3693484"/>
              <a:gd name="connsiteY13-2262" fmla="*/ 0 h 6791325"/>
              <a:gd name="connsiteX14-2263" fmla="*/ 1912309 w 3693484"/>
              <a:gd name="connsiteY14-2264" fmla="*/ 66675 h 6791325"/>
              <a:gd name="connsiteX15-2265" fmla="*/ 1798009 w 3693484"/>
              <a:gd name="connsiteY15-2266" fmla="*/ 1500188 h 6791325"/>
              <a:gd name="connsiteX16-2267" fmla="*/ 1674184 w 3693484"/>
              <a:gd name="connsiteY16-2268" fmla="*/ 1504949 h 6791325"/>
              <a:gd name="connsiteX17-2269" fmla="*/ 1593221 w 3693484"/>
              <a:gd name="connsiteY17-2270" fmla="*/ 323850 h 6791325"/>
              <a:gd name="connsiteX18-2271" fmla="*/ 1307472 w 3693484"/>
              <a:gd name="connsiteY18-2272" fmla="*/ 314325 h 6791325"/>
              <a:gd name="connsiteX19-2273" fmla="*/ 1312234 w 3693484"/>
              <a:gd name="connsiteY19-2274" fmla="*/ 1581150 h 6791325"/>
              <a:gd name="connsiteX20-2275" fmla="*/ 1259846 w 3693484"/>
              <a:gd name="connsiteY20-2276" fmla="*/ 1971675 h 6791325"/>
              <a:gd name="connsiteX21-2277" fmla="*/ 902659 w 3693484"/>
              <a:gd name="connsiteY21-2278" fmla="*/ 2247900 h 6791325"/>
              <a:gd name="connsiteX22-2279" fmla="*/ 207334 w 3693484"/>
              <a:gd name="connsiteY22-2280" fmla="*/ 1733550 h 6791325"/>
              <a:gd name="connsiteX23-2281" fmla="*/ 173996 w 3693484"/>
              <a:gd name="connsiteY23-2282" fmla="*/ 2038350 h 6791325"/>
              <a:gd name="connsiteX24-2283" fmla="*/ 731209 w 3693484"/>
              <a:gd name="connsiteY24-2284" fmla="*/ 2743200 h 6791325"/>
              <a:gd name="connsiteX25-2285" fmla="*/ 1359859 w 3693484"/>
              <a:gd name="connsiteY25-2286" fmla="*/ 3476625 h 6791325"/>
              <a:gd name="connsiteX26-2287" fmla="*/ 1578934 w 3693484"/>
              <a:gd name="connsiteY26-2288" fmla="*/ 4010025 h 6791325"/>
              <a:gd name="connsiteX27-2289" fmla="*/ 1969459 w 3693484"/>
              <a:gd name="connsiteY27-2290" fmla="*/ 6791325 h 6791325"/>
              <a:gd name="connsiteX0-2291" fmla="*/ 1969459 w 3693484"/>
              <a:gd name="connsiteY0-2292" fmla="*/ 6791325 h 6791325"/>
              <a:gd name="connsiteX1-2293" fmla="*/ 3693484 w 3693484"/>
              <a:gd name="connsiteY1-2294" fmla="*/ 6781800 h 6791325"/>
              <a:gd name="connsiteX2-2295" fmla="*/ 2636209 w 3693484"/>
              <a:gd name="connsiteY2-2296" fmla="*/ 3819525 h 6791325"/>
              <a:gd name="connsiteX3-2297" fmla="*/ 2512384 w 3693484"/>
              <a:gd name="connsiteY3-2298" fmla="*/ 3267075 h 6791325"/>
              <a:gd name="connsiteX4-2299" fmla="*/ 2874334 w 3693484"/>
              <a:gd name="connsiteY4-2300" fmla="*/ 2162175 h 6791325"/>
              <a:gd name="connsiteX5-2301" fmla="*/ 3512509 w 3693484"/>
              <a:gd name="connsiteY5-2302" fmla="*/ 1247775 h 6791325"/>
              <a:gd name="connsiteX6-2303" fmla="*/ 3331534 w 3693484"/>
              <a:gd name="connsiteY6-2304" fmla="*/ 1133475 h 6791325"/>
              <a:gd name="connsiteX7-2305" fmla="*/ 2664784 w 3693484"/>
              <a:gd name="connsiteY7-2306" fmla="*/ 1857375 h 6791325"/>
              <a:gd name="connsiteX8-2307" fmla="*/ 2493334 w 3693484"/>
              <a:gd name="connsiteY8-2308" fmla="*/ 1752600 h 6791325"/>
              <a:gd name="connsiteX9-2309" fmla="*/ 2893384 w 3693484"/>
              <a:gd name="connsiteY9-2310" fmla="*/ 390525 h 6791325"/>
              <a:gd name="connsiteX10-2311" fmla="*/ 2607634 w 3693484"/>
              <a:gd name="connsiteY10-2312" fmla="*/ 295275 h 6791325"/>
              <a:gd name="connsiteX11-2313" fmla="*/ 2245684 w 3693484"/>
              <a:gd name="connsiteY11-2314" fmla="*/ 1609725 h 6791325"/>
              <a:gd name="connsiteX12-2315" fmla="*/ 2093284 w 3693484"/>
              <a:gd name="connsiteY12-2316" fmla="*/ 1495425 h 6791325"/>
              <a:gd name="connsiteX13-2317" fmla="*/ 2112334 w 3693484"/>
              <a:gd name="connsiteY13-2318" fmla="*/ 0 h 6791325"/>
              <a:gd name="connsiteX14-2319" fmla="*/ 1912309 w 3693484"/>
              <a:gd name="connsiteY14-2320" fmla="*/ 66675 h 6791325"/>
              <a:gd name="connsiteX15-2321" fmla="*/ 1798009 w 3693484"/>
              <a:gd name="connsiteY15-2322" fmla="*/ 1500188 h 6791325"/>
              <a:gd name="connsiteX16-2323" fmla="*/ 1674184 w 3693484"/>
              <a:gd name="connsiteY16-2324" fmla="*/ 1504949 h 6791325"/>
              <a:gd name="connsiteX17-2325" fmla="*/ 1593221 w 3693484"/>
              <a:gd name="connsiteY17-2326" fmla="*/ 323850 h 6791325"/>
              <a:gd name="connsiteX18-2327" fmla="*/ 1307472 w 3693484"/>
              <a:gd name="connsiteY18-2328" fmla="*/ 314325 h 6791325"/>
              <a:gd name="connsiteX19-2329" fmla="*/ 1312234 w 3693484"/>
              <a:gd name="connsiteY19-2330" fmla="*/ 1581150 h 6791325"/>
              <a:gd name="connsiteX20-2331" fmla="*/ 1259846 w 3693484"/>
              <a:gd name="connsiteY20-2332" fmla="*/ 1971675 h 6791325"/>
              <a:gd name="connsiteX21-2333" fmla="*/ 902659 w 3693484"/>
              <a:gd name="connsiteY21-2334" fmla="*/ 2247900 h 6791325"/>
              <a:gd name="connsiteX22-2335" fmla="*/ 207334 w 3693484"/>
              <a:gd name="connsiteY22-2336" fmla="*/ 1733550 h 6791325"/>
              <a:gd name="connsiteX23-2337" fmla="*/ 173996 w 3693484"/>
              <a:gd name="connsiteY23-2338" fmla="*/ 2038350 h 6791325"/>
              <a:gd name="connsiteX24-2339" fmla="*/ 731209 w 3693484"/>
              <a:gd name="connsiteY24-2340" fmla="*/ 2743200 h 6791325"/>
              <a:gd name="connsiteX25-2341" fmla="*/ 1359859 w 3693484"/>
              <a:gd name="connsiteY25-2342" fmla="*/ 3476625 h 6791325"/>
              <a:gd name="connsiteX26-2343" fmla="*/ 1578934 w 3693484"/>
              <a:gd name="connsiteY26-2344" fmla="*/ 4010025 h 6791325"/>
              <a:gd name="connsiteX27-2345" fmla="*/ 1969459 w 3693484"/>
              <a:gd name="connsiteY27-2346" fmla="*/ 6791325 h 6791325"/>
              <a:gd name="connsiteX0-2347" fmla="*/ 1969459 w 3693484"/>
              <a:gd name="connsiteY0-2348" fmla="*/ 6791325 h 6791325"/>
              <a:gd name="connsiteX1-2349" fmla="*/ 3693484 w 3693484"/>
              <a:gd name="connsiteY1-2350" fmla="*/ 6781800 h 6791325"/>
              <a:gd name="connsiteX2-2351" fmla="*/ 2636209 w 3693484"/>
              <a:gd name="connsiteY2-2352" fmla="*/ 3819525 h 6791325"/>
              <a:gd name="connsiteX3-2353" fmla="*/ 2512384 w 3693484"/>
              <a:gd name="connsiteY3-2354" fmla="*/ 3267075 h 6791325"/>
              <a:gd name="connsiteX4-2355" fmla="*/ 2874334 w 3693484"/>
              <a:gd name="connsiteY4-2356" fmla="*/ 2162175 h 6791325"/>
              <a:gd name="connsiteX5-2357" fmla="*/ 3512509 w 3693484"/>
              <a:gd name="connsiteY5-2358" fmla="*/ 1247775 h 6791325"/>
              <a:gd name="connsiteX6-2359" fmla="*/ 3331534 w 3693484"/>
              <a:gd name="connsiteY6-2360" fmla="*/ 1133475 h 6791325"/>
              <a:gd name="connsiteX7-2361" fmla="*/ 2664784 w 3693484"/>
              <a:gd name="connsiteY7-2362" fmla="*/ 1857375 h 6791325"/>
              <a:gd name="connsiteX8-2363" fmla="*/ 2493334 w 3693484"/>
              <a:gd name="connsiteY8-2364" fmla="*/ 1752600 h 6791325"/>
              <a:gd name="connsiteX9-2365" fmla="*/ 2893384 w 3693484"/>
              <a:gd name="connsiteY9-2366" fmla="*/ 390525 h 6791325"/>
              <a:gd name="connsiteX10-2367" fmla="*/ 2607634 w 3693484"/>
              <a:gd name="connsiteY10-2368" fmla="*/ 295275 h 6791325"/>
              <a:gd name="connsiteX11-2369" fmla="*/ 2245684 w 3693484"/>
              <a:gd name="connsiteY11-2370" fmla="*/ 1609725 h 6791325"/>
              <a:gd name="connsiteX12-2371" fmla="*/ 2093284 w 3693484"/>
              <a:gd name="connsiteY12-2372" fmla="*/ 1495425 h 6791325"/>
              <a:gd name="connsiteX13-2373" fmla="*/ 2112334 w 3693484"/>
              <a:gd name="connsiteY13-2374" fmla="*/ 0 h 6791325"/>
              <a:gd name="connsiteX14-2375" fmla="*/ 1912309 w 3693484"/>
              <a:gd name="connsiteY14-2376" fmla="*/ 66675 h 6791325"/>
              <a:gd name="connsiteX15-2377" fmla="*/ 1798009 w 3693484"/>
              <a:gd name="connsiteY15-2378" fmla="*/ 1500188 h 6791325"/>
              <a:gd name="connsiteX16-2379" fmla="*/ 1674184 w 3693484"/>
              <a:gd name="connsiteY16-2380" fmla="*/ 1504949 h 6791325"/>
              <a:gd name="connsiteX17-2381" fmla="*/ 1593221 w 3693484"/>
              <a:gd name="connsiteY17-2382" fmla="*/ 323850 h 6791325"/>
              <a:gd name="connsiteX18-2383" fmla="*/ 1307472 w 3693484"/>
              <a:gd name="connsiteY18-2384" fmla="*/ 314325 h 6791325"/>
              <a:gd name="connsiteX19-2385" fmla="*/ 1312234 w 3693484"/>
              <a:gd name="connsiteY19-2386" fmla="*/ 1581150 h 6791325"/>
              <a:gd name="connsiteX20-2387" fmla="*/ 1259846 w 3693484"/>
              <a:gd name="connsiteY20-2388" fmla="*/ 1971675 h 6791325"/>
              <a:gd name="connsiteX21-2389" fmla="*/ 902659 w 3693484"/>
              <a:gd name="connsiteY21-2390" fmla="*/ 2247900 h 6791325"/>
              <a:gd name="connsiteX22-2391" fmla="*/ 207334 w 3693484"/>
              <a:gd name="connsiteY22-2392" fmla="*/ 1733550 h 6791325"/>
              <a:gd name="connsiteX23-2393" fmla="*/ 173996 w 3693484"/>
              <a:gd name="connsiteY23-2394" fmla="*/ 2038350 h 6791325"/>
              <a:gd name="connsiteX24-2395" fmla="*/ 731209 w 3693484"/>
              <a:gd name="connsiteY24-2396" fmla="*/ 2743200 h 6791325"/>
              <a:gd name="connsiteX25-2397" fmla="*/ 1359859 w 3693484"/>
              <a:gd name="connsiteY25-2398" fmla="*/ 3476625 h 6791325"/>
              <a:gd name="connsiteX26-2399" fmla="*/ 1578934 w 3693484"/>
              <a:gd name="connsiteY26-2400" fmla="*/ 4010025 h 6791325"/>
              <a:gd name="connsiteX27-2401" fmla="*/ 1969459 w 3693484"/>
              <a:gd name="connsiteY27-2402" fmla="*/ 6791325 h 6791325"/>
              <a:gd name="connsiteX0-2403" fmla="*/ 1969459 w 3693484"/>
              <a:gd name="connsiteY0-2404" fmla="*/ 6791325 h 6791325"/>
              <a:gd name="connsiteX1-2405" fmla="*/ 3693484 w 3693484"/>
              <a:gd name="connsiteY1-2406" fmla="*/ 6781800 h 6791325"/>
              <a:gd name="connsiteX2-2407" fmla="*/ 2636209 w 3693484"/>
              <a:gd name="connsiteY2-2408" fmla="*/ 3819525 h 6791325"/>
              <a:gd name="connsiteX3-2409" fmla="*/ 2512384 w 3693484"/>
              <a:gd name="connsiteY3-2410" fmla="*/ 3267075 h 6791325"/>
              <a:gd name="connsiteX4-2411" fmla="*/ 2874334 w 3693484"/>
              <a:gd name="connsiteY4-2412" fmla="*/ 2162175 h 6791325"/>
              <a:gd name="connsiteX5-2413" fmla="*/ 3512509 w 3693484"/>
              <a:gd name="connsiteY5-2414" fmla="*/ 1247775 h 6791325"/>
              <a:gd name="connsiteX6-2415" fmla="*/ 3331534 w 3693484"/>
              <a:gd name="connsiteY6-2416" fmla="*/ 1133475 h 6791325"/>
              <a:gd name="connsiteX7-2417" fmla="*/ 2664784 w 3693484"/>
              <a:gd name="connsiteY7-2418" fmla="*/ 1857375 h 6791325"/>
              <a:gd name="connsiteX8-2419" fmla="*/ 2493334 w 3693484"/>
              <a:gd name="connsiteY8-2420" fmla="*/ 1752600 h 6791325"/>
              <a:gd name="connsiteX9-2421" fmla="*/ 2893384 w 3693484"/>
              <a:gd name="connsiteY9-2422" fmla="*/ 390525 h 6791325"/>
              <a:gd name="connsiteX10-2423" fmla="*/ 2607634 w 3693484"/>
              <a:gd name="connsiteY10-2424" fmla="*/ 295275 h 6791325"/>
              <a:gd name="connsiteX11-2425" fmla="*/ 2245684 w 3693484"/>
              <a:gd name="connsiteY11-2426" fmla="*/ 1609725 h 6791325"/>
              <a:gd name="connsiteX12-2427" fmla="*/ 2093284 w 3693484"/>
              <a:gd name="connsiteY12-2428" fmla="*/ 1495425 h 6791325"/>
              <a:gd name="connsiteX13-2429" fmla="*/ 2112334 w 3693484"/>
              <a:gd name="connsiteY13-2430" fmla="*/ 0 h 6791325"/>
              <a:gd name="connsiteX14-2431" fmla="*/ 1912309 w 3693484"/>
              <a:gd name="connsiteY14-2432" fmla="*/ 66675 h 6791325"/>
              <a:gd name="connsiteX15-2433" fmla="*/ 1798009 w 3693484"/>
              <a:gd name="connsiteY15-2434" fmla="*/ 1500188 h 6791325"/>
              <a:gd name="connsiteX16-2435" fmla="*/ 1674184 w 3693484"/>
              <a:gd name="connsiteY16-2436" fmla="*/ 1504949 h 6791325"/>
              <a:gd name="connsiteX17-2437" fmla="*/ 1593221 w 3693484"/>
              <a:gd name="connsiteY17-2438" fmla="*/ 323850 h 6791325"/>
              <a:gd name="connsiteX18-2439" fmla="*/ 1307472 w 3693484"/>
              <a:gd name="connsiteY18-2440" fmla="*/ 314325 h 6791325"/>
              <a:gd name="connsiteX19-2441" fmla="*/ 1312234 w 3693484"/>
              <a:gd name="connsiteY19-2442" fmla="*/ 1581150 h 6791325"/>
              <a:gd name="connsiteX20-2443" fmla="*/ 1259846 w 3693484"/>
              <a:gd name="connsiteY20-2444" fmla="*/ 1971675 h 6791325"/>
              <a:gd name="connsiteX21-2445" fmla="*/ 902659 w 3693484"/>
              <a:gd name="connsiteY21-2446" fmla="*/ 2247900 h 6791325"/>
              <a:gd name="connsiteX22-2447" fmla="*/ 207334 w 3693484"/>
              <a:gd name="connsiteY22-2448" fmla="*/ 1733550 h 6791325"/>
              <a:gd name="connsiteX23-2449" fmla="*/ 173996 w 3693484"/>
              <a:gd name="connsiteY23-2450" fmla="*/ 2038350 h 6791325"/>
              <a:gd name="connsiteX24-2451" fmla="*/ 731209 w 3693484"/>
              <a:gd name="connsiteY24-2452" fmla="*/ 2743200 h 6791325"/>
              <a:gd name="connsiteX25-2453" fmla="*/ 1359859 w 3693484"/>
              <a:gd name="connsiteY25-2454" fmla="*/ 3476625 h 6791325"/>
              <a:gd name="connsiteX26-2455" fmla="*/ 1578934 w 3693484"/>
              <a:gd name="connsiteY26-2456" fmla="*/ 4010025 h 6791325"/>
              <a:gd name="connsiteX27-2457" fmla="*/ 1969459 w 3693484"/>
              <a:gd name="connsiteY27-2458" fmla="*/ 6791325 h 6791325"/>
              <a:gd name="connsiteX0-2459" fmla="*/ 1969459 w 3693484"/>
              <a:gd name="connsiteY0-2460" fmla="*/ 6791325 h 6791325"/>
              <a:gd name="connsiteX1-2461" fmla="*/ 3693484 w 3693484"/>
              <a:gd name="connsiteY1-2462" fmla="*/ 6781800 h 6791325"/>
              <a:gd name="connsiteX2-2463" fmla="*/ 2636209 w 3693484"/>
              <a:gd name="connsiteY2-2464" fmla="*/ 3819525 h 6791325"/>
              <a:gd name="connsiteX3-2465" fmla="*/ 2512384 w 3693484"/>
              <a:gd name="connsiteY3-2466" fmla="*/ 3267075 h 6791325"/>
              <a:gd name="connsiteX4-2467" fmla="*/ 2874334 w 3693484"/>
              <a:gd name="connsiteY4-2468" fmla="*/ 2162175 h 6791325"/>
              <a:gd name="connsiteX5-2469" fmla="*/ 3512509 w 3693484"/>
              <a:gd name="connsiteY5-2470" fmla="*/ 1247775 h 6791325"/>
              <a:gd name="connsiteX6-2471" fmla="*/ 3331534 w 3693484"/>
              <a:gd name="connsiteY6-2472" fmla="*/ 1133475 h 6791325"/>
              <a:gd name="connsiteX7-2473" fmla="*/ 2664784 w 3693484"/>
              <a:gd name="connsiteY7-2474" fmla="*/ 1857375 h 6791325"/>
              <a:gd name="connsiteX8-2475" fmla="*/ 2493334 w 3693484"/>
              <a:gd name="connsiteY8-2476" fmla="*/ 1752600 h 6791325"/>
              <a:gd name="connsiteX9-2477" fmla="*/ 2893384 w 3693484"/>
              <a:gd name="connsiteY9-2478" fmla="*/ 390525 h 6791325"/>
              <a:gd name="connsiteX10-2479" fmla="*/ 2607634 w 3693484"/>
              <a:gd name="connsiteY10-2480" fmla="*/ 295275 h 6791325"/>
              <a:gd name="connsiteX11-2481" fmla="*/ 2245684 w 3693484"/>
              <a:gd name="connsiteY11-2482" fmla="*/ 1609725 h 6791325"/>
              <a:gd name="connsiteX12-2483" fmla="*/ 2093284 w 3693484"/>
              <a:gd name="connsiteY12-2484" fmla="*/ 1495425 h 6791325"/>
              <a:gd name="connsiteX13-2485" fmla="*/ 2112334 w 3693484"/>
              <a:gd name="connsiteY13-2486" fmla="*/ 0 h 6791325"/>
              <a:gd name="connsiteX14-2487" fmla="*/ 1912309 w 3693484"/>
              <a:gd name="connsiteY14-2488" fmla="*/ 66675 h 6791325"/>
              <a:gd name="connsiteX15-2489" fmla="*/ 1798009 w 3693484"/>
              <a:gd name="connsiteY15-2490" fmla="*/ 1500188 h 6791325"/>
              <a:gd name="connsiteX16-2491" fmla="*/ 1674184 w 3693484"/>
              <a:gd name="connsiteY16-2492" fmla="*/ 1504949 h 6791325"/>
              <a:gd name="connsiteX17-2493" fmla="*/ 1593221 w 3693484"/>
              <a:gd name="connsiteY17-2494" fmla="*/ 323850 h 6791325"/>
              <a:gd name="connsiteX18-2495" fmla="*/ 1307472 w 3693484"/>
              <a:gd name="connsiteY18-2496" fmla="*/ 314325 h 6791325"/>
              <a:gd name="connsiteX19-2497" fmla="*/ 1312234 w 3693484"/>
              <a:gd name="connsiteY19-2498" fmla="*/ 1581150 h 6791325"/>
              <a:gd name="connsiteX20-2499" fmla="*/ 1259846 w 3693484"/>
              <a:gd name="connsiteY20-2500" fmla="*/ 1971675 h 6791325"/>
              <a:gd name="connsiteX21-2501" fmla="*/ 902659 w 3693484"/>
              <a:gd name="connsiteY21-2502" fmla="*/ 2247900 h 6791325"/>
              <a:gd name="connsiteX22-2503" fmla="*/ 207334 w 3693484"/>
              <a:gd name="connsiteY22-2504" fmla="*/ 1733550 h 6791325"/>
              <a:gd name="connsiteX23-2505" fmla="*/ 173996 w 3693484"/>
              <a:gd name="connsiteY23-2506" fmla="*/ 2038350 h 6791325"/>
              <a:gd name="connsiteX24-2507" fmla="*/ 731209 w 3693484"/>
              <a:gd name="connsiteY24-2508" fmla="*/ 2743200 h 6791325"/>
              <a:gd name="connsiteX25-2509" fmla="*/ 1359859 w 3693484"/>
              <a:gd name="connsiteY25-2510" fmla="*/ 3476625 h 6791325"/>
              <a:gd name="connsiteX26-2511" fmla="*/ 1578934 w 3693484"/>
              <a:gd name="connsiteY26-2512" fmla="*/ 4010025 h 6791325"/>
              <a:gd name="connsiteX27-2513" fmla="*/ 1969459 w 3693484"/>
              <a:gd name="connsiteY27-2514" fmla="*/ 6791325 h 6791325"/>
              <a:gd name="connsiteX0-2515" fmla="*/ 1969459 w 3693484"/>
              <a:gd name="connsiteY0-2516" fmla="*/ 6791325 h 6791325"/>
              <a:gd name="connsiteX1-2517" fmla="*/ 3693484 w 3693484"/>
              <a:gd name="connsiteY1-2518" fmla="*/ 6781800 h 6791325"/>
              <a:gd name="connsiteX2-2519" fmla="*/ 2636209 w 3693484"/>
              <a:gd name="connsiteY2-2520" fmla="*/ 3819525 h 6791325"/>
              <a:gd name="connsiteX3-2521" fmla="*/ 2512384 w 3693484"/>
              <a:gd name="connsiteY3-2522" fmla="*/ 3267075 h 6791325"/>
              <a:gd name="connsiteX4-2523" fmla="*/ 2874334 w 3693484"/>
              <a:gd name="connsiteY4-2524" fmla="*/ 2162175 h 6791325"/>
              <a:gd name="connsiteX5-2525" fmla="*/ 3512509 w 3693484"/>
              <a:gd name="connsiteY5-2526" fmla="*/ 1247775 h 6791325"/>
              <a:gd name="connsiteX6-2527" fmla="*/ 3331534 w 3693484"/>
              <a:gd name="connsiteY6-2528" fmla="*/ 1133475 h 6791325"/>
              <a:gd name="connsiteX7-2529" fmla="*/ 2664784 w 3693484"/>
              <a:gd name="connsiteY7-2530" fmla="*/ 1857375 h 6791325"/>
              <a:gd name="connsiteX8-2531" fmla="*/ 2493334 w 3693484"/>
              <a:gd name="connsiteY8-2532" fmla="*/ 1752600 h 6791325"/>
              <a:gd name="connsiteX9-2533" fmla="*/ 2893384 w 3693484"/>
              <a:gd name="connsiteY9-2534" fmla="*/ 390525 h 6791325"/>
              <a:gd name="connsiteX10-2535" fmla="*/ 2607634 w 3693484"/>
              <a:gd name="connsiteY10-2536" fmla="*/ 295275 h 6791325"/>
              <a:gd name="connsiteX11-2537" fmla="*/ 2245684 w 3693484"/>
              <a:gd name="connsiteY11-2538" fmla="*/ 1609725 h 6791325"/>
              <a:gd name="connsiteX12-2539" fmla="*/ 2093284 w 3693484"/>
              <a:gd name="connsiteY12-2540" fmla="*/ 1495425 h 6791325"/>
              <a:gd name="connsiteX13-2541" fmla="*/ 2112334 w 3693484"/>
              <a:gd name="connsiteY13-2542" fmla="*/ 0 h 6791325"/>
              <a:gd name="connsiteX14-2543" fmla="*/ 1878971 w 3693484"/>
              <a:gd name="connsiteY14-2544" fmla="*/ 109538 h 6791325"/>
              <a:gd name="connsiteX15-2545" fmla="*/ 1798009 w 3693484"/>
              <a:gd name="connsiteY15-2546" fmla="*/ 1500188 h 6791325"/>
              <a:gd name="connsiteX16-2547" fmla="*/ 1674184 w 3693484"/>
              <a:gd name="connsiteY16-2548" fmla="*/ 1504949 h 6791325"/>
              <a:gd name="connsiteX17-2549" fmla="*/ 1593221 w 3693484"/>
              <a:gd name="connsiteY17-2550" fmla="*/ 323850 h 6791325"/>
              <a:gd name="connsiteX18-2551" fmla="*/ 1307472 w 3693484"/>
              <a:gd name="connsiteY18-2552" fmla="*/ 314325 h 6791325"/>
              <a:gd name="connsiteX19-2553" fmla="*/ 1312234 w 3693484"/>
              <a:gd name="connsiteY19-2554" fmla="*/ 1581150 h 6791325"/>
              <a:gd name="connsiteX20-2555" fmla="*/ 1259846 w 3693484"/>
              <a:gd name="connsiteY20-2556" fmla="*/ 1971675 h 6791325"/>
              <a:gd name="connsiteX21-2557" fmla="*/ 902659 w 3693484"/>
              <a:gd name="connsiteY21-2558" fmla="*/ 2247900 h 6791325"/>
              <a:gd name="connsiteX22-2559" fmla="*/ 207334 w 3693484"/>
              <a:gd name="connsiteY22-2560" fmla="*/ 1733550 h 6791325"/>
              <a:gd name="connsiteX23-2561" fmla="*/ 173996 w 3693484"/>
              <a:gd name="connsiteY23-2562" fmla="*/ 2038350 h 6791325"/>
              <a:gd name="connsiteX24-2563" fmla="*/ 731209 w 3693484"/>
              <a:gd name="connsiteY24-2564" fmla="*/ 2743200 h 6791325"/>
              <a:gd name="connsiteX25-2565" fmla="*/ 1359859 w 3693484"/>
              <a:gd name="connsiteY25-2566" fmla="*/ 3476625 h 6791325"/>
              <a:gd name="connsiteX26-2567" fmla="*/ 1578934 w 3693484"/>
              <a:gd name="connsiteY26-2568" fmla="*/ 4010025 h 6791325"/>
              <a:gd name="connsiteX27-2569" fmla="*/ 1969459 w 3693484"/>
              <a:gd name="connsiteY27-2570" fmla="*/ 6791325 h 6791325"/>
              <a:gd name="connsiteX0-2571" fmla="*/ 1969459 w 3693484"/>
              <a:gd name="connsiteY0-2572" fmla="*/ 6791325 h 6791325"/>
              <a:gd name="connsiteX1-2573" fmla="*/ 3693484 w 3693484"/>
              <a:gd name="connsiteY1-2574" fmla="*/ 6781800 h 6791325"/>
              <a:gd name="connsiteX2-2575" fmla="*/ 2636209 w 3693484"/>
              <a:gd name="connsiteY2-2576" fmla="*/ 3819525 h 6791325"/>
              <a:gd name="connsiteX3-2577" fmla="*/ 2512384 w 3693484"/>
              <a:gd name="connsiteY3-2578" fmla="*/ 3267075 h 6791325"/>
              <a:gd name="connsiteX4-2579" fmla="*/ 2874334 w 3693484"/>
              <a:gd name="connsiteY4-2580" fmla="*/ 2162175 h 6791325"/>
              <a:gd name="connsiteX5-2581" fmla="*/ 3512509 w 3693484"/>
              <a:gd name="connsiteY5-2582" fmla="*/ 1247775 h 6791325"/>
              <a:gd name="connsiteX6-2583" fmla="*/ 3331534 w 3693484"/>
              <a:gd name="connsiteY6-2584" fmla="*/ 1133475 h 6791325"/>
              <a:gd name="connsiteX7-2585" fmla="*/ 2664784 w 3693484"/>
              <a:gd name="connsiteY7-2586" fmla="*/ 1857375 h 6791325"/>
              <a:gd name="connsiteX8-2587" fmla="*/ 2493334 w 3693484"/>
              <a:gd name="connsiteY8-2588" fmla="*/ 1752600 h 6791325"/>
              <a:gd name="connsiteX9-2589" fmla="*/ 2893384 w 3693484"/>
              <a:gd name="connsiteY9-2590" fmla="*/ 390525 h 6791325"/>
              <a:gd name="connsiteX10-2591" fmla="*/ 2607634 w 3693484"/>
              <a:gd name="connsiteY10-2592" fmla="*/ 295275 h 6791325"/>
              <a:gd name="connsiteX11-2593" fmla="*/ 2245684 w 3693484"/>
              <a:gd name="connsiteY11-2594" fmla="*/ 1609725 h 6791325"/>
              <a:gd name="connsiteX12-2595" fmla="*/ 2093284 w 3693484"/>
              <a:gd name="connsiteY12-2596" fmla="*/ 1495425 h 6791325"/>
              <a:gd name="connsiteX13-2597" fmla="*/ 2112334 w 3693484"/>
              <a:gd name="connsiteY13-2598" fmla="*/ 0 h 6791325"/>
              <a:gd name="connsiteX14-2599" fmla="*/ 1878971 w 3693484"/>
              <a:gd name="connsiteY14-2600" fmla="*/ 109538 h 6791325"/>
              <a:gd name="connsiteX15-2601" fmla="*/ 1798009 w 3693484"/>
              <a:gd name="connsiteY15-2602" fmla="*/ 1500188 h 6791325"/>
              <a:gd name="connsiteX16-2603" fmla="*/ 1674184 w 3693484"/>
              <a:gd name="connsiteY16-2604" fmla="*/ 1504949 h 6791325"/>
              <a:gd name="connsiteX17-2605" fmla="*/ 1593221 w 3693484"/>
              <a:gd name="connsiteY17-2606" fmla="*/ 323850 h 6791325"/>
              <a:gd name="connsiteX18-2607" fmla="*/ 1307472 w 3693484"/>
              <a:gd name="connsiteY18-2608" fmla="*/ 314325 h 6791325"/>
              <a:gd name="connsiteX19-2609" fmla="*/ 1312234 w 3693484"/>
              <a:gd name="connsiteY19-2610" fmla="*/ 1581150 h 6791325"/>
              <a:gd name="connsiteX20-2611" fmla="*/ 1259846 w 3693484"/>
              <a:gd name="connsiteY20-2612" fmla="*/ 1971675 h 6791325"/>
              <a:gd name="connsiteX21-2613" fmla="*/ 902659 w 3693484"/>
              <a:gd name="connsiteY21-2614" fmla="*/ 2247900 h 6791325"/>
              <a:gd name="connsiteX22-2615" fmla="*/ 207334 w 3693484"/>
              <a:gd name="connsiteY22-2616" fmla="*/ 1733550 h 6791325"/>
              <a:gd name="connsiteX23-2617" fmla="*/ 173996 w 3693484"/>
              <a:gd name="connsiteY23-2618" fmla="*/ 2038350 h 6791325"/>
              <a:gd name="connsiteX24-2619" fmla="*/ 731209 w 3693484"/>
              <a:gd name="connsiteY24-2620" fmla="*/ 2743200 h 6791325"/>
              <a:gd name="connsiteX25-2621" fmla="*/ 1359859 w 3693484"/>
              <a:gd name="connsiteY25-2622" fmla="*/ 3476625 h 6791325"/>
              <a:gd name="connsiteX26-2623" fmla="*/ 1578934 w 3693484"/>
              <a:gd name="connsiteY26-2624" fmla="*/ 4010025 h 6791325"/>
              <a:gd name="connsiteX27-2625" fmla="*/ 1969459 w 3693484"/>
              <a:gd name="connsiteY27-2626" fmla="*/ 6791325 h 6791325"/>
              <a:gd name="connsiteX0-2627" fmla="*/ 1969459 w 3693484"/>
              <a:gd name="connsiteY0-2628" fmla="*/ 6691313 h 6691313"/>
              <a:gd name="connsiteX1-2629" fmla="*/ 3693484 w 3693484"/>
              <a:gd name="connsiteY1-2630" fmla="*/ 6681788 h 6691313"/>
              <a:gd name="connsiteX2-2631" fmla="*/ 2636209 w 3693484"/>
              <a:gd name="connsiteY2-2632" fmla="*/ 3719513 h 6691313"/>
              <a:gd name="connsiteX3-2633" fmla="*/ 2512384 w 3693484"/>
              <a:gd name="connsiteY3-2634" fmla="*/ 3167063 h 6691313"/>
              <a:gd name="connsiteX4-2635" fmla="*/ 2874334 w 3693484"/>
              <a:gd name="connsiteY4-2636" fmla="*/ 2062163 h 6691313"/>
              <a:gd name="connsiteX5-2637" fmla="*/ 3512509 w 3693484"/>
              <a:gd name="connsiteY5-2638" fmla="*/ 1147763 h 6691313"/>
              <a:gd name="connsiteX6-2639" fmla="*/ 3331534 w 3693484"/>
              <a:gd name="connsiteY6-2640" fmla="*/ 1033463 h 6691313"/>
              <a:gd name="connsiteX7-2641" fmla="*/ 2664784 w 3693484"/>
              <a:gd name="connsiteY7-2642" fmla="*/ 1757363 h 6691313"/>
              <a:gd name="connsiteX8-2643" fmla="*/ 2493334 w 3693484"/>
              <a:gd name="connsiteY8-2644" fmla="*/ 1652588 h 6691313"/>
              <a:gd name="connsiteX9-2645" fmla="*/ 2893384 w 3693484"/>
              <a:gd name="connsiteY9-2646" fmla="*/ 290513 h 6691313"/>
              <a:gd name="connsiteX10-2647" fmla="*/ 2607634 w 3693484"/>
              <a:gd name="connsiteY10-2648" fmla="*/ 195263 h 6691313"/>
              <a:gd name="connsiteX11-2649" fmla="*/ 2245684 w 3693484"/>
              <a:gd name="connsiteY11-2650" fmla="*/ 1509713 h 6691313"/>
              <a:gd name="connsiteX12-2651" fmla="*/ 2093284 w 3693484"/>
              <a:gd name="connsiteY12-2652" fmla="*/ 1395413 h 6691313"/>
              <a:gd name="connsiteX13-2653" fmla="*/ 2179009 w 3693484"/>
              <a:gd name="connsiteY13-2654" fmla="*/ 0 h 6691313"/>
              <a:gd name="connsiteX14-2655" fmla="*/ 1878971 w 3693484"/>
              <a:gd name="connsiteY14-2656" fmla="*/ 9526 h 6691313"/>
              <a:gd name="connsiteX15-2657" fmla="*/ 1798009 w 3693484"/>
              <a:gd name="connsiteY15-2658" fmla="*/ 1400176 h 6691313"/>
              <a:gd name="connsiteX16-2659" fmla="*/ 1674184 w 3693484"/>
              <a:gd name="connsiteY16-2660" fmla="*/ 1404937 h 6691313"/>
              <a:gd name="connsiteX17-2661" fmla="*/ 1593221 w 3693484"/>
              <a:gd name="connsiteY17-2662" fmla="*/ 223838 h 6691313"/>
              <a:gd name="connsiteX18-2663" fmla="*/ 1307472 w 3693484"/>
              <a:gd name="connsiteY18-2664" fmla="*/ 214313 h 6691313"/>
              <a:gd name="connsiteX19-2665" fmla="*/ 1312234 w 3693484"/>
              <a:gd name="connsiteY19-2666" fmla="*/ 1481138 h 6691313"/>
              <a:gd name="connsiteX20-2667" fmla="*/ 1259846 w 3693484"/>
              <a:gd name="connsiteY20-2668" fmla="*/ 1871663 h 6691313"/>
              <a:gd name="connsiteX21-2669" fmla="*/ 902659 w 3693484"/>
              <a:gd name="connsiteY21-2670" fmla="*/ 2147888 h 6691313"/>
              <a:gd name="connsiteX22-2671" fmla="*/ 207334 w 3693484"/>
              <a:gd name="connsiteY22-2672" fmla="*/ 1633538 h 6691313"/>
              <a:gd name="connsiteX23-2673" fmla="*/ 173996 w 3693484"/>
              <a:gd name="connsiteY23-2674" fmla="*/ 1938338 h 6691313"/>
              <a:gd name="connsiteX24-2675" fmla="*/ 731209 w 3693484"/>
              <a:gd name="connsiteY24-2676" fmla="*/ 2643188 h 6691313"/>
              <a:gd name="connsiteX25-2677" fmla="*/ 1359859 w 3693484"/>
              <a:gd name="connsiteY25-2678" fmla="*/ 3376613 h 6691313"/>
              <a:gd name="connsiteX26-2679" fmla="*/ 1578934 w 3693484"/>
              <a:gd name="connsiteY26-2680" fmla="*/ 3910013 h 6691313"/>
              <a:gd name="connsiteX27-2681" fmla="*/ 1969459 w 3693484"/>
              <a:gd name="connsiteY27-2682" fmla="*/ 6691313 h 6691313"/>
              <a:gd name="connsiteX0-2683" fmla="*/ 1969459 w 3693484"/>
              <a:gd name="connsiteY0-2684" fmla="*/ 6691313 h 6691313"/>
              <a:gd name="connsiteX1-2685" fmla="*/ 3693484 w 3693484"/>
              <a:gd name="connsiteY1-2686" fmla="*/ 6681788 h 6691313"/>
              <a:gd name="connsiteX2-2687" fmla="*/ 2636209 w 3693484"/>
              <a:gd name="connsiteY2-2688" fmla="*/ 3719513 h 6691313"/>
              <a:gd name="connsiteX3-2689" fmla="*/ 2512384 w 3693484"/>
              <a:gd name="connsiteY3-2690" fmla="*/ 3167063 h 6691313"/>
              <a:gd name="connsiteX4-2691" fmla="*/ 2874334 w 3693484"/>
              <a:gd name="connsiteY4-2692" fmla="*/ 2062163 h 6691313"/>
              <a:gd name="connsiteX5-2693" fmla="*/ 3512509 w 3693484"/>
              <a:gd name="connsiteY5-2694" fmla="*/ 1147763 h 6691313"/>
              <a:gd name="connsiteX6-2695" fmla="*/ 3331534 w 3693484"/>
              <a:gd name="connsiteY6-2696" fmla="*/ 1033463 h 6691313"/>
              <a:gd name="connsiteX7-2697" fmla="*/ 2664784 w 3693484"/>
              <a:gd name="connsiteY7-2698" fmla="*/ 1757363 h 6691313"/>
              <a:gd name="connsiteX8-2699" fmla="*/ 2493334 w 3693484"/>
              <a:gd name="connsiteY8-2700" fmla="*/ 1652588 h 6691313"/>
              <a:gd name="connsiteX9-2701" fmla="*/ 2893384 w 3693484"/>
              <a:gd name="connsiteY9-2702" fmla="*/ 290513 h 6691313"/>
              <a:gd name="connsiteX10-2703" fmla="*/ 2607634 w 3693484"/>
              <a:gd name="connsiteY10-2704" fmla="*/ 195263 h 6691313"/>
              <a:gd name="connsiteX11-2705" fmla="*/ 2245684 w 3693484"/>
              <a:gd name="connsiteY11-2706" fmla="*/ 1509713 h 6691313"/>
              <a:gd name="connsiteX12-2707" fmla="*/ 2093284 w 3693484"/>
              <a:gd name="connsiteY12-2708" fmla="*/ 1395413 h 6691313"/>
              <a:gd name="connsiteX13-2709" fmla="*/ 2179009 w 3693484"/>
              <a:gd name="connsiteY13-2710" fmla="*/ 0 h 6691313"/>
              <a:gd name="connsiteX14-2711" fmla="*/ 1878971 w 3693484"/>
              <a:gd name="connsiteY14-2712" fmla="*/ 9526 h 6691313"/>
              <a:gd name="connsiteX15-2713" fmla="*/ 1798009 w 3693484"/>
              <a:gd name="connsiteY15-2714" fmla="*/ 1400176 h 6691313"/>
              <a:gd name="connsiteX16-2715" fmla="*/ 1674184 w 3693484"/>
              <a:gd name="connsiteY16-2716" fmla="*/ 1404937 h 6691313"/>
              <a:gd name="connsiteX17-2717" fmla="*/ 1593221 w 3693484"/>
              <a:gd name="connsiteY17-2718" fmla="*/ 223838 h 6691313"/>
              <a:gd name="connsiteX18-2719" fmla="*/ 1307472 w 3693484"/>
              <a:gd name="connsiteY18-2720" fmla="*/ 214313 h 6691313"/>
              <a:gd name="connsiteX19-2721" fmla="*/ 1312234 w 3693484"/>
              <a:gd name="connsiteY19-2722" fmla="*/ 1481138 h 6691313"/>
              <a:gd name="connsiteX20-2723" fmla="*/ 1259846 w 3693484"/>
              <a:gd name="connsiteY20-2724" fmla="*/ 1871663 h 6691313"/>
              <a:gd name="connsiteX21-2725" fmla="*/ 902659 w 3693484"/>
              <a:gd name="connsiteY21-2726" fmla="*/ 2147888 h 6691313"/>
              <a:gd name="connsiteX22-2727" fmla="*/ 207334 w 3693484"/>
              <a:gd name="connsiteY22-2728" fmla="*/ 1633538 h 6691313"/>
              <a:gd name="connsiteX23-2729" fmla="*/ 173996 w 3693484"/>
              <a:gd name="connsiteY23-2730" fmla="*/ 1938338 h 6691313"/>
              <a:gd name="connsiteX24-2731" fmla="*/ 731209 w 3693484"/>
              <a:gd name="connsiteY24-2732" fmla="*/ 2643188 h 6691313"/>
              <a:gd name="connsiteX25-2733" fmla="*/ 1359859 w 3693484"/>
              <a:gd name="connsiteY25-2734" fmla="*/ 3376613 h 6691313"/>
              <a:gd name="connsiteX26-2735" fmla="*/ 1578934 w 3693484"/>
              <a:gd name="connsiteY26-2736" fmla="*/ 3910013 h 6691313"/>
              <a:gd name="connsiteX27-2737" fmla="*/ 1969459 w 3693484"/>
              <a:gd name="connsiteY27-2738" fmla="*/ 6691313 h 6691313"/>
              <a:gd name="connsiteX0-2739" fmla="*/ 1969459 w 3693484"/>
              <a:gd name="connsiteY0-2740" fmla="*/ 6691313 h 6691313"/>
              <a:gd name="connsiteX1-2741" fmla="*/ 3693484 w 3693484"/>
              <a:gd name="connsiteY1-2742" fmla="*/ 6681788 h 6691313"/>
              <a:gd name="connsiteX2-2743" fmla="*/ 2636209 w 3693484"/>
              <a:gd name="connsiteY2-2744" fmla="*/ 3719513 h 6691313"/>
              <a:gd name="connsiteX3-2745" fmla="*/ 2512384 w 3693484"/>
              <a:gd name="connsiteY3-2746" fmla="*/ 3167063 h 6691313"/>
              <a:gd name="connsiteX4-2747" fmla="*/ 2874334 w 3693484"/>
              <a:gd name="connsiteY4-2748" fmla="*/ 2062163 h 6691313"/>
              <a:gd name="connsiteX5-2749" fmla="*/ 3512509 w 3693484"/>
              <a:gd name="connsiteY5-2750" fmla="*/ 1147763 h 6691313"/>
              <a:gd name="connsiteX6-2751" fmla="*/ 3331534 w 3693484"/>
              <a:gd name="connsiteY6-2752" fmla="*/ 1033463 h 6691313"/>
              <a:gd name="connsiteX7-2753" fmla="*/ 2664784 w 3693484"/>
              <a:gd name="connsiteY7-2754" fmla="*/ 1757363 h 6691313"/>
              <a:gd name="connsiteX8-2755" fmla="*/ 2493334 w 3693484"/>
              <a:gd name="connsiteY8-2756" fmla="*/ 1652588 h 6691313"/>
              <a:gd name="connsiteX9-2757" fmla="*/ 2893384 w 3693484"/>
              <a:gd name="connsiteY9-2758" fmla="*/ 290513 h 6691313"/>
              <a:gd name="connsiteX10-2759" fmla="*/ 2607634 w 3693484"/>
              <a:gd name="connsiteY10-2760" fmla="*/ 195263 h 6691313"/>
              <a:gd name="connsiteX11-2761" fmla="*/ 2245684 w 3693484"/>
              <a:gd name="connsiteY11-2762" fmla="*/ 1509713 h 6691313"/>
              <a:gd name="connsiteX12-2763" fmla="*/ 2131384 w 3693484"/>
              <a:gd name="connsiteY12-2764" fmla="*/ 1443038 h 6691313"/>
              <a:gd name="connsiteX13-2765" fmla="*/ 2179009 w 3693484"/>
              <a:gd name="connsiteY13-2766" fmla="*/ 0 h 6691313"/>
              <a:gd name="connsiteX14-2767" fmla="*/ 1878971 w 3693484"/>
              <a:gd name="connsiteY14-2768" fmla="*/ 9526 h 6691313"/>
              <a:gd name="connsiteX15-2769" fmla="*/ 1798009 w 3693484"/>
              <a:gd name="connsiteY15-2770" fmla="*/ 1400176 h 6691313"/>
              <a:gd name="connsiteX16-2771" fmla="*/ 1674184 w 3693484"/>
              <a:gd name="connsiteY16-2772" fmla="*/ 1404937 h 6691313"/>
              <a:gd name="connsiteX17-2773" fmla="*/ 1593221 w 3693484"/>
              <a:gd name="connsiteY17-2774" fmla="*/ 223838 h 6691313"/>
              <a:gd name="connsiteX18-2775" fmla="*/ 1307472 w 3693484"/>
              <a:gd name="connsiteY18-2776" fmla="*/ 214313 h 6691313"/>
              <a:gd name="connsiteX19-2777" fmla="*/ 1312234 w 3693484"/>
              <a:gd name="connsiteY19-2778" fmla="*/ 1481138 h 6691313"/>
              <a:gd name="connsiteX20-2779" fmla="*/ 1259846 w 3693484"/>
              <a:gd name="connsiteY20-2780" fmla="*/ 1871663 h 6691313"/>
              <a:gd name="connsiteX21-2781" fmla="*/ 902659 w 3693484"/>
              <a:gd name="connsiteY21-2782" fmla="*/ 2147888 h 6691313"/>
              <a:gd name="connsiteX22-2783" fmla="*/ 207334 w 3693484"/>
              <a:gd name="connsiteY22-2784" fmla="*/ 1633538 h 6691313"/>
              <a:gd name="connsiteX23-2785" fmla="*/ 173996 w 3693484"/>
              <a:gd name="connsiteY23-2786" fmla="*/ 1938338 h 6691313"/>
              <a:gd name="connsiteX24-2787" fmla="*/ 731209 w 3693484"/>
              <a:gd name="connsiteY24-2788" fmla="*/ 2643188 h 6691313"/>
              <a:gd name="connsiteX25-2789" fmla="*/ 1359859 w 3693484"/>
              <a:gd name="connsiteY25-2790" fmla="*/ 3376613 h 6691313"/>
              <a:gd name="connsiteX26-2791" fmla="*/ 1578934 w 3693484"/>
              <a:gd name="connsiteY26-2792" fmla="*/ 3910013 h 6691313"/>
              <a:gd name="connsiteX27-2793" fmla="*/ 1969459 w 3693484"/>
              <a:gd name="connsiteY27-2794" fmla="*/ 6691313 h 6691313"/>
              <a:gd name="connsiteX0-2795" fmla="*/ 1969459 w 3693484"/>
              <a:gd name="connsiteY0-2796" fmla="*/ 6691313 h 6691313"/>
              <a:gd name="connsiteX1-2797" fmla="*/ 3693484 w 3693484"/>
              <a:gd name="connsiteY1-2798" fmla="*/ 6681788 h 6691313"/>
              <a:gd name="connsiteX2-2799" fmla="*/ 2636209 w 3693484"/>
              <a:gd name="connsiteY2-2800" fmla="*/ 3719513 h 6691313"/>
              <a:gd name="connsiteX3-2801" fmla="*/ 2512384 w 3693484"/>
              <a:gd name="connsiteY3-2802" fmla="*/ 3167063 h 6691313"/>
              <a:gd name="connsiteX4-2803" fmla="*/ 2874334 w 3693484"/>
              <a:gd name="connsiteY4-2804" fmla="*/ 2062163 h 6691313"/>
              <a:gd name="connsiteX5-2805" fmla="*/ 3512509 w 3693484"/>
              <a:gd name="connsiteY5-2806" fmla="*/ 1147763 h 6691313"/>
              <a:gd name="connsiteX6-2807" fmla="*/ 3331534 w 3693484"/>
              <a:gd name="connsiteY6-2808" fmla="*/ 1033463 h 6691313"/>
              <a:gd name="connsiteX7-2809" fmla="*/ 2664784 w 3693484"/>
              <a:gd name="connsiteY7-2810" fmla="*/ 1757363 h 6691313"/>
              <a:gd name="connsiteX8-2811" fmla="*/ 2493334 w 3693484"/>
              <a:gd name="connsiteY8-2812" fmla="*/ 1652588 h 6691313"/>
              <a:gd name="connsiteX9-2813" fmla="*/ 2893384 w 3693484"/>
              <a:gd name="connsiteY9-2814" fmla="*/ 290513 h 6691313"/>
              <a:gd name="connsiteX10-2815" fmla="*/ 2607634 w 3693484"/>
              <a:gd name="connsiteY10-2816" fmla="*/ 195263 h 6691313"/>
              <a:gd name="connsiteX11-2817" fmla="*/ 2245684 w 3693484"/>
              <a:gd name="connsiteY11-2818" fmla="*/ 1509713 h 6691313"/>
              <a:gd name="connsiteX12-2819" fmla="*/ 2131384 w 3693484"/>
              <a:gd name="connsiteY12-2820" fmla="*/ 1443038 h 6691313"/>
              <a:gd name="connsiteX13-2821" fmla="*/ 2179009 w 3693484"/>
              <a:gd name="connsiteY13-2822" fmla="*/ 0 h 6691313"/>
              <a:gd name="connsiteX14-2823" fmla="*/ 1878971 w 3693484"/>
              <a:gd name="connsiteY14-2824" fmla="*/ 9526 h 6691313"/>
              <a:gd name="connsiteX15-2825" fmla="*/ 1798009 w 3693484"/>
              <a:gd name="connsiteY15-2826" fmla="*/ 1400176 h 6691313"/>
              <a:gd name="connsiteX16-2827" fmla="*/ 1674184 w 3693484"/>
              <a:gd name="connsiteY16-2828" fmla="*/ 1404937 h 6691313"/>
              <a:gd name="connsiteX17-2829" fmla="*/ 1593221 w 3693484"/>
              <a:gd name="connsiteY17-2830" fmla="*/ 223838 h 6691313"/>
              <a:gd name="connsiteX18-2831" fmla="*/ 1307472 w 3693484"/>
              <a:gd name="connsiteY18-2832" fmla="*/ 214313 h 6691313"/>
              <a:gd name="connsiteX19-2833" fmla="*/ 1312234 w 3693484"/>
              <a:gd name="connsiteY19-2834" fmla="*/ 1481138 h 6691313"/>
              <a:gd name="connsiteX20-2835" fmla="*/ 1259846 w 3693484"/>
              <a:gd name="connsiteY20-2836" fmla="*/ 1871663 h 6691313"/>
              <a:gd name="connsiteX21-2837" fmla="*/ 902659 w 3693484"/>
              <a:gd name="connsiteY21-2838" fmla="*/ 2147888 h 6691313"/>
              <a:gd name="connsiteX22-2839" fmla="*/ 207334 w 3693484"/>
              <a:gd name="connsiteY22-2840" fmla="*/ 1633538 h 6691313"/>
              <a:gd name="connsiteX23-2841" fmla="*/ 173996 w 3693484"/>
              <a:gd name="connsiteY23-2842" fmla="*/ 1938338 h 6691313"/>
              <a:gd name="connsiteX24-2843" fmla="*/ 731209 w 3693484"/>
              <a:gd name="connsiteY24-2844" fmla="*/ 2643188 h 6691313"/>
              <a:gd name="connsiteX25-2845" fmla="*/ 1359859 w 3693484"/>
              <a:gd name="connsiteY25-2846" fmla="*/ 3376613 h 6691313"/>
              <a:gd name="connsiteX26-2847" fmla="*/ 1578934 w 3693484"/>
              <a:gd name="connsiteY26-2848" fmla="*/ 3910013 h 6691313"/>
              <a:gd name="connsiteX27-2849" fmla="*/ 1969459 w 3693484"/>
              <a:gd name="connsiteY27-2850" fmla="*/ 6691313 h 6691313"/>
              <a:gd name="connsiteX0-2851" fmla="*/ 1969459 w 3693484"/>
              <a:gd name="connsiteY0-2852" fmla="*/ 6691313 h 6691313"/>
              <a:gd name="connsiteX1-2853" fmla="*/ 3693484 w 3693484"/>
              <a:gd name="connsiteY1-2854" fmla="*/ 6681788 h 6691313"/>
              <a:gd name="connsiteX2-2855" fmla="*/ 2636209 w 3693484"/>
              <a:gd name="connsiteY2-2856" fmla="*/ 3719513 h 6691313"/>
              <a:gd name="connsiteX3-2857" fmla="*/ 2512384 w 3693484"/>
              <a:gd name="connsiteY3-2858" fmla="*/ 3167063 h 6691313"/>
              <a:gd name="connsiteX4-2859" fmla="*/ 2874334 w 3693484"/>
              <a:gd name="connsiteY4-2860" fmla="*/ 2062163 h 6691313"/>
              <a:gd name="connsiteX5-2861" fmla="*/ 3512509 w 3693484"/>
              <a:gd name="connsiteY5-2862" fmla="*/ 1147763 h 6691313"/>
              <a:gd name="connsiteX6-2863" fmla="*/ 3331534 w 3693484"/>
              <a:gd name="connsiteY6-2864" fmla="*/ 1033463 h 6691313"/>
              <a:gd name="connsiteX7-2865" fmla="*/ 2664784 w 3693484"/>
              <a:gd name="connsiteY7-2866" fmla="*/ 1757363 h 6691313"/>
              <a:gd name="connsiteX8-2867" fmla="*/ 2493334 w 3693484"/>
              <a:gd name="connsiteY8-2868" fmla="*/ 1652588 h 6691313"/>
              <a:gd name="connsiteX9-2869" fmla="*/ 2893384 w 3693484"/>
              <a:gd name="connsiteY9-2870" fmla="*/ 290513 h 6691313"/>
              <a:gd name="connsiteX10-2871" fmla="*/ 2607634 w 3693484"/>
              <a:gd name="connsiteY10-2872" fmla="*/ 195263 h 6691313"/>
              <a:gd name="connsiteX11-2873" fmla="*/ 2245684 w 3693484"/>
              <a:gd name="connsiteY11-2874" fmla="*/ 1509713 h 6691313"/>
              <a:gd name="connsiteX12-2875" fmla="*/ 2131384 w 3693484"/>
              <a:gd name="connsiteY12-2876" fmla="*/ 1443038 h 6691313"/>
              <a:gd name="connsiteX13-2877" fmla="*/ 2193297 w 3693484"/>
              <a:gd name="connsiteY13-2878" fmla="*/ 0 h 6691313"/>
              <a:gd name="connsiteX14-2879" fmla="*/ 1878971 w 3693484"/>
              <a:gd name="connsiteY14-2880" fmla="*/ 9526 h 6691313"/>
              <a:gd name="connsiteX15-2881" fmla="*/ 1798009 w 3693484"/>
              <a:gd name="connsiteY15-2882" fmla="*/ 1400176 h 6691313"/>
              <a:gd name="connsiteX16-2883" fmla="*/ 1674184 w 3693484"/>
              <a:gd name="connsiteY16-2884" fmla="*/ 1404937 h 6691313"/>
              <a:gd name="connsiteX17-2885" fmla="*/ 1593221 w 3693484"/>
              <a:gd name="connsiteY17-2886" fmla="*/ 223838 h 6691313"/>
              <a:gd name="connsiteX18-2887" fmla="*/ 1307472 w 3693484"/>
              <a:gd name="connsiteY18-2888" fmla="*/ 214313 h 6691313"/>
              <a:gd name="connsiteX19-2889" fmla="*/ 1312234 w 3693484"/>
              <a:gd name="connsiteY19-2890" fmla="*/ 1481138 h 6691313"/>
              <a:gd name="connsiteX20-2891" fmla="*/ 1259846 w 3693484"/>
              <a:gd name="connsiteY20-2892" fmla="*/ 1871663 h 6691313"/>
              <a:gd name="connsiteX21-2893" fmla="*/ 902659 w 3693484"/>
              <a:gd name="connsiteY21-2894" fmla="*/ 2147888 h 6691313"/>
              <a:gd name="connsiteX22-2895" fmla="*/ 207334 w 3693484"/>
              <a:gd name="connsiteY22-2896" fmla="*/ 1633538 h 6691313"/>
              <a:gd name="connsiteX23-2897" fmla="*/ 173996 w 3693484"/>
              <a:gd name="connsiteY23-2898" fmla="*/ 1938338 h 6691313"/>
              <a:gd name="connsiteX24-2899" fmla="*/ 731209 w 3693484"/>
              <a:gd name="connsiteY24-2900" fmla="*/ 2643188 h 6691313"/>
              <a:gd name="connsiteX25-2901" fmla="*/ 1359859 w 3693484"/>
              <a:gd name="connsiteY25-2902" fmla="*/ 3376613 h 6691313"/>
              <a:gd name="connsiteX26-2903" fmla="*/ 1578934 w 3693484"/>
              <a:gd name="connsiteY26-2904" fmla="*/ 3910013 h 6691313"/>
              <a:gd name="connsiteX27-2905" fmla="*/ 1969459 w 3693484"/>
              <a:gd name="connsiteY27-2906" fmla="*/ 6691313 h 6691313"/>
              <a:gd name="connsiteX0-2907" fmla="*/ 1969459 w 3693484"/>
              <a:gd name="connsiteY0-2908" fmla="*/ 6814105 h 6814105"/>
              <a:gd name="connsiteX1-2909" fmla="*/ 3693484 w 3693484"/>
              <a:gd name="connsiteY1-2910" fmla="*/ 6804580 h 6814105"/>
              <a:gd name="connsiteX2-2911" fmla="*/ 2636209 w 3693484"/>
              <a:gd name="connsiteY2-2912" fmla="*/ 3842305 h 6814105"/>
              <a:gd name="connsiteX3-2913" fmla="*/ 2512384 w 3693484"/>
              <a:gd name="connsiteY3-2914" fmla="*/ 3289855 h 6814105"/>
              <a:gd name="connsiteX4-2915" fmla="*/ 2874334 w 3693484"/>
              <a:gd name="connsiteY4-2916" fmla="*/ 2184955 h 6814105"/>
              <a:gd name="connsiteX5-2917" fmla="*/ 3512509 w 3693484"/>
              <a:gd name="connsiteY5-2918" fmla="*/ 1270555 h 6814105"/>
              <a:gd name="connsiteX6-2919" fmla="*/ 3331534 w 3693484"/>
              <a:gd name="connsiteY6-2920" fmla="*/ 1156255 h 6814105"/>
              <a:gd name="connsiteX7-2921" fmla="*/ 2664784 w 3693484"/>
              <a:gd name="connsiteY7-2922" fmla="*/ 1880155 h 6814105"/>
              <a:gd name="connsiteX8-2923" fmla="*/ 2493334 w 3693484"/>
              <a:gd name="connsiteY8-2924" fmla="*/ 1775380 h 6814105"/>
              <a:gd name="connsiteX9-2925" fmla="*/ 2893384 w 3693484"/>
              <a:gd name="connsiteY9-2926" fmla="*/ 413305 h 6814105"/>
              <a:gd name="connsiteX10-2927" fmla="*/ 2607634 w 3693484"/>
              <a:gd name="connsiteY10-2928" fmla="*/ 318055 h 6814105"/>
              <a:gd name="connsiteX11-2929" fmla="*/ 2245684 w 3693484"/>
              <a:gd name="connsiteY11-2930" fmla="*/ 1632505 h 6814105"/>
              <a:gd name="connsiteX12-2931" fmla="*/ 2131384 w 3693484"/>
              <a:gd name="connsiteY12-2932" fmla="*/ 1565830 h 6814105"/>
              <a:gd name="connsiteX13-2933" fmla="*/ 2193297 w 3693484"/>
              <a:gd name="connsiteY13-2934" fmla="*/ 122792 h 6814105"/>
              <a:gd name="connsiteX14-2935" fmla="*/ 1878971 w 3693484"/>
              <a:gd name="connsiteY14-2936" fmla="*/ 132318 h 6814105"/>
              <a:gd name="connsiteX15-2937" fmla="*/ 1798009 w 3693484"/>
              <a:gd name="connsiteY15-2938" fmla="*/ 1522968 h 6814105"/>
              <a:gd name="connsiteX16-2939" fmla="*/ 1674184 w 3693484"/>
              <a:gd name="connsiteY16-2940" fmla="*/ 1527729 h 6814105"/>
              <a:gd name="connsiteX17-2941" fmla="*/ 1593221 w 3693484"/>
              <a:gd name="connsiteY17-2942" fmla="*/ 346630 h 6814105"/>
              <a:gd name="connsiteX18-2943" fmla="*/ 1307472 w 3693484"/>
              <a:gd name="connsiteY18-2944" fmla="*/ 337105 h 6814105"/>
              <a:gd name="connsiteX19-2945" fmla="*/ 1312234 w 3693484"/>
              <a:gd name="connsiteY19-2946" fmla="*/ 1603930 h 6814105"/>
              <a:gd name="connsiteX20-2947" fmla="*/ 1259846 w 3693484"/>
              <a:gd name="connsiteY20-2948" fmla="*/ 1994455 h 6814105"/>
              <a:gd name="connsiteX21-2949" fmla="*/ 902659 w 3693484"/>
              <a:gd name="connsiteY21-2950" fmla="*/ 2270680 h 6814105"/>
              <a:gd name="connsiteX22-2951" fmla="*/ 207334 w 3693484"/>
              <a:gd name="connsiteY22-2952" fmla="*/ 1756330 h 6814105"/>
              <a:gd name="connsiteX23-2953" fmla="*/ 173996 w 3693484"/>
              <a:gd name="connsiteY23-2954" fmla="*/ 2061130 h 6814105"/>
              <a:gd name="connsiteX24-2955" fmla="*/ 731209 w 3693484"/>
              <a:gd name="connsiteY24-2956" fmla="*/ 2765980 h 6814105"/>
              <a:gd name="connsiteX25-2957" fmla="*/ 1359859 w 3693484"/>
              <a:gd name="connsiteY25-2958" fmla="*/ 3499405 h 6814105"/>
              <a:gd name="connsiteX26-2959" fmla="*/ 1578934 w 3693484"/>
              <a:gd name="connsiteY26-2960" fmla="*/ 4032805 h 6814105"/>
              <a:gd name="connsiteX27-2961" fmla="*/ 1969459 w 3693484"/>
              <a:gd name="connsiteY27-2962" fmla="*/ 6814105 h 6814105"/>
              <a:gd name="connsiteX0-2963" fmla="*/ 1969459 w 3693484"/>
              <a:gd name="connsiteY0-2964" fmla="*/ 6845510 h 6845510"/>
              <a:gd name="connsiteX1-2965" fmla="*/ 3693484 w 3693484"/>
              <a:gd name="connsiteY1-2966" fmla="*/ 6835985 h 6845510"/>
              <a:gd name="connsiteX2-2967" fmla="*/ 2636209 w 3693484"/>
              <a:gd name="connsiteY2-2968" fmla="*/ 3873710 h 6845510"/>
              <a:gd name="connsiteX3-2969" fmla="*/ 2512384 w 3693484"/>
              <a:gd name="connsiteY3-2970" fmla="*/ 3321260 h 6845510"/>
              <a:gd name="connsiteX4-2971" fmla="*/ 2874334 w 3693484"/>
              <a:gd name="connsiteY4-2972" fmla="*/ 2216360 h 6845510"/>
              <a:gd name="connsiteX5-2973" fmla="*/ 3512509 w 3693484"/>
              <a:gd name="connsiteY5-2974" fmla="*/ 1301960 h 6845510"/>
              <a:gd name="connsiteX6-2975" fmla="*/ 3331534 w 3693484"/>
              <a:gd name="connsiteY6-2976" fmla="*/ 1187660 h 6845510"/>
              <a:gd name="connsiteX7-2977" fmla="*/ 2664784 w 3693484"/>
              <a:gd name="connsiteY7-2978" fmla="*/ 1911560 h 6845510"/>
              <a:gd name="connsiteX8-2979" fmla="*/ 2493334 w 3693484"/>
              <a:gd name="connsiteY8-2980" fmla="*/ 1806785 h 6845510"/>
              <a:gd name="connsiteX9-2981" fmla="*/ 2893384 w 3693484"/>
              <a:gd name="connsiteY9-2982" fmla="*/ 444710 h 6845510"/>
              <a:gd name="connsiteX10-2983" fmla="*/ 2607634 w 3693484"/>
              <a:gd name="connsiteY10-2984" fmla="*/ 349460 h 6845510"/>
              <a:gd name="connsiteX11-2985" fmla="*/ 2245684 w 3693484"/>
              <a:gd name="connsiteY11-2986" fmla="*/ 1663910 h 6845510"/>
              <a:gd name="connsiteX12-2987" fmla="*/ 2131384 w 3693484"/>
              <a:gd name="connsiteY12-2988" fmla="*/ 1597235 h 6845510"/>
              <a:gd name="connsiteX13-2989" fmla="*/ 2193297 w 3693484"/>
              <a:gd name="connsiteY13-2990" fmla="*/ 154197 h 6845510"/>
              <a:gd name="connsiteX14-2991" fmla="*/ 1878971 w 3693484"/>
              <a:gd name="connsiteY14-2992" fmla="*/ 163723 h 6845510"/>
              <a:gd name="connsiteX15-2993" fmla="*/ 1798009 w 3693484"/>
              <a:gd name="connsiteY15-2994" fmla="*/ 1554373 h 6845510"/>
              <a:gd name="connsiteX16-2995" fmla="*/ 1674184 w 3693484"/>
              <a:gd name="connsiteY16-2996" fmla="*/ 1559134 h 6845510"/>
              <a:gd name="connsiteX17-2997" fmla="*/ 1593221 w 3693484"/>
              <a:gd name="connsiteY17-2998" fmla="*/ 378035 h 6845510"/>
              <a:gd name="connsiteX18-2999" fmla="*/ 1307472 w 3693484"/>
              <a:gd name="connsiteY18-3000" fmla="*/ 368510 h 6845510"/>
              <a:gd name="connsiteX19-3001" fmla="*/ 1312234 w 3693484"/>
              <a:gd name="connsiteY19-3002" fmla="*/ 1635335 h 6845510"/>
              <a:gd name="connsiteX20-3003" fmla="*/ 1259846 w 3693484"/>
              <a:gd name="connsiteY20-3004" fmla="*/ 2025860 h 6845510"/>
              <a:gd name="connsiteX21-3005" fmla="*/ 902659 w 3693484"/>
              <a:gd name="connsiteY21-3006" fmla="*/ 2302085 h 6845510"/>
              <a:gd name="connsiteX22-3007" fmla="*/ 207334 w 3693484"/>
              <a:gd name="connsiteY22-3008" fmla="*/ 1787735 h 6845510"/>
              <a:gd name="connsiteX23-3009" fmla="*/ 173996 w 3693484"/>
              <a:gd name="connsiteY23-3010" fmla="*/ 2092535 h 6845510"/>
              <a:gd name="connsiteX24-3011" fmla="*/ 731209 w 3693484"/>
              <a:gd name="connsiteY24-3012" fmla="*/ 2797385 h 6845510"/>
              <a:gd name="connsiteX25-3013" fmla="*/ 1359859 w 3693484"/>
              <a:gd name="connsiteY25-3014" fmla="*/ 3530810 h 6845510"/>
              <a:gd name="connsiteX26-3015" fmla="*/ 1578934 w 3693484"/>
              <a:gd name="connsiteY26-3016" fmla="*/ 4064210 h 6845510"/>
              <a:gd name="connsiteX27-3017" fmla="*/ 1969459 w 3693484"/>
              <a:gd name="connsiteY27-3018" fmla="*/ 6845510 h 6845510"/>
              <a:gd name="connsiteX0-3019" fmla="*/ 1969459 w 3693484"/>
              <a:gd name="connsiteY0-3020" fmla="*/ 6845510 h 6845510"/>
              <a:gd name="connsiteX1-3021" fmla="*/ 3693484 w 3693484"/>
              <a:gd name="connsiteY1-3022" fmla="*/ 6835985 h 6845510"/>
              <a:gd name="connsiteX2-3023" fmla="*/ 2636209 w 3693484"/>
              <a:gd name="connsiteY2-3024" fmla="*/ 3873710 h 6845510"/>
              <a:gd name="connsiteX3-3025" fmla="*/ 2512384 w 3693484"/>
              <a:gd name="connsiteY3-3026" fmla="*/ 3321260 h 6845510"/>
              <a:gd name="connsiteX4-3027" fmla="*/ 2874334 w 3693484"/>
              <a:gd name="connsiteY4-3028" fmla="*/ 2216360 h 6845510"/>
              <a:gd name="connsiteX5-3029" fmla="*/ 3512509 w 3693484"/>
              <a:gd name="connsiteY5-3030" fmla="*/ 1301960 h 6845510"/>
              <a:gd name="connsiteX6-3031" fmla="*/ 3331534 w 3693484"/>
              <a:gd name="connsiteY6-3032" fmla="*/ 1187660 h 6845510"/>
              <a:gd name="connsiteX7-3033" fmla="*/ 2664784 w 3693484"/>
              <a:gd name="connsiteY7-3034" fmla="*/ 1911560 h 6845510"/>
              <a:gd name="connsiteX8-3035" fmla="*/ 2493334 w 3693484"/>
              <a:gd name="connsiteY8-3036" fmla="*/ 1806785 h 6845510"/>
              <a:gd name="connsiteX9-3037" fmla="*/ 2893384 w 3693484"/>
              <a:gd name="connsiteY9-3038" fmla="*/ 444710 h 6845510"/>
              <a:gd name="connsiteX10-3039" fmla="*/ 2607634 w 3693484"/>
              <a:gd name="connsiteY10-3040" fmla="*/ 349460 h 6845510"/>
              <a:gd name="connsiteX11-3041" fmla="*/ 2207584 w 3693484"/>
              <a:gd name="connsiteY11-3042" fmla="*/ 1659147 h 6845510"/>
              <a:gd name="connsiteX12-3043" fmla="*/ 2131384 w 3693484"/>
              <a:gd name="connsiteY12-3044" fmla="*/ 1597235 h 6845510"/>
              <a:gd name="connsiteX13-3045" fmla="*/ 2193297 w 3693484"/>
              <a:gd name="connsiteY13-3046" fmla="*/ 154197 h 6845510"/>
              <a:gd name="connsiteX14-3047" fmla="*/ 1878971 w 3693484"/>
              <a:gd name="connsiteY14-3048" fmla="*/ 163723 h 6845510"/>
              <a:gd name="connsiteX15-3049" fmla="*/ 1798009 w 3693484"/>
              <a:gd name="connsiteY15-3050" fmla="*/ 1554373 h 6845510"/>
              <a:gd name="connsiteX16-3051" fmla="*/ 1674184 w 3693484"/>
              <a:gd name="connsiteY16-3052" fmla="*/ 1559134 h 6845510"/>
              <a:gd name="connsiteX17-3053" fmla="*/ 1593221 w 3693484"/>
              <a:gd name="connsiteY17-3054" fmla="*/ 378035 h 6845510"/>
              <a:gd name="connsiteX18-3055" fmla="*/ 1307472 w 3693484"/>
              <a:gd name="connsiteY18-3056" fmla="*/ 368510 h 6845510"/>
              <a:gd name="connsiteX19-3057" fmla="*/ 1312234 w 3693484"/>
              <a:gd name="connsiteY19-3058" fmla="*/ 1635335 h 6845510"/>
              <a:gd name="connsiteX20-3059" fmla="*/ 1259846 w 3693484"/>
              <a:gd name="connsiteY20-3060" fmla="*/ 2025860 h 6845510"/>
              <a:gd name="connsiteX21-3061" fmla="*/ 902659 w 3693484"/>
              <a:gd name="connsiteY21-3062" fmla="*/ 2302085 h 6845510"/>
              <a:gd name="connsiteX22-3063" fmla="*/ 207334 w 3693484"/>
              <a:gd name="connsiteY22-3064" fmla="*/ 1787735 h 6845510"/>
              <a:gd name="connsiteX23-3065" fmla="*/ 173996 w 3693484"/>
              <a:gd name="connsiteY23-3066" fmla="*/ 2092535 h 6845510"/>
              <a:gd name="connsiteX24-3067" fmla="*/ 731209 w 3693484"/>
              <a:gd name="connsiteY24-3068" fmla="*/ 2797385 h 6845510"/>
              <a:gd name="connsiteX25-3069" fmla="*/ 1359859 w 3693484"/>
              <a:gd name="connsiteY25-3070" fmla="*/ 3530810 h 6845510"/>
              <a:gd name="connsiteX26-3071" fmla="*/ 1578934 w 3693484"/>
              <a:gd name="connsiteY26-3072" fmla="*/ 4064210 h 6845510"/>
              <a:gd name="connsiteX27-3073" fmla="*/ 1969459 w 3693484"/>
              <a:gd name="connsiteY27-3074" fmla="*/ 6845510 h 6845510"/>
              <a:gd name="connsiteX0-3075" fmla="*/ 1969459 w 3693484"/>
              <a:gd name="connsiteY0-3076" fmla="*/ 6845510 h 6845510"/>
              <a:gd name="connsiteX1-3077" fmla="*/ 3693484 w 3693484"/>
              <a:gd name="connsiteY1-3078" fmla="*/ 6835985 h 6845510"/>
              <a:gd name="connsiteX2-3079" fmla="*/ 2636209 w 3693484"/>
              <a:gd name="connsiteY2-3080" fmla="*/ 3873710 h 6845510"/>
              <a:gd name="connsiteX3-3081" fmla="*/ 2512384 w 3693484"/>
              <a:gd name="connsiteY3-3082" fmla="*/ 3321260 h 6845510"/>
              <a:gd name="connsiteX4-3083" fmla="*/ 2874334 w 3693484"/>
              <a:gd name="connsiteY4-3084" fmla="*/ 2216360 h 6845510"/>
              <a:gd name="connsiteX5-3085" fmla="*/ 3512509 w 3693484"/>
              <a:gd name="connsiteY5-3086" fmla="*/ 1301960 h 6845510"/>
              <a:gd name="connsiteX6-3087" fmla="*/ 3331534 w 3693484"/>
              <a:gd name="connsiteY6-3088" fmla="*/ 1187660 h 6845510"/>
              <a:gd name="connsiteX7-3089" fmla="*/ 2664784 w 3693484"/>
              <a:gd name="connsiteY7-3090" fmla="*/ 1911560 h 6845510"/>
              <a:gd name="connsiteX8-3091" fmla="*/ 2493334 w 3693484"/>
              <a:gd name="connsiteY8-3092" fmla="*/ 1806785 h 6845510"/>
              <a:gd name="connsiteX9-3093" fmla="*/ 2893384 w 3693484"/>
              <a:gd name="connsiteY9-3094" fmla="*/ 444710 h 6845510"/>
              <a:gd name="connsiteX10-3095" fmla="*/ 2607634 w 3693484"/>
              <a:gd name="connsiteY10-3096" fmla="*/ 349460 h 6845510"/>
              <a:gd name="connsiteX11-3097" fmla="*/ 2207584 w 3693484"/>
              <a:gd name="connsiteY11-3098" fmla="*/ 1659147 h 6845510"/>
              <a:gd name="connsiteX12-3099" fmla="*/ 2131384 w 3693484"/>
              <a:gd name="connsiteY12-3100" fmla="*/ 1597235 h 6845510"/>
              <a:gd name="connsiteX13-3101" fmla="*/ 2193297 w 3693484"/>
              <a:gd name="connsiteY13-3102" fmla="*/ 154197 h 6845510"/>
              <a:gd name="connsiteX14-3103" fmla="*/ 1878971 w 3693484"/>
              <a:gd name="connsiteY14-3104" fmla="*/ 163723 h 6845510"/>
              <a:gd name="connsiteX15-3105" fmla="*/ 1798009 w 3693484"/>
              <a:gd name="connsiteY15-3106" fmla="*/ 1554373 h 6845510"/>
              <a:gd name="connsiteX16-3107" fmla="*/ 1674184 w 3693484"/>
              <a:gd name="connsiteY16-3108" fmla="*/ 1559134 h 6845510"/>
              <a:gd name="connsiteX17-3109" fmla="*/ 1593221 w 3693484"/>
              <a:gd name="connsiteY17-3110" fmla="*/ 378035 h 6845510"/>
              <a:gd name="connsiteX18-3111" fmla="*/ 1307472 w 3693484"/>
              <a:gd name="connsiteY18-3112" fmla="*/ 368510 h 6845510"/>
              <a:gd name="connsiteX19-3113" fmla="*/ 1312234 w 3693484"/>
              <a:gd name="connsiteY19-3114" fmla="*/ 1635335 h 6845510"/>
              <a:gd name="connsiteX20-3115" fmla="*/ 1259846 w 3693484"/>
              <a:gd name="connsiteY20-3116" fmla="*/ 2025860 h 6845510"/>
              <a:gd name="connsiteX21-3117" fmla="*/ 902659 w 3693484"/>
              <a:gd name="connsiteY21-3118" fmla="*/ 2302085 h 6845510"/>
              <a:gd name="connsiteX22-3119" fmla="*/ 207334 w 3693484"/>
              <a:gd name="connsiteY22-3120" fmla="*/ 1787735 h 6845510"/>
              <a:gd name="connsiteX23-3121" fmla="*/ 173996 w 3693484"/>
              <a:gd name="connsiteY23-3122" fmla="*/ 2092535 h 6845510"/>
              <a:gd name="connsiteX24-3123" fmla="*/ 731209 w 3693484"/>
              <a:gd name="connsiteY24-3124" fmla="*/ 2797385 h 6845510"/>
              <a:gd name="connsiteX25-3125" fmla="*/ 1359859 w 3693484"/>
              <a:gd name="connsiteY25-3126" fmla="*/ 3530810 h 6845510"/>
              <a:gd name="connsiteX26-3127" fmla="*/ 1578934 w 3693484"/>
              <a:gd name="connsiteY26-3128" fmla="*/ 4064210 h 6845510"/>
              <a:gd name="connsiteX27-3129" fmla="*/ 1969459 w 3693484"/>
              <a:gd name="connsiteY27-3130" fmla="*/ 6845510 h 6845510"/>
              <a:gd name="connsiteX0-3131" fmla="*/ 1969459 w 3693484"/>
              <a:gd name="connsiteY0-3132" fmla="*/ 6845510 h 6845510"/>
              <a:gd name="connsiteX1-3133" fmla="*/ 3693484 w 3693484"/>
              <a:gd name="connsiteY1-3134" fmla="*/ 6835985 h 6845510"/>
              <a:gd name="connsiteX2-3135" fmla="*/ 2636209 w 3693484"/>
              <a:gd name="connsiteY2-3136" fmla="*/ 3873710 h 6845510"/>
              <a:gd name="connsiteX3-3137" fmla="*/ 2512384 w 3693484"/>
              <a:gd name="connsiteY3-3138" fmla="*/ 3321260 h 6845510"/>
              <a:gd name="connsiteX4-3139" fmla="*/ 2874334 w 3693484"/>
              <a:gd name="connsiteY4-3140" fmla="*/ 2216360 h 6845510"/>
              <a:gd name="connsiteX5-3141" fmla="*/ 3512509 w 3693484"/>
              <a:gd name="connsiteY5-3142" fmla="*/ 1301960 h 6845510"/>
              <a:gd name="connsiteX6-3143" fmla="*/ 3331534 w 3693484"/>
              <a:gd name="connsiteY6-3144" fmla="*/ 1187660 h 6845510"/>
              <a:gd name="connsiteX7-3145" fmla="*/ 2664784 w 3693484"/>
              <a:gd name="connsiteY7-3146" fmla="*/ 1911560 h 6845510"/>
              <a:gd name="connsiteX8-3147" fmla="*/ 2493334 w 3693484"/>
              <a:gd name="connsiteY8-3148" fmla="*/ 1806785 h 6845510"/>
              <a:gd name="connsiteX9-3149" fmla="*/ 2893384 w 3693484"/>
              <a:gd name="connsiteY9-3150" fmla="*/ 444710 h 6845510"/>
              <a:gd name="connsiteX10-3151" fmla="*/ 2607634 w 3693484"/>
              <a:gd name="connsiteY10-3152" fmla="*/ 349460 h 6845510"/>
              <a:gd name="connsiteX11-3153" fmla="*/ 2207584 w 3693484"/>
              <a:gd name="connsiteY11-3154" fmla="*/ 1659147 h 6845510"/>
              <a:gd name="connsiteX12-3155" fmla="*/ 2131384 w 3693484"/>
              <a:gd name="connsiteY12-3156" fmla="*/ 1597235 h 6845510"/>
              <a:gd name="connsiteX13-3157" fmla="*/ 2193297 w 3693484"/>
              <a:gd name="connsiteY13-3158" fmla="*/ 154197 h 6845510"/>
              <a:gd name="connsiteX14-3159" fmla="*/ 1878971 w 3693484"/>
              <a:gd name="connsiteY14-3160" fmla="*/ 163723 h 6845510"/>
              <a:gd name="connsiteX15-3161" fmla="*/ 1798009 w 3693484"/>
              <a:gd name="connsiteY15-3162" fmla="*/ 1554373 h 6845510"/>
              <a:gd name="connsiteX16-3163" fmla="*/ 1674184 w 3693484"/>
              <a:gd name="connsiteY16-3164" fmla="*/ 1559134 h 6845510"/>
              <a:gd name="connsiteX17-3165" fmla="*/ 1593221 w 3693484"/>
              <a:gd name="connsiteY17-3166" fmla="*/ 378035 h 6845510"/>
              <a:gd name="connsiteX18-3167" fmla="*/ 1307472 w 3693484"/>
              <a:gd name="connsiteY18-3168" fmla="*/ 368510 h 6845510"/>
              <a:gd name="connsiteX19-3169" fmla="*/ 1312234 w 3693484"/>
              <a:gd name="connsiteY19-3170" fmla="*/ 1635335 h 6845510"/>
              <a:gd name="connsiteX20-3171" fmla="*/ 1259846 w 3693484"/>
              <a:gd name="connsiteY20-3172" fmla="*/ 2025860 h 6845510"/>
              <a:gd name="connsiteX21-3173" fmla="*/ 902659 w 3693484"/>
              <a:gd name="connsiteY21-3174" fmla="*/ 2302085 h 6845510"/>
              <a:gd name="connsiteX22-3175" fmla="*/ 207334 w 3693484"/>
              <a:gd name="connsiteY22-3176" fmla="*/ 1787735 h 6845510"/>
              <a:gd name="connsiteX23-3177" fmla="*/ 173996 w 3693484"/>
              <a:gd name="connsiteY23-3178" fmla="*/ 2092535 h 6845510"/>
              <a:gd name="connsiteX24-3179" fmla="*/ 731209 w 3693484"/>
              <a:gd name="connsiteY24-3180" fmla="*/ 2797385 h 6845510"/>
              <a:gd name="connsiteX25-3181" fmla="*/ 1359859 w 3693484"/>
              <a:gd name="connsiteY25-3182" fmla="*/ 3530810 h 6845510"/>
              <a:gd name="connsiteX26-3183" fmla="*/ 1578934 w 3693484"/>
              <a:gd name="connsiteY26-3184" fmla="*/ 4064210 h 6845510"/>
              <a:gd name="connsiteX27-3185" fmla="*/ 1969459 w 3693484"/>
              <a:gd name="connsiteY27-3186" fmla="*/ 6845510 h 6845510"/>
              <a:gd name="connsiteX0-3187" fmla="*/ 1969459 w 3693484"/>
              <a:gd name="connsiteY0-3188" fmla="*/ 6845510 h 6845510"/>
              <a:gd name="connsiteX1-3189" fmla="*/ 3693484 w 3693484"/>
              <a:gd name="connsiteY1-3190" fmla="*/ 6835985 h 6845510"/>
              <a:gd name="connsiteX2-3191" fmla="*/ 2636209 w 3693484"/>
              <a:gd name="connsiteY2-3192" fmla="*/ 3873710 h 6845510"/>
              <a:gd name="connsiteX3-3193" fmla="*/ 2512384 w 3693484"/>
              <a:gd name="connsiteY3-3194" fmla="*/ 3321260 h 6845510"/>
              <a:gd name="connsiteX4-3195" fmla="*/ 2874334 w 3693484"/>
              <a:gd name="connsiteY4-3196" fmla="*/ 2216360 h 6845510"/>
              <a:gd name="connsiteX5-3197" fmla="*/ 3512509 w 3693484"/>
              <a:gd name="connsiteY5-3198" fmla="*/ 1301960 h 6845510"/>
              <a:gd name="connsiteX6-3199" fmla="*/ 3331534 w 3693484"/>
              <a:gd name="connsiteY6-3200" fmla="*/ 1187660 h 6845510"/>
              <a:gd name="connsiteX7-3201" fmla="*/ 2664784 w 3693484"/>
              <a:gd name="connsiteY7-3202" fmla="*/ 1911560 h 6845510"/>
              <a:gd name="connsiteX8-3203" fmla="*/ 2493334 w 3693484"/>
              <a:gd name="connsiteY8-3204" fmla="*/ 1806785 h 6845510"/>
              <a:gd name="connsiteX9-3205" fmla="*/ 2893384 w 3693484"/>
              <a:gd name="connsiteY9-3206" fmla="*/ 444710 h 6845510"/>
              <a:gd name="connsiteX10-3207" fmla="*/ 2621922 w 3693484"/>
              <a:gd name="connsiteY10-3208" fmla="*/ 401847 h 6845510"/>
              <a:gd name="connsiteX11-3209" fmla="*/ 2207584 w 3693484"/>
              <a:gd name="connsiteY11-3210" fmla="*/ 1659147 h 6845510"/>
              <a:gd name="connsiteX12-3211" fmla="*/ 2131384 w 3693484"/>
              <a:gd name="connsiteY12-3212" fmla="*/ 1597235 h 6845510"/>
              <a:gd name="connsiteX13-3213" fmla="*/ 2193297 w 3693484"/>
              <a:gd name="connsiteY13-3214" fmla="*/ 154197 h 6845510"/>
              <a:gd name="connsiteX14-3215" fmla="*/ 1878971 w 3693484"/>
              <a:gd name="connsiteY14-3216" fmla="*/ 163723 h 6845510"/>
              <a:gd name="connsiteX15-3217" fmla="*/ 1798009 w 3693484"/>
              <a:gd name="connsiteY15-3218" fmla="*/ 1554373 h 6845510"/>
              <a:gd name="connsiteX16-3219" fmla="*/ 1674184 w 3693484"/>
              <a:gd name="connsiteY16-3220" fmla="*/ 1559134 h 6845510"/>
              <a:gd name="connsiteX17-3221" fmla="*/ 1593221 w 3693484"/>
              <a:gd name="connsiteY17-3222" fmla="*/ 378035 h 6845510"/>
              <a:gd name="connsiteX18-3223" fmla="*/ 1307472 w 3693484"/>
              <a:gd name="connsiteY18-3224" fmla="*/ 368510 h 6845510"/>
              <a:gd name="connsiteX19-3225" fmla="*/ 1312234 w 3693484"/>
              <a:gd name="connsiteY19-3226" fmla="*/ 1635335 h 6845510"/>
              <a:gd name="connsiteX20-3227" fmla="*/ 1259846 w 3693484"/>
              <a:gd name="connsiteY20-3228" fmla="*/ 2025860 h 6845510"/>
              <a:gd name="connsiteX21-3229" fmla="*/ 902659 w 3693484"/>
              <a:gd name="connsiteY21-3230" fmla="*/ 2302085 h 6845510"/>
              <a:gd name="connsiteX22-3231" fmla="*/ 207334 w 3693484"/>
              <a:gd name="connsiteY22-3232" fmla="*/ 1787735 h 6845510"/>
              <a:gd name="connsiteX23-3233" fmla="*/ 173996 w 3693484"/>
              <a:gd name="connsiteY23-3234" fmla="*/ 2092535 h 6845510"/>
              <a:gd name="connsiteX24-3235" fmla="*/ 731209 w 3693484"/>
              <a:gd name="connsiteY24-3236" fmla="*/ 2797385 h 6845510"/>
              <a:gd name="connsiteX25-3237" fmla="*/ 1359859 w 3693484"/>
              <a:gd name="connsiteY25-3238" fmla="*/ 3530810 h 6845510"/>
              <a:gd name="connsiteX26-3239" fmla="*/ 1578934 w 3693484"/>
              <a:gd name="connsiteY26-3240" fmla="*/ 4064210 h 6845510"/>
              <a:gd name="connsiteX27-3241" fmla="*/ 1969459 w 3693484"/>
              <a:gd name="connsiteY27-3242" fmla="*/ 6845510 h 6845510"/>
              <a:gd name="connsiteX0-3243" fmla="*/ 1969459 w 3693484"/>
              <a:gd name="connsiteY0-3244" fmla="*/ 6845510 h 6845510"/>
              <a:gd name="connsiteX1-3245" fmla="*/ 3693484 w 3693484"/>
              <a:gd name="connsiteY1-3246" fmla="*/ 6835985 h 6845510"/>
              <a:gd name="connsiteX2-3247" fmla="*/ 2636209 w 3693484"/>
              <a:gd name="connsiteY2-3248" fmla="*/ 3873710 h 6845510"/>
              <a:gd name="connsiteX3-3249" fmla="*/ 2512384 w 3693484"/>
              <a:gd name="connsiteY3-3250" fmla="*/ 3321260 h 6845510"/>
              <a:gd name="connsiteX4-3251" fmla="*/ 2874334 w 3693484"/>
              <a:gd name="connsiteY4-3252" fmla="*/ 2216360 h 6845510"/>
              <a:gd name="connsiteX5-3253" fmla="*/ 3512509 w 3693484"/>
              <a:gd name="connsiteY5-3254" fmla="*/ 1301960 h 6845510"/>
              <a:gd name="connsiteX6-3255" fmla="*/ 3331534 w 3693484"/>
              <a:gd name="connsiteY6-3256" fmla="*/ 1187660 h 6845510"/>
              <a:gd name="connsiteX7-3257" fmla="*/ 2664784 w 3693484"/>
              <a:gd name="connsiteY7-3258" fmla="*/ 1911560 h 6845510"/>
              <a:gd name="connsiteX8-3259" fmla="*/ 2493334 w 3693484"/>
              <a:gd name="connsiteY8-3260" fmla="*/ 1806785 h 6845510"/>
              <a:gd name="connsiteX9-3261" fmla="*/ 2893384 w 3693484"/>
              <a:gd name="connsiteY9-3262" fmla="*/ 444710 h 6845510"/>
              <a:gd name="connsiteX10-3263" fmla="*/ 2598109 w 3693484"/>
              <a:gd name="connsiteY10-3264" fmla="*/ 397084 h 6845510"/>
              <a:gd name="connsiteX11-3265" fmla="*/ 2207584 w 3693484"/>
              <a:gd name="connsiteY11-3266" fmla="*/ 1659147 h 6845510"/>
              <a:gd name="connsiteX12-3267" fmla="*/ 2131384 w 3693484"/>
              <a:gd name="connsiteY12-3268" fmla="*/ 1597235 h 6845510"/>
              <a:gd name="connsiteX13-3269" fmla="*/ 2193297 w 3693484"/>
              <a:gd name="connsiteY13-3270" fmla="*/ 154197 h 6845510"/>
              <a:gd name="connsiteX14-3271" fmla="*/ 1878971 w 3693484"/>
              <a:gd name="connsiteY14-3272" fmla="*/ 163723 h 6845510"/>
              <a:gd name="connsiteX15-3273" fmla="*/ 1798009 w 3693484"/>
              <a:gd name="connsiteY15-3274" fmla="*/ 1554373 h 6845510"/>
              <a:gd name="connsiteX16-3275" fmla="*/ 1674184 w 3693484"/>
              <a:gd name="connsiteY16-3276" fmla="*/ 1559134 h 6845510"/>
              <a:gd name="connsiteX17-3277" fmla="*/ 1593221 w 3693484"/>
              <a:gd name="connsiteY17-3278" fmla="*/ 378035 h 6845510"/>
              <a:gd name="connsiteX18-3279" fmla="*/ 1307472 w 3693484"/>
              <a:gd name="connsiteY18-3280" fmla="*/ 368510 h 6845510"/>
              <a:gd name="connsiteX19-3281" fmla="*/ 1312234 w 3693484"/>
              <a:gd name="connsiteY19-3282" fmla="*/ 1635335 h 6845510"/>
              <a:gd name="connsiteX20-3283" fmla="*/ 1259846 w 3693484"/>
              <a:gd name="connsiteY20-3284" fmla="*/ 2025860 h 6845510"/>
              <a:gd name="connsiteX21-3285" fmla="*/ 902659 w 3693484"/>
              <a:gd name="connsiteY21-3286" fmla="*/ 2302085 h 6845510"/>
              <a:gd name="connsiteX22-3287" fmla="*/ 207334 w 3693484"/>
              <a:gd name="connsiteY22-3288" fmla="*/ 1787735 h 6845510"/>
              <a:gd name="connsiteX23-3289" fmla="*/ 173996 w 3693484"/>
              <a:gd name="connsiteY23-3290" fmla="*/ 2092535 h 6845510"/>
              <a:gd name="connsiteX24-3291" fmla="*/ 731209 w 3693484"/>
              <a:gd name="connsiteY24-3292" fmla="*/ 2797385 h 6845510"/>
              <a:gd name="connsiteX25-3293" fmla="*/ 1359859 w 3693484"/>
              <a:gd name="connsiteY25-3294" fmla="*/ 3530810 h 6845510"/>
              <a:gd name="connsiteX26-3295" fmla="*/ 1578934 w 3693484"/>
              <a:gd name="connsiteY26-3296" fmla="*/ 4064210 h 6845510"/>
              <a:gd name="connsiteX27-3297" fmla="*/ 1969459 w 3693484"/>
              <a:gd name="connsiteY27-3298" fmla="*/ 6845510 h 6845510"/>
              <a:gd name="connsiteX0-3299" fmla="*/ 1969459 w 3693484"/>
              <a:gd name="connsiteY0-3300" fmla="*/ 6845510 h 6845510"/>
              <a:gd name="connsiteX1-3301" fmla="*/ 3693484 w 3693484"/>
              <a:gd name="connsiteY1-3302" fmla="*/ 6835985 h 6845510"/>
              <a:gd name="connsiteX2-3303" fmla="*/ 2636209 w 3693484"/>
              <a:gd name="connsiteY2-3304" fmla="*/ 3873710 h 6845510"/>
              <a:gd name="connsiteX3-3305" fmla="*/ 2512384 w 3693484"/>
              <a:gd name="connsiteY3-3306" fmla="*/ 3321260 h 6845510"/>
              <a:gd name="connsiteX4-3307" fmla="*/ 2874334 w 3693484"/>
              <a:gd name="connsiteY4-3308" fmla="*/ 2216360 h 6845510"/>
              <a:gd name="connsiteX5-3309" fmla="*/ 3512509 w 3693484"/>
              <a:gd name="connsiteY5-3310" fmla="*/ 1301960 h 6845510"/>
              <a:gd name="connsiteX6-3311" fmla="*/ 3331534 w 3693484"/>
              <a:gd name="connsiteY6-3312" fmla="*/ 1187660 h 6845510"/>
              <a:gd name="connsiteX7-3313" fmla="*/ 2664784 w 3693484"/>
              <a:gd name="connsiteY7-3314" fmla="*/ 1911560 h 6845510"/>
              <a:gd name="connsiteX8-3315" fmla="*/ 2493334 w 3693484"/>
              <a:gd name="connsiteY8-3316" fmla="*/ 1806785 h 6845510"/>
              <a:gd name="connsiteX9-3317" fmla="*/ 2893384 w 3693484"/>
              <a:gd name="connsiteY9-3318" fmla="*/ 444710 h 6845510"/>
              <a:gd name="connsiteX10-3319" fmla="*/ 2598109 w 3693484"/>
              <a:gd name="connsiteY10-3320" fmla="*/ 397084 h 6845510"/>
              <a:gd name="connsiteX11-3321" fmla="*/ 2207584 w 3693484"/>
              <a:gd name="connsiteY11-3322" fmla="*/ 1659147 h 6845510"/>
              <a:gd name="connsiteX12-3323" fmla="*/ 2131384 w 3693484"/>
              <a:gd name="connsiteY12-3324" fmla="*/ 1597235 h 6845510"/>
              <a:gd name="connsiteX13-3325" fmla="*/ 2193297 w 3693484"/>
              <a:gd name="connsiteY13-3326" fmla="*/ 154197 h 6845510"/>
              <a:gd name="connsiteX14-3327" fmla="*/ 1878971 w 3693484"/>
              <a:gd name="connsiteY14-3328" fmla="*/ 163723 h 6845510"/>
              <a:gd name="connsiteX15-3329" fmla="*/ 1798009 w 3693484"/>
              <a:gd name="connsiteY15-3330" fmla="*/ 1554373 h 6845510"/>
              <a:gd name="connsiteX16-3331" fmla="*/ 1674184 w 3693484"/>
              <a:gd name="connsiteY16-3332" fmla="*/ 1559134 h 6845510"/>
              <a:gd name="connsiteX17-3333" fmla="*/ 1593221 w 3693484"/>
              <a:gd name="connsiteY17-3334" fmla="*/ 378035 h 6845510"/>
              <a:gd name="connsiteX18-3335" fmla="*/ 1307472 w 3693484"/>
              <a:gd name="connsiteY18-3336" fmla="*/ 368510 h 6845510"/>
              <a:gd name="connsiteX19-3337" fmla="*/ 1312234 w 3693484"/>
              <a:gd name="connsiteY19-3338" fmla="*/ 1635335 h 6845510"/>
              <a:gd name="connsiteX20-3339" fmla="*/ 1259846 w 3693484"/>
              <a:gd name="connsiteY20-3340" fmla="*/ 2025860 h 6845510"/>
              <a:gd name="connsiteX21-3341" fmla="*/ 902659 w 3693484"/>
              <a:gd name="connsiteY21-3342" fmla="*/ 2302085 h 6845510"/>
              <a:gd name="connsiteX22-3343" fmla="*/ 207334 w 3693484"/>
              <a:gd name="connsiteY22-3344" fmla="*/ 1787735 h 6845510"/>
              <a:gd name="connsiteX23-3345" fmla="*/ 173996 w 3693484"/>
              <a:gd name="connsiteY23-3346" fmla="*/ 2092535 h 6845510"/>
              <a:gd name="connsiteX24-3347" fmla="*/ 731209 w 3693484"/>
              <a:gd name="connsiteY24-3348" fmla="*/ 2797385 h 6845510"/>
              <a:gd name="connsiteX25-3349" fmla="*/ 1359859 w 3693484"/>
              <a:gd name="connsiteY25-3350" fmla="*/ 3530810 h 6845510"/>
              <a:gd name="connsiteX26-3351" fmla="*/ 1578934 w 3693484"/>
              <a:gd name="connsiteY26-3352" fmla="*/ 4064210 h 6845510"/>
              <a:gd name="connsiteX27-3353" fmla="*/ 1969459 w 3693484"/>
              <a:gd name="connsiteY27-3354" fmla="*/ 6845510 h 6845510"/>
              <a:gd name="connsiteX0-3355" fmla="*/ 1969459 w 3693484"/>
              <a:gd name="connsiteY0-3356" fmla="*/ 6845510 h 6845510"/>
              <a:gd name="connsiteX1-3357" fmla="*/ 3693484 w 3693484"/>
              <a:gd name="connsiteY1-3358" fmla="*/ 6835985 h 6845510"/>
              <a:gd name="connsiteX2-3359" fmla="*/ 2636209 w 3693484"/>
              <a:gd name="connsiteY2-3360" fmla="*/ 3873710 h 6845510"/>
              <a:gd name="connsiteX3-3361" fmla="*/ 2512384 w 3693484"/>
              <a:gd name="connsiteY3-3362" fmla="*/ 3321260 h 6845510"/>
              <a:gd name="connsiteX4-3363" fmla="*/ 2874334 w 3693484"/>
              <a:gd name="connsiteY4-3364" fmla="*/ 2216360 h 6845510"/>
              <a:gd name="connsiteX5-3365" fmla="*/ 3512509 w 3693484"/>
              <a:gd name="connsiteY5-3366" fmla="*/ 1301960 h 6845510"/>
              <a:gd name="connsiteX6-3367" fmla="*/ 3331534 w 3693484"/>
              <a:gd name="connsiteY6-3368" fmla="*/ 1187660 h 6845510"/>
              <a:gd name="connsiteX7-3369" fmla="*/ 2664784 w 3693484"/>
              <a:gd name="connsiteY7-3370" fmla="*/ 1911560 h 6845510"/>
              <a:gd name="connsiteX8-3371" fmla="*/ 2493334 w 3693484"/>
              <a:gd name="connsiteY8-3372" fmla="*/ 1806785 h 6845510"/>
              <a:gd name="connsiteX9-3373" fmla="*/ 2874334 w 3693484"/>
              <a:gd name="connsiteY9-3374" fmla="*/ 563772 h 6845510"/>
              <a:gd name="connsiteX10-3375" fmla="*/ 2598109 w 3693484"/>
              <a:gd name="connsiteY10-3376" fmla="*/ 397084 h 6845510"/>
              <a:gd name="connsiteX11-3377" fmla="*/ 2207584 w 3693484"/>
              <a:gd name="connsiteY11-3378" fmla="*/ 1659147 h 6845510"/>
              <a:gd name="connsiteX12-3379" fmla="*/ 2131384 w 3693484"/>
              <a:gd name="connsiteY12-3380" fmla="*/ 1597235 h 6845510"/>
              <a:gd name="connsiteX13-3381" fmla="*/ 2193297 w 3693484"/>
              <a:gd name="connsiteY13-3382" fmla="*/ 154197 h 6845510"/>
              <a:gd name="connsiteX14-3383" fmla="*/ 1878971 w 3693484"/>
              <a:gd name="connsiteY14-3384" fmla="*/ 163723 h 6845510"/>
              <a:gd name="connsiteX15-3385" fmla="*/ 1798009 w 3693484"/>
              <a:gd name="connsiteY15-3386" fmla="*/ 1554373 h 6845510"/>
              <a:gd name="connsiteX16-3387" fmla="*/ 1674184 w 3693484"/>
              <a:gd name="connsiteY16-3388" fmla="*/ 1559134 h 6845510"/>
              <a:gd name="connsiteX17-3389" fmla="*/ 1593221 w 3693484"/>
              <a:gd name="connsiteY17-3390" fmla="*/ 378035 h 6845510"/>
              <a:gd name="connsiteX18-3391" fmla="*/ 1307472 w 3693484"/>
              <a:gd name="connsiteY18-3392" fmla="*/ 368510 h 6845510"/>
              <a:gd name="connsiteX19-3393" fmla="*/ 1312234 w 3693484"/>
              <a:gd name="connsiteY19-3394" fmla="*/ 1635335 h 6845510"/>
              <a:gd name="connsiteX20-3395" fmla="*/ 1259846 w 3693484"/>
              <a:gd name="connsiteY20-3396" fmla="*/ 2025860 h 6845510"/>
              <a:gd name="connsiteX21-3397" fmla="*/ 902659 w 3693484"/>
              <a:gd name="connsiteY21-3398" fmla="*/ 2302085 h 6845510"/>
              <a:gd name="connsiteX22-3399" fmla="*/ 207334 w 3693484"/>
              <a:gd name="connsiteY22-3400" fmla="*/ 1787735 h 6845510"/>
              <a:gd name="connsiteX23-3401" fmla="*/ 173996 w 3693484"/>
              <a:gd name="connsiteY23-3402" fmla="*/ 2092535 h 6845510"/>
              <a:gd name="connsiteX24-3403" fmla="*/ 731209 w 3693484"/>
              <a:gd name="connsiteY24-3404" fmla="*/ 2797385 h 6845510"/>
              <a:gd name="connsiteX25-3405" fmla="*/ 1359859 w 3693484"/>
              <a:gd name="connsiteY25-3406" fmla="*/ 3530810 h 6845510"/>
              <a:gd name="connsiteX26-3407" fmla="*/ 1578934 w 3693484"/>
              <a:gd name="connsiteY26-3408" fmla="*/ 4064210 h 6845510"/>
              <a:gd name="connsiteX27-3409" fmla="*/ 1969459 w 3693484"/>
              <a:gd name="connsiteY27-3410" fmla="*/ 6845510 h 6845510"/>
              <a:gd name="connsiteX0-3411" fmla="*/ 1969459 w 3693484"/>
              <a:gd name="connsiteY0-3412" fmla="*/ 6845510 h 6845510"/>
              <a:gd name="connsiteX1-3413" fmla="*/ 3693484 w 3693484"/>
              <a:gd name="connsiteY1-3414" fmla="*/ 6835985 h 6845510"/>
              <a:gd name="connsiteX2-3415" fmla="*/ 2636209 w 3693484"/>
              <a:gd name="connsiteY2-3416" fmla="*/ 3873710 h 6845510"/>
              <a:gd name="connsiteX3-3417" fmla="*/ 2512384 w 3693484"/>
              <a:gd name="connsiteY3-3418" fmla="*/ 3321260 h 6845510"/>
              <a:gd name="connsiteX4-3419" fmla="*/ 2874334 w 3693484"/>
              <a:gd name="connsiteY4-3420" fmla="*/ 2216360 h 6845510"/>
              <a:gd name="connsiteX5-3421" fmla="*/ 3512509 w 3693484"/>
              <a:gd name="connsiteY5-3422" fmla="*/ 1301960 h 6845510"/>
              <a:gd name="connsiteX6-3423" fmla="*/ 3331534 w 3693484"/>
              <a:gd name="connsiteY6-3424" fmla="*/ 1187660 h 6845510"/>
              <a:gd name="connsiteX7-3425" fmla="*/ 2664784 w 3693484"/>
              <a:gd name="connsiteY7-3426" fmla="*/ 1911560 h 6845510"/>
              <a:gd name="connsiteX8-3427" fmla="*/ 2493334 w 3693484"/>
              <a:gd name="connsiteY8-3428" fmla="*/ 1806785 h 6845510"/>
              <a:gd name="connsiteX9-3429" fmla="*/ 2874334 w 3693484"/>
              <a:gd name="connsiteY9-3430" fmla="*/ 563772 h 6845510"/>
              <a:gd name="connsiteX10-3431" fmla="*/ 2598109 w 3693484"/>
              <a:gd name="connsiteY10-3432" fmla="*/ 397084 h 6845510"/>
              <a:gd name="connsiteX11-3433" fmla="*/ 2207584 w 3693484"/>
              <a:gd name="connsiteY11-3434" fmla="*/ 1659147 h 6845510"/>
              <a:gd name="connsiteX12-3435" fmla="*/ 2131384 w 3693484"/>
              <a:gd name="connsiteY12-3436" fmla="*/ 1597235 h 6845510"/>
              <a:gd name="connsiteX13-3437" fmla="*/ 2193297 w 3693484"/>
              <a:gd name="connsiteY13-3438" fmla="*/ 154197 h 6845510"/>
              <a:gd name="connsiteX14-3439" fmla="*/ 1878971 w 3693484"/>
              <a:gd name="connsiteY14-3440" fmla="*/ 163723 h 6845510"/>
              <a:gd name="connsiteX15-3441" fmla="*/ 1798009 w 3693484"/>
              <a:gd name="connsiteY15-3442" fmla="*/ 1554373 h 6845510"/>
              <a:gd name="connsiteX16-3443" fmla="*/ 1674184 w 3693484"/>
              <a:gd name="connsiteY16-3444" fmla="*/ 1559134 h 6845510"/>
              <a:gd name="connsiteX17-3445" fmla="*/ 1593221 w 3693484"/>
              <a:gd name="connsiteY17-3446" fmla="*/ 378035 h 6845510"/>
              <a:gd name="connsiteX18-3447" fmla="*/ 1307472 w 3693484"/>
              <a:gd name="connsiteY18-3448" fmla="*/ 368510 h 6845510"/>
              <a:gd name="connsiteX19-3449" fmla="*/ 1312234 w 3693484"/>
              <a:gd name="connsiteY19-3450" fmla="*/ 1635335 h 6845510"/>
              <a:gd name="connsiteX20-3451" fmla="*/ 1259846 w 3693484"/>
              <a:gd name="connsiteY20-3452" fmla="*/ 2025860 h 6845510"/>
              <a:gd name="connsiteX21-3453" fmla="*/ 902659 w 3693484"/>
              <a:gd name="connsiteY21-3454" fmla="*/ 2302085 h 6845510"/>
              <a:gd name="connsiteX22-3455" fmla="*/ 207334 w 3693484"/>
              <a:gd name="connsiteY22-3456" fmla="*/ 1787735 h 6845510"/>
              <a:gd name="connsiteX23-3457" fmla="*/ 173996 w 3693484"/>
              <a:gd name="connsiteY23-3458" fmla="*/ 2092535 h 6845510"/>
              <a:gd name="connsiteX24-3459" fmla="*/ 731209 w 3693484"/>
              <a:gd name="connsiteY24-3460" fmla="*/ 2797385 h 6845510"/>
              <a:gd name="connsiteX25-3461" fmla="*/ 1359859 w 3693484"/>
              <a:gd name="connsiteY25-3462" fmla="*/ 3530810 h 6845510"/>
              <a:gd name="connsiteX26-3463" fmla="*/ 1578934 w 3693484"/>
              <a:gd name="connsiteY26-3464" fmla="*/ 4064210 h 6845510"/>
              <a:gd name="connsiteX27-3465" fmla="*/ 1969459 w 3693484"/>
              <a:gd name="connsiteY27-3466" fmla="*/ 6845510 h 6845510"/>
              <a:gd name="connsiteX0-3467" fmla="*/ 1969459 w 3693484"/>
              <a:gd name="connsiteY0-3468" fmla="*/ 6845510 h 6845510"/>
              <a:gd name="connsiteX1-3469" fmla="*/ 3693484 w 3693484"/>
              <a:gd name="connsiteY1-3470" fmla="*/ 6835985 h 6845510"/>
              <a:gd name="connsiteX2-3471" fmla="*/ 2636209 w 3693484"/>
              <a:gd name="connsiteY2-3472" fmla="*/ 3873710 h 6845510"/>
              <a:gd name="connsiteX3-3473" fmla="*/ 2512384 w 3693484"/>
              <a:gd name="connsiteY3-3474" fmla="*/ 3321260 h 6845510"/>
              <a:gd name="connsiteX4-3475" fmla="*/ 2874334 w 3693484"/>
              <a:gd name="connsiteY4-3476" fmla="*/ 2216360 h 6845510"/>
              <a:gd name="connsiteX5-3477" fmla="*/ 3512509 w 3693484"/>
              <a:gd name="connsiteY5-3478" fmla="*/ 1301960 h 6845510"/>
              <a:gd name="connsiteX6-3479" fmla="*/ 3331534 w 3693484"/>
              <a:gd name="connsiteY6-3480" fmla="*/ 1187660 h 6845510"/>
              <a:gd name="connsiteX7-3481" fmla="*/ 2664784 w 3693484"/>
              <a:gd name="connsiteY7-3482" fmla="*/ 1911560 h 6845510"/>
              <a:gd name="connsiteX8-3483" fmla="*/ 2493334 w 3693484"/>
              <a:gd name="connsiteY8-3484" fmla="*/ 1806785 h 6845510"/>
              <a:gd name="connsiteX9-3485" fmla="*/ 2874334 w 3693484"/>
              <a:gd name="connsiteY9-3486" fmla="*/ 563772 h 6845510"/>
              <a:gd name="connsiteX10-3487" fmla="*/ 2598109 w 3693484"/>
              <a:gd name="connsiteY10-3488" fmla="*/ 397084 h 6845510"/>
              <a:gd name="connsiteX11-3489" fmla="*/ 2207584 w 3693484"/>
              <a:gd name="connsiteY11-3490" fmla="*/ 1659147 h 6845510"/>
              <a:gd name="connsiteX12-3491" fmla="*/ 2131384 w 3693484"/>
              <a:gd name="connsiteY12-3492" fmla="*/ 1597235 h 6845510"/>
              <a:gd name="connsiteX13-3493" fmla="*/ 2193297 w 3693484"/>
              <a:gd name="connsiteY13-3494" fmla="*/ 154197 h 6845510"/>
              <a:gd name="connsiteX14-3495" fmla="*/ 1878971 w 3693484"/>
              <a:gd name="connsiteY14-3496" fmla="*/ 163723 h 6845510"/>
              <a:gd name="connsiteX15-3497" fmla="*/ 1798009 w 3693484"/>
              <a:gd name="connsiteY15-3498" fmla="*/ 1554373 h 6845510"/>
              <a:gd name="connsiteX16-3499" fmla="*/ 1674184 w 3693484"/>
              <a:gd name="connsiteY16-3500" fmla="*/ 1559134 h 6845510"/>
              <a:gd name="connsiteX17-3501" fmla="*/ 1593221 w 3693484"/>
              <a:gd name="connsiteY17-3502" fmla="*/ 378035 h 6845510"/>
              <a:gd name="connsiteX18-3503" fmla="*/ 1307472 w 3693484"/>
              <a:gd name="connsiteY18-3504" fmla="*/ 368510 h 6845510"/>
              <a:gd name="connsiteX19-3505" fmla="*/ 1312234 w 3693484"/>
              <a:gd name="connsiteY19-3506" fmla="*/ 1635335 h 6845510"/>
              <a:gd name="connsiteX20-3507" fmla="*/ 1259846 w 3693484"/>
              <a:gd name="connsiteY20-3508" fmla="*/ 2025860 h 6845510"/>
              <a:gd name="connsiteX21-3509" fmla="*/ 902659 w 3693484"/>
              <a:gd name="connsiteY21-3510" fmla="*/ 2302085 h 6845510"/>
              <a:gd name="connsiteX22-3511" fmla="*/ 207334 w 3693484"/>
              <a:gd name="connsiteY22-3512" fmla="*/ 1787735 h 6845510"/>
              <a:gd name="connsiteX23-3513" fmla="*/ 173996 w 3693484"/>
              <a:gd name="connsiteY23-3514" fmla="*/ 2092535 h 6845510"/>
              <a:gd name="connsiteX24-3515" fmla="*/ 731209 w 3693484"/>
              <a:gd name="connsiteY24-3516" fmla="*/ 2797385 h 6845510"/>
              <a:gd name="connsiteX25-3517" fmla="*/ 1359859 w 3693484"/>
              <a:gd name="connsiteY25-3518" fmla="*/ 3530810 h 6845510"/>
              <a:gd name="connsiteX26-3519" fmla="*/ 1578934 w 3693484"/>
              <a:gd name="connsiteY26-3520" fmla="*/ 4064210 h 6845510"/>
              <a:gd name="connsiteX27-3521" fmla="*/ 1969459 w 3693484"/>
              <a:gd name="connsiteY27-3522" fmla="*/ 6845510 h 6845510"/>
              <a:gd name="connsiteX0-3523" fmla="*/ 1969459 w 3693484"/>
              <a:gd name="connsiteY0-3524" fmla="*/ 6845510 h 6845510"/>
              <a:gd name="connsiteX1-3525" fmla="*/ 3693484 w 3693484"/>
              <a:gd name="connsiteY1-3526" fmla="*/ 6835985 h 6845510"/>
              <a:gd name="connsiteX2-3527" fmla="*/ 2636209 w 3693484"/>
              <a:gd name="connsiteY2-3528" fmla="*/ 3873710 h 6845510"/>
              <a:gd name="connsiteX3-3529" fmla="*/ 2512384 w 3693484"/>
              <a:gd name="connsiteY3-3530" fmla="*/ 3321260 h 6845510"/>
              <a:gd name="connsiteX4-3531" fmla="*/ 2874334 w 3693484"/>
              <a:gd name="connsiteY4-3532" fmla="*/ 2216360 h 6845510"/>
              <a:gd name="connsiteX5-3533" fmla="*/ 3512509 w 3693484"/>
              <a:gd name="connsiteY5-3534" fmla="*/ 1301960 h 6845510"/>
              <a:gd name="connsiteX6-3535" fmla="*/ 3331534 w 3693484"/>
              <a:gd name="connsiteY6-3536" fmla="*/ 1187660 h 6845510"/>
              <a:gd name="connsiteX7-3537" fmla="*/ 2664784 w 3693484"/>
              <a:gd name="connsiteY7-3538" fmla="*/ 1911560 h 6845510"/>
              <a:gd name="connsiteX8-3539" fmla="*/ 2521909 w 3693484"/>
              <a:gd name="connsiteY8-3540" fmla="*/ 1792497 h 6845510"/>
              <a:gd name="connsiteX9-3541" fmla="*/ 2874334 w 3693484"/>
              <a:gd name="connsiteY9-3542" fmla="*/ 563772 h 6845510"/>
              <a:gd name="connsiteX10-3543" fmla="*/ 2598109 w 3693484"/>
              <a:gd name="connsiteY10-3544" fmla="*/ 397084 h 6845510"/>
              <a:gd name="connsiteX11-3545" fmla="*/ 2207584 w 3693484"/>
              <a:gd name="connsiteY11-3546" fmla="*/ 1659147 h 6845510"/>
              <a:gd name="connsiteX12-3547" fmla="*/ 2131384 w 3693484"/>
              <a:gd name="connsiteY12-3548" fmla="*/ 1597235 h 6845510"/>
              <a:gd name="connsiteX13-3549" fmla="*/ 2193297 w 3693484"/>
              <a:gd name="connsiteY13-3550" fmla="*/ 154197 h 6845510"/>
              <a:gd name="connsiteX14-3551" fmla="*/ 1878971 w 3693484"/>
              <a:gd name="connsiteY14-3552" fmla="*/ 163723 h 6845510"/>
              <a:gd name="connsiteX15-3553" fmla="*/ 1798009 w 3693484"/>
              <a:gd name="connsiteY15-3554" fmla="*/ 1554373 h 6845510"/>
              <a:gd name="connsiteX16-3555" fmla="*/ 1674184 w 3693484"/>
              <a:gd name="connsiteY16-3556" fmla="*/ 1559134 h 6845510"/>
              <a:gd name="connsiteX17-3557" fmla="*/ 1593221 w 3693484"/>
              <a:gd name="connsiteY17-3558" fmla="*/ 378035 h 6845510"/>
              <a:gd name="connsiteX18-3559" fmla="*/ 1307472 w 3693484"/>
              <a:gd name="connsiteY18-3560" fmla="*/ 368510 h 6845510"/>
              <a:gd name="connsiteX19-3561" fmla="*/ 1312234 w 3693484"/>
              <a:gd name="connsiteY19-3562" fmla="*/ 1635335 h 6845510"/>
              <a:gd name="connsiteX20-3563" fmla="*/ 1259846 w 3693484"/>
              <a:gd name="connsiteY20-3564" fmla="*/ 2025860 h 6845510"/>
              <a:gd name="connsiteX21-3565" fmla="*/ 902659 w 3693484"/>
              <a:gd name="connsiteY21-3566" fmla="*/ 2302085 h 6845510"/>
              <a:gd name="connsiteX22-3567" fmla="*/ 207334 w 3693484"/>
              <a:gd name="connsiteY22-3568" fmla="*/ 1787735 h 6845510"/>
              <a:gd name="connsiteX23-3569" fmla="*/ 173996 w 3693484"/>
              <a:gd name="connsiteY23-3570" fmla="*/ 2092535 h 6845510"/>
              <a:gd name="connsiteX24-3571" fmla="*/ 731209 w 3693484"/>
              <a:gd name="connsiteY24-3572" fmla="*/ 2797385 h 6845510"/>
              <a:gd name="connsiteX25-3573" fmla="*/ 1359859 w 3693484"/>
              <a:gd name="connsiteY25-3574" fmla="*/ 3530810 h 6845510"/>
              <a:gd name="connsiteX26-3575" fmla="*/ 1578934 w 3693484"/>
              <a:gd name="connsiteY26-3576" fmla="*/ 4064210 h 6845510"/>
              <a:gd name="connsiteX27-3577" fmla="*/ 1969459 w 3693484"/>
              <a:gd name="connsiteY27-3578" fmla="*/ 6845510 h 6845510"/>
              <a:gd name="connsiteX0-3579" fmla="*/ 1969459 w 3693484"/>
              <a:gd name="connsiteY0-3580" fmla="*/ 6845510 h 6845510"/>
              <a:gd name="connsiteX1-3581" fmla="*/ 3693484 w 3693484"/>
              <a:gd name="connsiteY1-3582" fmla="*/ 6835985 h 6845510"/>
              <a:gd name="connsiteX2-3583" fmla="*/ 2636209 w 3693484"/>
              <a:gd name="connsiteY2-3584" fmla="*/ 3873710 h 6845510"/>
              <a:gd name="connsiteX3-3585" fmla="*/ 2512384 w 3693484"/>
              <a:gd name="connsiteY3-3586" fmla="*/ 3321260 h 6845510"/>
              <a:gd name="connsiteX4-3587" fmla="*/ 2874334 w 3693484"/>
              <a:gd name="connsiteY4-3588" fmla="*/ 2216360 h 6845510"/>
              <a:gd name="connsiteX5-3589" fmla="*/ 3512509 w 3693484"/>
              <a:gd name="connsiteY5-3590" fmla="*/ 1301960 h 6845510"/>
              <a:gd name="connsiteX6-3591" fmla="*/ 3331534 w 3693484"/>
              <a:gd name="connsiteY6-3592" fmla="*/ 1187660 h 6845510"/>
              <a:gd name="connsiteX7-3593" fmla="*/ 2664784 w 3693484"/>
              <a:gd name="connsiteY7-3594" fmla="*/ 1911560 h 6845510"/>
              <a:gd name="connsiteX8-3595" fmla="*/ 2521909 w 3693484"/>
              <a:gd name="connsiteY8-3596" fmla="*/ 1792497 h 6845510"/>
              <a:gd name="connsiteX9-3597" fmla="*/ 2874334 w 3693484"/>
              <a:gd name="connsiteY9-3598" fmla="*/ 563772 h 6845510"/>
              <a:gd name="connsiteX10-3599" fmla="*/ 2598109 w 3693484"/>
              <a:gd name="connsiteY10-3600" fmla="*/ 397084 h 6845510"/>
              <a:gd name="connsiteX11-3601" fmla="*/ 2207584 w 3693484"/>
              <a:gd name="connsiteY11-3602" fmla="*/ 1659147 h 6845510"/>
              <a:gd name="connsiteX12-3603" fmla="*/ 2131384 w 3693484"/>
              <a:gd name="connsiteY12-3604" fmla="*/ 1597235 h 6845510"/>
              <a:gd name="connsiteX13-3605" fmla="*/ 2193297 w 3693484"/>
              <a:gd name="connsiteY13-3606" fmla="*/ 154197 h 6845510"/>
              <a:gd name="connsiteX14-3607" fmla="*/ 1878971 w 3693484"/>
              <a:gd name="connsiteY14-3608" fmla="*/ 163723 h 6845510"/>
              <a:gd name="connsiteX15-3609" fmla="*/ 1798009 w 3693484"/>
              <a:gd name="connsiteY15-3610" fmla="*/ 1554373 h 6845510"/>
              <a:gd name="connsiteX16-3611" fmla="*/ 1674184 w 3693484"/>
              <a:gd name="connsiteY16-3612" fmla="*/ 1559134 h 6845510"/>
              <a:gd name="connsiteX17-3613" fmla="*/ 1593221 w 3693484"/>
              <a:gd name="connsiteY17-3614" fmla="*/ 378035 h 6845510"/>
              <a:gd name="connsiteX18-3615" fmla="*/ 1307472 w 3693484"/>
              <a:gd name="connsiteY18-3616" fmla="*/ 368510 h 6845510"/>
              <a:gd name="connsiteX19-3617" fmla="*/ 1312234 w 3693484"/>
              <a:gd name="connsiteY19-3618" fmla="*/ 1635335 h 6845510"/>
              <a:gd name="connsiteX20-3619" fmla="*/ 1259846 w 3693484"/>
              <a:gd name="connsiteY20-3620" fmla="*/ 2025860 h 6845510"/>
              <a:gd name="connsiteX21-3621" fmla="*/ 902659 w 3693484"/>
              <a:gd name="connsiteY21-3622" fmla="*/ 2302085 h 6845510"/>
              <a:gd name="connsiteX22-3623" fmla="*/ 207334 w 3693484"/>
              <a:gd name="connsiteY22-3624" fmla="*/ 1787735 h 6845510"/>
              <a:gd name="connsiteX23-3625" fmla="*/ 173996 w 3693484"/>
              <a:gd name="connsiteY23-3626" fmla="*/ 2092535 h 6845510"/>
              <a:gd name="connsiteX24-3627" fmla="*/ 731209 w 3693484"/>
              <a:gd name="connsiteY24-3628" fmla="*/ 2797385 h 6845510"/>
              <a:gd name="connsiteX25-3629" fmla="*/ 1359859 w 3693484"/>
              <a:gd name="connsiteY25-3630" fmla="*/ 3530810 h 6845510"/>
              <a:gd name="connsiteX26-3631" fmla="*/ 1578934 w 3693484"/>
              <a:gd name="connsiteY26-3632" fmla="*/ 4064210 h 6845510"/>
              <a:gd name="connsiteX27-3633" fmla="*/ 1969459 w 3693484"/>
              <a:gd name="connsiteY27-3634" fmla="*/ 6845510 h 6845510"/>
              <a:gd name="connsiteX0-3635" fmla="*/ 1969459 w 3693484"/>
              <a:gd name="connsiteY0-3636" fmla="*/ 6845510 h 6845510"/>
              <a:gd name="connsiteX1-3637" fmla="*/ 3693484 w 3693484"/>
              <a:gd name="connsiteY1-3638" fmla="*/ 6835985 h 6845510"/>
              <a:gd name="connsiteX2-3639" fmla="*/ 2636209 w 3693484"/>
              <a:gd name="connsiteY2-3640" fmla="*/ 3873710 h 6845510"/>
              <a:gd name="connsiteX3-3641" fmla="*/ 2512384 w 3693484"/>
              <a:gd name="connsiteY3-3642" fmla="*/ 3321260 h 6845510"/>
              <a:gd name="connsiteX4-3643" fmla="*/ 2874334 w 3693484"/>
              <a:gd name="connsiteY4-3644" fmla="*/ 2216360 h 6845510"/>
              <a:gd name="connsiteX5-3645" fmla="*/ 3512509 w 3693484"/>
              <a:gd name="connsiteY5-3646" fmla="*/ 1301960 h 6845510"/>
              <a:gd name="connsiteX6-3647" fmla="*/ 3331534 w 3693484"/>
              <a:gd name="connsiteY6-3648" fmla="*/ 1187660 h 6845510"/>
              <a:gd name="connsiteX7-3649" fmla="*/ 2598109 w 3693484"/>
              <a:gd name="connsiteY7-3650" fmla="*/ 1849647 h 6845510"/>
              <a:gd name="connsiteX8-3651" fmla="*/ 2521909 w 3693484"/>
              <a:gd name="connsiteY8-3652" fmla="*/ 1792497 h 6845510"/>
              <a:gd name="connsiteX9-3653" fmla="*/ 2874334 w 3693484"/>
              <a:gd name="connsiteY9-3654" fmla="*/ 563772 h 6845510"/>
              <a:gd name="connsiteX10-3655" fmla="*/ 2598109 w 3693484"/>
              <a:gd name="connsiteY10-3656" fmla="*/ 397084 h 6845510"/>
              <a:gd name="connsiteX11-3657" fmla="*/ 2207584 w 3693484"/>
              <a:gd name="connsiteY11-3658" fmla="*/ 1659147 h 6845510"/>
              <a:gd name="connsiteX12-3659" fmla="*/ 2131384 w 3693484"/>
              <a:gd name="connsiteY12-3660" fmla="*/ 1597235 h 6845510"/>
              <a:gd name="connsiteX13-3661" fmla="*/ 2193297 w 3693484"/>
              <a:gd name="connsiteY13-3662" fmla="*/ 154197 h 6845510"/>
              <a:gd name="connsiteX14-3663" fmla="*/ 1878971 w 3693484"/>
              <a:gd name="connsiteY14-3664" fmla="*/ 163723 h 6845510"/>
              <a:gd name="connsiteX15-3665" fmla="*/ 1798009 w 3693484"/>
              <a:gd name="connsiteY15-3666" fmla="*/ 1554373 h 6845510"/>
              <a:gd name="connsiteX16-3667" fmla="*/ 1674184 w 3693484"/>
              <a:gd name="connsiteY16-3668" fmla="*/ 1559134 h 6845510"/>
              <a:gd name="connsiteX17-3669" fmla="*/ 1593221 w 3693484"/>
              <a:gd name="connsiteY17-3670" fmla="*/ 378035 h 6845510"/>
              <a:gd name="connsiteX18-3671" fmla="*/ 1307472 w 3693484"/>
              <a:gd name="connsiteY18-3672" fmla="*/ 368510 h 6845510"/>
              <a:gd name="connsiteX19-3673" fmla="*/ 1312234 w 3693484"/>
              <a:gd name="connsiteY19-3674" fmla="*/ 1635335 h 6845510"/>
              <a:gd name="connsiteX20-3675" fmla="*/ 1259846 w 3693484"/>
              <a:gd name="connsiteY20-3676" fmla="*/ 2025860 h 6845510"/>
              <a:gd name="connsiteX21-3677" fmla="*/ 902659 w 3693484"/>
              <a:gd name="connsiteY21-3678" fmla="*/ 2302085 h 6845510"/>
              <a:gd name="connsiteX22-3679" fmla="*/ 207334 w 3693484"/>
              <a:gd name="connsiteY22-3680" fmla="*/ 1787735 h 6845510"/>
              <a:gd name="connsiteX23-3681" fmla="*/ 173996 w 3693484"/>
              <a:gd name="connsiteY23-3682" fmla="*/ 2092535 h 6845510"/>
              <a:gd name="connsiteX24-3683" fmla="*/ 731209 w 3693484"/>
              <a:gd name="connsiteY24-3684" fmla="*/ 2797385 h 6845510"/>
              <a:gd name="connsiteX25-3685" fmla="*/ 1359859 w 3693484"/>
              <a:gd name="connsiteY25-3686" fmla="*/ 3530810 h 6845510"/>
              <a:gd name="connsiteX26-3687" fmla="*/ 1578934 w 3693484"/>
              <a:gd name="connsiteY26-3688" fmla="*/ 4064210 h 6845510"/>
              <a:gd name="connsiteX27-3689" fmla="*/ 1969459 w 3693484"/>
              <a:gd name="connsiteY27-3690" fmla="*/ 6845510 h 6845510"/>
              <a:gd name="connsiteX0-3691" fmla="*/ 1969459 w 3693484"/>
              <a:gd name="connsiteY0-3692" fmla="*/ 6845510 h 6845510"/>
              <a:gd name="connsiteX1-3693" fmla="*/ 3693484 w 3693484"/>
              <a:gd name="connsiteY1-3694" fmla="*/ 6835985 h 6845510"/>
              <a:gd name="connsiteX2-3695" fmla="*/ 2636209 w 3693484"/>
              <a:gd name="connsiteY2-3696" fmla="*/ 3873710 h 6845510"/>
              <a:gd name="connsiteX3-3697" fmla="*/ 2512384 w 3693484"/>
              <a:gd name="connsiteY3-3698" fmla="*/ 3321260 h 6845510"/>
              <a:gd name="connsiteX4-3699" fmla="*/ 2874334 w 3693484"/>
              <a:gd name="connsiteY4-3700" fmla="*/ 2216360 h 6845510"/>
              <a:gd name="connsiteX5-3701" fmla="*/ 3512509 w 3693484"/>
              <a:gd name="connsiteY5-3702" fmla="*/ 1301960 h 6845510"/>
              <a:gd name="connsiteX6-3703" fmla="*/ 3331534 w 3693484"/>
              <a:gd name="connsiteY6-3704" fmla="*/ 1187660 h 6845510"/>
              <a:gd name="connsiteX7-3705" fmla="*/ 2607634 w 3693484"/>
              <a:gd name="connsiteY7-3706" fmla="*/ 1925847 h 6845510"/>
              <a:gd name="connsiteX8-3707" fmla="*/ 2521909 w 3693484"/>
              <a:gd name="connsiteY8-3708" fmla="*/ 1792497 h 6845510"/>
              <a:gd name="connsiteX9-3709" fmla="*/ 2874334 w 3693484"/>
              <a:gd name="connsiteY9-3710" fmla="*/ 563772 h 6845510"/>
              <a:gd name="connsiteX10-3711" fmla="*/ 2598109 w 3693484"/>
              <a:gd name="connsiteY10-3712" fmla="*/ 397084 h 6845510"/>
              <a:gd name="connsiteX11-3713" fmla="*/ 2207584 w 3693484"/>
              <a:gd name="connsiteY11-3714" fmla="*/ 1659147 h 6845510"/>
              <a:gd name="connsiteX12-3715" fmla="*/ 2131384 w 3693484"/>
              <a:gd name="connsiteY12-3716" fmla="*/ 1597235 h 6845510"/>
              <a:gd name="connsiteX13-3717" fmla="*/ 2193297 w 3693484"/>
              <a:gd name="connsiteY13-3718" fmla="*/ 154197 h 6845510"/>
              <a:gd name="connsiteX14-3719" fmla="*/ 1878971 w 3693484"/>
              <a:gd name="connsiteY14-3720" fmla="*/ 163723 h 6845510"/>
              <a:gd name="connsiteX15-3721" fmla="*/ 1798009 w 3693484"/>
              <a:gd name="connsiteY15-3722" fmla="*/ 1554373 h 6845510"/>
              <a:gd name="connsiteX16-3723" fmla="*/ 1674184 w 3693484"/>
              <a:gd name="connsiteY16-3724" fmla="*/ 1559134 h 6845510"/>
              <a:gd name="connsiteX17-3725" fmla="*/ 1593221 w 3693484"/>
              <a:gd name="connsiteY17-3726" fmla="*/ 378035 h 6845510"/>
              <a:gd name="connsiteX18-3727" fmla="*/ 1307472 w 3693484"/>
              <a:gd name="connsiteY18-3728" fmla="*/ 368510 h 6845510"/>
              <a:gd name="connsiteX19-3729" fmla="*/ 1312234 w 3693484"/>
              <a:gd name="connsiteY19-3730" fmla="*/ 1635335 h 6845510"/>
              <a:gd name="connsiteX20-3731" fmla="*/ 1259846 w 3693484"/>
              <a:gd name="connsiteY20-3732" fmla="*/ 2025860 h 6845510"/>
              <a:gd name="connsiteX21-3733" fmla="*/ 902659 w 3693484"/>
              <a:gd name="connsiteY21-3734" fmla="*/ 2302085 h 6845510"/>
              <a:gd name="connsiteX22-3735" fmla="*/ 207334 w 3693484"/>
              <a:gd name="connsiteY22-3736" fmla="*/ 1787735 h 6845510"/>
              <a:gd name="connsiteX23-3737" fmla="*/ 173996 w 3693484"/>
              <a:gd name="connsiteY23-3738" fmla="*/ 2092535 h 6845510"/>
              <a:gd name="connsiteX24-3739" fmla="*/ 731209 w 3693484"/>
              <a:gd name="connsiteY24-3740" fmla="*/ 2797385 h 6845510"/>
              <a:gd name="connsiteX25-3741" fmla="*/ 1359859 w 3693484"/>
              <a:gd name="connsiteY25-3742" fmla="*/ 3530810 h 6845510"/>
              <a:gd name="connsiteX26-3743" fmla="*/ 1578934 w 3693484"/>
              <a:gd name="connsiteY26-3744" fmla="*/ 4064210 h 6845510"/>
              <a:gd name="connsiteX27-3745" fmla="*/ 1969459 w 3693484"/>
              <a:gd name="connsiteY27-3746" fmla="*/ 6845510 h 6845510"/>
              <a:gd name="connsiteX0-3747" fmla="*/ 1969459 w 3693484"/>
              <a:gd name="connsiteY0-3748" fmla="*/ 6845510 h 6845510"/>
              <a:gd name="connsiteX1-3749" fmla="*/ 3693484 w 3693484"/>
              <a:gd name="connsiteY1-3750" fmla="*/ 6835985 h 6845510"/>
              <a:gd name="connsiteX2-3751" fmla="*/ 2636209 w 3693484"/>
              <a:gd name="connsiteY2-3752" fmla="*/ 3873710 h 6845510"/>
              <a:gd name="connsiteX3-3753" fmla="*/ 2512384 w 3693484"/>
              <a:gd name="connsiteY3-3754" fmla="*/ 3321260 h 6845510"/>
              <a:gd name="connsiteX4-3755" fmla="*/ 2874334 w 3693484"/>
              <a:gd name="connsiteY4-3756" fmla="*/ 2216360 h 6845510"/>
              <a:gd name="connsiteX5-3757" fmla="*/ 3512509 w 3693484"/>
              <a:gd name="connsiteY5-3758" fmla="*/ 1301960 h 6845510"/>
              <a:gd name="connsiteX6-3759" fmla="*/ 3331534 w 3693484"/>
              <a:gd name="connsiteY6-3760" fmla="*/ 1187660 h 6845510"/>
              <a:gd name="connsiteX7-3761" fmla="*/ 2607634 w 3693484"/>
              <a:gd name="connsiteY7-3762" fmla="*/ 1925847 h 6845510"/>
              <a:gd name="connsiteX8-3763" fmla="*/ 2531434 w 3693484"/>
              <a:gd name="connsiteY8-3764" fmla="*/ 1821072 h 6845510"/>
              <a:gd name="connsiteX9-3765" fmla="*/ 2874334 w 3693484"/>
              <a:gd name="connsiteY9-3766" fmla="*/ 563772 h 6845510"/>
              <a:gd name="connsiteX10-3767" fmla="*/ 2598109 w 3693484"/>
              <a:gd name="connsiteY10-3768" fmla="*/ 397084 h 6845510"/>
              <a:gd name="connsiteX11-3769" fmla="*/ 2207584 w 3693484"/>
              <a:gd name="connsiteY11-3770" fmla="*/ 1659147 h 6845510"/>
              <a:gd name="connsiteX12-3771" fmla="*/ 2131384 w 3693484"/>
              <a:gd name="connsiteY12-3772" fmla="*/ 1597235 h 6845510"/>
              <a:gd name="connsiteX13-3773" fmla="*/ 2193297 w 3693484"/>
              <a:gd name="connsiteY13-3774" fmla="*/ 154197 h 6845510"/>
              <a:gd name="connsiteX14-3775" fmla="*/ 1878971 w 3693484"/>
              <a:gd name="connsiteY14-3776" fmla="*/ 163723 h 6845510"/>
              <a:gd name="connsiteX15-3777" fmla="*/ 1798009 w 3693484"/>
              <a:gd name="connsiteY15-3778" fmla="*/ 1554373 h 6845510"/>
              <a:gd name="connsiteX16-3779" fmla="*/ 1674184 w 3693484"/>
              <a:gd name="connsiteY16-3780" fmla="*/ 1559134 h 6845510"/>
              <a:gd name="connsiteX17-3781" fmla="*/ 1593221 w 3693484"/>
              <a:gd name="connsiteY17-3782" fmla="*/ 378035 h 6845510"/>
              <a:gd name="connsiteX18-3783" fmla="*/ 1307472 w 3693484"/>
              <a:gd name="connsiteY18-3784" fmla="*/ 368510 h 6845510"/>
              <a:gd name="connsiteX19-3785" fmla="*/ 1312234 w 3693484"/>
              <a:gd name="connsiteY19-3786" fmla="*/ 1635335 h 6845510"/>
              <a:gd name="connsiteX20-3787" fmla="*/ 1259846 w 3693484"/>
              <a:gd name="connsiteY20-3788" fmla="*/ 2025860 h 6845510"/>
              <a:gd name="connsiteX21-3789" fmla="*/ 902659 w 3693484"/>
              <a:gd name="connsiteY21-3790" fmla="*/ 2302085 h 6845510"/>
              <a:gd name="connsiteX22-3791" fmla="*/ 207334 w 3693484"/>
              <a:gd name="connsiteY22-3792" fmla="*/ 1787735 h 6845510"/>
              <a:gd name="connsiteX23-3793" fmla="*/ 173996 w 3693484"/>
              <a:gd name="connsiteY23-3794" fmla="*/ 2092535 h 6845510"/>
              <a:gd name="connsiteX24-3795" fmla="*/ 731209 w 3693484"/>
              <a:gd name="connsiteY24-3796" fmla="*/ 2797385 h 6845510"/>
              <a:gd name="connsiteX25-3797" fmla="*/ 1359859 w 3693484"/>
              <a:gd name="connsiteY25-3798" fmla="*/ 3530810 h 6845510"/>
              <a:gd name="connsiteX26-3799" fmla="*/ 1578934 w 3693484"/>
              <a:gd name="connsiteY26-3800" fmla="*/ 4064210 h 6845510"/>
              <a:gd name="connsiteX27-3801" fmla="*/ 1969459 w 3693484"/>
              <a:gd name="connsiteY27-3802" fmla="*/ 6845510 h 6845510"/>
              <a:gd name="connsiteX0-3803" fmla="*/ 1969459 w 3693484"/>
              <a:gd name="connsiteY0-3804" fmla="*/ 6845510 h 6845510"/>
              <a:gd name="connsiteX1-3805" fmla="*/ 3693484 w 3693484"/>
              <a:gd name="connsiteY1-3806" fmla="*/ 6835985 h 6845510"/>
              <a:gd name="connsiteX2-3807" fmla="*/ 2636209 w 3693484"/>
              <a:gd name="connsiteY2-3808" fmla="*/ 3873710 h 6845510"/>
              <a:gd name="connsiteX3-3809" fmla="*/ 2512384 w 3693484"/>
              <a:gd name="connsiteY3-3810" fmla="*/ 3321260 h 6845510"/>
              <a:gd name="connsiteX4-3811" fmla="*/ 2874334 w 3693484"/>
              <a:gd name="connsiteY4-3812" fmla="*/ 2216360 h 6845510"/>
              <a:gd name="connsiteX5-3813" fmla="*/ 3512509 w 3693484"/>
              <a:gd name="connsiteY5-3814" fmla="*/ 1301960 h 6845510"/>
              <a:gd name="connsiteX6-3815" fmla="*/ 3331534 w 3693484"/>
              <a:gd name="connsiteY6-3816" fmla="*/ 1187660 h 6845510"/>
              <a:gd name="connsiteX7-3817" fmla="*/ 2607634 w 3693484"/>
              <a:gd name="connsiteY7-3818" fmla="*/ 1878222 h 6845510"/>
              <a:gd name="connsiteX8-3819" fmla="*/ 2531434 w 3693484"/>
              <a:gd name="connsiteY8-3820" fmla="*/ 1821072 h 6845510"/>
              <a:gd name="connsiteX9-3821" fmla="*/ 2874334 w 3693484"/>
              <a:gd name="connsiteY9-3822" fmla="*/ 563772 h 6845510"/>
              <a:gd name="connsiteX10-3823" fmla="*/ 2598109 w 3693484"/>
              <a:gd name="connsiteY10-3824" fmla="*/ 397084 h 6845510"/>
              <a:gd name="connsiteX11-3825" fmla="*/ 2207584 w 3693484"/>
              <a:gd name="connsiteY11-3826" fmla="*/ 1659147 h 6845510"/>
              <a:gd name="connsiteX12-3827" fmla="*/ 2131384 w 3693484"/>
              <a:gd name="connsiteY12-3828" fmla="*/ 1597235 h 6845510"/>
              <a:gd name="connsiteX13-3829" fmla="*/ 2193297 w 3693484"/>
              <a:gd name="connsiteY13-3830" fmla="*/ 154197 h 6845510"/>
              <a:gd name="connsiteX14-3831" fmla="*/ 1878971 w 3693484"/>
              <a:gd name="connsiteY14-3832" fmla="*/ 163723 h 6845510"/>
              <a:gd name="connsiteX15-3833" fmla="*/ 1798009 w 3693484"/>
              <a:gd name="connsiteY15-3834" fmla="*/ 1554373 h 6845510"/>
              <a:gd name="connsiteX16-3835" fmla="*/ 1674184 w 3693484"/>
              <a:gd name="connsiteY16-3836" fmla="*/ 1559134 h 6845510"/>
              <a:gd name="connsiteX17-3837" fmla="*/ 1593221 w 3693484"/>
              <a:gd name="connsiteY17-3838" fmla="*/ 378035 h 6845510"/>
              <a:gd name="connsiteX18-3839" fmla="*/ 1307472 w 3693484"/>
              <a:gd name="connsiteY18-3840" fmla="*/ 368510 h 6845510"/>
              <a:gd name="connsiteX19-3841" fmla="*/ 1312234 w 3693484"/>
              <a:gd name="connsiteY19-3842" fmla="*/ 1635335 h 6845510"/>
              <a:gd name="connsiteX20-3843" fmla="*/ 1259846 w 3693484"/>
              <a:gd name="connsiteY20-3844" fmla="*/ 2025860 h 6845510"/>
              <a:gd name="connsiteX21-3845" fmla="*/ 902659 w 3693484"/>
              <a:gd name="connsiteY21-3846" fmla="*/ 2302085 h 6845510"/>
              <a:gd name="connsiteX22-3847" fmla="*/ 207334 w 3693484"/>
              <a:gd name="connsiteY22-3848" fmla="*/ 1787735 h 6845510"/>
              <a:gd name="connsiteX23-3849" fmla="*/ 173996 w 3693484"/>
              <a:gd name="connsiteY23-3850" fmla="*/ 2092535 h 6845510"/>
              <a:gd name="connsiteX24-3851" fmla="*/ 731209 w 3693484"/>
              <a:gd name="connsiteY24-3852" fmla="*/ 2797385 h 6845510"/>
              <a:gd name="connsiteX25-3853" fmla="*/ 1359859 w 3693484"/>
              <a:gd name="connsiteY25-3854" fmla="*/ 3530810 h 6845510"/>
              <a:gd name="connsiteX26-3855" fmla="*/ 1578934 w 3693484"/>
              <a:gd name="connsiteY26-3856" fmla="*/ 4064210 h 6845510"/>
              <a:gd name="connsiteX27-3857" fmla="*/ 1969459 w 3693484"/>
              <a:gd name="connsiteY27-3858" fmla="*/ 6845510 h 6845510"/>
              <a:gd name="connsiteX0-3859" fmla="*/ 1969459 w 3693484"/>
              <a:gd name="connsiteY0-3860" fmla="*/ 6845510 h 6845510"/>
              <a:gd name="connsiteX1-3861" fmla="*/ 3693484 w 3693484"/>
              <a:gd name="connsiteY1-3862" fmla="*/ 6835985 h 6845510"/>
              <a:gd name="connsiteX2-3863" fmla="*/ 2636209 w 3693484"/>
              <a:gd name="connsiteY2-3864" fmla="*/ 3873710 h 6845510"/>
              <a:gd name="connsiteX3-3865" fmla="*/ 2512384 w 3693484"/>
              <a:gd name="connsiteY3-3866" fmla="*/ 3321260 h 6845510"/>
              <a:gd name="connsiteX4-3867" fmla="*/ 2874334 w 3693484"/>
              <a:gd name="connsiteY4-3868" fmla="*/ 2216360 h 6845510"/>
              <a:gd name="connsiteX5-3869" fmla="*/ 3512509 w 3693484"/>
              <a:gd name="connsiteY5-3870" fmla="*/ 1301960 h 6845510"/>
              <a:gd name="connsiteX6-3871" fmla="*/ 3331534 w 3693484"/>
              <a:gd name="connsiteY6-3872" fmla="*/ 1187660 h 6845510"/>
              <a:gd name="connsiteX7-3873" fmla="*/ 2607634 w 3693484"/>
              <a:gd name="connsiteY7-3874" fmla="*/ 1878222 h 6845510"/>
              <a:gd name="connsiteX8-3875" fmla="*/ 2531434 w 3693484"/>
              <a:gd name="connsiteY8-3876" fmla="*/ 1821072 h 6845510"/>
              <a:gd name="connsiteX9-3877" fmla="*/ 2874334 w 3693484"/>
              <a:gd name="connsiteY9-3878" fmla="*/ 563772 h 6845510"/>
              <a:gd name="connsiteX10-3879" fmla="*/ 2598109 w 3693484"/>
              <a:gd name="connsiteY10-3880" fmla="*/ 397084 h 6845510"/>
              <a:gd name="connsiteX11-3881" fmla="*/ 2207584 w 3693484"/>
              <a:gd name="connsiteY11-3882" fmla="*/ 1659147 h 6845510"/>
              <a:gd name="connsiteX12-3883" fmla="*/ 2131384 w 3693484"/>
              <a:gd name="connsiteY12-3884" fmla="*/ 1597235 h 6845510"/>
              <a:gd name="connsiteX13-3885" fmla="*/ 2193297 w 3693484"/>
              <a:gd name="connsiteY13-3886" fmla="*/ 154197 h 6845510"/>
              <a:gd name="connsiteX14-3887" fmla="*/ 1878971 w 3693484"/>
              <a:gd name="connsiteY14-3888" fmla="*/ 163723 h 6845510"/>
              <a:gd name="connsiteX15-3889" fmla="*/ 1798009 w 3693484"/>
              <a:gd name="connsiteY15-3890" fmla="*/ 1554373 h 6845510"/>
              <a:gd name="connsiteX16-3891" fmla="*/ 1674184 w 3693484"/>
              <a:gd name="connsiteY16-3892" fmla="*/ 1559134 h 6845510"/>
              <a:gd name="connsiteX17-3893" fmla="*/ 1593221 w 3693484"/>
              <a:gd name="connsiteY17-3894" fmla="*/ 378035 h 6845510"/>
              <a:gd name="connsiteX18-3895" fmla="*/ 1307472 w 3693484"/>
              <a:gd name="connsiteY18-3896" fmla="*/ 368510 h 6845510"/>
              <a:gd name="connsiteX19-3897" fmla="*/ 1312234 w 3693484"/>
              <a:gd name="connsiteY19-3898" fmla="*/ 1635335 h 6845510"/>
              <a:gd name="connsiteX20-3899" fmla="*/ 1259846 w 3693484"/>
              <a:gd name="connsiteY20-3900" fmla="*/ 2025860 h 6845510"/>
              <a:gd name="connsiteX21-3901" fmla="*/ 902659 w 3693484"/>
              <a:gd name="connsiteY21-3902" fmla="*/ 2302085 h 6845510"/>
              <a:gd name="connsiteX22-3903" fmla="*/ 207334 w 3693484"/>
              <a:gd name="connsiteY22-3904" fmla="*/ 1787735 h 6845510"/>
              <a:gd name="connsiteX23-3905" fmla="*/ 173996 w 3693484"/>
              <a:gd name="connsiteY23-3906" fmla="*/ 2092535 h 6845510"/>
              <a:gd name="connsiteX24-3907" fmla="*/ 731209 w 3693484"/>
              <a:gd name="connsiteY24-3908" fmla="*/ 2797385 h 6845510"/>
              <a:gd name="connsiteX25-3909" fmla="*/ 1359859 w 3693484"/>
              <a:gd name="connsiteY25-3910" fmla="*/ 3530810 h 6845510"/>
              <a:gd name="connsiteX26-3911" fmla="*/ 1578934 w 3693484"/>
              <a:gd name="connsiteY26-3912" fmla="*/ 4064210 h 6845510"/>
              <a:gd name="connsiteX27-3913" fmla="*/ 1969459 w 3693484"/>
              <a:gd name="connsiteY27-3914" fmla="*/ 6845510 h 6845510"/>
              <a:gd name="connsiteX0-3915" fmla="*/ 1969459 w 3693484"/>
              <a:gd name="connsiteY0-3916" fmla="*/ 6845510 h 6845510"/>
              <a:gd name="connsiteX1-3917" fmla="*/ 3693484 w 3693484"/>
              <a:gd name="connsiteY1-3918" fmla="*/ 6835985 h 6845510"/>
              <a:gd name="connsiteX2-3919" fmla="*/ 2636209 w 3693484"/>
              <a:gd name="connsiteY2-3920" fmla="*/ 3873710 h 6845510"/>
              <a:gd name="connsiteX3-3921" fmla="*/ 2512384 w 3693484"/>
              <a:gd name="connsiteY3-3922" fmla="*/ 3321260 h 6845510"/>
              <a:gd name="connsiteX4-3923" fmla="*/ 2874334 w 3693484"/>
              <a:gd name="connsiteY4-3924" fmla="*/ 2216360 h 6845510"/>
              <a:gd name="connsiteX5-3925" fmla="*/ 3512509 w 3693484"/>
              <a:gd name="connsiteY5-3926" fmla="*/ 1301960 h 6845510"/>
              <a:gd name="connsiteX6-3927" fmla="*/ 3298197 w 3693484"/>
              <a:gd name="connsiteY6-3928" fmla="*/ 1178135 h 6845510"/>
              <a:gd name="connsiteX7-3929" fmla="*/ 2607634 w 3693484"/>
              <a:gd name="connsiteY7-3930" fmla="*/ 1878222 h 6845510"/>
              <a:gd name="connsiteX8-3931" fmla="*/ 2531434 w 3693484"/>
              <a:gd name="connsiteY8-3932" fmla="*/ 1821072 h 6845510"/>
              <a:gd name="connsiteX9-3933" fmla="*/ 2874334 w 3693484"/>
              <a:gd name="connsiteY9-3934" fmla="*/ 563772 h 6845510"/>
              <a:gd name="connsiteX10-3935" fmla="*/ 2598109 w 3693484"/>
              <a:gd name="connsiteY10-3936" fmla="*/ 397084 h 6845510"/>
              <a:gd name="connsiteX11-3937" fmla="*/ 2207584 w 3693484"/>
              <a:gd name="connsiteY11-3938" fmla="*/ 1659147 h 6845510"/>
              <a:gd name="connsiteX12-3939" fmla="*/ 2131384 w 3693484"/>
              <a:gd name="connsiteY12-3940" fmla="*/ 1597235 h 6845510"/>
              <a:gd name="connsiteX13-3941" fmla="*/ 2193297 w 3693484"/>
              <a:gd name="connsiteY13-3942" fmla="*/ 154197 h 6845510"/>
              <a:gd name="connsiteX14-3943" fmla="*/ 1878971 w 3693484"/>
              <a:gd name="connsiteY14-3944" fmla="*/ 163723 h 6845510"/>
              <a:gd name="connsiteX15-3945" fmla="*/ 1798009 w 3693484"/>
              <a:gd name="connsiteY15-3946" fmla="*/ 1554373 h 6845510"/>
              <a:gd name="connsiteX16-3947" fmla="*/ 1674184 w 3693484"/>
              <a:gd name="connsiteY16-3948" fmla="*/ 1559134 h 6845510"/>
              <a:gd name="connsiteX17-3949" fmla="*/ 1593221 w 3693484"/>
              <a:gd name="connsiteY17-3950" fmla="*/ 378035 h 6845510"/>
              <a:gd name="connsiteX18-3951" fmla="*/ 1307472 w 3693484"/>
              <a:gd name="connsiteY18-3952" fmla="*/ 368510 h 6845510"/>
              <a:gd name="connsiteX19-3953" fmla="*/ 1312234 w 3693484"/>
              <a:gd name="connsiteY19-3954" fmla="*/ 1635335 h 6845510"/>
              <a:gd name="connsiteX20-3955" fmla="*/ 1259846 w 3693484"/>
              <a:gd name="connsiteY20-3956" fmla="*/ 2025860 h 6845510"/>
              <a:gd name="connsiteX21-3957" fmla="*/ 902659 w 3693484"/>
              <a:gd name="connsiteY21-3958" fmla="*/ 2302085 h 6845510"/>
              <a:gd name="connsiteX22-3959" fmla="*/ 207334 w 3693484"/>
              <a:gd name="connsiteY22-3960" fmla="*/ 1787735 h 6845510"/>
              <a:gd name="connsiteX23-3961" fmla="*/ 173996 w 3693484"/>
              <a:gd name="connsiteY23-3962" fmla="*/ 2092535 h 6845510"/>
              <a:gd name="connsiteX24-3963" fmla="*/ 731209 w 3693484"/>
              <a:gd name="connsiteY24-3964" fmla="*/ 2797385 h 6845510"/>
              <a:gd name="connsiteX25-3965" fmla="*/ 1359859 w 3693484"/>
              <a:gd name="connsiteY25-3966" fmla="*/ 3530810 h 6845510"/>
              <a:gd name="connsiteX26-3967" fmla="*/ 1578934 w 3693484"/>
              <a:gd name="connsiteY26-3968" fmla="*/ 4064210 h 6845510"/>
              <a:gd name="connsiteX27-3969" fmla="*/ 1969459 w 3693484"/>
              <a:gd name="connsiteY27-3970" fmla="*/ 6845510 h 6845510"/>
              <a:gd name="connsiteX0-3971" fmla="*/ 1969459 w 3693484"/>
              <a:gd name="connsiteY0-3972" fmla="*/ 6845510 h 6845510"/>
              <a:gd name="connsiteX1-3973" fmla="*/ 3693484 w 3693484"/>
              <a:gd name="connsiteY1-3974" fmla="*/ 6835985 h 6845510"/>
              <a:gd name="connsiteX2-3975" fmla="*/ 2636209 w 3693484"/>
              <a:gd name="connsiteY2-3976" fmla="*/ 3873710 h 6845510"/>
              <a:gd name="connsiteX3-3977" fmla="*/ 2512384 w 3693484"/>
              <a:gd name="connsiteY3-3978" fmla="*/ 3321260 h 6845510"/>
              <a:gd name="connsiteX4-3979" fmla="*/ 2874334 w 3693484"/>
              <a:gd name="connsiteY4-3980" fmla="*/ 2216360 h 6845510"/>
              <a:gd name="connsiteX5-3981" fmla="*/ 3512509 w 3693484"/>
              <a:gd name="connsiteY5-3982" fmla="*/ 1301960 h 6845510"/>
              <a:gd name="connsiteX6-3983" fmla="*/ 3298197 w 3693484"/>
              <a:gd name="connsiteY6-3984" fmla="*/ 1178135 h 6845510"/>
              <a:gd name="connsiteX7-3985" fmla="*/ 2607634 w 3693484"/>
              <a:gd name="connsiteY7-3986" fmla="*/ 1878222 h 6845510"/>
              <a:gd name="connsiteX8-3987" fmla="*/ 2531434 w 3693484"/>
              <a:gd name="connsiteY8-3988" fmla="*/ 1821072 h 6845510"/>
              <a:gd name="connsiteX9-3989" fmla="*/ 2874334 w 3693484"/>
              <a:gd name="connsiteY9-3990" fmla="*/ 563772 h 6845510"/>
              <a:gd name="connsiteX10-3991" fmla="*/ 2598109 w 3693484"/>
              <a:gd name="connsiteY10-3992" fmla="*/ 397084 h 6845510"/>
              <a:gd name="connsiteX11-3993" fmla="*/ 2207584 w 3693484"/>
              <a:gd name="connsiteY11-3994" fmla="*/ 1659147 h 6845510"/>
              <a:gd name="connsiteX12-3995" fmla="*/ 2131384 w 3693484"/>
              <a:gd name="connsiteY12-3996" fmla="*/ 1597235 h 6845510"/>
              <a:gd name="connsiteX13-3997" fmla="*/ 2193297 w 3693484"/>
              <a:gd name="connsiteY13-3998" fmla="*/ 154197 h 6845510"/>
              <a:gd name="connsiteX14-3999" fmla="*/ 1878971 w 3693484"/>
              <a:gd name="connsiteY14-4000" fmla="*/ 163723 h 6845510"/>
              <a:gd name="connsiteX15-4001" fmla="*/ 1798009 w 3693484"/>
              <a:gd name="connsiteY15-4002" fmla="*/ 1554373 h 6845510"/>
              <a:gd name="connsiteX16-4003" fmla="*/ 1674184 w 3693484"/>
              <a:gd name="connsiteY16-4004" fmla="*/ 1559134 h 6845510"/>
              <a:gd name="connsiteX17-4005" fmla="*/ 1593221 w 3693484"/>
              <a:gd name="connsiteY17-4006" fmla="*/ 378035 h 6845510"/>
              <a:gd name="connsiteX18-4007" fmla="*/ 1307472 w 3693484"/>
              <a:gd name="connsiteY18-4008" fmla="*/ 368510 h 6845510"/>
              <a:gd name="connsiteX19-4009" fmla="*/ 1312234 w 3693484"/>
              <a:gd name="connsiteY19-4010" fmla="*/ 1635335 h 6845510"/>
              <a:gd name="connsiteX20-4011" fmla="*/ 1259846 w 3693484"/>
              <a:gd name="connsiteY20-4012" fmla="*/ 2025860 h 6845510"/>
              <a:gd name="connsiteX21-4013" fmla="*/ 902659 w 3693484"/>
              <a:gd name="connsiteY21-4014" fmla="*/ 2302085 h 6845510"/>
              <a:gd name="connsiteX22-4015" fmla="*/ 207334 w 3693484"/>
              <a:gd name="connsiteY22-4016" fmla="*/ 1787735 h 6845510"/>
              <a:gd name="connsiteX23-4017" fmla="*/ 173996 w 3693484"/>
              <a:gd name="connsiteY23-4018" fmla="*/ 2092535 h 6845510"/>
              <a:gd name="connsiteX24-4019" fmla="*/ 731209 w 3693484"/>
              <a:gd name="connsiteY24-4020" fmla="*/ 2797385 h 6845510"/>
              <a:gd name="connsiteX25-4021" fmla="*/ 1359859 w 3693484"/>
              <a:gd name="connsiteY25-4022" fmla="*/ 3530810 h 6845510"/>
              <a:gd name="connsiteX26-4023" fmla="*/ 1578934 w 3693484"/>
              <a:gd name="connsiteY26-4024" fmla="*/ 4064210 h 6845510"/>
              <a:gd name="connsiteX27-4025" fmla="*/ 1969459 w 3693484"/>
              <a:gd name="connsiteY27-4026" fmla="*/ 6845510 h 6845510"/>
              <a:gd name="connsiteX0-4027" fmla="*/ 1969459 w 3693484"/>
              <a:gd name="connsiteY0-4028" fmla="*/ 6845510 h 6845510"/>
              <a:gd name="connsiteX1-4029" fmla="*/ 3693484 w 3693484"/>
              <a:gd name="connsiteY1-4030" fmla="*/ 6835985 h 6845510"/>
              <a:gd name="connsiteX2-4031" fmla="*/ 2636209 w 3693484"/>
              <a:gd name="connsiteY2-4032" fmla="*/ 3873710 h 6845510"/>
              <a:gd name="connsiteX3-4033" fmla="*/ 2512384 w 3693484"/>
              <a:gd name="connsiteY3-4034" fmla="*/ 3321260 h 6845510"/>
              <a:gd name="connsiteX4-4035" fmla="*/ 2874334 w 3693484"/>
              <a:gd name="connsiteY4-4036" fmla="*/ 2216360 h 6845510"/>
              <a:gd name="connsiteX5-4037" fmla="*/ 3512509 w 3693484"/>
              <a:gd name="connsiteY5-4038" fmla="*/ 1301960 h 6845510"/>
              <a:gd name="connsiteX6-4039" fmla="*/ 3298197 w 3693484"/>
              <a:gd name="connsiteY6-4040" fmla="*/ 1178135 h 6845510"/>
              <a:gd name="connsiteX7-4041" fmla="*/ 2607634 w 3693484"/>
              <a:gd name="connsiteY7-4042" fmla="*/ 1878222 h 6845510"/>
              <a:gd name="connsiteX8-4043" fmla="*/ 2531434 w 3693484"/>
              <a:gd name="connsiteY8-4044" fmla="*/ 1821072 h 6845510"/>
              <a:gd name="connsiteX9-4045" fmla="*/ 2874334 w 3693484"/>
              <a:gd name="connsiteY9-4046" fmla="*/ 563772 h 6845510"/>
              <a:gd name="connsiteX10-4047" fmla="*/ 2598109 w 3693484"/>
              <a:gd name="connsiteY10-4048" fmla="*/ 397084 h 6845510"/>
              <a:gd name="connsiteX11-4049" fmla="*/ 2207584 w 3693484"/>
              <a:gd name="connsiteY11-4050" fmla="*/ 1659147 h 6845510"/>
              <a:gd name="connsiteX12-4051" fmla="*/ 2131384 w 3693484"/>
              <a:gd name="connsiteY12-4052" fmla="*/ 1597235 h 6845510"/>
              <a:gd name="connsiteX13-4053" fmla="*/ 2193297 w 3693484"/>
              <a:gd name="connsiteY13-4054" fmla="*/ 154197 h 6845510"/>
              <a:gd name="connsiteX14-4055" fmla="*/ 1878971 w 3693484"/>
              <a:gd name="connsiteY14-4056" fmla="*/ 163723 h 6845510"/>
              <a:gd name="connsiteX15-4057" fmla="*/ 1798009 w 3693484"/>
              <a:gd name="connsiteY15-4058" fmla="*/ 1554373 h 6845510"/>
              <a:gd name="connsiteX16-4059" fmla="*/ 1674184 w 3693484"/>
              <a:gd name="connsiteY16-4060" fmla="*/ 1559134 h 6845510"/>
              <a:gd name="connsiteX17-4061" fmla="*/ 1593221 w 3693484"/>
              <a:gd name="connsiteY17-4062" fmla="*/ 378035 h 6845510"/>
              <a:gd name="connsiteX18-4063" fmla="*/ 1307472 w 3693484"/>
              <a:gd name="connsiteY18-4064" fmla="*/ 368510 h 6845510"/>
              <a:gd name="connsiteX19-4065" fmla="*/ 1312234 w 3693484"/>
              <a:gd name="connsiteY19-4066" fmla="*/ 1635335 h 6845510"/>
              <a:gd name="connsiteX20-4067" fmla="*/ 1259846 w 3693484"/>
              <a:gd name="connsiteY20-4068" fmla="*/ 2025860 h 6845510"/>
              <a:gd name="connsiteX21-4069" fmla="*/ 902659 w 3693484"/>
              <a:gd name="connsiteY21-4070" fmla="*/ 2302085 h 6845510"/>
              <a:gd name="connsiteX22-4071" fmla="*/ 207334 w 3693484"/>
              <a:gd name="connsiteY22-4072" fmla="*/ 1787735 h 6845510"/>
              <a:gd name="connsiteX23-4073" fmla="*/ 173996 w 3693484"/>
              <a:gd name="connsiteY23-4074" fmla="*/ 2092535 h 6845510"/>
              <a:gd name="connsiteX24-4075" fmla="*/ 731209 w 3693484"/>
              <a:gd name="connsiteY24-4076" fmla="*/ 2797385 h 6845510"/>
              <a:gd name="connsiteX25-4077" fmla="*/ 1359859 w 3693484"/>
              <a:gd name="connsiteY25-4078" fmla="*/ 3530810 h 6845510"/>
              <a:gd name="connsiteX26-4079" fmla="*/ 1578934 w 3693484"/>
              <a:gd name="connsiteY26-4080" fmla="*/ 4064210 h 6845510"/>
              <a:gd name="connsiteX27-4081" fmla="*/ 1969459 w 3693484"/>
              <a:gd name="connsiteY27-4082" fmla="*/ 6845510 h 6845510"/>
              <a:gd name="connsiteX0-4083" fmla="*/ 1969459 w 3693484"/>
              <a:gd name="connsiteY0-4084" fmla="*/ 6845510 h 6845510"/>
              <a:gd name="connsiteX1-4085" fmla="*/ 3693484 w 3693484"/>
              <a:gd name="connsiteY1-4086" fmla="*/ 6835985 h 6845510"/>
              <a:gd name="connsiteX2-4087" fmla="*/ 2636209 w 3693484"/>
              <a:gd name="connsiteY2-4088" fmla="*/ 3873710 h 6845510"/>
              <a:gd name="connsiteX3-4089" fmla="*/ 2512384 w 3693484"/>
              <a:gd name="connsiteY3-4090" fmla="*/ 3321260 h 6845510"/>
              <a:gd name="connsiteX4-4091" fmla="*/ 2874334 w 3693484"/>
              <a:gd name="connsiteY4-4092" fmla="*/ 2216360 h 6845510"/>
              <a:gd name="connsiteX5-4093" fmla="*/ 3512509 w 3693484"/>
              <a:gd name="connsiteY5-4094" fmla="*/ 1301960 h 6845510"/>
              <a:gd name="connsiteX6-4095" fmla="*/ 3298197 w 3693484"/>
              <a:gd name="connsiteY6-4096" fmla="*/ 1178135 h 6845510"/>
              <a:gd name="connsiteX7-4097" fmla="*/ 2607634 w 3693484"/>
              <a:gd name="connsiteY7-4098" fmla="*/ 1878222 h 6845510"/>
              <a:gd name="connsiteX8-4099" fmla="*/ 2531434 w 3693484"/>
              <a:gd name="connsiteY8-4100" fmla="*/ 1821072 h 6845510"/>
              <a:gd name="connsiteX9-4101" fmla="*/ 2874334 w 3693484"/>
              <a:gd name="connsiteY9-4102" fmla="*/ 563772 h 6845510"/>
              <a:gd name="connsiteX10-4103" fmla="*/ 2598109 w 3693484"/>
              <a:gd name="connsiteY10-4104" fmla="*/ 397084 h 6845510"/>
              <a:gd name="connsiteX11-4105" fmla="*/ 2207584 w 3693484"/>
              <a:gd name="connsiteY11-4106" fmla="*/ 1659147 h 6845510"/>
              <a:gd name="connsiteX12-4107" fmla="*/ 2131384 w 3693484"/>
              <a:gd name="connsiteY12-4108" fmla="*/ 1597235 h 6845510"/>
              <a:gd name="connsiteX13-4109" fmla="*/ 2193297 w 3693484"/>
              <a:gd name="connsiteY13-4110" fmla="*/ 154197 h 6845510"/>
              <a:gd name="connsiteX14-4111" fmla="*/ 1878971 w 3693484"/>
              <a:gd name="connsiteY14-4112" fmla="*/ 163723 h 6845510"/>
              <a:gd name="connsiteX15-4113" fmla="*/ 1798009 w 3693484"/>
              <a:gd name="connsiteY15-4114" fmla="*/ 1554373 h 6845510"/>
              <a:gd name="connsiteX16-4115" fmla="*/ 1674184 w 3693484"/>
              <a:gd name="connsiteY16-4116" fmla="*/ 1559134 h 6845510"/>
              <a:gd name="connsiteX17-4117" fmla="*/ 1593221 w 3693484"/>
              <a:gd name="connsiteY17-4118" fmla="*/ 378035 h 6845510"/>
              <a:gd name="connsiteX18-4119" fmla="*/ 1307472 w 3693484"/>
              <a:gd name="connsiteY18-4120" fmla="*/ 368510 h 6845510"/>
              <a:gd name="connsiteX19-4121" fmla="*/ 1312234 w 3693484"/>
              <a:gd name="connsiteY19-4122" fmla="*/ 1635335 h 6845510"/>
              <a:gd name="connsiteX20-4123" fmla="*/ 1259846 w 3693484"/>
              <a:gd name="connsiteY20-4124" fmla="*/ 2025860 h 6845510"/>
              <a:gd name="connsiteX21-4125" fmla="*/ 902659 w 3693484"/>
              <a:gd name="connsiteY21-4126" fmla="*/ 2302085 h 6845510"/>
              <a:gd name="connsiteX22-4127" fmla="*/ 207334 w 3693484"/>
              <a:gd name="connsiteY22-4128" fmla="*/ 1787735 h 6845510"/>
              <a:gd name="connsiteX23-4129" fmla="*/ 173996 w 3693484"/>
              <a:gd name="connsiteY23-4130" fmla="*/ 2092535 h 6845510"/>
              <a:gd name="connsiteX24-4131" fmla="*/ 731209 w 3693484"/>
              <a:gd name="connsiteY24-4132" fmla="*/ 2797385 h 6845510"/>
              <a:gd name="connsiteX25-4133" fmla="*/ 1359859 w 3693484"/>
              <a:gd name="connsiteY25-4134" fmla="*/ 3530810 h 6845510"/>
              <a:gd name="connsiteX26-4135" fmla="*/ 1578934 w 3693484"/>
              <a:gd name="connsiteY26-4136" fmla="*/ 4064210 h 6845510"/>
              <a:gd name="connsiteX27-4137" fmla="*/ 1969459 w 3693484"/>
              <a:gd name="connsiteY27-4138" fmla="*/ 6845510 h 6845510"/>
              <a:gd name="connsiteX0-4139" fmla="*/ 1969459 w 3693484"/>
              <a:gd name="connsiteY0-4140" fmla="*/ 6845510 h 6845510"/>
              <a:gd name="connsiteX1-4141" fmla="*/ 3693484 w 3693484"/>
              <a:gd name="connsiteY1-4142" fmla="*/ 6835985 h 6845510"/>
              <a:gd name="connsiteX2-4143" fmla="*/ 2636209 w 3693484"/>
              <a:gd name="connsiteY2-4144" fmla="*/ 3873710 h 6845510"/>
              <a:gd name="connsiteX3-4145" fmla="*/ 2512384 w 3693484"/>
              <a:gd name="connsiteY3-4146" fmla="*/ 3321260 h 6845510"/>
              <a:gd name="connsiteX4-4147" fmla="*/ 2874334 w 3693484"/>
              <a:gd name="connsiteY4-4148" fmla="*/ 2216360 h 6845510"/>
              <a:gd name="connsiteX5-4149" fmla="*/ 3512509 w 3693484"/>
              <a:gd name="connsiteY5-4150" fmla="*/ 1301960 h 6845510"/>
              <a:gd name="connsiteX6-4151" fmla="*/ 3298197 w 3693484"/>
              <a:gd name="connsiteY6-4152" fmla="*/ 1178135 h 6845510"/>
              <a:gd name="connsiteX7-4153" fmla="*/ 2607634 w 3693484"/>
              <a:gd name="connsiteY7-4154" fmla="*/ 1878222 h 6845510"/>
              <a:gd name="connsiteX8-4155" fmla="*/ 2531434 w 3693484"/>
              <a:gd name="connsiteY8-4156" fmla="*/ 1821072 h 6845510"/>
              <a:gd name="connsiteX9-4157" fmla="*/ 2874334 w 3693484"/>
              <a:gd name="connsiteY9-4158" fmla="*/ 563772 h 6845510"/>
              <a:gd name="connsiteX10-4159" fmla="*/ 2598109 w 3693484"/>
              <a:gd name="connsiteY10-4160" fmla="*/ 397084 h 6845510"/>
              <a:gd name="connsiteX11-4161" fmla="*/ 2207584 w 3693484"/>
              <a:gd name="connsiteY11-4162" fmla="*/ 1659147 h 6845510"/>
              <a:gd name="connsiteX12-4163" fmla="*/ 2131384 w 3693484"/>
              <a:gd name="connsiteY12-4164" fmla="*/ 1597235 h 6845510"/>
              <a:gd name="connsiteX13-4165" fmla="*/ 2193297 w 3693484"/>
              <a:gd name="connsiteY13-4166" fmla="*/ 154197 h 6845510"/>
              <a:gd name="connsiteX14-4167" fmla="*/ 1878971 w 3693484"/>
              <a:gd name="connsiteY14-4168" fmla="*/ 163723 h 6845510"/>
              <a:gd name="connsiteX15-4169" fmla="*/ 1798009 w 3693484"/>
              <a:gd name="connsiteY15-4170" fmla="*/ 1554373 h 6845510"/>
              <a:gd name="connsiteX16-4171" fmla="*/ 1674184 w 3693484"/>
              <a:gd name="connsiteY16-4172" fmla="*/ 1559134 h 6845510"/>
              <a:gd name="connsiteX17-4173" fmla="*/ 1593221 w 3693484"/>
              <a:gd name="connsiteY17-4174" fmla="*/ 378035 h 6845510"/>
              <a:gd name="connsiteX18-4175" fmla="*/ 1307472 w 3693484"/>
              <a:gd name="connsiteY18-4176" fmla="*/ 368510 h 6845510"/>
              <a:gd name="connsiteX19-4177" fmla="*/ 1312234 w 3693484"/>
              <a:gd name="connsiteY19-4178" fmla="*/ 1635335 h 6845510"/>
              <a:gd name="connsiteX20-4179" fmla="*/ 1259846 w 3693484"/>
              <a:gd name="connsiteY20-4180" fmla="*/ 2025860 h 6845510"/>
              <a:gd name="connsiteX21-4181" fmla="*/ 902659 w 3693484"/>
              <a:gd name="connsiteY21-4182" fmla="*/ 2302085 h 6845510"/>
              <a:gd name="connsiteX22-4183" fmla="*/ 207334 w 3693484"/>
              <a:gd name="connsiteY22-4184" fmla="*/ 1787735 h 6845510"/>
              <a:gd name="connsiteX23-4185" fmla="*/ 173996 w 3693484"/>
              <a:gd name="connsiteY23-4186" fmla="*/ 2092535 h 6845510"/>
              <a:gd name="connsiteX24-4187" fmla="*/ 731209 w 3693484"/>
              <a:gd name="connsiteY24-4188" fmla="*/ 2797385 h 6845510"/>
              <a:gd name="connsiteX25-4189" fmla="*/ 1359859 w 3693484"/>
              <a:gd name="connsiteY25-4190" fmla="*/ 3530810 h 6845510"/>
              <a:gd name="connsiteX26-4191" fmla="*/ 1578934 w 3693484"/>
              <a:gd name="connsiteY26-4192" fmla="*/ 4064210 h 6845510"/>
              <a:gd name="connsiteX27-4193" fmla="*/ 1969459 w 3693484"/>
              <a:gd name="connsiteY27-4194" fmla="*/ 6845510 h 6845510"/>
              <a:gd name="connsiteX0-4195" fmla="*/ 1969459 w 3693484"/>
              <a:gd name="connsiteY0-4196" fmla="*/ 6845510 h 6845510"/>
              <a:gd name="connsiteX1-4197" fmla="*/ 3693484 w 3693484"/>
              <a:gd name="connsiteY1-4198" fmla="*/ 6835985 h 6845510"/>
              <a:gd name="connsiteX2-4199" fmla="*/ 2636209 w 3693484"/>
              <a:gd name="connsiteY2-4200" fmla="*/ 3873710 h 6845510"/>
              <a:gd name="connsiteX3-4201" fmla="*/ 2512384 w 3693484"/>
              <a:gd name="connsiteY3-4202" fmla="*/ 3321260 h 6845510"/>
              <a:gd name="connsiteX4-4203" fmla="*/ 2874334 w 3693484"/>
              <a:gd name="connsiteY4-4204" fmla="*/ 2216360 h 6845510"/>
              <a:gd name="connsiteX5-4205" fmla="*/ 3512509 w 3693484"/>
              <a:gd name="connsiteY5-4206" fmla="*/ 1301960 h 6845510"/>
              <a:gd name="connsiteX6-4207" fmla="*/ 3298197 w 3693484"/>
              <a:gd name="connsiteY6-4208" fmla="*/ 1178135 h 6845510"/>
              <a:gd name="connsiteX7-4209" fmla="*/ 2607634 w 3693484"/>
              <a:gd name="connsiteY7-4210" fmla="*/ 1878222 h 6845510"/>
              <a:gd name="connsiteX8-4211" fmla="*/ 2531434 w 3693484"/>
              <a:gd name="connsiteY8-4212" fmla="*/ 1821072 h 6845510"/>
              <a:gd name="connsiteX9-4213" fmla="*/ 2874334 w 3693484"/>
              <a:gd name="connsiteY9-4214" fmla="*/ 563772 h 6845510"/>
              <a:gd name="connsiteX10-4215" fmla="*/ 2598109 w 3693484"/>
              <a:gd name="connsiteY10-4216" fmla="*/ 397084 h 6845510"/>
              <a:gd name="connsiteX11-4217" fmla="*/ 2207584 w 3693484"/>
              <a:gd name="connsiteY11-4218" fmla="*/ 1659147 h 6845510"/>
              <a:gd name="connsiteX12-4219" fmla="*/ 2131384 w 3693484"/>
              <a:gd name="connsiteY12-4220" fmla="*/ 1597235 h 6845510"/>
              <a:gd name="connsiteX13-4221" fmla="*/ 2193297 w 3693484"/>
              <a:gd name="connsiteY13-4222" fmla="*/ 154197 h 6845510"/>
              <a:gd name="connsiteX14-4223" fmla="*/ 1878971 w 3693484"/>
              <a:gd name="connsiteY14-4224" fmla="*/ 163723 h 6845510"/>
              <a:gd name="connsiteX15-4225" fmla="*/ 1798009 w 3693484"/>
              <a:gd name="connsiteY15-4226" fmla="*/ 1554373 h 6845510"/>
              <a:gd name="connsiteX16-4227" fmla="*/ 1674184 w 3693484"/>
              <a:gd name="connsiteY16-4228" fmla="*/ 1559134 h 6845510"/>
              <a:gd name="connsiteX17-4229" fmla="*/ 1593221 w 3693484"/>
              <a:gd name="connsiteY17-4230" fmla="*/ 378035 h 6845510"/>
              <a:gd name="connsiteX18-4231" fmla="*/ 1307472 w 3693484"/>
              <a:gd name="connsiteY18-4232" fmla="*/ 368510 h 6845510"/>
              <a:gd name="connsiteX19-4233" fmla="*/ 1312234 w 3693484"/>
              <a:gd name="connsiteY19-4234" fmla="*/ 1635335 h 6845510"/>
              <a:gd name="connsiteX20-4235" fmla="*/ 1259846 w 3693484"/>
              <a:gd name="connsiteY20-4236" fmla="*/ 2025860 h 6845510"/>
              <a:gd name="connsiteX21-4237" fmla="*/ 902659 w 3693484"/>
              <a:gd name="connsiteY21-4238" fmla="*/ 2302085 h 6845510"/>
              <a:gd name="connsiteX22-4239" fmla="*/ 207334 w 3693484"/>
              <a:gd name="connsiteY22-4240" fmla="*/ 1787735 h 6845510"/>
              <a:gd name="connsiteX23-4241" fmla="*/ 173996 w 3693484"/>
              <a:gd name="connsiteY23-4242" fmla="*/ 2092535 h 6845510"/>
              <a:gd name="connsiteX24-4243" fmla="*/ 731209 w 3693484"/>
              <a:gd name="connsiteY24-4244" fmla="*/ 2797385 h 6845510"/>
              <a:gd name="connsiteX25-4245" fmla="*/ 1359859 w 3693484"/>
              <a:gd name="connsiteY25-4246" fmla="*/ 3530810 h 6845510"/>
              <a:gd name="connsiteX26-4247" fmla="*/ 1578934 w 3693484"/>
              <a:gd name="connsiteY26-4248" fmla="*/ 4064210 h 6845510"/>
              <a:gd name="connsiteX27-4249" fmla="*/ 1969459 w 3693484"/>
              <a:gd name="connsiteY27-4250" fmla="*/ 6845510 h 6845510"/>
              <a:gd name="connsiteX0-4251" fmla="*/ 1969459 w 3693484"/>
              <a:gd name="connsiteY0-4252" fmla="*/ 6845510 h 6845510"/>
              <a:gd name="connsiteX1-4253" fmla="*/ 3693484 w 3693484"/>
              <a:gd name="connsiteY1-4254" fmla="*/ 6835985 h 6845510"/>
              <a:gd name="connsiteX2-4255" fmla="*/ 2636209 w 3693484"/>
              <a:gd name="connsiteY2-4256" fmla="*/ 3873710 h 6845510"/>
              <a:gd name="connsiteX3-4257" fmla="*/ 2512384 w 3693484"/>
              <a:gd name="connsiteY3-4258" fmla="*/ 3321260 h 6845510"/>
              <a:gd name="connsiteX4-4259" fmla="*/ 2874334 w 3693484"/>
              <a:gd name="connsiteY4-4260" fmla="*/ 2216360 h 6845510"/>
              <a:gd name="connsiteX5-4261" fmla="*/ 3512509 w 3693484"/>
              <a:gd name="connsiteY5-4262" fmla="*/ 1301960 h 6845510"/>
              <a:gd name="connsiteX6-4263" fmla="*/ 3298197 w 3693484"/>
              <a:gd name="connsiteY6-4264" fmla="*/ 1178135 h 6845510"/>
              <a:gd name="connsiteX7-4265" fmla="*/ 2607634 w 3693484"/>
              <a:gd name="connsiteY7-4266" fmla="*/ 1878222 h 6845510"/>
              <a:gd name="connsiteX8-4267" fmla="*/ 2531434 w 3693484"/>
              <a:gd name="connsiteY8-4268" fmla="*/ 1821072 h 6845510"/>
              <a:gd name="connsiteX9-4269" fmla="*/ 2874334 w 3693484"/>
              <a:gd name="connsiteY9-4270" fmla="*/ 563772 h 6845510"/>
              <a:gd name="connsiteX10-4271" fmla="*/ 2598109 w 3693484"/>
              <a:gd name="connsiteY10-4272" fmla="*/ 397084 h 6845510"/>
              <a:gd name="connsiteX11-4273" fmla="*/ 2207584 w 3693484"/>
              <a:gd name="connsiteY11-4274" fmla="*/ 1659147 h 6845510"/>
              <a:gd name="connsiteX12-4275" fmla="*/ 2131384 w 3693484"/>
              <a:gd name="connsiteY12-4276" fmla="*/ 1597235 h 6845510"/>
              <a:gd name="connsiteX13-4277" fmla="*/ 2193297 w 3693484"/>
              <a:gd name="connsiteY13-4278" fmla="*/ 154197 h 6845510"/>
              <a:gd name="connsiteX14-4279" fmla="*/ 1878971 w 3693484"/>
              <a:gd name="connsiteY14-4280" fmla="*/ 163723 h 6845510"/>
              <a:gd name="connsiteX15-4281" fmla="*/ 1798009 w 3693484"/>
              <a:gd name="connsiteY15-4282" fmla="*/ 1554373 h 6845510"/>
              <a:gd name="connsiteX16-4283" fmla="*/ 1674184 w 3693484"/>
              <a:gd name="connsiteY16-4284" fmla="*/ 1559134 h 6845510"/>
              <a:gd name="connsiteX17-4285" fmla="*/ 1593221 w 3693484"/>
              <a:gd name="connsiteY17-4286" fmla="*/ 378035 h 6845510"/>
              <a:gd name="connsiteX18-4287" fmla="*/ 1307472 w 3693484"/>
              <a:gd name="connsiteY18-4288" fmla="*/ 368510 h 6845510"/>
              <a:gd name="connsiteX19-4289" fmla="*/ 1312234 w 3693484"/>
              <a:gd name="connsiteY19-4290" fmla="*/ 1635335 h 6845510"/>
              <a:gd name="connsiteX20-4291" fmla="*/ 1259846 w 3693484"/>
              <a:gd name="connsiteY20-4292" fmla="*/ 2025860 h 6845510"/>
              <a:gd name="connsiteX21-4293" fmla="*/ 902659 w 3693484"/>
              <a:gd name="connsiteY21-4294" fmla="*/ 2302085 h 6845510"/>
              <a:gd name="connsiteX22-4295" fmla="*/ 207334 w 3693484"/>
              <a:gd name="connsiteY22-4296" fmla="*/ 1787735 h 6845510"/>
              <a:gd name="connsiteX23-4297" fmla="*/ 173996 w 3693484"/>
              <a:gd name="connsiteY23-4298" fmla="*/ 2092535 h 6845510"/>
              <a:gd name="connsiteX24-4299" fmla="*/ 731209 w 3693484"/>
              <a:gd name="connsiteY24-4300" fmla="*/ 2797385 h 6845510"/>
              <a:gd name="connsiteX25-4301" fmla="*/ 1359859 w 3693484"/>
              <a:gd name="connsiteY25-4302" fmla="*/ 3530810 h 6845510"/>
              <a:gd name="connsiteX26-4303" fmla="*/ 1578934 w 3693484"/>
              <a:gd name="connsiteY26-4304" fmla="*/ 4064210 h 6845510"/>
              <a:gd name="connsiteX27-4305" fmla="*/ 1969459 w 3693484"/>
              <a:gd name="connsiteY27-4306" fmla="*/ 6845510 h 6845510"/>
              <a:gd name="connsiteX0-4307" fmla="*/ 1969459 w 3693484"/>
              <a:gd name="connsiteY0-4308" fmla="*/ 6845510 h 6845510"/>
              <a:gd name="connsiteX1-4309" fmla="*/ 3693484 w 3693484"/>
              <a:gd name="connsiteY1-4310" fmla="*/ 6835985 h 6845510"/>
              <a:gd name="connsiteX2-4311" fmla="*/ 2636209 w 3693484"/>
              <a:gd name="connsiteY2-4312" fmla="*/ 3873710 h 6845510"/>
              <a:gd name="connsiteX3-4313" fmla="*/ 2512384 w 3693484"/>
              <a:gd name="connsiteY3-4314" fmla="*/ 3321260 h 6845510"/>
              <a:gd name="connsiteX4-4315" fmla="*/ 2874334 w 3693484"/>
              <a:gd name="connsiteY4-4316" fmla="*/ 2216360 h 6845510"/>
              <a:gd name="connsiteX5-4317" fmla="*/ 3512509 w 3693484"/>
              <a:gd name="connsiteY5-4318" fmla="*/ 1301960 h 6845510"/>
              <a:gd name="connsiteX6-4319" fmla="*/ 3298197 w 3693484"/>
              <a:gd name="connsiteY6-4320" fmla="*/ 1178135 h 6845510"/>
              <a:gd name="connsiteX7-4321" fmla="*/ 2607634 w 3693484"/>
              <a:gd name="connsiteY7-4322" fmla="*/ 1878222 h 6845510"/>
              <a:gd name="connsiteX8-4323" fmla="*/ 2531434 w 3693484"/>
              <a:gd name="connsiteY8-4324" fmla="*/ 1821072 h 6845510"/>
              <a:gd name="connsiteX9-4325" fmla="*/ 2874334 w 3693484"/>
              <a:gd name="connsiteY9-4326" fmla="*/ 563772 h 6845510"/>
              <a:gd name="connsiteX10-4327" fmla="*/ 2598109 w 3693484"/>
              <a:gd name="connsiteY10-4328" fmla="*/ 397084 h 6845510"/>
              <a:gd name="connsiteX11-4329" fmla="*/ 2207584 w 3693484"/>
              <a:gd name="connsiteY11-4330" fmla="*/ 1659147 h 6845510"/>
              <a:gd name="connsiteX12-4331" fmla="*/ 2131384 w 3693484"/>
              <a:gd name="connsiteY12-4332" fmla="*/ 1597235 h 6845510"/>
              <a:gd name="connsiteX13-4333" fmla="*/ 2193297 w 3693484"/>
              <a:gd name="connsiteY13-4334" fmla="*/ 154197 h 6845510"/>
              <a:gd name="connsiteX14-4335" fmla="*/ 1878971 w 3693484"/>
              <a:gd name="connsiteY14-4336" fmla="*/ 163723 h 6845510"/>
              <a:gd name="connsiteX15-4337" fmla="*/ 1798009 w 3693484"/>
              <a:gd name="connsiteY15-4338" fmla="*/ 1554373 h 6845510"/>
              <a:gd name="connsiteX16-4339" fmla="*/ 1674184 w 3693484"/>
              <a:gd name="connsiteY16-4340" fmla="*/ 1559134 h 6845510"/>
              <a:gd name="connsiteX17-4341" fmla="*/ 1593221 w 3693484"/>
              <a:gd name="connsiteY17-4342" fmla="*/ 378035 h 6845510"/>
              <a:gd name="connsiteX18-4343" fmla="*/ 1307472 w 3693484"/>
              <a:gd name="connsiteY18-4344" fmla="*/ 368510 h 6845510"/>
              <a:gd name="connsiteX19-4345" fmla="*/ 1312234 w 3693484"/>
              <a:gd name="connsiteY19-4346" fmla="*/ 1635335 h 6845510"/>
              <a:gd name="connsiteX20-4347" fmla="*/ 1259846 w 3693484"/>
              <a:gd name="connsiteY20-4348" fmla="*/ 2025860 h 6845510"/>
              <a:gd name="connsiteX21-4349" fmla="*/ 902659 w 3693484"/>
              <a:gd name="connsiteY21-4350" fmla="*/ 2302085 h 6845510"/>
              <a:gd name="connsiteX22-4351" fmla="*/ 207334 w 3693484"/>
              <a:gd name="connsiteY22-4352" fmla="*/ 1787735 h 6845510"/>
              <a:gd name="connsiteX23-4353" fmla="*/ 173996 w 3693484"/>
              <a:gd name="connsiteY23-4354" fmla="*/ 2092535 h 6845510"/>
              <a:gd name="connsiteX24-4355" fmla="*/ 731209 w 3693484"/>
              <a:gd name="connsiteY24-4356" fmla="*/ 2797385 h 6845510"/>
              <a:gd name="connsiteX25-4357" fmla="*/ 1359859 w 3693484"/>
              <a:gd name="connsiteY25-4358" fmla="*/ 3530810 h 6845510"/>
              <a:gd name="connsiteX26-4359" fmla="*/ 1578934 w 3693484"/>
              <a:gd name="connsiteY26-4360" fmla="*/ 4064210 h 6845510"/>
              <a:gd name="connsiteX27-4361" fmla="*/ 1969459 w 3693484"/>
              <a:gd name="connsiteY27-4362" fmla="*/ 6845510 h 6845510"/>
              <a:gd name="connsiteX0-4363" fmla="*/ 1969459 w 3693484"/>
              <a:gd name="connsiteY0-4364" fmla="*/ 6845510 h 6845510"/>
              <a:gd name="connsiteX1-4365" fmla="*/ 3693484 w 3693484"/>
              <a:gd name="connsiteY1-4366" fmla="*/ 6835985 h 6845510"/>
              <a:gd name="connsiteX2-4367" fmla="*/ 2636209 w 3693484"/>
              <a:gd name="connsiteY2-4368" fmla="*/ 3873710 h 6845510"/>
              <a:gd name="connsiteX3-4369" fmla="*/ 2512384 w 3693484"/>
              <a:gd name="connsiteY3-4370" fmla="*/ 3321260 h 6845510"/>
              <a:gd name="connsiteX4-4371" fmla="*/ 2874334 w 3693484"/>
              <a:gd name="connsiteY4-4372" fmla="*/ 2216360 h 6845510"/>
              <a:gd name="connsiteX5-4373" fmla="*/ 3512509 w 3693484"/>
              <a:gd name="connsiteY5-4374" fmla="*/ 1301960 h 6845510"/>
              <a:gd name="connsiteX6-4375" fmla="*/ 3298197 w 3693484"/>
              <a:gd name="connsiteY6-4376" fmla="*/ 1178135 h 6845510"/>
              <a:gd name="connsiteX7-4377" fmla="*/ 2607634 w 3693484"/>
              <a:gd name="connsiteY7-4378" fmla="*/ 1878222 h 6845510"/>
              <a:gd name="connsiteX8-4379" fmla="*/ 2531434 w 3693484"/>
              <a:gd name="connsiteY8-4380" fmla="*/ 1821072 h 6845510"/>
              <a:gd name="connsiteX9-4381" fmla="*/ 2874334 w 3693484"/>
              <a:gd name="connsiteY9-4382" fmla="*/ 563772 h 6845510"/>
              <a:gd name="connsiteX10-4383" fmla="*/ 2598109 w 3693484"/>
              <a:gd name="connsiteY10-4384" fmla="*/ 397084 h 6845510"/>
              <a:gd name="connsiteX11-4385" fmla="*/ 2207584 w 3693484"/>
              <a:gd name="connsiteY11-4386" fmla="*/ 1659147 h 6845510"/>
              <a:gd name="connsiteX12-4387" fmla="*/ 2131384 w 3693484"/>
              <a:gd name="connsiteY12-4388" fmla="*/ 1597235 h 6845510"/>
              <a:gd name="connsiteX13-4389" fmla="*/ 2193297 w 3693484"/>
              <a:gd name="connsiteY13-4390" fmla="*/ 154197 h 6845510"/>
              <a:gd name="connsiteX14-4391" fmla="*/ 1878971 w 3693484"/>
              <a:gd name="connsiteY14-4392" fmla="*/ 163723 h 6845510"/>
              <a:gd name="connsiteX15-4393" fmla="*/ 1798009 w 3693484"/>
              <a:gd name="connsiteY15-4394" fmla="*/ 1554373 h 6845510"/>
              <a:gd name="connsiteX16-4395" fmla="*/ 1674184 w 3693484"/>
              <a:gd name="connsiteY16-4396" fmla="*/ 1559134 h 6845510"/>
              <a:gd name="connsiteX17-4397" fmla="*/ 1593221 w 3693484"/>
              <a:gd name="connsiteY17-4398" fmla="*/ 378035 h 6845510"/>
              <a:gd name="connsiteX18-4399" fmla="*/ 1307472 w 3693484"/>
              <a:gd name="connsiteY18-4400" fmla="*/ 368510 h 6845510"/>
              <a:gd name="connsiteX19-4401" fmla="*/ 1312234 w 3693484"/>
              <a:gd name="connsiteY19-4402" fmla="*/ 1635335 h 6845510"/>
              <a:gd name="connsiteX20-4403" fmla="*/ 1259846 w 3693484"/>
              <a:gd name="connsiteY20-4404" fmla="*/ 2025860 h 6845510"/>
              <a:gd name="connsiteX21-4405" fmla="*/ 902659 w 3693484"/>
              <a:gd name="connsiteY21-4406" fmla="*/ 2302085 h 6845510"/>
              <a:gd name="connsiteX22-4407" fmla="*/ 207334 w 3693484"/>
              <a:gd name="connsiteY22-4408" fmla="*/ 1787735 h 6845510"/>
              <a:gd name="connsiteX23-4409" fmla="*/ 173996 w 3693484"/>
              <a:gd name="connsiteY23-4410" fmla="*/ 2092535 h 6845510"/>
              <a:gd name="connsiteX24-4411" fmla="*/ 731209 w 3693484"/>
              <a:gd name="connsiteY24-4412" fmla="*/ 2797385 h 6845510"/>
              <a:gd name="connsiteX25-4413" fmla="*/ 1359859 w 3693484"/>
              <a:gd name="connsiteY25-4414" fmla="*/ 3530810 h 6845510"/>
              <a:gd name="connsiteX26-4415" fmla="*/ 1578934 w 3693484"/>
              <a:gd name="connsiteY26-4416" fmla="*/ 4064210 h 6845510"/>
              <a:gd name="connsiteX27-4417" fmla="*/ 1969459 w 3693484"/>
              <a:gd name="connsiteY27-4418" fmla="*/ 6845510 h 6845510"/>
              <a:gd name="connsiteX0-4419" fmla="*/ 1969459 w 3693484"/>
              <a:gd name="connsiteY0-4420" fmla="*/ 6845510 h 6845510"/>
              <a:gd name="connsiteX1-4421" fmla="*/ 3693484 w 3693484"/>
              <a:gd name="connsiteY1-4422" fmla="*/ 6835985 h 6845510"/>
              <a:gd name="connsiteX2-4423" fmla="*/ 2636209 w 3693484"/>
              <a:gd name="connsiteY2-4424" fmla="*/ 3873710 h 6845510"/>
              <a:gd name="connsiteX3-4425" fmla="*/ 2512384 w 3693484"/>
              <a:gd name="connsiteY3-4426" fmla="*/ 3321260 h 6845510"/>
              <a:gd name="connsiteX4-4427" fmla="*/ 2864809 w 3693484"/>
              <a:gd name="connsiteY4-4428" fmla="*/ 2197310 h 6845510"/>
              <a:gd name="connsiteX5-4429" fmla="*/ 3512509 w 3693484"/>
              <a:gd name="connsiteY5-4430" fmla="*/ 1301960 h 6845510"/>
              <a:gd name="connsiteX6-4431" fmla="*/ 3298197 w 3693484"/>
              <a:gd name="connsiteY6-4432" fmla="*/ 1178135 h 6845510"/>
              <a:gd name="connsiteX7-4433" fmla="*/ 2607634 w 3693484"/>
              <a:gd name="connsiteY7-4434" fmla="*/ 1878222 h 6845510"/>
              <a:gd name="connsiteX8-4435" fmla="*/ 2531434 w 3693484"/>
              <a:gd name="connsiteY8-4436" fmla="*/ 1821072 h 6845510"/>
              <a:gd name="connsiteX9-4437" fmla="*/ 2874334 w 3693484"/>
              <a:gd name="connsiteY9-4438" fmla="*/ 563772 h 6845510"/>
              <a:gd name="connsiteX10-4439" fmla="*/ 2598109 w 3693484"/>
              <a:gd name="connsiteY10-4440" fmla="*/ 397084 h 6845510"/>
              <a:gd name="connsiteX11-4441" fmla="*/ 2207584 w 3693484"/>
              <a:gd name="connsiteY11-4442" fmla="*/ 1659147 h 6845510"/>
              <a:gd name="connsiteX12-4443" fmla="*/ 2131384 w 3693484"/>
              <a:gd name="connsiteY12-4444" fmla="*/ 1597235 h 6845510"/>
              <a:gd name="connsiteX13-4445" fmla="*/ 2193297 w 3693484"/>
              <a:gd name="connsiteY13-4446" fmla="*/ 154197 h 6845510"/>
              <a:gd name="connsiteX14-4447" fmla="*/ 1878971 w 3693484"/>
              <a:gd name="connsiteY14-4448" fmla="*/ 163723 h 6845510"/>
              <a:gd name="connsiteX15-4449" fmla="*/ 1798009 w 3693484"/>
              <a:gd name="connsiteY15-4450" fmla="*/ 1554373 h 6845510"/>
              <a:gd name="connsiteX16-4451" fmla="*/ 1674184 w 3693484"/>
              <a:gd name="connsiteY16-4452" fmla="*/ 1559134 h 6845510"/>
              <a:gd name="connsiteX17-4453" fmla="*/ 1593221 w 3693484"/>
              <a:gd name="connsiteY17-4454" fmla="*/ 378035 h 6845510"/>
              <a:gd name="connsiteX18-4455" fmla="*/ 1307472 w 3693484"/>
              <a:gd name="connsiteY18-4456" fmla="*/ 368510 h 6845510"/>
              <a:gd name="connsiteX19-4457" fmla="*/ 1312234 w 3693484"/>
              <a:gd name="connsiteY19-4458" fmla="*/ 1635335 h 6845510"/>
              <a:gd name="connsiteX20-4459" fmla="*/ 1259846 w 3693484"/>
              <a:gd name="connsiteY20-4460" fmla="*/ 2025860 h 6845510"/>
              <a:gd name="connsiteX21-4461" fmla="*/ 902659 w 3693484"/>
              <a:gd name="connsiteY21-4462" fmla="*/ 2302085 h 6845510"/>
              <a:gd name="connsiteX22-4463" fmla="*/ 207334 w 3693484"/>
              <a:gd name="connsiteY22-4464" fmla="*/ 1787735 h 6845510"/>
              <a:gd name="connsiteX23-4465" fmla="*/ 173996 w 3693484"/>
              <a:gd name="connsiteY23-4466" fmla="*/ 2092535 h 6845510"/>
              <a:gd name="connsiteX24-4467" fmla="*/ 731209 w 3693484"/>
              <a:gd name="connsiteY24-4468" fmla="*/ 2797385 h 6845510"/>
              <a:gd name="connsiteX25-4469" fmla="*/ 1359859 w 3693484"/>
              <a:gd name="connsiteY25-4470" fmla="*/ 3530810 h 6845510"/>
              <a:gd name="connsiteX26-4471" fmla="*/ 1578934 w 3693484"/>
              <a:gd name="connsiteY26-4472" fmla="*/ 4064210 h 6845510"/>
              <a:gd name="connsiteX27-4473" fmla="*/ 1969459 w 3693484"/>
              <a:gd name="connsiteY27-4474" fmla="*/ 6845510 h 6845510"/>
              <a:gd name="connsiteX0-4475" fmla="*/ 1969459 w 3693484"/>
              <a:gd name="connsiteY0-4476" fmla="*/ 6845510 h 6845510"/>
              <a:gd name="connsiteX1-4477" fmla="*/ 3693484 w 3693484"/>
              <a:gd name="connsiteY1-4478" fmla="*/ 6835985 h 6845510"/>
              <a:gd name="connsiteX2-4479" fmla="*/ 2636209 w 3693484"/>
              <a:gd name="connsiteY2-4480" fmla="*/ 3873710 h 6845510"/>
              <a:gd name="connsiteX3-4481" fmla="*/ 2512384 w 3693484"/>
              <a:gd name="connsiteY3-4482" fmla="*/ 3321260 h 6845510"/>
              <a:gd name="connsiteX4-4483" fmla="*/ 2883859 w 3693484"/>
              <a:gd name="connsiteY4-4484" fmla="*/ 2092535 h 6845510"/>
              <a:gd name="connsiteX5-4485" fmla="*/ 3512509 w 3693484"/>
              <a:gd name="connsiteY5-4486" fmla="*/ 1301960 h 6845510"/>
              <a:gd name="connsiteX6-4487" fmla="*/ 3298197 w 3693484"/>
              <a:gd name="connsiteY6-4488" fmla="*/ 1178135 h 6845510"/>
              <a:gd name="connsiteX7-4489" fmla="*/ 2607634 w 3693484"/>
              <a:gd name="connsiteY7-4490" fmla="*/ 1878222 h 6845510"/>
              <a:gd name="connsiteX8-4491" fmla="*/ 2531434 w 3693484"/>
              <a:gd name="connsiteY8-4492" fmla="*/ 1821072 h 6845510"/>
              <a:gd name="connsiteX9-4493" fmla="*/ 2874334 w 3693484"/>
              <a:gd name="connsiteY9-4494" fmla="*/ 563772 h 6845510"/>
              <a:gd name="connsiteX10-4495" fmla="*/ 2598109 w 3693484"/>
              <a:gd name="connsiteY10-4496" fmla="*/ 397084 h 6845510"/>
              <a:gd name="connsiteX11-4497" fmla="*/ 2207584 w 3693484"/>
              <a:gd name="connsiteY11-4498" fmla="*/ 1659147 h 6845510"/>
              <a:gd name="connsiteX12-4499" fmla="*/ 2131384 w 3693484"/>
              <a:gd name="connsiteY12-4500" fmla="*/ 1597235 h 6845510"/>
              <a:gd name="connsiteX13-4501" fmla="*/ 2193297 w 3693484"/>
              <a:gd name="connsiteY13-4502" fmla="*/ 154197 h 6845510"/>
              <a:gd name="connsiteX14-4503" fmla="*/ 1878971 w 3693484"/>
              <a:gd name="connsiteY14-4504" fmla="*/ 163723 h 6845510"/>
              <a:gd name="connsiteX15-4505" fmla="*/ 1798009 w 3693484"/>
              <a:gd name="connsiteY15-4506" fmla="*/ 1554373 h 6845510"/>
              <a:gd name="connsiteX16-4507" fmla="*/ 1674184 w 3693484"/>
              <a:gd name="connsiteY16-4508" fmla="*/ 1559134 h 6845510"/>
              <a:gd name="connsiteX17-4509" fmla="*/ 1593221 w 3693484"/>
              <a:gd name="connsiteY17-4510" fmla="*/ 378035 h 6845510"/>
              <a:gd name="connsiteX18-4511" fmla="*/ 1307472 w 3693484"/>
              <a:gd name="connsiteY18-4512" fmla="*/ 368510 h 6845510"/>
              <a:gd name="connsiteX19-4513" fmla="*/ 1312234 w 3693484"/>
              <a:gd name="connsiteY19-4514" fmla="*/ 1635335 h 6845510"/>
              <a:gd name="connsiteX20-4515" fmla="*/ 1259846 w 3693484"/>
              <a:gd name="connsiteY20-4516" fmla="*/ 2025860 h 6845510"/>
              <a:gd name="connsiteX21-4517" fmla="*/ 902659 w 3693484"/>
              <a:gd name="connsiteY21-4518" fmla="*/ 2302085 h 6845510"/>
              <a:gd name="connsiteX22-4519" fmla="*/ 207334 w 3693484"/>
              <a:gd name="connsiteY22-4520" fmla="*/ 1787735 h 6845510"/>
              <a:gd name="connsiteX23-4521" fmla="*/ 173996 w 3693484"/>
              <a:gd name="connsiteY23-4522" fmla="*/ 2092535 h 6845510"/>
              <a:gd name="connsiteX24-4523" fmla="*/ 731209 w 3693484"/>
              <a:gd name="connsiteY24-4524" fmla="*/ 2797385 h 6845510"/>
              <a:gd name="connsiteX25-4525" fmla="*/ 1359859 w 3693484"/>
              <a:gd name="connsiteY25-4526" fmla="*/ 3530810 h 6845510"/>
              <a:gd name="connsiteX26-4527" fmla="*/ 1578934 w 3693484"/>
              <a:gd name="connsiteY26-4528" fmla="*/ 4064210 h 6845510"/>
              <a:gd name="connsiteX27-4529" fmla="*/ 1969459 w 3693484"/>
              <a:gd name="connsiteY27-4530" fmla="*/ 6845510 h 6845510"/>
              <a:gd name="connsiteX0-4531" fmla="*/ 1969459 w 3693484"/>
              <a:gd name="connsiteY0-4532" fmla="*/ 6845510 h 6845510"/>
              <a:gd name="connsiteX1-4533" fmla="*/ 3693484 w 3693484"/>
              <a:gd name="connsiteY1-4534" fmla="*/ 6835985 h 6845510"/>
              <a:gd name="connsiteX2-4535" fmla="*/ 2636209 w 3693484"/>
              <a:gd name="connsiteY2-4536" fmla="*/ 3873710 h 6845510"/>
              <a:gd name="connsiteX3-4537" fmla="*/ 2512384 w 3693484"/>
              <a:gd name="connsiteY3-4538" fmla="*/ 3321260 h 6845510"/>
              <a:gd name="connsiteX4-4539" fmla="*/ 2921959 w 3693484"/>
              <a:gd name="connsiteY4-4540" fmla="*/ 2097298 h 6845510"/>
              <a:gd name="connsiteX5-4541" fmla="*/ 3512509 w 3693484"/>
              <a:gd name="connsiteY5-4542" fmla="*/ 1301960 h 6845510"/>
              <a:gd name="connsiteX6-4543" fmla="*/ 3298197 w 3693484"/>
              <a:gd name="connsiteY6-4544" fmla="*/ 1178135 h 6845510"/>
              <a:gd name="connsiteX7-4545" fmla="*/ 2607634 w 3693484"/>
              <a:gd name="connsiteY7-4546" fmla="*/ 1878222 h 6845510"/>
              <a:gd name="connsiteX8-4547" fmla="*/ 2531434 w 3693484"/>
              <a:gd name="connsiteY8-4548" fmla="*/ 1821072 h 6845510"/>
              <a:gd name="connsiteX9-4549" fmla="*/ 2874334 w 3693484"/>
              <a:gd name="connsiteY9-4550" fmla="*/ 563772 h 6845510"/>
              <a:gd name="connsiteX10-4551" fmla="*/ 2598109 w 3693484"/>
              <a:gd name="connsiteY10-4552" fmla="*/ 397084 h 6845510"/>
              <a:gd name="connsiteX11-4553" fmla="*/ 2207584 w 3693484"/>
              <a:gd name="connsiteY11-4554" fmla="*/ 1659147 h 6845510"/>
              <a:gd name="connsiteX12-4555" fmla="*/ 2131384 w 3693484"/>
              <a:gd name="connsiteY12-4556" fmla="*/ 1597235 h 6845510"/>
              <a:gd name="connsiteX13-4557" fmla="*/ 2193297 w 3693484"/>
              <a:gd name="connsiteY13-4558" fmla="*/ 154197 h 6845510"/>
              <a:gd name="connsiteX14-4559" fmla="*/ 1878971 w 3693484"/>
              <a:gd name="connsiteY14-4560" fmla="*/ 163723 h 6845510"/>
              <a:gd name="connsiteX15-4561" fmla="*/ 1798009 w 3693484"/>
              <a:gd name="connsiteY15-4562" fmla="*/ 1554373 h 6845510"/>
              <a:gd name="connsiteX16-4563" fmla="*/ 1674184 w 3693484"/>
              <a:gd name="connsiteY16-4564" fmla="*/ 1559134 h 6845510"/>
              <a:gd name="connsiteX17-4565" fmla="*/ 1593221 w 3693484"/>
              <a:gd name="connsiteY17-4566" fmla="*/ 378035 h 6845510"/>
              <a:gd name="connsiteX18-4567" fmla="*/ 1307472 w 3693484"/>
              <a:gd name="connsiteY18-4568" fmla="*/ 368510 h 6845510"/>
              <a:gd name="connsiteX19-4569" fmla="*/ 1312234 w 3693484"/>
              <a:gd name="connsiteY19-4570" fmla="*/ 1635335 h 6845510"/>
              <a:gd name="connsiteX20-4571" fmla="*/ 1259846 w 3693484"/>
              <a:gd name="connsiteY20-4572" fmla="*/ 2025860 h 6845510"/>
              <a:gd name="connsiteX21-4573" fmla="*/ 902659 w 3693484"/>
              <a:gd name="connsiteY21-4574" fmla="*/ 2302085 h 6845510"/>
              <a:gd name="connsiteX22-4575" fmla="*/ 207334 w 3693484"/>
              <a:gd name="connsiteY22-4576" fmla="*/ 1787735 h 6845510"/>
              <a:gd name="connsiteX23-4577" fmla="*/ 173996 w 3693484"/>
              <a:gd name="connsiteY23-4578" fmla="*/ 2092535 h 6845510"/>
              <a:gd name="connsiteX24-4579" fmla="*/ 731209 w 3693484"/>
              <a:gd name="connsiteY24-4580" fmla="*/ 2797385 h 6845510"/>
              <a:gd name="connsiteX25-4581" fmla="*/ 1359859 w 3693484"/>
              <a:gd name="connsiteY25-4582" fmla="*/ 3530810 h 6845510"/>
              <a:gd name="connsiteX26-4583" fmla="*/ 1578934 w 3693484"/>
              <a:gd name="connsiteY26-4584" fmla="*/ 4064210 h 6845510"/>
              <a:gd name="connsiteX27-4585" fmla="*/ 1969459 w 3693484"/>
              <a:gd name="connsiteY27-4586" fmla="*/ 6845510 h 6845510"/>
              <a:gd name="connsiteX0-4587" fmla="*/ 1969459 w 3693484"/>
              <a:gd name="connsiteY0-4588" fmla="*/ 6845510 h 6845510"/>
              <a:gd name="connsiteX1-4589" fmla="*/ 3693484 w 3693484"/>
              <a:gd name="connsiteY1-4590" fmla="*/ 6835985 h 6845510"/>
              <a:gd name="connsiteX2-4591" fmla="*/ 2636209 w 3693484"/>
              <a:gd name="connsiteY2-4592" fmla="*/ 3873710 h 6845510"/>
              <a:gd name="connsiteX3-4593" fmla="*/ 2512384 w 3693484"/>
              <a:gd name="connsiteY3-4594" fmla="*/ 3321260 h 6845510"/>
              <a:gd name="connsiteX4-4595" fmla="*/ 2902909 w 3693484"/>
              <a:gd name="connsiteY4-4596" fmla="*/ 2092536 h 6845510"/>
              <a:gd name="connsiteX5-4597" fmla="*/ 3512509 w 3693484"/>
              <a:gd name="connsiteY5-4598" fmla="*/ 1301960 h 6845510"/>
              <a:gd name="connsiteX6-4599" fmla="*/ 3298197 w 3693484"/>
              <a:gd name="connsiteY6-4600" fmla="*/ 1178135 h 6845510"/>
              <a:gd name="connsiteX7-4601" fmla="*/ 2607634 w 3693484"/>
              <a:gd name="connsiteY7-4602" fmla="*/ 1878222 h 6845510"/>
              <a:gd name="connsiteX8-4603" fmla="*/ 2531434 w 3693484"/>
              <a:gd name="connsiteY8-4604" fmla="*/ 1821072 h 6845510"/>
              <a:gd name="connsiteX9-4605" fmla="*/ 2874334 w 3693484"/>
              <a:gd name="connsiteY9-4606" fmla="*/ 563772 h 6845510"/>
              <a:gd name="connsiteX10-4607" fmla="*/ 2598109 w 3693484"/>
              <a:gd name="connsiteY10-4608" fmla="*/ 397084 h 6845510"/>
              <a:gd name="connsiteX11-4609" fmla="*/ 2207584 w 3693484"/>
              <a:gd name="connsiteY11-4610" fmla="*/ 1659147 h 6845510"/>
              <a:gd name="connsiteX12-4611" fmla="*/ 2131384 w 3693484"/>
              <a:gd name="connsiteY12-4612" fmla="*/ 1597235 h 6845510"/>
              <a:gd name="connsiteX13-4613" fmla="*/ 2193297 w 3693484"/>
              <a:gd name="connsiteY13-4614" fmla="*/ 154197 h 6845510"/>
              <a:gd name="connsiteX14-4615" fmla="*/ 1878971 w 3693484"/>
              <a:gd name="connsiteY14-4616" fmla="*/ 163723 h 6845510"/>
              <a:gd name="connsiteX15-4617" fmla="*/ 1798009 w 3693484"/>
              <a:gd name="connsiteY15-4618" fmla="*/ 1554373 h 6845510"/>
              <a:gd name="connsiteX16-4619" fmla="*/ 1674184 w 3693484"/>
              <a:gd name="connsiteY16-4620" fmla="*/ 1559134 h 6845510"/>
              <a:gd name="connsiteX17-4621" fmla="*/ 1593221 w 3693484"/>
              <a:gd name="connsiteY17-4622" fmla="*/ 378035 h 6845510"/>
              <a:gd name="connsiteX18-4623" fmla="*/ 1307472 w 3693484"/>
              <a:gd name="connsiteY18-4624" fmla="*/ 368510 h 6845510"/>
              <a:gd name="connsiteX19-4625" fmla="*/ 1312234 w 3693484"/>
              <a:gd name="connsiteY19-4626" fmla="*/ 1635335 h 6845510"/>
              <a:gd name="connsiteX20-4627" fmla="*/ 1259846 w 3693484"/>
              <a:gd name="connsiteY20-4628" fmla="*/ 2025860 h 6845510"/>
              <a:gd name="connsiteX21-4629" fmla="*/ 902659 w 3693484"/>
              <a:gd name="connsiteY21-4630" fmla="*/ 2302085 h 6845510"/>
              <a:gd name="connsiteX22-4631" fmla="*/ 207334 w 3693484"/>
              <a:gd name="connsiteY22-4632" fmla="*/ 1787735 h 6845510"/>
              <a:gd name="connsiteX23-4633" fmla="*/ 173996 w 3693484"/>
              <a:gd name="connsiteY23-4634" fmla="*/ 2092535 h 6845510"/>
              <a:gd name="connsiteX24-4635" fmla="*/ 731209 w 3693484"/>
              <a:gd name="connsiteY24-4636" fmla="*/ 2797385 h 6845510"/>
              <a:gd name="connsiteX25-4637" fmla="*/ 1359859 w 3693484"/>
              <a:gd name="connsiteY25-4638" fmla="*/ 3530810 h 6845510"/>
              <a:gd name="connsiteX26-4639" fmla="*/ 1578934 w 3693484"/>
              <a:gd name="connsiteY26-4640" fmla="*/ 4064210 h 6845510"/>
              <a:gd name="connsiteX27-4641" fmla="*/ 1969459 w 3693484"/>
              <a:gd name="connsiteY27-4642" fmla="*/ 6845510 h 6845510"/>
              <a:gd name="connsiteX0-4643" fmla="*/ 1969459 w 3693484"/>
              <a:gd name="connsiteY0-4644" fmla="*/ 6845510 h 6845510"/>
              <a:gd name="connsiteX1-4645" fmla="*/ 3693484 w 3693484"/>
              <a:gd name="connsiteY1-4646" fmla="*/ 6835985 h 6845510"/>
              <a:gd name="connsiteX2-4647" fmla="*/ 2636209 w 3693484"/>
              <a:gd name="connsiteY2-4648" fmla="*/ 3873710 h 6845510"/>
              <a:gd name="connsiteX3-4649" fmla="*/ 2512384 w 3693484"/>
              <a:gd name="connsiteY3-4650" fmla="*/ 3321260 h 6845510"/>
              <a:gd name="connsiteX4-4651" fmla="*/ 2902909 w 3693484"/>
              <a:gd name="connsiteY4-4652" fmla="*/ 2092536 h 6845510"/>
              <a:gd name="connsiteX5-4653" fmla="*/ 3512509 w 3693484"/>
              <a:gd name="connsiteY5-4654" fmla="*/ 1301960 h 6845510"/>
              <a:gd name="connsiteX6-4655" fmla="*/ 3298197 w 3693484"/>
              <a:gd name="connsiteY6-4656" fmla="*/ 1178135 h 6845510"/>
              <a:gd name="connsiteX7-4657" fmla="*/ 2607634 w 3693484"/>
              <a:gd name="connsiteY7-4658" fmla="*/ 1878222 h 6845510"/>
              <a:gd name="connsiteX8-4659" fmla="*/ 2531434 w 3693484"/>
              <a:gd name="connsiteY8-4660" fmla="*/ 1821072 h 6845510"/>
              <a:gd name="connsiteX9-4661" fmla="*/ 2874334 w 3693484"/>
              <a:gd name="connsiteY9-4662" fmla="*/ 563772 h 6845510"/>
              <a:gd name="connsiteX10-4663" fmla="*/ 2598109 w 3693484"/>
              <a:gd name="connsiteY10-4664" fmla="*/ 397084 h 6845510"/>
              <a:gd name="connsiteX11-4665" fmla="*/ 2207584 w 3693484"/>
              <a:gd name="connsiteY11-4666" fmla="*/ 1659147 h 6845510"/>
              <a:gd name="connsiteX12-4667" fmla="*/ 2131384 w 3693484"/>
              <a:gd name="connsiteY12-4668" fmla="*/ 1597235 h 6845510"/>
              <a:gd name="connsiteX13-4669" fmla="*/ 2193297 w 3693484"/>
              <a:gd name="connsiteY13-4670" fmla="*/ 154197 h 6845510"/>
              <a:gd name="connsiteX14-4671" fmla="*/ 1878971 w 3693484"/>
              <a:gd name="connsiteY14-4672" fmla="*/ 163723 h 6845510"/>
              <a:gd name="connsiteX15-4673" fmla="*/ 1798009 w 3693484"/>
              <a:gd name="connsiteY15-4674" fmla="*/ 1554373 h 6845510"/>
              <a:gd name="connsiteX16-4675" fmla="*/ 1674184 w 3693484"/>
              <a:gd name="connsiteY16-4676" fmla="*/ 1559134 h 6845510"/>
              <a:gd name="connsiteX17-4677" fmla="*/ 1593221 w 3693484"/>
              <a:gd name="connsiteY17-4678" fmla="*/ 378035 h 6845510"/>
              <a:gd name="connsiteX18-4679" fmla="*/ 1307472 w 3693484"/>
              <a:gd name="connsiteY18-4680" fmla="*/ 368510 h 6845510"/>
              <a:gd name="connsiteX19-4681" fmla="*/ 1312234 w 3693484"/>
              <a:gd name="connsiteY19-4682" fmla="*/ 1635335 h 6845510"/>
              <a:gd name="connsiteX20-4683" fmla="*/ 1259846 w 3693484"/>
              <a:gd name="connsiteY20-4684" fmla="*/ 2025860 h 6845510"/>
              <a:gd name="connsiteX21-4685" fmla="*/ 902659 w 3693484"/>
              <a:gd name="connsiteY21-4686" fmla="*/ 2302085 h 6845510"/>
              <a:gd name="connsiteX22-4687" fmla="*/ 207334 w 3693484"/>
              <a:gd name="connsiteY22-4688" fmla="*/ 1787735 h 6845510"/>
              <a:gd name="connsiteX23-4689" fmla="*/ 173996 w 3693484"/>
              <a:gd name="connsiteY23-4690" fmla="*/ 2092535 h 6845510"/>
              <a:gd name="connsiteX24-4691" fmla="*/ 731209 w 3693484"/>
              <a:gd name="connsiteY24-4692" fmla="*/ 2797385 h 6845510"/>
              <a:gd name="connsiteX25-4693" fmla="*/ 1359859 w 3693484"/>
              <a:gd name="connsiteY25-4694" fmla="*/ 3530810 h 6845510"/>
              <a:gd name="connsiteX26-4695" fmla="*/ 1578934 w 3693484"/>
              <a:gd name="connsiteY26-4696" fmla="*/ 4064210 h 6845510"/>
              <a:gd name="connsiteX27-4697" fmla="*/ 1969459 w 3693484"/>
              <a:gd name="connsiteY27-4698" fmla="*/ 6845510 h 6845510"/>
              <a:gd name="connsiteX0-4699" fmla="*/ 1969459 w 3693484"/>
              <a:gd name="connsiteY0-4700" fmla="*/ 6845510 h 6845510"/>
              <a:gd name="connsiteX1-4701" fmla="*/ 3693484 w 3693484"/>
              <a:gd name="connsiteY1-4702" fmla="*/ 6835985 h 6845510"/>
              <a:gd name="connsiteX2-4703" fmla="*/ 2636209 w 3693484"/>
              <a:gd name="connsiteY2-4704" fmla="*/ 3873710 h 6845510"/>
              <a:gd name="connsiteX3-4705" fmla="*/ 2512384 w 3693484"/>
              <a:gd name="connsiteY3-4706" fmla="*/ 3321260 h 6845510"/>
              <a:gd name="connsiteX4-4707" fmla="*/ 2902909 w 3693484"/>
              <a:gd name="connsiteY4-4708" fmla="*/ 2092536 h 6845510"/>
              <a:gd name="connsiteX5-4709" fmla="*/ 3512509 w 3693484"/>
              <a:gd name="connsiteY5-4710" fmla="*/ 1301960 h 6845510"/>
              <a:gd name="connsiteX6-4711" fmla="*/ 3298197 w 3693484"/>
              <a:gd name="connsiteY6-4712" fmla="*/ 1178135 h 6845510"/>
              <a:gd name="connsiteX7-4713" fmla="*/ 2607634 w 3693484"/>
              <a:gd name="connsiteY7-4714" fmla="*/ 1878222 h 6845510"/>
              <a:gd name="connsiteX8-4715" fmla="*/ 2531434 w 3693484"/>
              <a:gd name="connsiteY8-4716" fmla="*/ 1821072 h 6845510"/>
              <a:gd name="connsiteX9-4717" fmla="*/ 2874334 w 3693484"/>
              <a:gd name="connsiteY9-4718" fmla="*/ 563772 h 6845510"/>
              <a:gd name="connsiteX10-4719" fmla="*/ 2598109 w 3693484"/>
              <a:gd name="connsiteY10-4720" fmla="*/ 397084 h 6845510"/>
              <a:gd name="connsiteX11-4721" fmla="*/ 2207584 w 3693484"/>
              <a:gd name="connsiteY11-4722" fmla="*/ 1659147 h 6845510"/>
              <a:gd name="connsiteX12-4723" fmla="*/ 2131384 w 3693484"/>
              <a:gd name="connsiteY12-4724" fmla="*/ 1597235 h 6845510"/>
              <a:gd name="connsiteX13-4725" fmla="*/ 2193297 w 3693484"/>
              <a:gd name="connsiteY13-4726" fmla="*/ 154197 h 6845510"/>
              <a:gd name="connsiteX14-4727" fmla="*/ 1878971 w 3693484"/>
              <a:gd name="connsiteY14-4728" fmla="*/ 163723 h 6845510"/>
              <a:gd name="connsiteX15-4729" fmla="*/ 1798009 w 3693484"/>
              <a:gd name="connsiteY15-4730" fmla="*/ 1554373 h 6845510"/>
              <a:gd name="connsiteX16-4731" fmla="*/ 1674184 w 3693484"/>
              <a:gd name="connsiteY16-4732" fmla="*/ 1559134 h 6845510"/>
              <a:gd name="connsiteX17-4733" fmla="*/ 1593221 w 3693484"/>
              <a:gd name="connsiteY17-4734" fmla="*/ 378035 h 6845510"/>
              <a:gd name="connsiteX18-4735" fmla="*/ 1307472 w 3693484"/>
              <a:gd name="connsiteY18-4736" fmla="*/ 368510 h 6845510"/>
              <a:gd name="connsiteX19-4737" fmla="*/ 1312234 w 3693484"/>
              <a:gd name="connsiteY19-4738" fmla="*/ 1635335 h 6845510"/>
              <a:gd name="connsiteX20-4739" fmla="*/ 1259846 w 3693484"/>
              <a:gd name="connsiteY20-4740" fmla="*/ 2025860 h 6845510"/>
              <a:gd name="connsiteX21-4741" fmla="*/ 902659 w 3693484"/>
              <a:gd name="connsiteY21-4742" fmla="*/ 2302085 h 6845510"/>
              <a:gd name="connsiteX22-4743" fmla="*/ 207334 w 3693484"/>
              <a:gd name="connsiteY22-4744" fmla="*/ 1787735 h 6845510"/>
              <a:gd name="connsiteX23-4745" fmla="*/ 173996 w 3693484"/>
              <a:gd name="connsiteY23-4746" fmla="*/ 2092535 h 6845510"/>
              <a:gd name="connsiteX24-4747" fmla="*/ 731209 w 3693484"/>
              <a:gd name="connsiteY24-4748" fmla="*/ 2797385 h 6845510"/>
              <a:gd name="connsiteX25-4749" fmla="*/ 1359859 w 3693484"/>
              <a:gd name="connsiteY25-4750" fmla="*/ 3530810 h 6845510"/>
              <a:gd name="connsiteX26-4751" fmla="*/ 1578934 w 3693484"/>
              <a:gd name="connsiteY26-4752" fmla="*/ 4064210 h 6845510"/>
              <a:gd name="connsiteX27-4753" fmla="*/ 1969459 w 3693484"/>
              <a:gd name="connsiteY27-4754" fmla="*/ 6845510 h 6845510"/>
              <a:gd name="connsiteX0-4755" fmla="*/ 1969459 w 3693484"/>
              <a:gd name="connsiteY0-4756" fmla="*/ 6845510 h 6845510"/>
              <a:gd name="connsiteX1-4757" fmla="*/ 3693484 w 3693484"/>
              <a:gd name="connsiteY1-4758" fmla="*/ 6835985 h 6845510"/>
              <a:gd name="connsiteX2-4759" fmla="*/ 2636209 w 3693484"/>
              <a:gd name="connsiteY2-4760" fmla="*/ 3873710 h 6845510"/>
              <a:gd name="connsiteX3-4761" fmla="*/ 2512384 w 3693484"/>
              <a:gd name="connsiteY3-4762" fmla="*/ 3321260 h 6845510"/>
              <a:gd name="connsiteX4-4763" fmla="*/ 2750508 w 3693484"/>
              <a:gd name="connsiteY4-4764" fmla="*/ 2764048 h 6845510"/>
              <a:gd name="connsiteX5-4765" fmla="*/ 2902909 w 3693484"/>
              <a:gd name="connsiteY5-4766" fmla="*/ 2092536 h 6845510"/>
              <a:gd name="connsiteX6-4767" fmla="*/ 3512509 w 3693484"/>
              <a:gd name="connsiteY6-4768" fmla="*/ 1301960 h 6845510"/>
              <a:gd name="connsiteX7-4769" fmla="*/ 3298197 w 3693484"/>
              <a:gd name="connsiteY7-4770" fmla="*/ 1178135 h 6845510"/>
              <a:gd name="connsiteX8-4771" fmla="*/ 2607634 w 3693484"/>
              <a:gd name="connsiteY8-4772" fmla="*/ 1878222 h 6845510"/>
              <a:gd name="connsiteX9-4773" fmla="*/ 2531434 w 3693484"/>
              <a:gd name="connsiteY9-4774" fmla="*/ 1821072 h 6845510"/>
              <a:gd name="connsiteX10-4775" fmla="*/ 2874334 w 3693484"/>
              <a:gd name="connsiteY10-4776" fmla="*/ 563772 h 6845510"/>
              <a:gd name="connsiteX11-4777" fmla="*/ 2598109 w 3693484"/>
              <a:gd name="connsiteY11-4778" fmla="*/ 397084 h 6845510"/>
              <a:gd name="connsiteX12-4779" fmla="*/ 2207584 w 3693484"/>
              <a:gd name="connsiteY12-4780" fmla="*/ 1659147 h 6845510"/>
              <a:gd name="connsiteX13-4781" fmla="*/ 2131384 w 3693484"/>
              <a:gd name="connsiteY13-4782" fmla="*/ 1597235 h 6845510"/>
              <a:gd name="connsiteX14-4783" fmla="*/ 2193297 w 3693484"/>
              <a:gd name="connsiteY14-4784" fmla="*/ 154197 h 6845510"/>
              <a:gd name="connsiteX15-4785" fmla="*/ 1878971 w 3693484"/>
              <a:gd name="connsiteY15-4786" fmla="*/ 163723 h 6845510"/>
              <a:gd name="connsiteX16-4787" fmla="*/ 1798009 w 3693484"/>
              <a:gd name="connsiteY16-4788" fmla="*/ 1554373 h 6845510"/>
              <a:gd name="connsiteX17-4789" fmla="*/ 1674184 w 3693484"/>
              <a:gd name="connsiteY17-4790" fmla="*/ 1559134 h 6845510"/>
              <a:gd name="connsiteX18-4791" fmla="*/ 1593221 w 3693484"/>
              <a:gd name="connsiteY18-4792" fmla="*/ 378035 h 6845510"/>
              <a:gd name="connsiteX19-4793" fmla="*/ 1307472 w 3693484"/>
              <a:gd name="connsiteY19-4794" fmla="*/ 368510 h 6845510"/>
              <a:gd name="connsiteX20-4795" fmla="*/ 1312234 w 3693484"/>
              <a:gd name="connsiteY20-4796" fmla="*/ 1635335 h 6845510"/>
              <a:gd name="connsiteX21-4797" fmla="*/ 1259846 w 3693484"/>
              <a:gd name="connsiteY21-4798" fmla="*/ 2025860 h 6845510"/>
              <a:gd name="connsiteX22-4799" fmla="*/ 902659 w 3693484"/>
              <a:gd name="connsiteY22-4800" fmla="*/ 2302085 h 6845510"/>
              <a:gd name="connsiteX23-4801" fmla="*/ 207334 w 3693484"/>
              <a:gd name="connsiteY23-4802" fmla="*/ 1787735 h 6845510"/>
              <a:gd name="connsiteX24-4803" fmla="*/ 173996 w 3693484"/>
              <a:gd name="connsiteY24-4804" fmla="*/ 2092535 h 6845510"/>
              <a:gd name="connsiteX25-4805" fmla="*/ 731209 w 3693484"/>
              <a:gd name="connsiteY25-4806" fmla="*/ 2797385 h 6845510"/>
              <a:gd name="connsiteX26-4807" fmla="*/ 1359859 w 3693484"/>
              <a:gd name="connsiteY26-4808" fmla="*/ 3530810 h 6845510"/>
              <a:gd name="connsiteX27-4809" fmla="*/ 1578934 w 3693484"/>
              <a:gd name="connsiteY27-4810" fmla="*/ 4064210 h 6845510"/>
              <a:gd name="connsiteX28" fmla="*/ 1969459 w 3693484"/>
              <a:gd name="connsiteY28" fmla="*/ 6845510 h 6845510"/>
              <a:gd name="connsiteX0-4811" fmla="*/ 1969459 w 3693484"/>
              <a:gd name="connsiteY0-4812" fmla="*/ 6845510 h 6845510"/>
              <a:gd name="connsiteX1-4813" fmla="*/ 3693484 w 3693484"/>
              <a:gd name="connsiteY1-4814" fmla="*/ 6835985 h 6845510"/>
              <a:gd name="connsiteX2-4815" fmla="*/ 2636209 w 3693484"/>
              <a:gd name="connsiteY2-4816" fmla="*/ 3873710 h 6845510"/>
              <a:gd name="connsiteX3-4817" fmla="*/ 2512384 w 3693484"/>
              <a:gd name="connsiteY3-4818" fmla="*/ 3321260 h 6845510"/>
              <a:gd name="connsiteX4-4819" fmla="*/ 2750508 w 3693484"/>
              <a:gd name="connsiteY4-4820" fmla="*/ 2764048 h 6845510"/>
              <a:gd name="connsiteX5-4821" fmla="*/ 2902909 w 3693484"/>
              <a:gd name="connsiteY5-4822" fmla="*/ 2092536 h 6845510"/>
              <a:gd name="connsiteX6-4823" fmla="*/ 3512509 w 3693484"/>
              <a:gd name="connsiteY6-4824" fmla="*/ 1301960 h 6845510"/>
              <a:gd name="connsiteX7-4825" fmla="*/ 3298197 w 3693484"/>
              <a:gd name="connsiteY7-4826" fmla="*/ 1178135 h 6845510"/>
              <a:gd name="connsiteX8-4827" fmla="*/ 2607634 w 3693484"/>
              <a:gd name="connsiteY8-4828" fmla="*/ 1878222 h 6845510"/>
              <a:gd name="connsiteX9-4829" fmla="*/ 2531434 w 3693484"/>
              <a:gd name="connsiteY9-4830" fmla="*/ 1821072 h 6845510"/>
              <a:gd name="connsiteX10-4831" fmla="*/ 2874334 w 3693484"/>
              <a:gd name="connsiteY10-4832" fmla="*/ 563772 h 6845510"/>
              <a:gd name="connsiteX11-4833" fmla="*/ 2598109 w 3693484"/>
              <a:gd name="connsiteY11-4834" fmla="*/ 397084 h 6845510"/>
              <a:gd name="connsiteX12-4835" fmla="*/ 2207584 w 3693484"/>
              <a:gd name="connsiteY12-4836" fmla="*/ 1659147 h 6845510"/>
              <a:gd name="connsiteX13-4837" fmla="*/ 2131384 w 3693484"/>
              <a:gd name="connsiteY13-4838" fmla="*/ 1597235 h 6845510"/>
              <a:gd name="connsiteX14-4839" fmla="*/ 2193297 w 3693484"/>
              <a:gd name="connsiteY14-4840" fmla="*/ 154197 h 6845510"/>
              <a:gd name="connsiteX15-4841" fmla="*/ 1878971 w 3693484"/>
              <a:gd name="connsiteY15-4842" fmla="*/ 163723 h 6845510"/>
              <a:gd name="connsiteX16-4843" fmla="*/ 1798009 w 3693484"/>
              <a:gd name="connsiteY16-4844" fmla="*/ 1554373 h 6845510"/>
              <a:gd name="connsiteX17-4845" fmla="*/ 1674184 w 3693484"/>
              <a:gd name="connsiteY17-4846" fmla="*/ 1559134 h 6845510"/>
              <a:gd name="connsiteX18-4847" fmla="*/ 1593221 w 3693484"/>
              <a:gd name="connsiteY18-4848" fmla="*/ 378035 h 6845510"/>
              <a:gd name="connsiteX19-4849" fmla="*/ 1307472 w 3693484"/>
              <a:gd name="connsiteY19-4850" fmla="*/ 368510 h 6845510"/>
              <a:gd name="connsiteX20-4851" fmla="*/ 1312234 w 3693484"/>
              <a:gd name="connsiteY20-4852" fmla="*/ 1635335 h 6845510"/>
              <a:gd name="connsiteX21-4853" fmla="*/ 1259846 w 3693484"/>
              <a:gd name="connsiteY21-4854" fmla="*/ 2025860 h 6845510"/>
              <a:gd name="connsiteX22-4855" fmla="*/ 902659 w 3693484"/>
              <a:gd name="connsiteY22-4856" fmla="*/ 2302085 h 6845510"/>
              <a:gd name="connsiteX23-4857" fmla="*/ 207334 w 3693484"/>
              <a:gd name="connsiteY23-4858" fmla="*/ 1787735 h 6845510"/>
              <a:gd name="connsiteX24-4859" fmla="*/ 173996 w 3693484"/>
              <a:gd name="connsiteY24-4860" fmla="*/ 2092535 h 6845510"/>
              <a:gd name="connsiteX25-4861" fmla="*/ 731209 w 3693484"/>
              <a:gd name="connsiteY25-4862" fmla="*/ 2797385 h 6845510"/>
              <a:gd name="connsiteX26-4863" fmla="*/ 1359859 w 3693484"/>
              <a:gd name="connsiteY26-4864" fmla="*/ 3530810 h 6845510"/>
              <a:gd name="connsiteX27-4865" fmla="*/ 1578934 w 3693484"/>
              <a:gd name="connsiteY27-4866" fmla="*/ 4064210 h 6845510"/>
              <a:gd name="connsiteX28-4867" fmla="*/ 1969459 w 3693484"/>
              <a:gd name="connsiteY28-4868" fmla="*/ 6845510 h 6845510"/>
              <a:gd name="connsiteX0-4869" fmla="*/ 1969459 w 3693484"/>
              <a:gd name="connsiteY0-4870" fmla="*/ 6845510 h 6845510"/>
              <a:gd name="connsiteX1-4871" fmla="*/ 3693484 w 3693484"/>
              <a:gd name="connsiteY1-4872" fmla="*/ 6835985 h 6845510"/>
              <a:gd name="connsiteX2-4873" fmla="*/ 2636209 w 3693484"/>
              <a:gd name="connsiteY2-4874" fmla="*/ 3873710 h 6845510"/>
              <a:gd name="connsiteX3-4875" fmla="*/ 2512384 w 3693484"/>
              <a:gd name="connsiteY3-4876" fmla="*/ 3321260 h 6845510"/>
              <a:gd name="connsiteX4-4877" fmla="*/ 2750508 w 3693484"/>
              <a:gd name="connsiteY4-4878" fmla="*/ 2764048 h 6845510"/>
              <a:gd name="connsiteX5-4879" fmla="*/ 2902909 w 3693484"/>
              <a:gd name="connsiteY5-4880" fmla="*/ 2092536 h 6845510"/>
              <a:gd name="connsiteX6-4881" fmla="*/ 3512509 w 3693484"/>
              <a:gd name="connsiteY6-4882" fmla="*/ 1301960 h 6845510"/>
              <a:gd name="connsiteX7-4883" fmla="*/ 3298197 w 3693484"/>
              <a:gd name="connsiteY7-4884" fmla="*/ 1178135 h 6845510"/>
              <a:gd name="connsiteX8-4885" fmla="*/ 2607634 w 3693484"/>
              <a:gd name="connsiteY8-4886" fmla="*/ 1878222 h 6845510"/>
              <a:gd name="connsiteX9-4887" fmla="*/ 2531434 w 3693484"/>
              <a:gd name="connsiteY9-4888" fmla="*/ 1821072 h 6845510"/>
              <a:gd name="connsiteX10-4889" fmla="*/ 2874334 w 3693484"/>
              <a:gd name="connsiteY10-4890" fmla="*/ 563772 h 6845510"/>
              <a:gd name="connsiteX11-4891" fmla="*/ 2598109 w 3693484"/>
              <a:gd name="connsiteY11-4892" fmla="*/ 397084 h 6845510"/>
              <a:gd name="connsiteX12-4893" fmla="*/ 2207584 w 3693484"/>
              <a:gd name="connsiteY12-4894" fmla="*/ 1659147 h 6845510"/>
              <a:gd name="connsiteX13-4895" fmla="*/ 2131384 w 3693484"/>
              <a:gd name="connsiteY13-4896" fmla="*/ 1597235 h 6845510"/>
              <a:gd name="connsiteX14-4897" fmla="*/ 2193297 w 3693484"/>
              <a:gd name="connsiteY14-4898" fmla="*/ 154197 h 6845510"/>
              <a:gd name="connsiteX15-4899" fmla="*/ 1878971 w 3693484"/>
              <a:gd name="connsiteY15-4900" fmla="*/ 163723 h 6845510"/>
              <a:gd name="connsiteX16-4901" fmla="*/ 1798009 w 3693484"/>
              <a:gd name="connsiteY16-4902" fmla="*/ 1554373 h 6845510"/>
              <a:gd name="connsiteX17-4903" fmla="*/ 1674184 w 3693484"/>
              <a:gd name="connsiteY17-4904" fmla="*/ 1559134 h 6845510"/>
              <a:gd name="connsiteX18-4905" fmla="*/ 1593221 w 3693484"/>
              <a:gd name="connsiteY18-4906" fmla="*/ 378035 h 6845510"/>
              <a:gd name="connsiteX19-4907" fmla="*/ 1307472 w 3693484"/>
              <a:gd name="connsiteY19-4908" fmla="*/ 368510 h 6845510"/>
              <a:gd name="connsiteX20-4909" fmla="*/ 1312234 w 3693484"/>
              <a:gd name="connsiteY20-4910" fmla="*/ 1635335 h 6845510"/>
              <a:gd name="connsiteX21-4911" fmla="*/ 1259846 w 3693484"/>
              <a:gd name="connsiteY21-4912" fmla="*/ 2025860 h 6845510"/>
              <a:gd name="connsiteX22-4913" fmla="*/ 902659 w 3693484"/>
              <a:gd name="connsiteY22-4914" fmla="*/ 2302085 h 6845510"/>
              <a:gd name="connsiteX23-4915" fmla="*/ 207334 w 3693484"/>
              <a:gd name="connsiteY23-4916" fmla="*/ 1787735 h 6845510"/>
              <a:gd name="connsiteX24-4917" fmla="*/ 173996 w 3693484"/>
              <a:gd name="connsiteY24-4918" fmla="*/ 2092535 h 6845510"/>
              <a:gd name="connsiteX25-4919" fmla="*/ 731209 w 3693484"/>
              <a:gd name="connsiteY25-4920" fmla="*/ 2797385 h 6845510"/>
              <a:gd name="connsiteX26-4921" fmla="*/ 1359859 w 3693484"/>
              <a:gd name="connsiteY26-4922" fmla="*/ 3530810 h 6845510"/>
              <a:gd name="connsiteX27-4923" fmla="*/ 1578934 w 3693484"/>
              <a:gd name="connsiteY27-4924" fmla="*/ 4064210 h 6845510"/>
              <a:gd name="connsiteX28-4925" fmla="*/ 1969459 w 3693484"/>
              <a:gd name="connsiteY28-4926" fmla="*/ 6845510 h 6845510"/>
              <a:gd name="connsiteX0-4927" fmla="*/ 1969459 w 3693484"/>
              <a:gd name="connsiteY0-4928" fmla="*/ 6845510 h 6845510"/>
              <a:gd name="connsiteX1-4929" fmla="*/ 3693484 w 3693484"/>
              <a:gd name="connsiteY1-4930" fmla="*/ 6835985 h 6845510"/>
              <a:gd name="connsiteX2-4931" fmla="*/ 2636209 w 3693484"/>
              <a:gd name="connsiteY2-4932" fmla="*/ 3873710 h 6845510"/>
              <a:gd name="connsiteX3-4933" fmla="*/ 2555247 w 3693484"/>
              <a:gd name="connsiteY3-4934" fmla="*/ 3373648 h 6845510"/>
              <a:gd name="connsiteX4-4935" fmla="*/ 2750508 w 3693484"/>
              <a:gd name="connsiteY4-4936" fmla="*/ 2764048 h 6845510"/>
              <a:gd name="connsiteX5-4937" fmla="*/ 2902909 w 3693484"/>
              <a:gd name="connsiteY5-4938" fmla="*/ 2092536 h 6845510"/>
              <a:gd name="connsiteX6-4939" fmla="*/ 3512509 w 3693484"/>
              <a:gd name="connsiteY6-4940" fmla="*/ 1301960 h 6845510"/>
              <a:gd name="connsiteX7-4941" fmla="*/ 3298197 w 3693484"/>
              <a:gd name="connsiteY7-4942" fmla="*/ 1178135 h 6845510"/>
              <a:gd name="connsiteX8-4943" fmla="*/ 2607634 w 3693484"/>
              <a:gd name="connsiteY8-4944" fmla="*/ 1878222 h 6845510"/>
              <a:gd name="connsiteX9-4945" fmla="*/ 2531434 w 3693484"/>
              <a:gd name="connsiteY9-4946" fmla="*/ 1821072 h 6845510"/>
              <a:gd name="connsiteX10-4947" fmla="*/ 2874334 w 3693484"/>
              <a:gd name="connsiteY10-4948" fmla="*/ 563772 h 6845510"/>
              <a:gd name="connsiteX11-4949" fmla="*/ 2598109 w 3693484"/>
              <a:gd name="connsiteY11-4950" fmla="*/ 397084 h 6845510"/>
              <a:gd name="connsiteX12-4951" fmla="*/ 2207584 w 3693484"/>
              <a:gd name="connsiteY12-4952" fmla="*/ 1659147 h 6845510"/>
              <a:gd name="connsiteX13-4953" fmla="*/ 2131384 w 3693484"/>
              <a:gd name="connsiteY13-4954" fmla="*/ 1597235 h 6845510"/>
              <a:gd name="connsiteX14-4955" fmla="*/ 2193297 w 3693484"/>
              <a:gd name="connsiteY14-4956" fmla="*/ 154197 h 6845510"/>
              <a:gd name="connsiteX15-4957" fmla="*/ 1878971 w 3693484"/>
              <a:gd name="connsiteY15-4958" fmla="*/ 163723 h 6845510"/>
              <a:gd name="connsiteX16-4959" fmla="*/ 1798009 w 3693484"/>
              <a:gd name="connsiteY16-4960" fmla="*/ 1554373 h 6845510"/>
              <a:gd name="connsiteX17-4961" fmla="*/ 1674184 w 3693484"/>
              <a:gd name="connsiteY17-4962" fmla="*/ 1559134 h 6845510"/>
              <a:gd name="connsiteX18-4963" fmla="*/ 1593221 w 3693484"/>
              <a:gd name="connsiteY18-4964" fmla="*/ 378035 h 6845510"/>
              <a:gd name="connsiteX19-4965" fmla="*/ 1307472 w 3693484"/>
              <a:gd name="connsiteY19-4966" fmla="*/ 368510 h 6845510"/>
              <a:gd name="connsiteX20-4967" fmla="*/ 1312234 w 3693484"/>
              <a:gd name="connsiteY20-4968" fmla="*/ 1635335 h 6845510"/>
              <a:gd name="connsiteX21-4969" fmla="*/ 1259846 w 3693484"/>
              <a:gd name="connsiteY21-4970" fmla="*/ 2025860 h 6845510"/>
              <a:gd name="connsiteX22-4971" fmla="*/ 902659 w 3693484"/>
              <a:gd name="connsiteY22-4972" fmla="*/ 2302085 h 6845510"/>
              <a:gd name="connsiteX23-4973" fmla="*/ 207334 w 3693484"/>
              <a:gd name="connsiteY23-4974" fmla="*/ 1787735 h 6845510"/>
              <a:gd name="connsiteX24-4975" fmla="*/ 173996 w 3693484"/>
              <a:gd name="connsiteY24-4976" fmla="*/ 2092535 h 6845510"/>
              <a:gd name="connsiteX25-4977" fmla="*/ 731209 w 3693484"/>
              <a:gd name="connsiteY25-4978" fmla="*/ 2797385 h 6845510"/>
              <a:gd name="connsiteX26-4979" fmla="*/ 1359859 w 3693484"/>
              <a:gd name="connsiteY26-4980" fmla="*/ 3530810 h 6845510"/>
              <a:gd name="connsiteX27-4981" fmla="*/ 1578934 w 3693484"/>
              <a:gd name="connsiteY27-4982" fmla="*/ 4064210 h 6845510"/>
              <a:gd name="connsiteX28-4983" fmla="*/ 1969459 w 3693484"/>
              <a:gd name="connsiteY28-4984" fmla="*/ 6845510 h 6845510"/>
              <a:gd name="connsiteX0-4985" fmla="*/ 1969459 w 3693484"/>
              <a:gd name="connsiteY0-4986" fmla="*/ 6845510 h 6845510"/>
              <a:gd name="connsiteX1-4987" fmla="*/ 3693484 w 3693484"/>
              <a:gd name="connsiteY1-4988" fmla="*/ 6835985 h 6845510"/>
              <a:gd name="connsiteX2-4989" fmla="*/ 2636209 w 3693484"/>
              <a:gd name="connsiteY2-4990" fmla="*/ 3873710 h 6845510"/>
              <a:gd name="connsiteX3-4991" fmla="*/ 2555247 w 3693484"/>
              <a:gd name="connsiteY3-4992" fmla="*/ 3373648 h 6845510"/>
              <a:gd name="connsiteX4-4993" fmla="*/ 2750508 w 3693484"/>
              <a:gd name="connsiteY4-4994" fmla="*/ 2764048 h 6845510"/>
              <a:gd name="connsiteX5-4995" fmla="*/ 2902909 w 3693484"/>
              <a:gd name="connsiteY5-4996" fmla="*/ 2092536 h 6845510"/>
              <a:gd name="connsiteX6-4997" fmla="*/ 3512509 w 3693484"/>
              <a:gd name="connsiteY6-4998" fmla="*/ 1301960 h 6845510"/>
              <a:gd name="connsiteX7-4999" fmla="*/ 3298197 w 3693484"/>
              <a:gd name="connsiteY7-5000" fmla="*/ 1178135 h 6845510"/>
              <a:gd name="connsiteX8-5001" fmla="*/ 2607634 w 3693484"/>
              <a:gd name="connsiteY8-5002" fmla="*/ 1878222 h 6845510"/>
              <a:gd name="connsiteX9-5003" fmla="*/ 2531434 w 3693484"/>
              <a:gd name="connsiteY9-5004" fmla="*/ 1821072 h 6845510"/>
              <a:gd name="connsiteX10-5005" fmla="*/ 2874334 w 3693484"/>
              <a:gd name="connsiteY10-5006" fmla="*/ 563772 h 6845510"/>
              <a:gd name="connsiteX11-5007" fmla="*/ 2598109 w 3693484"/>
              <a:gd name="connsiteY11-5008" fmla="*/ 397084 h 6845510"/>
              <a:gd name="connsiteX12-5009" fmla="*/ 2207584 w 3693484"/>
              <a:gd name="connsiteY12-5010" fmla="*/ 1659147 h 6845510"/>
              <a:gd name="connsiteX13-5011" fmla="*/ 2131384 w 3693484"/>
              <a:gd name="connsiteY13-5012" fmla="*/ 1597235 h 6845510"/>
              <a:gd name="connsiteX14-5013" fmla="*/ 2193297 w 3693484"/>
              <a:gd name="connsiteY14-5014" fmla="*/ 154197 h 6845510"/>
              <a:gd name="connsiteX15-5015" fmla="*/ 1878971 w 3693484"/>
              <a:gd name="connsiteY15-5016" fmla="*/ 163723 h 6845510"/>
              <a:gd name="connsiteX16-5017" fmla="*/ 1798009 w 3693484"/>
              <a:gd name="connsiteY16-5018" fmla="*/ 1554373 h 6845510"/>
              <a:gd name="connsiteX17-5019" fmla="*/ 1674184 w 3693484"/>
              <a:gd name="connsiteY17-5020" fmla="*/ 1559134 h 6845510"/>
              <a:gd name="connsiteX18-5021" fmla="*/ 1593221 w 3693484"/>
              <a:gd name="connsiteY18-5022" fmla="*/ 378035 h 6845510"/>
              <a:gd name="connsiteX19-5023" fmla="*/ 1307472 w 3693484"/>
              <a:gd name="connsiteY19-5024" fmla="*/ 368510 h 6845510"/>
              <a:gd name="connsiteX20-5025" fmla="*/ 1312234 w 3693484"/>
              <a:gd name="connsiteY20-5026" fmla="*/ 1635335 h 6845510"/>
              <a:gd name="connsiteX21-5027" fmla="*/ 1259846 w 3693484"/>
              <a:gd name="connsiteY21-5028" fmla="*/ 2025860 h 6845510"/>
              <a:gd name="connsiteX22-5029" fmla="*/ 902659 w 3693484"/>
              <a:gd name="connsiteY22-5030" fmla="*/ 2302085 h 6845510"/>
              <a:gd name="connsiteX23-5031" fmla="*/ 207334 w 3693484"/>
              <a:gd name="connsiteY23-5032" fmla="*/ 1787735 h 6845510"/>
              <a:gd name="connsiteX24-5033" fmla="*/ 173996 w 3693484"/>
              <a:gd name="connsiteY24-5034" fmla="*/ 2092535 h 6845510"/>
              <a:gd name="connsiteX25-5035" fmla="*/ 731209 w 3693484"/>
              <a:gd name="connsiteY25-5036" fmla="*/ 2797385 h 6845510"/>
              <a:gd name="connsiteX26-5037" fmla="*/ 1359859 w 3693484"/>
              <a:gd name="connsiteY26-5038" fmla="*/ 3530810 h 6845510"/>
              <a:gd name="connsiteX27-5039" fmla="*/ 1578934 w 3693484"/>
              <a:gd name="connsiteY27-5040" fmla="*/ 4064210 h 6845510"/>
              <a:gd name="connsiteX28-5041" fmla="*/ 1969459 w 3693484"/>
              <a:gd name="connsiteY28-5042" fmla="*/ 6845510 h 6845510"/>
              <a:gd name="connsiteX0-5043" fmla="*/ 1969459 w 3693484"/>
              <a:gd name="connsiteY0-5044" fmla="*/ 6845510 h 6845510"/>
              <a:gd name="connsiteX1-5045" fmla="*/ 3693484 w 3693484"/>
              <a:gd name="connsiteY1-5046" fmla="*/ 6835985 h 6845510"/>
              <a:gd name="connsiteX2-5047" fmla="*/ 2636209 w 3693484"/>
              <a:gd name="connsiteY2-5048" fmla="*/ 3873710 h 6845510"/>
              <a:gd name="connsiteX3-5049" fmla="*/ 2555247 w 3693484"/>
              <a:gd name="connsiteY3-5050" fmla="*/ 3373648 h 6845510"/>
              <a:gd name="connsiteX4-5051" fmla="*/ 2750508 w 3693484"/>
              <a:gd name="connsiteY4-5052" fmla="*/ 2764048 h 6845510"/>
              <a:gd name="connsiteX5-5053" fmla="*/ 2864809 w 3693484"/>
              <a:gd name="connsiteY5-5054" fmla="*/ 2192548 h 6845510"/>
              <a:gd name="connsiteX6-5055" fmla="*/ 3512509 w 3693484"/>
              <a:gd name="connsiteY6-5056" fmla="*/ 1301960 h 6845510"/>
              <a:gd name="connsiteX7-5057" fmla="*/ 3298197 w 3693484"/>
              <a:gd name="connsiteY7-5058" fmla="*/ 1178135 h 6845510"/>
              <a:gd name="connsiteX8-5059" fmla="*/ 2607634 w 3693484"/>
              <a:gd name="connsiteY8-5060" fmla="*/ 1878222 h 6845510"/>
              <a:gd name="connsiteX9-5061" fmla="*/ 2531434 w 3693484"/>
              <a:gd name="connsiteY9-5062" fmla="*/ 1821072 h 6845510"/>
              <a:gd name="connsiteX10-5063" fmla="*/ 2874334 w 3693484"/>
              <a:gd name="connsiteY10-5064" fmla="*/ 563772 h 6845510"/>
              <a:gd name="connsiteX11-5065" fmla="*/ 2598109 w 3693484"/>
              <a:gd name="connsiteY11-5066" fmla="*/ 397084 h 6845510"/>
              <a:gd name="connsiteX12-5067" fmla="*/ 2207584 w 3693484"/>
              <a:gd name="connsiteY12-5068" fmla="*/ 1659147 h 6845510"/>
              <a:gd name="connsiteX13-5069" fmla="*/ 2131384 w 3693484"/>
              <a:gd name="connsiteY13-5070" fmla="*/ 1597235 h 6845510"/>
              <a:gd name="connsiteX14-5071" fmla="*/ 2193297 w 3693484"/>
              <a:gd name="connsiteY14-5072" fmla="*/ 154197 h 6845510"/>
              <a:gd name="connsiteX15-5073" fmla="*/ 1878971 w 3693484"/>
              <a:gd name="connsiteY15-5074" fmla="*/ 163723 h 6845510"/>
              <a:gd name="connsiteX16-5075" fmla="*/ 1798009 w 3693484"/>
              <a:gd name="connsiteY16-5076" fmla="*/ 1554373 h 6845510"/>
              <a:gd name="connsiteX17-5077" fmla="*/ 1674184 w 3693484"/>
              <a:gd name="connsiteY17-5078" fmla="*/ 1559134 h 6845510"/>
              <a:gd name="connsiteX18-5079" fmla="*/ 1593221 w 3693484"/>
              <a:gd name="connsiteY18-5080" fmla="*/ 378035 h 6845510"/>
              <a:gd name="connsiteX19-5081" fmla="*/ 1307472 w 3693484"/>
              <a:gd name="connsiteY19-5082" fmla="*/ 368510 h 6845510"/>
              <a:gd name="connsiteX20-5083" fmla="*/ 1312234 w 3693484"/>
              <a:gd name="connsiteY20-5084" fmla="*/ 1635335 h 6845510"/>
              <a:gd name="connsiteX21-5085" fmla="*/ 1259846 w 3693484"/>
              <a:gd name="connsiteY21-5086" fmla="*/ 2025860 h 6845510"/>
              <a:gd name="connsiteX22-5087" fmla="*/ 902659 w 3693484"/>
              <a:gd name="connsiteY22-5088" fmla="*/ 2302085 h 6845510"/>
              <a:gd name="connsiteX23-5089" fmla="*/ 207334 w 3693484"/>
              <a:gd name="connsiteY23-5090" fmla="*/ 1787735 h 6845510"/>
              <a:gd name="connsiteX24-5091" fmla="*/ 173996 w 3693484"/>
              <a:gd name="connsiteY24-5092" fmla="*/ 2092535 h 6845510"/>
              <a:gd name="connsiteX25-5093" fmla="*/ 731209 w 3693484"/>
              <a:gd name="connsiteY25-5094" fmla="*/ 2797385 h 6845510"/>
              <a:gd name="connsiteX26-5095" fmla="*/ 1359859 w 3693484"/>
              <a:gd name="connsiteY26-5096" fmla="*/ 3530810 h 6845510"/>
              <a:gd name="connsiteX27-5097" fmla="*/ 1578934 w 3693484"/>
              <a:gd name="connsiteY27-5098" fmla="*/ 4064210 h 6845510"/>
              <a:gd name="connsiteX28-5099" fmla="*/ 1969459 w 3693484"/>
              <a:gd name="connsiteY28-5100" fmla="*/ 6845510 h 6845510"/>
              <a:gd name="connsiteX0-5101" fmla="*/ 1969459 w 3693484"/>
              <a:gd name="connsiteY0-5102" fmla="*/ 6845510 h 6845510"/>
              <a:gd name="connsiteX1-5103" fmla="*/ 3693484 w 3693484"/>
              <a:gd name="connsiteY1-5104" fmla="*/ 6835985 h 6845510"/>
              <a:gd name="connsiteX2-5105" fmla="*/ 2636209 w 3693484"/>
              <a:gd name="connsiteY2-5106" fmla="*/ 3873710 h 6845510"/>
              <a:gd name="connsiteX3-5107" fmla="*/ 2555247 w 3693484"/>
              <a:gd name="connsiteY3-5108" fmla="*/ 3373648 h 6845510"/>
              <a:gd name="connsiteX4-5109" fmla="*/ 2750508 w 3693484"/>
              <a:gd name="connsiteY4-5110" fmla="*/ 2764048 h 6845510"/>
              <a:gd name="connsiteX5-5111" fmla="*/ 2864809 w 3693484"/>
              <a:gd name="connsiteY5-5112" fmla="*/ 2192548 h 6845510"/>
              <a:gd name="connsiteX6-5113" fmla="*/ 3512509 w 3693484"/>
              <a:gd name="connsiteY6-5114" fmla="*/ 1301960 h 6845510"/>
              <a:gd name="connsiteX7-5115" fmla="*/ 3298197 w 3693484"/>
              <a:gd name="connsiteY7-5116" fmla="*/ 1178135 h 6845510"/>
              <a:gd name="connsiteX8-5117" fmla="*/ 2607634 w 3693484"/>
              <a:gd name="connsiteY8-5118" fmla="*/ 1878222 h 6845510"/>
              <a:gd name="connsiteX9-5119" fmla="*/ 2531434 w 3693484"/>
              <a:gd name="connsiteY9-5120" fmla="*/ 1821072 h 6845510"/>
              <a:gd name="connsiteX10-5121" fmla="*/ 2874334 w 3693484"/>
              <a:gd name="connsiteY10-5122" fmla="*/ 563772 h 6845510"/>
              <a:gd name="connsiteX11-5123" fmla="*/ 2598109 w 3693484"/>
              <a:gd name="connsiteY11-5124" fmla="*/ 397084 h 6845510"/>
              <a:gd name="connsiteX12-5125" fmla="*/ 2207584 w 3693484"/>
              <a:gd name="connsiteY12-5126" fmla="*/ 1659147 h 6845510"/>
              <a:gd name="connsiteX13-5127" fmla="*/ 2131384 w 3693484"/>
              <a:gd name="connsiteY13-5128" fmla="*/ 1597235 h 6845510"/>
              <a:gd name="connsiteX14-5129" fmla="*/ 2193297 w 3693484"/>
              <a:gd name="connsiteY14-5130" fmla="*/ 154197 h 6845510"/>
              <a:gd name="connsiteX15-5131" fmla="*/ 1878971 w 3693484"/>
              <a:gd name="connsiteY15-5132" fmla="*/ 163723 h 6845510"/>
              <a:gd name="connsiteX16-5133" fmla="*/ 1798009 w 3693484"/>
              <a:gd name="connsiteY16-5134" fmla="*/ 1554373 h 6845510"/>
              <a:gd name="connsiteX17-5135" fmla="*/ 1674184 w 3693484"/>
              <a:gd name="connsiteY17-5136" fmla="*/ 1559134 h 6845510"/>
              <a:gd name="connsiteX18-5137" fmla="*/ 1593221 w 3693484"/>
              <a:gd name="connsiteY18-5138" fmla="*/ 378035 h 6845510"/>
              <a:gd name="connsiteX19-5139" fmla="*/ 1307472 w 3693484"/>
              <a:gd name="connsiteY19-5140" fmla="*/ 368510 h 6845510"/>
              <a:gd name="connsiteX20-5141" fmla="*/ 1312234 w 3693484"/>
              <a:gd name="connsiteY20-5142" fmla="*/ 1635335 h 6845510"/>
              <a:gd name="connsiteX21-5143" fmla="*/ 1259846 w 3693484"/>
              <a:gd name="connsiteY21-5144" fmla="*/ 2025860 h 6845510"/>
              <a:gd name="connsiteX22-5145" fmla="*/ 902659 w 3693484"/>
              <a:gd name="connsiteY22-5146" fmla="*/ 2302085 h 6845510"/>
              <a:gd name="connsiteX23-5147" fmla="*/ 207334 w 3693484"/>
              <a:gd name="connsiteY23-5148" fmla="*/ 1787735 h 6845510"/>
              <a:gd name="connsiteX24-5149" fmla="*/ 173996 w 3693484"/>
              <a:gd name="connsiteY24-5150" fmla="*/ 2092535 h 6845510"/>
              <a:gd name="connsiteX25-5151" fmla="*/ 731209 w 3693484"/>
              <a:gd name="connsiteY25-5152" fmla="*/ 2797385 h 6845510"/>
              <a:gd name="connsiteX26-5153" fmla="*/ 1359859 w 3693484"/>
              <a:gd name="connsiteY26-5154" fmla="*/ 3530810 h 6845510"/>
              <a:gd name="connsiteX27-5155" fmla="*/ 1578934 w 3693484"/>
              <a:gd name="connsiteY27-5156" fmla="*/ 4064210 h 6845510"/>
              <a:gd name="connsiteX28-5157" fmla="*/ 1969459 w 3693484"/>
              <a:gd name="connsiteY28-5158" fmla="*/ 6845510 h 6845510"/>
              <a:gd name="connsiteX0-5159" fmla="*/ 1969459 w 3693484"/>
              <a:gd name="connsiteY0-5160" fmla="*/ 6845510 h 6845510"/>
              <a:gd name="connsiteX1-5161" fmla="*/ 3693484 w 3693484"/>
              <a:gd name="connsiteY1-5162" fmla="*/ 6835985 h 6845510"/>
              <a:gd name="connsiteX2-5163" fmla="*/ 2636209 w 3693484"/>
              <a:gd name="connsiteY2-5164" fmla="*/ 3873710 h 6845510"/>
              <a:gd name="connsiteX3-5165" fmla="*/ 2555247 w 3693484"/>
              <a:gd name="connsiteY3-5166" fmla="*/ 3373648 h 6845510"/>
              <a:gd name="connsiteX4-5167" fmla="*/ 2750508 w 3693484"/>
              <a:gd name="connsiteY4-5168" fmla="*/ 2764048 h 6845510"/>
              <a:gd name="connsiteX5-5169" fmla="*/ 2864809 w 3693484"/>
              <a:gd name="connsiteY5-5170" fmla="*/ 2192548 h 6845510"/>
              <a:gd name="connsiteX6-5171" fmla="*/ 3512509 w 3693484"/>
              <a:gd name="connsiteY6-5172" fmla="*/ 1301960 h 6845510"/>
              <a:gd name="connsiteX7-5173" fmla="*/ 3298197 w 3693484"/>
              <a:gd name="connsiteY7-5174" fmla="*/ 1178135 h 6845510"/>
              <a:gd name="connsiteX8-5175" fmla="*/ 2607634 w 3693484"/>
              <a:gd name="connsiteY8-5176" fmla="*/ 1878222 h 6845510"/>
              <a:gd name="connsiteX9-5177" fmla="*/ 2531434 w 3693484"/>
              <a:gd name="connsiteY9-5178" fmla="*/ 1821072 h 6845510"/>
              <a:gd name="connsiteX10-5179" fmla="*/ 2874334 w 3693484"/>
              <a:gd name="connsiteY10-5180" fmla="*/ 563772 h 6845510"/>
              <a:gd name="connsiteX11-5181" fmla="*/ 2598109 w 3693484"/>
              <a:gd name="connsiteY11-5182" fmla="*/ 397084 h 6845510"/>
              <a:gd name="connsiteX12-5183" fmla="*/ 2207584 w 3693484"/>
              <a:gd name="connsiteY12-5184" fmla="*/ 1659147 h 6845510"/>
              <a:gd name="connsiteX13-5185" fmla="*/ 2131384 w 3693484"/>
              <a:gd name="connsiteY13-5186" fmla="*/ 1597235 h 6845510"/>
              <a:gd name="connsiteX14-5187" fmla="*/ 2193297 w 3693484"/>
              <a:gd name="connsiteY14-5188" fmla="*/ 154197 h 6845510"/>
              <a:gd name="connsiteX15-5189" fmla="*/ 1878971 w 3693484"/>
              <a:gd name="connsiteY15-5190" fmla="*/ 163723 h 6845510"/>
              <a:gd name="connsiteX16-5191" fmla="*/ 1798009 w 3693484"/>
              <a:gd name="connsiteY16-5192" fmla="*/ 1554373 h 6845510"/>
              <a:gd name="connsiteX17-5193" fmla="*/ 1674184 w 3693484"/>
              <a:gd name="connsiteY17-5194" fmla="*/ 1559134 h 6845510"/>
              <a:gd name="connsiteX18-5195" fmla="*/ 1593221 w 3693484"/>
              <a:gd name="connsiteY18-5196" fmla="*/ 378035 h 6845510"/>
              <a:gd name="connsiteX19-5197" fmla="*/ 1307472 w 3693484"/>
              <a:gd name="connsiteY19-5198" fmla="*/ 368510 h 6845510"/>
              <a:gd name="connsiteX20-5199" fmla="*/ 1312234 w 3693484"/>
              <a:gd name="connsiteY20-5200" fmla="*/ 1635335 h 6845510"/>
              <a:gd name="connsiteX21-5201" fmla="*/ 1259846 w 3693484"/>
              <a:gd name="connsiteY21-5202" fmla="*/ 2025860 h 6845510"/>
              <a:gd name="connsiteX22-5203" fmla="*/ 902659 w 3693484"/>
              <a:gd name="connsiteY22-5204" fmla="*/ 2302085 h 6845510"/>
              <a:gd name="connsiteX23-5205" fmla="*/ 207334 w 3693484"/>
              <a:gd name="connsiteY23-5206" fmla="*/ 1787735 h 6845510"/>
              <a:gd name="connsiteX24-5207" fmla="*/ 173996 w 3693484"/>
              <a:gd name="connsiteY24-5208" fmla="*/ 2092535 h 6845510"/>
              <a:gd name="connsiteX25-5209" fmla="*/ 731209 w 3693484"/>
              <a:gd name="connsiteY25-5210" fmla="*/ 2797385 h 6845510"/>
              <a:gd name="connsiteX26-5211" fmla="*/ 1359859 w 3693484"/>
              <a:gd name="connsiteY26-5212" fmla="*/ 3530810 h 6845510"/>
              <a:gd name="connsiteX27-5213" fmla="*/ 1578934 w 3693484"/>
              <a:gd name="connsiteY27-5214" fmla="*/ 4064210 h 6845510"/>
              <a:gd name="connsiteX28-5215" fmla="*/ 1969459 w 3693484"/>
              <a:gd name="connsiteY28-5216" fmla="*/ 6845510 h 6845510"/>
              <a:gd name="connsiteX0-5217" fmla="*/ 1969459 w 3693484"/>
              <a:gd name="connsiteY0-5218" fmla="*/ 6845510 h 6845510"/>
              <a:gd name="connsiteX1-5219" fmla="*/ 3693484 w 3693484"/>
              <a:gd name="connsiteY1-5220" fmla="*/ 6835985 h 6845510"/>
              <a:gd name="connsiteX2-5221" fmla="*/ 2636209 w 3693484"/>
              <a:gd name="connsiteY2-5222" fmla="*/ 3873710 h 6845510"/>
              <a:gd name="connsiteX3-5223" fmla="*/ 2517147 w 3693484"/>
              <a:gd name="connsiteY3-5224" fmla="*/ 3354598 h 6845510"/>
              <a:gd name="connsiteX4-5225" fmla="*/ 2750508 w 3693484"/>
              <a:gd name="connsiteY4-5226" fmla="*/ 2764048 h 6845510"/>
              <a:gd name="connsiteX5-5227" fmla="*/ 2864809 w 3693484"/>
              <a:gd name="connsiteY5-5228" fmla="*/ 2192548 h 6845510"/>
              <a:gd name="connsiteX6-5229" fmla="*/ 3512509 w 3693484"/>
              <a:gd name="connsiteY6-5230" fmla="*/ 1301960 h 6845510"/>
              <a:gd name="connsiteX7-5231" fmla="*/ 3298197 w 3693484"/>
              <a:gd name="connsiteY7-5232" fmla="*/ 1178135 h 6845510"/>
              <a:gd name="connsiteX8-5233" fmla="*/ 2607634 w 3693484"/>
              <a:gd name="connsiteY8-5234" fmla="*/ 1878222 h 6845510"/>
              <a:gd name="connsiteX9-5235" fmla="*/ 2531434 w 3693484"/>
              <a:gd name="connsiteY9-5236" fmla="*/ 1821072 h 6845510"/>
              <a:gd name="connsiteX10-5237" fmla="*/ 2874334 w 3693484"/>
              <a:gd name="connsiteY10-5238" fmla="*/ 563772 h 6845510"/>
              <a:gd name="connsiteX11-5239" fmla="*/ 2598109 w 3693484"/>
              <a:gd name="connsiteY11-5240" fmla="*/ 397084 h 6845510"/>
              <a:gd name="connsiteX12-5241" fmla="*/ 2207584 w 3693484"/>
              <a:gd name="connsiteY12-5242" fmla="*/ 1659147 h 6845510"/>
              <a:gd name="connsiteX13-5243" fmla="*/ 2131384 w 3693484"/>
              <a:gd name="connsiteY13-5244" fmla="*/ 1597235 h 6845510"/>
              <a:gd name="connsiteX14-5245" fmla="*/ 2193297 w 3693484"/>
              <a:gd name="connsiteY14-5246" fmla="*/ 154197 h 6845510"/>
              <a:gd name="connsiteX15-5247" fmla="*/ 1878971 w 3693484"/>
              <a:gd name="connsiteY15-5248" fmla="*/ 163723 h 6845510"/>
              <a:gd name="connsiteX16-5249" fmla="*/ 1798009 w 3693484"/>
              <a:gd name="connsiteY16-5250" fmla="*/ 1554373 h 6845510"/>
              <a:gd name="connsiteX17-5251" fmla="*/ 1674184 w 3693484"/>
              <a:gd name="connsiteY17-5252" fmla="*/ 1559134 h 6845510"/>
              <a:gd name="connsiteX18-5253" fmla="*/ 1593221 w 3693484"/>
              <a:gd name="connsiteY18-5254" fmla="*/ 378035 h 6845510"/>
              <a:gd name="connsiteX19-5255" fmla="*/ 1307472 w 3693484"/>
              <a:gd name="connsiteY19-5256" fmla="*/ 368510 h 6845510"/>
              <a:gd name="connsiteX20-5257" fmla="*/ 1312234 w 3693484"/>
              <a:gd name="connsiteY20-5258" fmla="*/ 1635335 h 6845510"/>
              <a:gd name="connsiteX21-5259" fmla="*/ 1259846 w 3693484"/>
              <a:gd name="connsiteY21-5260" fmla="*/ 2025860 h 6845510"/>
              <a:gd name="connsiteX22-5261" fmla="*/ 902659 w 3693484"/>
              <a:gd name="connsiteY22-5262" fmla="*/ 2302085 h 6845510"/>
              <a:gd name="connsiteX23-5263" fmla="*/ 207334 w 3693484"/>
              <a:gd name="connsiteY23-5264" fmla="*/ 1787735 h 6845510"/>
              <a:gd name="connsiteX24-5265" fmla="*/ 173996 w 3693484"/>
              <a:gd name="connsiteY24-5266" fmla="*/ 2092535 h 6845510"/>
              <a:gd name="connsiteX25-5267" fmla="*/ 731209 w 3693484"/>
              <a:gd name="connsiteY25-5268" fmla="*/ 2797385 h 6845510"/>
              <a:gd name="connsiteX26-5269" fmla="*/ 1359859 w 3693484"/>
              <a:gd name="connsiteY26-5270" fmla="*/ 3530810 h 6845510"/>
              <a:gd name="connsiteX27-5271" fmla="*/ 1578934 w 3693484"/>
              <a:gd name="connsiteY27-5272" fmla="*/ 4064210 h 6845510"/>
              <a:gd name="connsiteX28-5273" fmla="*/ 1969459 w 3693484"/>
              <a:gd name="connsiteY28-5274" fmla="*/ 6845510 h 6845510"/>
              <a:gd name="connsiteX0-5275" fmla="*/ 1969459 w 3693484"/>
              <a:gd name="connsiteY0-5276" fmla="*/ 6845510 h 6845510"/>
              <a:gd name="connsiteX1-5277" fmla="*/ 3693484 w 3693484"/>
              <a:gd name="connsiteY1-5278" fmla="*/ 6835985 h 6845510"/>
              <a:gd name="connsiteX2-5279" fmla="*/ 2636209 w 3693484"/>
              <a:gd name="connsiteY2-5280" fmla="*/ 3873710 h 6845510"/>
              <a:gd name="connsiteX3-5281" fmla="*/ 2517147 w 3693484"/>
              <a:gd name="connsiteY3-5282" fmla="*/ 3354598 h 6845510"/>
              <a:gd name="connsiteX4-5283" fmla="*/ 2731458 w 3693484"/>
              <a:gd name="connsiteY4-5284" fmla="*/ 2735473 h 6845510"/>
              <a:gd name="connsiteX5-5285" fmla="*/ 2864809 w 3693484"/>
              <a:gd name="connsiteY5-5286" fmla="*/ 2192548 h 6845510"/>
              <a:gd name="connsiteX6-5287" fmla="*/ 3512509 w 3693484"/>
              <a:gd name="connsiteY6-5288" fmla="*/ 1301960 h 6845510"/>
              <a:gd name="connsiteX7-5289" fmla="*/ 3298197 w 3693484"/>
              <a:gd name="connsiteY7-5290" fmla="*/ 1178135 h 6845510"/>
              <a:gd name="connsiteX8-5291" fmla="*/ 2607634 w 3693484"/>
              <a:gd name="connsiteY8-5292" fmla="*/ 1878222 h 6845510"/>
              <a:gd name="connsiteX9-5293" fmla="*/ 2531434 w 3693484"/>
              <a:gd name="connsiteY9-5294" fmla="*/ 1821072 h 6845510"/>
              <a:gd name="connsiteX10-5295" fmla="*/ 2874334 w 3693484"/>
              <a:gd name="connsiteY10-5296" fmla="*/ 563772 h 6845510"/>
              <a:gd name="connsiteX11-5297" fmla="*/ 2598109 w 3693484"/>
              <a:gd name="connsiteY11-5298" fmla="*/ 397084 h 6845510"/>
              <a:gd name="connsiteX12-5299" fmla="*/ 2207584 w 3693484"/>
              <a:gd name="connsiteY12-5300" fmla="*/ 1659147 h 6845510"/>
              <a:gd name="connsiteX13-5301" fmla="*/ 2131384 w 3693484"/>
              <a:gd name="connsiteY13-5302" fmla="*/ 1597235 h 6845510"/>
              <a:gd name="connsiteX14-5303" fmla="*/ 2193297 w 3693484"/>
              <a:gd name="connsiteY14-5304" fmla="*/ 154197 h 6845510"/>
              <a:gd name="connsiteX15-5305" fmla="*/ 1878971 w 3693484"/>
              <a:gd name="connsiteY15-5306" fmla="*/ 163723 h 6845510"/>
              <a:gd name="connsiteX16-5307" fmla="*/ 1798009 w 3693484"/>
              <a:gd name="connsiteY16-5308" fmla="*/ 1554373 h 6845510"/>
              <a:gd name="connsiteX17-5309" fmla="*/ 1674184 w 3693484"/>
              <a:gd name="connsiteY17-5310" fmla="*/ 1559134 h 6845510"/>
              <a:gd name="connsiteX18-5311" fmla="*/ 1593221 w 3693484"/>
              <a:gd name="connsiteY18-5312" fmla="*/ 378035 h 6845510"/>
              <a:gd name="connsiteX19-5313" fmla="*/ 1307472 w 3693484"/>
              <a:gd name="connsiteY19-5314" fmla="*/ 368510 h 6845510"/>
              <a:gd name="connsiteX20-5315" fmla="*/ 1312234 w 3693484"/>
              <a:gd name="connsiteY20-5316" fmla="*/ 1635335 h 6845510"/>
              <a:gd name="connsiteX21-5317" fmla="*/ 1259846 w 3693484"/>
              <a:gd name="connsiteY21-5318" fmla="*/ 2025860 h 6845510"/>
              <a:gd name="connsiteX22-5319" fmla="*/ 902659 w 3693484"/>
              <a:gd name="connsiteY22-5320" fmla="*/ 2302085 h 6845510"/>
              <a:gd name="connsiteX23-5321" fmla="*/ 207334 w 3693484"/>
              <a:gd name="connsiteY23-5322" fmla="*/ 1787735 h 6845510"/>
              <a:gd name="connsiteX24-5323" fmla="*/ 173996 w 3693484"/>
              <a:gd name="connsiteY24-5324" fmla="*/ 2092535 h 6845510"/>
              <a:gd name="connsiteX25-5325" fmla="*/ 731209 w 3693484"/>
              <a:gd name="connsiteY25-5326" fmla="*/ 2797385 h 6845510"/>
              <a:gd name="connsiteX26-5327" fmla="*/ 1359859 w 3693484"/>
              <a:gd name="connsiteY26-5328" fmla="*/ 3530810 h 6845510"/>
              <a:gd name="connsiteX27-5329" fmla="*/ 1578934 w 3693484"/>
              <a:gd name="connsiteY27-5330" fmla="*/ 4064210 h 6845510"/>
              <a:gd name="connsiteX28-5331" fmla="*/ 1969459 w 3693484"/>
              <a:gd name="connsiteY28-5332" fmla="*/ 6845510 h 6845510"/>
              <a:gd name="connsiteX0-5333" fmla="*/ 1969459 w 3693484"/>
              <a:gd name="connsiteY0-5334" fmla="*/ 6845510 h 6845510"/>
              <a:gd name="connsiteX1-5335" fmla="*/ 3693484 w 3693484"/>
              <a:gd name="connsiteY1-5336" fmla="*/ 6835985 h 6845510"/>
              <a:gd name="connsiteX2-5337" fmla="*/ 2636209 w 3693484"/>
              <a:gd name="connsiteY2-5338" fmla="*/ 3873710 h 6845510"/>
              <a:gd name="connsiteX3-5339" fmla="*/ 2517147 w 3693484"/>
              <a:gd name="connsiteY3-5340" fmla="*/ 3354598 h 6845510"/>
              <a:gd name="connsiteX4-5341" fmla="*/ 2731458 w 3693484"/>
              <a:gd name="connsiteY4-5342" fmla="*/ 2735473 h 6845510"/>
              <a:gd name="connsiteX5-5343" fmla="*/ 2864809 w 3693484"/>
              <a:gd name="connsiteY5-5344" fmla="*/ 2192548 h 6845510"/>
              <a:gd name="connsiteX6-5345" fmla="*/ 3512509 w 3693484"/>
              <a:gd name="connsiteY6-5346" fmla="*/ 1301960 h 6845510"/>
              <a:gd name="connsiteX7-5347" fmla="*/ 3298197 w 3693484"/>
              <a:gd name="connsiteY7-5348" fmla="*/ 1178135 h 6845510"/>
              <a:gd name="connsiteX8-5349" fmla="*/ 2607634 w 3693484"/>
              <a:gd name="connsiteY8-5350" fmla="*/ 1878222 h 6845510"/>
              <a:gd name="connsiteX9-5351" fmla="*/ 2531434 w 3693484"/>
              <a:gd name="connsiteY9-5352" fmla="*/ 1821072 h 6845510"/>
              <a:gd name="connsiteX10-5353" fmla="*/ 2874334 w 3693484"/>
              <a:gd name="connsiteY10-5354" fmla="*/ 563772 h 6845510"/>
              <a:gd name="connsiteX11-5355" fmla="*/ 2598109 w 3693484"/>
              <a:gd name="connsiteY11-5356" fmla="*/ 397084 h 6845510"/>
              <a:gd name="connsiteX12-5357" fmla="*/ 2207584 w 3693484"/>
              <a:gd name="connsiteY12-5358" fmla="*/ 1659147 h 6845510"/>
              <a:gd name="connsiteX13-5359" fmla="*/ 2131384 w 3693484"/>
              <a:gd name="connsiteY13-5360" fmla="*/ 1597235 h 6845510"/>
              <a:gd name="connsiteX14-5361" fmla="*/ 2193297 w 3693484"/>
              <a:gd name="connsiteY14-5362" fmla="*/ 154197 h 6845510"/>
              <a:gd name="connsiteX15-5363" fmla="*/ 1878971 w 3693484"/>
              <a:gd name="connsiteY15-5364" fmla="*/ 163723 h 6845510"/>
              <a:gd name="connsiteX16-5365" fmla="*/ 1798009 w 3693484"/>
              <a:gd name="connsiteY16-5366" fmla="*/ 1554373 h 6845510"/>
              <a:gd name="connsiteX17-5367" fmla="*/ 1674184 w 3693484"/>
              <a:gd name="connsiteY17-5368" fmla="*/ 1559134 h 6845510"/>
              <a:gd name="connsiteX18-5369" fmla="*/ 1593221 w 3693484"/>
              <a:gd name="connsiteY18-5370" fmla="*/ 378035 h 6845510"/>
              <a:gd name="connsiteX19-5371" fmla="*/ 1307472 w 3693484"/>
              <a:gd name="connsiteY19-5372" fmla="*/ 368510 h 6845510"/>
              <a:gd name="connsiteX20-5373" fmla="*/ 1312234 w 3693484"/>
              <a:gd name="connsiteY20-5374" fmla="*/ 1635335 h 6845510"/>
              <a:gd name="connsiteX21-5375" fmla="*/ 1259846 w 3693484"/>
              <a:gd name="connsiteY21-5376" fmla="*/ 2025860 h 6845510"/>
              <a:gd name="connsiteX22-5377" fmla="*/ 902659 w 3693484"/>
              <a:gd name="connsiteY22-5378" fmla="*/ 2302085 h 6845510"/>
              <a:gd name="connsiteX23-5379" fmla="*/ 207334 w 3693484"/>
              <a:gd name="connsiteY23-5380" fmla="*/ 1787735 h 6845510"/>
              <a:gd name="connsiteX24-5381" fmla="*/ 173996 w 3693484"/>
              <a:gd name="connsiteY24-5382" fmla="*/ 2092535 h 6845510"/>
              <a:gd name="connsiteX25-5383" fmla="*/ 731209 w 3693484"/>
              <a:gd name="connsiteY25-5384" fmla="*/ 2797385 h 6845510"/>
              <a:gd name="connsiteX26-5385" fmla="*/ 1359859 w 3693484"/>
              <a:gd name="connsiteY26-5386" fmla="*/ 3530810 h 6845510"/>
              <a:gd name="connsiteX27-5387" fmla="*/ 1578934 w 3693484"/>
              <a:gd name="connsiteY27-5388" fmla="*/ 4064210 h 6845510"/>
              <a:gd name="connsiteX28-5389" fmla="*/ 1969459 w 3693484"/>
              <a:gd name="connsiteY28-5390" fmla="*/ 6845510 h 6845510"/>
              <a:gd name="connsiteX0-5391" fmla="*/ 1969459 w 3693484"/>
              <a:gd name="connsiteY0-5392" fmla="*/ 6845510 h 6845510"/>
              <a:gd name="connsiteX1-5393" fmla="*/ 3693484 w 3693484"/>
              <a:gd name="connsiteY1-5394" fmla="*/ 6835985 h 6845510"/>
              <a:gd name="connsiteX2-5395" fmla="*/ 2636209 w 3693484"/>
              <a:gd name="connsiteY2-5396" fmla="*/ 3873710 h 6845510"/>
              <a:gd name="connsiteX3-5397" fmla="*/ 2517147 w 3693484"/>
              <a:gd name="connsiteY3-5398" fmla="*/ 3354598 h 6845510"/>
              <a:gd name="connsiteX4-5399" fmla="*/ 2731458 w 3693484"/>
              <a:gd name="connsiteY4-5400" fmla="*/ 2735473 h 6845510"/>
              <a:gd name="connsiteX5-5401" fmla="*/ 2864809 w 3693484"/>
              <a:gd name="connsiteY5-5402" fmla="*/ 2192548 h 6845510"/>
              <a:gd name="connsiteX6-5403" fmla="*/ 3512509 w 3693484"/>
              <a:gd name="connsiteY6-5404" fmla="*/ 1301960 h 6845510"/>
              <a:gd name="connsiteX7-5405" fmla="*/ 3298197 w 3693484"/>
              <a:gd name="connsiteY7-5406" fmla="*/ 1178135 h 6845510"/>
              <a:gd name="connsiteX8-5407" fmla="*/ 2607634 w 3693484"/>
              <a:gd name="connsiteY8-5408" fmla="*/ 1878222 h 6845510"/>
              <a:gd name="connsiteX9-5409" fmla="*/ 2531434 w 3693484"/>
              <a:gd name="connsiteY9-5410" fmla="*/ 1821072 h 6845510"/>
              <a:gd name="connsiteX10-5411" fmla="*/ 2874334 w 3693484"/>
              <a:gd name="connsiteY10-5412" fmla="*/ 563772 h 6845510"/>
              <a:gd name="connsiteX11-5413" fmla="*/ 2598109 w 3693484"/>
              <a:gd name="connsiteY11-5414" fmla="*/ 397084 h 6845510"/>
              <a:gd name="connsiteX12-5415" fmla="*/ 2207584 w 3693484"/>
              <a:gd name="connsiteY12-5416" fmla="*/ 1659147 h 6845510"/>
              <a:gd name="connsiteX13-5417" fmla="*/ 2131384 w 3693484"/>
              <a:gd name="connsiteY13-5418" fmla="*/ 1597235 h 6845510"/>
              <a:gd name="connsiteX14-5419" fmla="*/ 2193297 w 3693484"/>
              <a:gd name="connsiteY14-5420" fmla="*/ 154197 h 6845510"/>
              <a:gd name="connsiteX15-5421" fmla="*/ 1878971 w 3693484"/>
              <a:gd name="connsiteY15-5422" fmla="*/ 163723 h 6845510"/>
              <a:gd name="connsiteX16-5423" fmla="*/ 1798009 w 3693484"/>
              <a:gd name="connsiteY16-5424" fmla="*/ 1554373 h 6845510"/>
              <a:gd name="connsiteX17-5425" fmla="*/ 1674184 w 3693484"/>
              <a:gd name="connsiteY17-5426" fmla="*/ 1559134 h 6845510"/>
              <a:gd name="connsiteX18-5427" fmla="*/ 1593221 w 3693484"/>
              <a:gd name="connsiteY18-5428" fmla="*/ 378035 h 6845510"/>
              <a:gd name="connsiteX19-5429" fmla="*/ 1307472 w 3693484"/>
              <a:gd name="connsiteY19-5430" fmla="*/ 368510 h 6845510"/>
              <a:gd name="connsiteX20-5431" fmla="*/ 1312234 w 3693484"/>
              <a:gd name="connsiteY20-5432" fmla="*/ 1635335 h 6845510"/>
              <a:gd name="connsiteX21-5433" fmla="*/ 1259846 w 3693484"/>
              <a:gd name="connsiteY21-5434" fmla="*/ 2025860 h 6845510"/>
              <a:gd name="connsiteX22-5435" fmla="*/ 902659 w 3693484"/>
              <a:gd name="connsiteY22-5436" fmla="*/ 2302085 h 6845510"/>
              <a:gd name="connsiteX23-5437" fmla="*/ 207334 w 3693484"/>
              <a:gd name="connsiteY23-5438" fmla="*/ 1787735 h 6845510"/>
              <a:gd name="connsiteX24-5439" fmla="*/ 173996 w 3693484"/>
              <a:gd name="connsiteY24-5440" fmla="*/ 2092535 h 6845510"/>
              <a:gd name="connsiteX25-5441" fmla="*/ 731209 w 3693484"/>
              <a:gd name="connsiteY25-5442" fmla="*/ 2797385 h 6845510"/>
              <a:gd name="connsiteX26-5443" fmla="*/ 1359859 w 3693484"/>
              <a:gd name="connsiteY26-5444" fmla="*/ 3530810 h 6845510"/>
              <a:gd name="connsiteX27-5445" fmla="*/ 1578934 w 3693484"/>
              <a:gd name="connsiteY27-5446" fmla="*/ 4064210 h 6845510"/>
              <a:gd name="connsiteX28-5447" fmla="*/ 1969459 w 3693484"/>
              <a:gd name="connsiteY28-5448" fmla="*/ 6845510 h 6845510"/>
              <a:gd name="connsiteX0-5449" fmla="*/ 1969459 w 3693484"/>
              <a:gd name="connsiteY0-5450" fmla="*/ 6845510 h 6845510"/>
              <a:gd name="connsiteX1-5451" fmla="*/ 3693484 w 3693484"/>
              <a:gd name="connsiteY1-5452" fmla="*/ 6835985 h 6845510"/>
              <a:gd name="connsiteX2-5453" fmla="*/ 2636209 w 3693484"/>
              <a:gd name="connsiteY2-5454" fmla="*/ 3873710 h 6845510"/>
              <a:gd name="connsiteX3-5455" fmla="*/ 2550484 w 3693484"/>
              <a:gd name="connsiteY3-5456" fmla="*/ 3354598 h 6845510"/>
              <a:gd name="connsiteX4-5457" fmla="*/ 2731458 w 3693484"/>
              <a:gd name="connsiteY4-5458" fmla="*/ 2735473 h 6845510"/>
              <a:gd name="connsiteX5-5459" fmla="*/ 2864809 w 3693484"/>
              <a:gd name="connsiteY5-5460" fmla="*/ 2192548 h 6845510"/>
              <a:gd name="connsiteX6-5461" fmla="*/ 3512509 w 3693484"/>
              <a:gd name="connsiteY6-5462" fmla="*/ 1301960 h 6845510"/>
              <a:gd name="connsiteX7-5463" fmla="*/ 3298197 w 3693484"/>
              <a:gd name="connsiteY7-5464" fmla="*/ 1178135 h 6845510"/>
              <a:gd name="connsiteX8-5465" fmla="*/ 2607634 w 3693484"/>
              <a:gd name="connsiteY8-5466" fmla="*/ 1878222 h 6845510"/>
              <a:gd name="connsiteX9-5467" fmla="*/ 2531434 w 3693484"/>
              <a:gd name="connsiteY9-5468" fmla="*/ 1821072 h 6845510"/>
              <a:gd name="connsiteX10-5469" fmla="*/ 2874334 w 3693484"/>
              <a:gd name="connsiteY10-5470" fmla="*/ 563772 h 6845510"/>
              <a:gd name="connsiteX11-5471" fmla="*/ 2598109 w 3693484"/>
              <a:gd name="connsiteY11-5472" fmla="*/ 397084 h 6845510"/>
              <a:gd name="connsiteX12-5473" fmla="*/ 2207584 w 3693484"/>
              <a:gd name="connsiteY12-5474" fmla="*/ 1659147 h 6845510"/>
              <a:gd name="connsiteX13-5475" fmla="*/ 2131384 w 3693484"/>
              <a:gd name="connsiteY13-5476" fmla="*/ 1597235 h 6845510"/>
              <a:gd name="connsiteX14-5477" fmla="*/ 2193297 w 3693484"/>
              <a:gd name="connsiteY14-5478" fmla="*/ 154197 h 6845510"/>
              <a:gd name="connsiteX15-5479" fmla="*/ 1878971 w 3693484"/>
              <a:gd name="connsiteY15-5480" fmla="*/ 163723 h 6845510"/>
              <a:gd name="connsiteX16-5481" fmla="*/ 1798009 w 3693484"/>
              <a:gd name="connsiteY16-5482" fmla="*/ 1554373 h 6845510"/>
              <a:gd name="connsiteX17-5483" fmla="*/ 1674184 w 3693484"/>
              <a:gd name="connsiteY17-5484" fmla="*/ 1559134 h 6845510"/>
              <a:gd name="connsiteX18-5485" fmla="*/ 1593221 w 3693484"/>
              <a:gd name="connsiteY18-5486" fmla="*/ 378035 h 6845510"/>
              <a:gd name="connsiteX19-5487" fmla="*/ 1307472 w 3693484"/>
              <a:gd name="connsiteY19-5488" fmla="*/ 368510 h 6845510"/>
              <a:gd name="connsiteX20-5489" fmla="*/ 1312234 w 3693484"/>
              <a:gd name="connsiteY20-5490" fmla="*/ 1635335 h 6845510"/>
              <a:gd name="connsiteX21-5491" fmla="*/ 1259846 w 3693484"/>
              <a:gd name="connsiteY21-5492" fmla="*/ 2025860 h 6845510"/>
              <a:gd name="connsiteX22-5493" fmla="*/ 902659 w 3693484"/>
              <a:gd name="connsiteY22-5494" fmla="*/ 2302085 h 6845510"/>
              <a:gd name="connsiteX23-5495" fmla="*/ 207334 w 3693484"/>
              <a:gd name="connsiteY23-5496" fmla="*/ 1787735 h 6845510"/>
              <a:gd name="connsiteX24-5497" fmla="*/ 173996 w 3693484"/>
              <a:gd name="connsiteY24-5498" fmla="*/ 2092535 h 6845510"/>
              <a:gd name="connsiteX25-5499" fmla="*/ 731209 w 3693484"/>
              <a:gd name="connsiteY25-5500" fmla="*/ 2797385 h 6845510"/>
              <a:gd name="connsiteX26-5501" fmla="*/ 1359859 w 3693484"/>
              <a:gd name="connsiteY26-5502" fmla="*/ 3530810 h 6845510"/>
              <a:gd name="connsiteX27-5503" fmla="*/ 1578934 w 3693484"/>
              <a:gd name="connsiteY27-5504" fmla="*/ 4064210 h 6845510"/>
              <a:gd name="connsiteX28-5505" fmla="*/ 1969459 w 3693484"/>
              <a:gd name="connsiteY28-5506" fmla="*/ 6845510 h 6845510"/>
              <a:gd name="connsiteX0-5507" fmla="*/ 1969459 w 3693484"/>
              <a:gd name="connsiteY0-5508" fmla="*/ 6845510 h 6845510"/>
              <a:gd name="connsiteX1-5509" fmla="*/ 3693484 w 3693484"/>
              <a:gd name="connsiteY1-5510" fmla="*/ 6835985 h 6845510"/>
              <a:gd name="connsiteX2-5511" fmla="*/ 2636209 w 3693484"/>
              <a:gd name="connsiteY2-5512" fmla="*/ 3873710 h 6845510"/>
              <a:gd name="connsiteX3-5513" fmla="*/ 2550484 w 3693484"/>
              <a:gd name="connsiteY3-5514" fmla="*/ 3354598 h 6845510"/>
              <a:gd name="connsiteX4-5515" fmla="*/ 2755270 w 3693484"/>
              <a:gd name="connsiteY4-5516" fmla="*/ 2811673 h 6845510"/>
              <a:gd name="connsiteX5-5517" fmla="*/ 2864809 w 3693484"/>
              <a:gd name="connsiteY5-5518" fmla="*/ 2192548 h 6845510"/>
              <a:gd name="connsiteX6-5519" fmla="*/ 3512509 w 3693484"/>
              <a:gd name="connsiteY6-5520" fmla="*/ 1301960 h 6845510"/>
              <a:gd name="connsiteX7-5521" fmla="*/ 3298197 w 3693484"/>
              <a:gd name="connsiteY7-5522" fmla="*/ 1178135 h 6845510"/>
              <a:gd name="connsiteX8-5523" fmla="*/ 2607634 w 3693484"/>
              <a:gd name="connsiteY8-5524" fmla="*/ 1878222 h 6845510"/>
              <a:gd name="connsiteX9-5525" fmla="*/ 2531434 w 3693484"/>
              <a:gd name="connsiteY9-5526" fmla="*/ 1821072 h 6845510"/>
              <a:gd name="connsiteX10-5527" fmla="*/ 2874334 w 3693484"/>
              <a:gd name="connsiteY10-5528" fmla="*/ 563772 h 6845510"/>
              <a:gd name="connsiteX11-5529" fmla="*/ 2598109 w 3693484"/>
              <a:gd name="connsiteY11-5530" fmla="*/ 397084 h 6845510"/>
              <a:gd name="connsiteX12-5531" fmla="*/ 2207584 w 3693484"/>
              <a:gd name="connsiteY12-5532" fmla="*/ 1659147 h 6845510"/>
              <a:gd name="connsiteX13-5533" fmla="*/ 2131384 w 3693484"/>
              <a:gd name="connsiteY13-5534" fmla="*/ 1597235 h 6845510"/>
              <a:gd name="connsiteX14-5535" fmla="*/ 2193297 w 3693484"/>
              <a:gd name="connsiteY14-5536" fmla="*/ 154197 h 6845510"/>
              <a:gd name="connsiteX15-5537" fmla="*/ 1878971 w 3693484"/>
              <a:gd name="connsiteY15-5538" fmla="*/ 163723 h 6845510"/>
              <a:gd name="connsiteX16-5539" fmla="*/ 1798009 w 3693484"/>
              <a:gd name="connsiteY16-5540" fmla="*/ 1554373 h 6845510"/>
              <a:gd name="connsiteX17-5541" fmla="*/ 1674184 w 3693484"/>
              <a:gd name="connsiteY17-5542" fmla="*/ 1559134 h 6845510"/>
              <a:gd name="connsiteX18-5543" fmla="*/ 1593221 w 3693484"/>
              <a:gd name="connsiteY18-5544" fmla="*/ 378035 h 6845510"/>
              <a:gd name="connsiteX19-5545" fmla="*/ 1307472 w 3693484"/>
              <a:gd name="connsiteY19-5546" fmla="*/ 368510 h 6845510"/>
              <a:gd name="connsiteX20-5547" fmla="*/ 1312234 w 3693484"/>
              <a:gd name="connsiteY20-5548" fmla="*/ 1635335 h 6845510"/>
              <a:gd name="connsiteX21-5549" fmla="*/ 1259846 w 3693484"/>
              <a:gd name="connsiteY21-5550" fmla="*/ 2025860 h 6845510"/>
              <a:gd name="connsiteX22-5551" fmla="*/ 902659 w 3693484"/>
              <a:gd name="connsiteY22-5552" fmla="*/ 2302085 h 6845510"/>
              <a:gd name="connsiteX23-5553" fmla="*/ 207334 w 3693484"/>
              <a:gd name="connsiteY23-5554" fmla="*/ 1787735 h 6845510"/>
              <a:gd name="connsiteX24-5555" fmla="*/ 173996 w 3693484"/>
              <a:gd name="connsiteY24-5556" fmla="*/ 2092535 h 6845510"/>
              <a:gd name="connsiteX25-5557" fmla="*/ 731209 w 3693484"/>
              <a:gd name="connsiteY25-5558" fmla="*/ 2797385 h 6845510"/>
              <a:gd name="connsiteX26-5559" fmla="*/ 1359859 w 3693484"/>
              <a:gd name="connsiteY26-5560" fmla="*/ 3530810 h 6845510"/>
              <a:gd name="connsiteX27-5561" fmla="*/ 1578934 w 3693484"/>
              <a:gd name="connsiteY27-5562" fmla="*/ 4064210 h 6845510"/>
              <a:gd name="connsiteX28-5563" fmla="*/ 1969459 w 3693484"/>
              <a:gd name="connsiteY28-5564" fmla="*/ 6845510 h 6845510"/>
              <a:gd name="connsiteX0-5565" fmla="*/ 1969459 w 3693484"/>
              <a:gd name="connsiteY0-5566" fmla="*/ 6845510 h 6845510"/>
              <a:gd name="connsiteX1-5567" fmla="*/ 3693484 w 3693484"/>
              <a:gd name="connsiteY1-5568" fmla="*/ 6835985 h 6845510"/>
              <a:gd name="connsiteX2-5569" fmla="*/ 2636209 w 3693484"/>
              <a:gd name="connsiteY2-5570" fmla="*/ 3873710 h 6845510"/>
              <a:gd name="connsiteX3-5571" fmla="*/ 2550484 w 3693484"/>
              <a:gd name="connsiteY3-5572" fmla="*/ 3354598 h 6845510"/>
              <a:gd name="connsiteX4-5573" fmla="*/ 2755270 w 3693484"/>
              <a:gd name="connsiteY4-5574" fmla="*/ 2811673 h 6845510"/>
              <a:gd name="connsiteX5-5575" fmla="*/ 2864809 w 3693484"/>
              <a:gd name="connsiteY5-5576" fmla="*/ 2192548 h 6845510"/>
              <a:gd name="connsiteX6-5577" fmla="*/ 3512509 w 3693484"/>
              <a:gd name="connsiteY6-5578" fmla="*/ 1301960 h 6845510"/>
              <a:gd name="connsiteX7-5579" fmla="*/ 3298197 w 3693484"/>
              <a:gd name="connsiteY7-5580" fmla="*/ 1178135 h 6845510"/>
              <a:gd name="connsiteX8-5581" fmla="*/ 2607634 w 3693484"/>
              <a:gd name="connsiteY8-5582" fmla="*/ 1878222 h 6845510"/>
              <a:gd name="connsiteX9-5583" fmla="*/ 2531434 w 3693484"/>
              <a:gd name="connsiteY9-5584" fmla="*/ 1821072 h 6845510"/>
              <a:gd name="connsiteX10-5585" fmla="*/ 2874334 w 3693484"/>
              <a:gd name="connsiteY10-5586" fmla="*/ 563772 h 6845510"/>
              <a:gd name="connsiteX11-5587" fmla="*/ 2598109 w 3693484"/>
              <a:gd name="connsiteY11-5588" fmla="*/ 397084 h 6845510"/>
              <a:gd name="connsiteX12-5589" fmla="*/ 2207584 w 3693484"/>
              <a:gd name="connsiteY12-5590" fmla="*/ 1659147 h 6845510"/>
              <a:gd name="connsiteX13-5591" fmla="*/ 2131384 w 3693484"/>
              <a:gd name="connsiteY13-5592" fmla="*/ 1597235 h 6845510"/>
              <a:gd name="connsiteX14-5593" fmla="*/ 2193297 w 3693484"/>
              <a:gd name="connsiteY14-5594" fmla="*/ 154197 h 6845510"/>
              <a:gd name="connsiteX15-5595" fmla="*/ 1878971 w 3693484"/>
              <a:gd name="connsiteY15-5596" fmla="*/ 163723 h 6845510"/>
              <a:gd name="connsiteX16-5597" fmla="*/ 1798009 w 3693484"/>
              <a:gd name="connsiteY16-5598" fmla="*/ 1554373 h 6845510"/>
              <a:gd name="connsiteX17-5599" fmla="*/ 1674184 w 3693484"/>
              <a:gd name="connsiteY17-5600" fmla="*/ 1559134 h 6845510"/>
              <a:gd name="connsiteX18-5601" fmla="*/ 1593221 w 3693484"/>
              <a:gd name="connsiteY18-5602" fmla="*/ 378035 h 6845510"/>
              <a:gd name="connsiteX19-5603" fmla="*/ 1307472 w 3693484"/>
              <a:gd name="connsiteY19-5604" fmla="*/ 368510 h 6845510"/>
              <a:gd name="connsiteX20-5605" fmla="*/ 1312234 w 3693484"/>
              <a:gd name="connsiteY20-5606" fmla="*/ 1635335 h 6845510"/>
              <a:gd name="connsiteX21-5607" fmla="*/ 1259846 w 3693484"/>
              <a:gd name="connsiteY21-5608" fmla="*/ 2025860 h 6845510"/>
              <a:gd name="connsiteX22-5609" fmla="*/ 902659 w 3693484"/>
              <a:gd name="connsiteY22-5610" fmla="*/ 2302085 h 6845510"/>
              <a:gd name="connsiteX23-5611" fmla="*/ 207334 w 3693484"/>
              <a:gd name="connsiteY23-5612" fmla="*/ 1787735 h 6845510"/>
              <a:gd name="connsiteX24-5613" fmla="*/ 173996 w 3693484"/>
              <a:gd name="connsiteY24-5614" fmla="*/ 2092535 h 6845510"/>
              <a:gd name="connsiteX25-5615" fmla="*/ 731209 w 3693484"/>
              <a:gd name="connsiteY25-5616" fmla="*/ 2797385 h 6845510"/>
              <a:gd name="connsiteX26-5617" fmla="*/ 1359859 w 3693484"/>
              <a:gd name="connsiteY26-5618" fmla="*/ 3530810 h 6845510"/>
              <a:gd name="connsiteX27-5619" fmla="*/ 1578934 w 3693484"/>
              <a:gd name="connsiteY27-5620" fmla="*/ 4064210 h 6845510"/>
              <a:gd name="connsiteX28-5621" fmla="*/ 1969459 w 3693484"/>
              <a:gd name="connsiteY28-5622" fmla="*/ 6845510 h 6845510"/>
              <a:gd name="connsiteX0-5623" fmla="*/ 1969459 w 3693484"/>
              <a:gd name="connsiteY0-5624" fmla="*/ 6845510 h 6845510"/>
              <a:gd name="connsiteX1-5625" fmla="*/ 3693484 w 3693484"/>
              <a:gd name="connsiteY1-5626" fmla="*/ 6835985 h 6845510"/>
              <a:gd name="connsiteX2-5627" fmla="*/ 2636209 w 3693484"/>
              <a:gd name="connsiteY2-5628" fmla="*/ 3873710 h 6845510"/>
              <a:gd name="connsiteX3-5629" fmla="*/ 2550484 w 3693484"/>
              <a:gd name="connsiteY3-5630" fmla="*/ 3354598 h 6845510"/>
              <a:gd name="connsiteX4-5631" fmla="*/ 2755270 w 3693484"/>
              <a:gd name="connsiteY4-5632" fmla="*/ 2811673 h 6845510"/>
              <a:gd name="connsiteX5-5633" fmla="*/ 2864809 w 3693484"/>
              <a:gd name="connsiteY5-5634" fmla="*/ 2192548 h 6845510"/>
              <a:gd name="connsiteX6-5635" fmla="*/ 3512509 w 3693484"/>
              <a:gd name="connsiteY6-5636" fmla="*/ 1301960 h 6845510"/>
              <a:gd name="connsiteX7-5637" fmla="*/ 3298197 w 3693484"/>
              <a:gd name="connsiteY7-5638" fmla="*/ 1178135 h 6845510"/>
              <a:gd name="connsiteX8-5639" fmla="*/ 2607634 w 3693484"/>
              <a:gd name="connsiteY8-5640" fmla="*/ 1878222 h 6845510"/>
              <a:gd name="connsiteX9-5641" fmla="*/ 2531434 w 3693484"/>
              <a:gd name="connsiteY9-5642" fmla="*/ 1821072 h 6845510"/>
              <a:gd name="connsiteX10-5643" fmla="*/ 2874334 w 3693484"/>
              <a:gd name="connsiteY10-5644" fmla="*/ 563772 h 6845510"/>
              <a:gd name="connsiteX11-5645" fmla="*/ 2598109 w 3693484"/>
              <a:gd name="connsiteY11-5646" fmla="*/ 397084 h 6845510"/>
              <a:gd name="connsiteX12-5647" fmla="*/ 2207584 w 3693484"/>
              <a:gd name="connsiteY12-5648" fmla="*/ 1659147 h 6845510"/>
              <a:gd name="connsiteX13-5649" fmla="*/ 2131384 w 3693484"/>
              <a:gd name="connsiteY13-5650" fmla="*/ 1597235 h 6845510"/>
              <a:gd name="connsiteX14-5651" fmla="*/ 2193297 w 3693484"/>
              <a:gd name="connsiteY14-5652" fmla="*/ 154197 h 6845510"/>
              <a:gd name="connsiteX15-5653" fmla="*/ 1878971 w 3693484"/>
              <a:gd name="connsiteY15-5654" fmla="*/ 163723 h 6845510"/>
              <a:gd name="connsiteX16-5655" fmla="*/ 1798009 w 3693484"/>
              <a:gd name="connsiteY16-5656" fmla="*/ 1554373 h 6845510"/>
              <a:gd name="connsiteX17-5657" fmla="*/ 1674184 w 3693484"/>
              <a:gd name="connsiteY17-5658" fmla="*/ 1559134 h 6845510"/>
              <a:gd name="connsiteX18-5659" fmla="*/ 1593221 w 3693484"/>
              <a:gd name="connsiteY18-5660" fmla="*/ 378035 h 6845510"/>
              <a:gd name="connsiteX19-5661" fmla="*/ 1307472 w 3693484"/>
              <a:gd name="connsiteY19-5662" fmla="*/ 368510 h 6845510"/>
              <a:gd name="connsiteX20-5663" fmla="*/ 1312234 w 3693484"/>
              <a:gd name="connsiteY20-5664" fmla="*/ 1635335 h 6845510"/>
              <a:gd name="connsiteX21-5665" fmla="*/ 1259846 w 3693484"/>
              <a:gd name="connsiteY21-5666" fmla="*/ 2025860 h 6845510"/>
              <a:gd name="connsiteX22-5667" fmla="*/ 902659 w 3693484"/>
              <a:gd name="connsiteY22-5668" fmla="*/ 2302085 h 6845510"/>
              <a:gd name="connsiteX23-5669" fmla="*/ 207334 w 3693484"/>
              <a:gd name="connsiteY23-5670" fmla="*/ 1787735 h 6845510"/>
              <a:gd name="connsiteX24-5671" fmla="*/ 173996 w 3693484"/>
              <a:gd name="connsiteY24-5672" fmla="*/ 2092535 h 6845510"/>
              <a:gd name="connsiteX25-5673" fmla="*/ 731209 w 3693484"/>
              <a:gd name="connsiteY25-5674" fmla="*/ 2797385 h 6845510"/>
              <a:gd name="connsiteX26-5675" fmla="*/ 1359859 w 3693484"/>
              <a:gd name="connsiteY26-5676" fmla="*/ 3530810 h 6845510"/>
              <a:gd name="connsiteX27-5677" fmla="*/ 1578934 w 3693484"/>
              <a:gd name="connsiteY27-5678" fmla="*/ 4064210 h 6845510"/>
              <a:gd name="connsiteX28-5679" fmla="*/ 1969459 w 3693484"/>
              <a:gd name="connsiteY28-5680" fmla="*/ 6845510 h 6845510"/>
              <a:gd name="connsiteX0-5681" fmla="*/ 1969459 w 3693484"/>
              <a:gd name="connsiteY0-5682" fmla="*/ 6845510 h 6845510"/>
              <a:gd name="connsiteX1-5683" fmla="*/ 3693484 w 3693484"/>
              <a:gd name="connsiteY1-5684" fmla="*/ 6835985 h 6845510"/>
              <a:gd name="connsiteX2-5685" fmla="*/ 2636209 w 3693484"/>
              <a:gd name="connsiteY2-5686" fmla="*/ 3873710 h 6845510"/>
              <a:gd name="connsiteX3-5687" fmla="*/ 2517146 w 3693484"/>
              <a:gd name="connsiteY3-5688" fmla="*/ 3345073 h 6845510"/>
              <a:gd name="connsiteX4-5689" fmla="*/ 2755270 w 3693484"/>
              <a:gd name="connsiteY4-5690" fmla="*/ 2811673 h 6845510"/>
              <a:gd name="connsiteX5-5691" fmla="*/ 2864809 w 3693484"/>
              <a:gd name="connsiteY5-5692" fmla="*/ 2192548 h 6845510"/>
              <a:gd name="connsiteX6-5693" fmla="*/ 3512509 w 3693484"/>
              <a:gd name="connsiteY6-5694" fmla="*/ 1301960 h 6845510"/>
              <a:gd name="connsiteX7-5695" fmla="*/ 3298197 w 3693484"/>
              <a:gd name="connsiteY7-5696" fmla="*/ 1178135 h 6845510"/>
              <a:gd name="connsiteX8-5697" fmla="*/ 2607634 w 3693484"/>
              <a:gd name="connsiteY8-5698" fmla="*/ 1878222 h 6845510"/>
              <a:gd name="connsiteX9-5699" fmla="*/ 2531434 w 3693484"/>
              <a:gd name="connsiteY9-5700" fmla="*/ 1821072 h 6845510"/>
              <a:gd name="connsiteX10-5701" fmla="*/ 2874334 w 3693484"/>
              <a:gd name="connsiteY10-5702" fmla="*/ 563772 h 6845510"/>
              <a:gd name="connsiteX11-5703" fmla="*/ 2598109 w 3693484"/>
              <a:gd name="connsiteY11-5704" fmla="*/ 397084 h 6845510"/>
              <a:gd name="connsiteX12-5705" fmla="*/ 2207584 w 3693484"/>
              <a:gd name="connsiteY12-5706" fmla="*/ 1659147 h 6845510"/>
              <a:gd name="connsiteX13-5707" fmla="*/ 2131384 w 3693484"/>
              <a:gd name="connsiteY13-5708" fmla="*/ 1597235 h 6845510"/>
              <a:gd name="connsiteX14-5709" fmla="*/ 2193297 w 3693484"/>
              <a:gd name="connsiteY14-5710" fmla="*/ 154197 h 6845510"/>
              <a:gd name="connsiteX15-5711" fmla="*/ 1878971 w 3693484"/>
              <a:gd name="connsiteY15-5712" fmla="*/ 163723 h 6845510"/>
              <a:gd name="connsiteX16-5713" fmla="*/ 1798009 w 3693484"/>
              <a:gd name="connsiteY16-5714" fmla="*/ 1554373 h 6845510"/>
              <a:gd name="connsiteX17-5715" fmla="*/ 1674184 w 3693484"/>
              <a:gd name="connsiteY17-5716" fmla="*/ 1559134 h 6845510"/>
              <a:gd name="connsiteX18-5717" fmla="*/ 1593221 w 3693484"/>
              <a:gd name="connsiteY18-5718" fmla="*/ 378035 h 6845510"/>
              <a:gd name="connsiteX19-5719" fmla="*/ 1307472 w 3693484"/>
              <a:gd name="connsiteY19-5720" fmla="*/ 368510 h 6845510"/>
              <a:gd name="connsiteX20-5721" fmla="*/ 1312234 w 3693484"/>
              <a:gd name="connsiteY20-5722" fmla="*/ 1635335 h 6845510"/>
              <a:gd name="connsiteX21-5723" fmla="*/ 1259846 w 3693484"/>
              <a:gd name="connsiteY21-5724" fmla="*/ 2025860 h 6845510"/>
              <a:gd name="connsiteX22-5725" fmla="*/ 902659 w 3693484"/>
              <a:gd name="connsiteY22-5726" fmla="*/ 2302085 h 6845510"/>
              <a:gd name="connsiteX23-5727" fmla="*/ 207334 w 3693484"/>
              <a:gd name="connsiteY23-5728" fmla="*/ 1787735 h 6845510"/>
              <a:gd name="connsiteX24-5729" fmla="*/ 173996 w 3693484"/>
              <a:gd name="connsiteY24-5730" fmla="*/ 2092535 h 6845510"/>
              <a:gd name="connsiteX25-5731" fmla="*/ 731209 w 3693484"/>
              <a:gd name="connsiteY25-5732" fmla="*/ 2797385 h 6845510"/>
              <a:gd name="connsiteX26-5733" fmla="*/ 1359859 w 3693484"/>
              <a:gd name="connsiteY26-5734" fmla="*/ 3530810 h 6845510"/>
              <a:gd name="connsiteX27-5735" fmla="*/ 1578934 w 3693484"/>
              <a:gd name="connsiteY27-5736" fmla="*/ 4064210 h 6845510"/>
              <a:gd name="connsiteX28-5737" fmla="*/ 1969459 w 3693484"/>
              <a:gd name="connsiteY28-5738" fmla="*/ 6845510 h 6845510"/>
              <a:gd name="connsiteX0-5739" fmla="*/ 1969459 w 3693484"/>
              <a:gd name="connsiteY0-5740" fmla="*/ 6845510 h 6845510"/>
              <a:gd name="connsiteX1-5741" fmla="*/ 3693484 w 3693484"/>
              <a:gd name="connsiteY1-5742" fmla="*/ 6835985 h 6845510"/>
              <a:gd name="connsiteX2-5743" fmla="*/ 2636209 w 3693484"/>
              <a:gd name="connsiteY2-5744" fmla="*/ 3873710 h 6845510"/>
              <a:gd name="connsiteX3-5745" fmla="*/ 2517146 w 3693484"/>
              <a:gd name="connsiteY3-5746" fmla="*/ 3345073 h 6845510"/>
              <a:gd name="connsiteX4-5747" fmla="*/ 2755270 w 3693484"/>
              <a:gd name="connsiteY4-5748" fmla="*/ 2811673 h 6845510"/>
              <a:gd name="connsiteX5-5749" fmla="*/ 2864809 w 3693484"/>
              <a:gd name="connsiteY5-5750" fmla="*/ 2192548 h 6845510"/>
              <a:gd name="connsiteX6-5751" fmla="*/ 3512509 w 3693484"/>
              <a:gd name="connsiteY6-5752" fmla="*/ 1301960 h 6845510"/>
              <a:gd name="connsiteX7-5753" fmla="*/ 3298197 w 3693484"/>
              <a:gd name="connsiteY7-5754" fmla="*/ 1178135 h 6845510"/>
              <a:gd name="connsiteX8-5755" fmla="*/ 2607634 w 3693484"/>
              <a:gd name="connsiteY8-5756" fmla="*/ 1878222 h 6845510"/>
              <a:gd name="connsiteX9-5757" fmla="*/ 2531434 w 3693484"/>
              <a:gd name="connsiteY9-5758" fmla="*/ 1821072 h 6845510"/>
              <a:gd name="connsiteX10-5759" fmla="*/ 2874334 w 3693484"/>
              <a:gd name="connsiteY10-5760" fmla="*/ 563772 h 6845510"/>
              <a:gd name="connsiteX11-5761" fmla="*/ 2598109 w 3693484"/>
              <a:gd name="connsiteY11-5762" fmla="*/ 397084 h 6845510"/>
              <a:gd name="connsiteX12-5763" fmla="*/ 2207584 w 3693484"/>
              <a:gd name="connsiteY12-5764" fmla="*/ 1659147 h 6845510"/>
              <a:gd name="connsiteX13-5765" fmla="*/ 2131384 w 3693484"/>
              <a:gd name="connsiteY13-5766" fmla="*/ 1597235 h 6845510"/>
              <a:gd name="connsiteX14-5767" fmla="*/ 2193297 w 3693484"/>
              <a:gd name="connsiteY14-5768" fmla="*/ 154197 h 6845510"/>
              <a:gd name="connsiteX15-5769" fmla="*/ 1878971 w 3693484"/>
              <a:gd name="connsiteY15-5770" fmla="*/ 163723 h 6845510"/>
              <a:gd name="connsiteX16-5771" fmla="*/ 1798009 w 3693484"/>
              <a:gd name="connsiteY16-5772" fmla="*/ 1554373 h 6845510"/>
              <a:gd name="connsiteX17-5773" fmla="*/ 1674184 w 3693484"/>
              <a:gd name="connsiteY17-5774" fmla="*/ 1559134 h 6845510"/>
              <a:gd name="connsiteX18-5775" fmla="*/ 1593221 w 3693484"/>
              <a:gd name="connsiteY18-5776" fmla="*/ 378035 h 6845510"/>
              <a:gd name="connsiteX19-5777" fmla="*/ 1307472 w 3693484"/>
              <a:gd name="connsiteY19-5778" fmla="*/ 368510 h 6845510"/>
              <a:gd name="connsiteX20-5779" fmla="*/ 1312234 w 3693484"/>
              <a:gd name="connsiteY20-5780" fmla="*/ 1635335 h 6845510"/>
              <a:gd name="connsiteX21-5781" fmla="*/ 1259846 w 3693484"/>
              <a:gd name="connsiteY21-5782" fmla="*/ 2025860 h 6845510"/>
              <a:gd name="connsiteX22-5783" fmla="*/ 902659 w 3693484"/>
              <a:gd name="connsiteY22-5784" fmla="*/ 2302085 h 6845510"/>
              <a:gd name="connsiteX23-5785" fmla="*/ 207334 w 3693484"/>
              <a:gd name="connsiteY23-5786" fmla="*/ 1787735 h 6845510"/>
              <a:gd name="connsiteX24-5787" fmla="*/ 173996 w 3693484"/>
              <a:gd name="connsiteY24-5788" fmla="*/ 2092535 h 6845510"/>
              <a:gd name="connsiteX25-5789" fmla="*/ 731209 w 3693484"/>
              <a:gd name="connsiteY25-5790" fmla="*/ 2797385 h 6845510"/>
              <a:gd name="connsiteX26-5791" fmla="*/ 1359859 w 3693484"/>
              <a:gd name="connsiteY26-5792" fmla="*/ 3530810 h 6845510"/>
              <a:gd name="connsiteX27-5793" fmla="*/ 1578934 w 3693484"/>
              <a:gd name="connsiteY27-5794" fmla="*/ 4064210 h 6845510"/>
              <a:gd name="connsiteX28-5795" fmla="*/ 1969459 w 3693484"/>
              <a:gd name="connsiteY28-5796" fmla="*/ 6845510 h 6845510"/>
              <a:gd name="connsiteX0-5797" fmla="*/ 1969459 w 3693484"/>
              <a:gd name="connsiteY0-5798" fmla="*/ 6845510 h 6845510"/>
              <a:gd name="connsiteX1-5799" fmla="*/ 3693484 w 3693484"/>
              <a:gd name="connsiteY1-5800" fmla="*/ 6835985 h 6845510"/>
              <a:gd name="connsiteX2-5801" fmla="*/ 2655259 w 3693484"/>
              <a:gd name="connsiteY2-5802" fmla="*/ 3878472 h 6845510"/>
              <a:gd name="connsiteX3-5803" fmla="*/ 2517146 w 3693484"/>
              <a:gd name="connsiteY3-5804" fmla="*/ 3345073 h 6845510"/>
              <a:gd name="connsiteX4-5805" fmla="*/ 2755270 w 3693484"/>
              <a:gd name="connsiteY4-5806" fmla="*/ 2811673 h 6845510"/>
              <a:gd name="connsiteX5-5807" fmla="*/ 2864809 w 3693484"/>
              <a:gd name="connsiteY5-5808" fmla="*/ 2192548 h 6845510"/>
              <a:gd name="connsiteX6-5809" fmla="*/ 3512509 w 3693484"/>
              <a:gd name="connsiteY6-5810" fmla="*/ 1301960 h 6845510"/>
              <a:gd name="connsiteX7-5811" fmla="*/ 3298197 w 3693484"/>
              <a:gd name="connsiteY7-5812" fmla="*/ 1178135 h 6845510"/>
              <a:gd name="connsiteX8-5813" fmla="*/ 2607634 w 3693484"/>
              <a:gd name="connsiteY8-5814" fmla="*/ 1878222 h 6845510"/>
              <a:gd name="connsiteX9-5815" fmla="*/ 2531434 w 3693484"/>
              <a:gd name="connsiteY9-5816" fmla="*/ 1821072 h 6845510"/>
              <a:gd name="connsiteX10-5817" fmla="*/ 2874334 w 3693484"/>
              <a:gd name="connsiteY10-5818" fmla="*/ 563772 h 6845510"/>
              <a:gd name="connsiteX11-5819" fmla="*/ 2598109 w 3693484"/>
              <a:gd name="connsiteY11-5820" fmla="*/ 397084 h 6845510"/>
              <a:gd name="connsiteX12-5821" fmla="*/ 2207584 w 3693484"/>
              <a:gd name="connsiteY12-5822" fmla="*/ 1659147 h 6845510"/>
              <a:gd name="connsiteX13-5823" fmla="*/ 2131384 w 3693484"/>
              <a:gd name="connsiteY13-5824" fmla="*/ 1597235 h 6845510"/>
              <a:gd name="connsiteX14-5825" fmla="*/ 2193297 w 3693484"/>
              <a:gd name="connsiteY14-5826" fmla="*/ 154197 h 6845510"/>
              <a:gd name="connsiteX15-5827" fmla="*/ 1878971 w 3693484"/>
              <a:gd name="connsiteY15-5828" fmla="*/ 163723 h 6845510"/>
              <a:gd name="connsiteX16-5829" fmla="*/ 1798009 w 3693484"/>
              <a:gd name="connsiteY16-5830" fmla="*/ 1554373 h 6845510"/>
              <a:gd name="connsiteX17-5831" fmla="*/ 1674184 w 3693484"/>
              <a:gd name="connsiteY17-5832" fmla="*/ 1559134 h 6845510"/>
              <a:gd name="connsiteX18-5833" fmla="*/ 1593221 w 3693484"/>
              <a:gd name="connsiteY18-5834" fmla="*/ 378035 h 6845510"/>
              <a:gd name="connsiteX19-5835" fmla="*/ 1307472 w 3693484"/>
              <a:gd name="connsiteY19-5836" fmla="*/ 368510 h 6845510"/>
              <a:gd name="connsiteX20-5837" fmla="*/ 1312234 w 3693484"/>
              <a:gd name="connsiteY20-5838" fmla="*/ 1635335 h 6845510"/>
              <a:gd name="connsiteX21-5839" fmla="*/ 1259846 w 3693484"/>
              <a:gd name="connsiteY21-5840" fmla="*/ 2025860 h 6845510"/>
              <a:gd name="connsiteX22-5841" fmla="*/ 902659 w 3693484"/>
              <a:gd name="connsiteY22-5842" fmla="*/ 2302085 h 6845510"/>
              <a:gd name="connsiteX23-5843" fmla="*/ 207334 w 3693484"/>
              <a:gd name="connsiteY23-5844" fmla="*/ 1787735 h 6845510"/>
              <a:gd name="connsiteX24-5845" fmla="*/ 173996 w 3693484"/>
              <a:gd name="connsiteY24-5846" fmla="*/ 2092535 h 6845510"/>
              <a:gd name="connsiteX25-5847" fmla="*/ 731209 w 3693484"/>
              <a:gd name="connsiteY25-5848" fmla="*/ 2797385 h 6845510"/>
              <a:gd name="connsiteX26-5849" fmla="*/ 1359859 w 3693484"/>
              <a:gd name="connsiteY26-5850" fmla="*/ 3530810 h 6845510"/>
              <a:gd name="connsiteX27-5851" fmla="*/ 1578934 w 3693484"/>
              <a:gd name="connsiteY27-5852" fmla="*/ 4064210 h 6845510"/>
              <a:gd name="connsiteX28-5853" fmla="*/ 1969459 w 3693484"/>
              <a:gd name="connsiteY28-5854" fmla="*/ 6845510 h 6845510"/>
              <a:gd name="connsiteX0-5855" fmla="*/ 1969459 w 3693484"/>
              <a:gd name="connsiteY0-5856" fmla="*/ 6845510 h 6845510"/>
              <a:gd name="connsiteX1-5857" fmla="*/ 3693484 w 3693484"/>
              <a:gd name="connsiteY1-5858" fmla="*/ 6835985 h 6845510"/>
              <a:gd name="connsiteX2-5859" fmla="*/ 2655259 w 3693484"/>
              <a:gd name="connsiteY2-5860" fmla="*/ 3878472 h 6845510"/>
              <a:gd name="connsiteX3-5861" fmla="*/ 2517146 w 3693484"/>
              <a:gd name="connsiteY3-5862" fmla="*/ 3345073 h 6845510"/>
              <a:gd name="connsiteX4-5863" fmla="*/ 2755270 w 3693484"/>
              <a:gd name="connsiteY4-5864" fmla="*/ 2811673 h 6845510"/>
              <a:gd name="connsiteX5-5865" fmla="*/ 2864809 w 3693484"/>
              <a:gd name="connsiteY5-5866" fmla="*/ 2192548 h 6845510"/>
              <a:gd name="connsiteX6-5867" fmla="*/ 3512509 w 3693484"/>
              <a:gd name="connsiteY6-5868" fmla="*/ 1301960 h 6845510"/>
              <a:gd name="connsiteX7-5869" fmla="*/ 3298197 w 3693484"/>
              <a:gd name="connsiteY7-5870" fmla="*/ 1178135 h 6845510"/>
              <a:gd name="connsiteX8-5871" fmla="*/ 2607634 w 3693484"/>
              <a:gd name="connsiteY8-5872" fmla="*/ 1878222 h 6845510"/>
              <a:gd name="connsiteX9-5873" fmla="*/ 2531434 w 3693484"/>
              <a:gd name="connsiteY9-5874" fmla="*/ 1821072 h 6845510"/>
              <a:gd name="connsiteX10-5875" fmla="*/ 2874334 w 3693484"/>
              <a:gd name="connsiteY10-5876" fmla="*/ 563772 h 6845510"/>
              <a:gd name="connsiteX11-5877" fmla="*/ 2598109 w 3693484"/>
              <a:gd name="connsiteY11-5878" fmla="*/ 397084 h 6845510"/>
              <a:gd name="connsiteX12-5879" fmla="*/ 2207584 w 3693484"/>
              <a:gd name="connsiteY12-5880" fmla="*/ 1659147 h 6845510"/>
              <a:gd name="connsiteX13-5881" fmla="*/ 2131384 w 3693484"/>
              <a:gd name="connsiteY13-5882" fmla="*/ 1597235 h 6845510"/>
              <a:gd name="connsiteX14-5883" fmla="*/ 2193297 w 3693484"/>
              <a:gd name="connsiteY14-5884" fmla="*/ 154197 h 6845510"/>
              <a:gd name="connsiteX15-5885" fmla="*/ 1878971 w 3693484"/>
              <a:gd name="connsiteY15-5886" fmla="*/ 163723 h 6845510"/>
              <a:gd name="connsiteX16-5887" fmla="*/ 1798009 w 3693484"/>
              <a:gd name="connsiteY16-5888" fmla="*/ 1554373 h 6845510"/>
              <a:gd name="connsiteX17-5889" fmla="*/ 1674184 w 3693484"/>
              <a:gd name="connsiteY17-5890" fmla="*/ 1559134 h 6845510"/>
              <a:gd name="connsiteX18-5891" fmla="*/ 1593221 w 3693484"/>
              <a:gd name="connsiteY18-5892" fmla="*/ 378035 h 6845510"/>
              <a:gd name="connsiteX19-5893" fmla="*/ 1307472 w 3693484"/>
              <a:gd name="connsiteY19-5894" fmla="*/ 368510 h 6845510"/>
              <a:gd name="connsiteX20-5895" fmla="*/ 1312234 w 3693484"/>
              <a:gd name="connsiteY20-5896" fmla="*/ 1635335 h 6845510"/>
              <a:gd name="connsiteX21-5897" fmla="*/ 1259846 w 3693484"/>
              <a:gd name="connsiteY21-5898" fmla="*/ 2025860 h 6845510"/>
              <a:gd name="connsiteX22-5899" fmla="*/ 902659 w 3693484"/>
              <a:gd name="connsiteY22-5900" fmla="*/ 2302085 h 6845510"/>
              <a:gd name="connsiteX23-5901" fmla="*/ 207334 w 3693484"/>
              <a:gd name="connsiteY23-5902" fmla="*/ 1787735 h 6845510"/>
              <a:gd name="connsiteX24-5903" fmla="*/ 173996 w 3693484"/>
              <a:gd name="connsiteY24-5904" fmla="*/ 2092535 h 6845510"/>
              <a:gd name="connsiteX25-5905" fmla="*/ 731209 w 3693484"/>
              <a:gd name="connsiteY25-5906" fmla="*/ 2797385 h 6845510"/>
              <a:gd name="connsiteX26-5907" fmla="*/ 1388433 w 3693484"/>
              <a:gd name="connsiteY26-5908" fmla="*/ 3516523 h 6845510"/>
              <a:gd name="connsiteX27-5909" fmla="*/ 1359859 w 3693484"/>
              <a:gd name="connsiteY27-5910" fmla="*/ 3530810 h 6845510"/>
              <a:gd name="connsiteX28-5911" fmla="*/ 1578934 w 3693484"/>
              <a:gd name="connsiteY28-5912" fmla="*/ 4064210 h 6845510"/>
              <a:gd name="connsiteX29" fmla="*/ 1969459 w 3693484"/>
              <a:gd name="connsiteY29" fmla="*/ 6845510 h 6845510"/>
              <a:gd name="connsiteX0-5913" fmla="*/ 1969459 w 3693484"/>
              <a:gd name="connsiteY0-5914" fmla="*/ 6845510 h 6845510"/>
              <a:gd name="connsiteX1-5915" fmla="*/ 3693484 w 3693484"/>
              <a:gd name="connsiteY1-5916" fmla="*/ 6835985 h 6845510"/>
              <a:gd name="connsiteX2-5917" fmla="*/ 2655259 w 3693484"/>
              <a:gd name="connsiteY2-5918" fmla="*/ 3878472 h 6845510"/>
              <a:gd name="connsiteX3-5919" fmla="*/ 2517146 w 3693484"/>
              <a:gd name="connsiteY3-5920" fmla="*/ 3345073 h 6845510"/>
              <a:gd name="connsiteX4-5921" fmla="*/ 2755270 w 3693484"/>
              <a:gd name="connsiteY4-5922" fmla="*/ 2811673 h 6845510"/>
              <a:gd name="connsiteX5-5923" fmla="*/ 2864809 w 3693484"/>
              <a:gd name="connsiteY5-5924" fmla="*/ 2192548 h 6845510"/>
              <a:gd name="connsiteX6-5925" fmla="*/ 3512509 w 3693484"/>
              <a:gd name="connsiteY6-5926" fmla="*/ 1301960 h 6845510"/>
              <a:gd name="connsiteX7-5927" fmla="*/ 3298197 w 3693484"/>
              <a:gd name="connsiteY7-5928" fmla="*/ 1178135 h 6845510"/>
              <a:gd name="connsiteX8-5929" fmla="*/ 2607634 w 3693484"/>
              <a:gd name="connsiteY8-5930" fmla="*/ 1878222 h 6845510"/>
              <a:gd name="connsiteX9-5931" fmla="*/ 2531434 w 3693484"/>
              <a:gd name="connsiteY9-5932" fmla="*/ 1821072 h 6845510"/>
              <a:gd name="connsiteX10-5933" fmla="*/ 2874334 w 3693484"/>
              <a:gd name="connsiteY10-5934" fmla="*/ 563772 h 6845510"/>
              <a:gd name="connsiteX11-5935" fmla="*/ 2598109 w 3693484"/>
              <a:gd name="connsiteY11-5936" fmla="*/ 397084 h 6845510"/>
              <a:gd name="connsiteX12-5937" fmla="*/ 2207584 w 3693484"/>
              <a:gd name="connsiteY12-5938" fmla="*/ 1659147 h 6845510"/>
              <a:gd name="connsiteX13-5939" fmla="*/ 2131384 w 3693484"/>
              <a:gd name="connsiteY13-5940" fmla="*/ 1597235 h 6845510"/>
              <a:gd name="connsiteX14-5941" fmla="*/ 2193297 w 3693484"/>
              <a:gd name="connsiteY14-5942" fmla="*/ 154197 h 6845510"/>
              <a:gd name="connsiteX15-5943" fmla="*/ 1878971 w 3693484"/>
              <a:gd name="connsiteY15-5944" fmla="*/ 163723 h 6845510"/>
              <a:gd name="connsiteX16-5945" fmla="*/ 1798009 w 3693484"/>
              <a:gd name="connsiteY16-5946" fmla="*/ 1554373 h 6845510"/>
              <a:gd name="connsiteX17-5947" fmla="*/ 1674184 w 3693484"/>
              <a:gd name="connsiteY17-5948" fmla="*/ 1559134 h 6845510"/>
              <a:gd name="connsiteX18-5949" fmla="*/ 1593221 w 3693484"/>
              <a:gd name="connsiteY18-5950" fmla="*/ 378035 h 6845510"/>
              <a:gd name="connsiteX19-5951" fmla="*/ 1307472 w 3693484"/>
              <a:gd name="connsiteY19-5952" fmla="*/ 368510 h 6845510"/>
              <a:gd name="connsiteX20-5953" fmla="*/ 1312234 w 3693484"/>
              <a:gd name="connsiteY20-5954" fmla="*/ 1635335 h 6845510"/>
              <a:gd name="connsiteX21-5955" fmla="*/ 1259846 w 3693484"/>
              <a:gd name="connsiteY21-5956" fmla="*/ 2025860 h 6845510"/>
              <a:gd name="connsiteX22-5957" fmla="*/ 902659 w 3693484"/>
              <a:gd name="connsiteY22-5958" fmla="*/ 2302085 h 6845510"/>
              <a:gd name="connsiteX23-5959" fmla="*/ 207334 w 3693484"/>
              <a:gd name="connsiteY23-5960" fmla="*/ 1787735 h 6845510"/>
              <a:gd name="connsiteX24-5961" fmla="*/ 173996 w 3693484"/>
              <a:gd name="connsiteY24-5962" fmla="*/ 2092535 h 6845510"/>
              <a:gd name="connsiteX25-5963" fmla="*/ 731209 w 3693484"/>
              <a:gd name="connsiteY25-5964" fmla="*/ 2797385 h 6845510"/>
              <a:gd name="connsiteX26-5965" fmla="*/ 1388433 w 3693484"/>
              <a:gd name="connsiteY26-5966" fmla="*/ 3516523 h 6845510"/>
              <a:gd name="connsiteX27-5967" fmla="*/ 1359859 w 3693484"/>
              <a:gd name="connsiteY27-5968" fmla="*/ 3530810 h 6845510"/>
              <a:gd name="connsiteX28-5969" fmla="*/ 1578934 w 3693484"/>
              <a:gd name="connsiteY28-5970" fmla="*/ 4064210 h 6845510"/>
              <a:gd name="connsiteX29-5971" fmla="*/ 1969459 w 3693484"/>
              <a:gd name="connsiteY29-5972" fmla="*/ 6845510 h 6845510"/>
              <a:gd name="connsiteX0-5973" fmla="*/ 1969459 w 3693484"/>
              <a:gd name="connsiteY0-5974" fmla="*/ 6845510 h 6845510"/>
              <a:gd name="connsiteX1-5975" fmla="*/ 3693484 w 3693484"/>
              <a:gd name="connsiteY1-5976" fmla="*/ 6835985 h 6845510"/>
              <a:gd name="connsiteX2-5977" fmla="*/ 2655259 w 3693484"/>
              <a:gd name="connsiteY2-5978" fmla="*/ 3878472 h 6845510"/>
              <a:gd name="connsiteX3-5979" fmla="*/ 2517146 w 3693484"/>
              <a:gd name="connsiteY3-5980" fmla="*/ 3345073 h 6845510"/>
              <a:gd name="connsiteX4-5981" fmla="*/ 2755270 w 3693484"/>
              <a:gd name="connsiteY4-5982" fmla="*/ 2811673 h 6845510"/>
              <a:gd name="connsiteX5-5983" fmla="*/ 2864809 w 3693484"/>
              <a:gd name="connsiteY5-5984" fmla="*/ 2192548 h 6845510"/>
              <a:gd name="connsiteX6-5985" fmla="*/ 3512509 w 3693484"/>
              <a:gd name="connsiteY6-5986" fmla="*/ 1301960 h 6845510"/>
              <a:gd name="connsiteX7-5987" fmla="*/ 3298197 w 3693484"/>
              <a:gd name="connsiteY7-5988" fmla="*/ 1178135 h 6845510"/>
              <a:gd name="connsiteX8-5989" fmla="*/ 2607634 w 3693484"/>
              <a:gd name="connsiteY8-5990" fmla="*/ 1878222 h 6845510"/>
              <a:gd name="connsiteX9-5991" fmla="*/ 2531434 w 3693484"/>
              <a:gd name="connsiteY9-5992" fmla="*/ 1821072 h 6845510"/>
              <a:gd name="connsiteX10-5993" fmla="*/ 2874334 w 3693484"/>
              <a:gd name="connsiteY10-5994" fmla="*/ 563772 h 6845510"/>
              <a:gd name="connsiteX11-5995" fmla="*/ 2598109 w 3693484"/>
              <a:gd name="connsiteY11-5996" fmla="*/ 397084 h 6845510"/>
              <a:gd name="connsiteX12-5997" fmla="*/ 2207584 w 3693484"/>
              <a:gd name="connsiteY12-5998" fmla="*/ 1659147 h 6845510"/>
              <a:gd name="connsiteX13-5999" fmla="*/ 2131384 w 3693484"/>
              <a:gd name="connsiteY13-6000" fmla="*/ 1597235 h 6845510"/>
              <a:gd name="connsiteX14-6001" fmla="*/ 2193297 w 3693484"/>
              <a:gd name="connsiteY14-6002" fmla="*/ 154197 h 6845510"/>
              <a:gd name="connsiteX15-6003" fmla="*/ 1878971 w 3693484"/>
              <a:gd name="connsiteY15-6004" fmla="*/ 163723 h 6845510"/>
              <a:gd name="connsiteX16-6005" fmla="*/ 1798009 w 3693484"/>
              <a:gd name="connsiteY16-6006" fmla="*/ 1554373 h 6845510"/>
              <a:gd name="connsiteX17-6007" fmla="*/ 1674184 w 3693484"/>
              <a:gd name="connsiteY17-6008" fmla="*/ 1559134 h 6845510"/>
              <a:gd name="connsiteX18-6009" fmla="*/ 1593221 w 3693484"/>
              <a:gd name="connsiteY18-6010" fmla="*/ 378035 h 6845510"/>
              <a:gd name="connsiteX19-6011" fmla="*/ 1307472 w 3693484"/>
              <a:gd name="connsiteY19-6012" fmla="*/ 368510 h 6845510"/>
              <a:gd name="connsiteX20-6013" fmla="*/ 1312234 w 3693484"/>
              <a:gd name="connsiteY20-6014" fmla="*/ 1635335 h 6845510"/>
              <a:gd name="connsiteX21-6015" fmla="*/ 1259846 w 3693484"/>
              <a:gd name="connsiteY21-6016" fmla="*/ 2025860 h 6845510"/>
              <a:gd name="connsiteX22-6017" fmla="*/ 902659 w 3693484"/>
              <a:gd name="connsiteY22-6018" fmla="*/ 2302085 h 6845510"/>
              <a:gd name="connsiteX23-6019" fmla="*/ 207334 w 3693484"/>
              <a:gd name="connsiteY23-6020" fmla="*/ 1787735 h 6845510"/>
              <a:gd name="connsiteX24-6021" fmla="*/ 173996 w 3693484"/>
              <a:gd name="connsiteY24-6022" fmla="*/ 2092535 h 6845510"/>
              <a:gd name="connsiteX25-6023" fmla="*/ 731209 w 3693484"/>
              <a:gd name="connsiteY25-6024" fmla="*/ 2797385 h 6845510"/>
              <a:gd name="connsiteX26-6025" fmla="*/ 1388433 w 3693484"/>
              <a:gd name="connsiteY26-6026" fmla="*/ 3516523 h 6845510"/>
              <a:gd name="connsiteX27-6027" fmla="*/ 1359859 w 3693484"/>
              <a:gd name="connsiteY27-6028" fmla="*/ 3530810 h 6845510"/>
              <a:gd name="connsiteX28-6029" fmla="*/ 1578934 w 3693484"/>
              <a:gd name="connsiteY28-6030" fmla="*/ 4064210 h 6845510"/>
              <a:gd name="connsiteX29-6031" fmla="*/ 1969459 w 3693484"/>
              <a:gd name="connsiteY29-6032" fmla="*/ 6845510 h 6845510"/>
              <a:gd name="connsiteX0-6033" fmla="*/ 1969459 w 3693484"/>
              <a:gd name="connsiteY0-6034" fmla="*/ 6845510 h 6845510"/>
              <a:gd name="connsiteX1-6035" fmla="*/ 3693484 w 3693484"/>
              <a:gd name="connsiteY1-6036" fmla="*/ 6835985 h 6845510"/>
              <a:gd name="connsiteX2-6037" fmla="*/ 2655259 w 3693484"/>
              <a:gd name="connsiteY2-6038" fmla="*/ 3878472 h 6845510"/>
              <a:gd name="connsiteX3-6039" fmla="*/ 2517146 w 3693484"/>
              <a:gd name="connsiteY3-6040" fmla="*/ 3345073 h 6845510"/>
              <a:gd name="connsiteX4-6041" fmla="*/ 2755270 w 3693484"/>
              <a:gd name="connsiteY4-6042" fmla="*/ 2811673 h 6845510"/>
              <a:gd name="connsiteX5-6043" fmla="*/ 2864809 w 3693484"/>
              <a:gd name="connsiteY5-6044" fmla="*/ 2192548 h 6845510"/>
              <a:gd name="connsiteX6-6045" fmla="*/ 3512509 w 3693484"/>
              <a:gd name="connsiteY6-6046" fmla="*/ 1301960 h 6845510"/>
              <a:gd name="connsiteX7-6047" fmla="*/ 3298197 w 3693484"/>
              <a:gd name="connsiteY7-6048" fmla="*/ 1178135 h 6845510"/>
              <a:gd name="connsiteX8-6049" fmla="*/ 2607634 w 3693484"/>
              <a:gd name="connsiteY8-6050" fmla="*/ 1878222 h 6845510"/>
              <a:gd name="connsiteX9-6051" fmla="*/ 2531434 w 3693484"/>
              <a:gd name="connsiteY9-6052" fmla="*/ 1821072 h 6845510"/>
              <a:gd name="connsiteX10-6053" fmla="*/ 2874334 w 3693484"/>
              <a:gd name="connsiteY10-6054" fmla="*/ 563772 h 6845510"/>
              <a:gd name="connsiteX11-6055" fmla="*/ 2598109 w 3693484"/>
              <a:gd name="connsiteY11-6056" fmla="*/ 397084 h 6845510"/>
              <a:gd name="connsiteX12-6057" fmla="*/ 2207584 w 3693484"/>
              <a:gd name="connsiteY12-6058" fmla="*/ 1659147 h 6845510"/>
              <a:gd name="connsiteX13-6059" fmla="*/ 2131384 w 3693484"/>
              <a:gd name="connsiteY13-6060" fmla="*/ 1597235 h 6845510"/>
              <a:gd name="connsiteX14-6061" fmla="*/ 2193297 w 3693484"/>
              <a:gd name="connsiteY14-6062" fmla="*/ 154197 h 6845510"/>
              <a:gd name="connsiteX15-6063" fmla="*/ 1878971 w 3693484"/>
              <a:gd name="connsiteY15-6064" fmla="*/ 163723 h 6845510"/>
              <a:gd name="connsiteX16-6065" fmla="*/ 1798009 w 3693484"/>
              <a:gd name="connsiteY16-6066" fmla="*/ 1554373 h 6845510"/>
              <a:gd name="connsiteX17-6067" fmla="*/ 1674184 w 3693484"/>
              <a:gd name="connsiteY17-6068" fmla="*/ 1559134 h 6845510"/>
              <a:gd name="connsiteX18-6069" fmla="*/ 1593221 w 3693484"/>
              <a:gd name="connsiteY18-6070" fmla="*/ 378035 h 6845510"/>
              <a:gd name="connsiteX19-6071" fmla="*/ 1307472 w 3693484"/>
              <a:gd name="connsiteY19-6072" fmla="*/ 368510 h 6845510"/>
              <a:gd name="connsiteX20-6073" fmla="*/ 1312234 w 3693484"/>
              <a:gd name="connsiteY20-6074" fmla="*/ 1635335 h 6845510"/>
              <a:gd name="connsiteX21-6075" fmla="*/ 1259846 w 3693484"/>
              <a:gd name="connsiteY21-6076" fmla="*/ 2025860 h 6845510"/>
              <a:gd name="connsiteX22-6077" fmla="*/ 902659 w 3693484"/>
              <a:gd name="connsiteY22-6078" fmla="*/ 2302085 h 6845510"/>
              <a:gd name="connsiteX23-6079" fmla="*/ 207334 w 3693484"/>
              <a:gd name="connsiteY23-6080" fmla="*/ 1787735 h 6845510"/>
              <a:gd name="connsiteX24-6081" fmla="*/ 173996 w 3693484"/>
              <a:gd name="connsiteY24-6082" fmla="*/ 2092535 h 6845510"/>
              <a:gd name="connsiteX25-6083" fmla="*/ 721684 w 3693484"/>
              <a:gd name="connsiteY25-6084" fmla="*/ 2787860 h 6845510"/>
              <a:gd name="connsiteX26-6085" fmla="*/ 1388433 w 3693484"/>
              <a:gd name="connsiteY26-6086" fmla="*/ 3516523 h 6845510"/>
              <a:gd name="connsiteX27-6087" fmla="*/ 1359859 w 3693484"/>
              <a:gd name="connsiteY27-6088" fmla="*/ 3530810 h 6845510"/>
              <a:gd name="connsiteX28-6089" fmla="*/ 1578934 w 3693484"/>
              <a:gd name="connsiteY28-6090" fmla="*/ 4064210 h 6845510"/>
              <a:gd name="connsiteX29-6091" fmla="*/ 1969459 w 3693484"/>
              <a:gd name="connsiteY29-6092" fmla="*/ 6845510 h 6845510"/>
              <a:gd name="connsiteX0-6093" fmla="*/ 1969459 w 3693484"/>
              <a:gd name="connsiteY0-6094" fmla="*/ 6845510 h 6845510"/>
              <a:gd name="connsiteX1-6095" fmla="*/ 3693484 w 3693484"/>
              <a:gd name="connsiteY1-6096" fmla="*/ 6835985 h 6845510"/>
              <a:gd name="connsiteX2-6097" fmla="*/ 2655259 w 3693484"/>
              <a:gd name="connsiteY2-6098" fmla="*/ 3878472 h 6845510"/>
              <a:gd name="connsiteX3-6099" fmla="*/ 2517146 w 3693484"/>
              <a:gd name="connsiteY3-6100" fmla="*/ 3345073 h 6845510"/>
              <a:gd name="connsiteX4-6101" fmla="*/ 2755270 w 3693484"/>
              <a:gd name="connsiteY4-6102" fmla="*/ 2811673 h 6845510"/>
              <a:gd name="connsiteX5-6103" fmla="*/ 2864809 w 3693484"/>
              <a:gd name="connsiteY5-6104" fmla="*/ 2192548 h 6845510"/>
              <a:gd name="connsiteX6-6105" fmla="*/ 3512509 w 3693484"/>
              <a:gd name="connsiteY6-6106" fmla="*/ 1301960 h 6845510"/>
              <a:gd name="connsiteX7-6107" fmla="*/ 3298197 w 3693484"/>
              <a:gd name="connsiteY7-6108" fmla="*/ 1178135 h 6845510"/>
              <a:gd name="connsiteX8-6109" fmla="*/ 2607634 w 3693484"/>
              <a:gd name="connsiteY8-6110" fmla="*/ 1878222 h 6845510"/>
              <a:gd name="connsiteX9-6111" fmla="*/ 2531434 w 3693484"/>
              <a:gd name="connsiteY9-6112" fmla="*/ 1821072 h 6845510"/>
              <a:gd name="connsiteX10-6113" fmla="*/ 2874334 w 3693484"/>
              <a:gd name="connsiteY10-6114" fmla="*/ 563772 h 6845510"/>
              <a:gd name="connsiteX11-6115" fmla="*/ 2598109 w 3693484"/>
              <a:gd name="connsiteY11-6116" fmla="*/ 397084 h 6845510"/>
              <a:gd name="connsiteX12-6117" fmla="*/ 2207584 w 3693484"/>
              <a:gd name="connsiteY12-6118" fmla="*/ 1659147 h 6845510"/>
              <a:gd name="connsiteX13-6119" fmla="*/ 2131384 w 3693484"/>
              <a:gd name="connsiteY13-6120" fmla="*/ 1597235 h 6845510"/>
              <a:gd name="connsiteX14-6121" fmla="*/ 2193297 w 3693484"/>
              <a:gd name="connsiteY14-6122" fmla="*/ 154197 h 6845510"/>
              <a:gd name="connsiteX15-6123" fmla="*/ 1878971 w 3693484"/>
              <a:gd name="connsiteY15-6124" fmla="*/ 163723 h 6845510"/>
              <a:gd name="connsiteX16-6125" fmla="*/ 1798009 w 3693484"/>
              <a:gd name="connsiteY16-6126" fmla="*/ 1554373 h 6845510"/>
              <a:gd name="connsiteX17-6127" fmla="*/ 1674184 w 3693484"/>
              <a:gd name="connsiteY17-6128" fmla="*/ 1559134 h 6845510"/>
              <a:gd name="connsiteX18-6129" fmla="*/ 1593221 w 3693484"/>
              <a:gd name="connsiteY18-6130" fmla="*/ 378035 h 6845510"/>
              <a:gd name="connsiteX19-6131" fmla="*/ 1307472 w 3693484"/>
              <a:gd name="connsiteY19-6132" fmla="*/ 368510 h 6845510"/>
              <a:gd name="connsiteX20-6133" fmla="*/ 1312234 w 3693484"/>
              <a:gd name="connsiteY20-6134" fmla="*/ 1635335 h 6845510"/>
              <a:gd name="connsiteX21-6135" fmla="*/ 1259846 w 3693484"/>
              <a:gd name="connsiteY21-6136" fmla="*/ 2025860 h 6845510"/>
              <a:gd name="connsiteX22-6137" fmla="*/ 902659 w 3693484"/>
              <a:gd name="connsiteY22-6138" fmla="*/ 2302085 h 6845510"/>
              <a:gd name="connsiteX23-6139" fmla="*/ 207334 w 3693484"/>
              <a:gd name="connsiteY23-6140" fmla="*/ 1787735 h 6845510"/>
              <a:gd name="connsiteX24-6141" fmla="*/ 173996 w 3693484"/>
              <a:gd name="connsiteY24-6142" fmla="*/ 2092535 h 6845510"/>
              <a:gd name="connsiteX25-6143" fmla="*/ 721684 w 3693484"/>
              <a:gd name="connsiteY25-6144" fmla="*/ 2787860 h 6845510"/>
              <a:gd name="connsiteX26-6145" fmla="*/ 1388433 w 3693484"/>
              <a:gd name="connsiteY26-6146" fmla="*/ 3516523 h 6845510"/>
              <a:gd name="connsiteX27-6147" fmla="*/ 1359859 w 3693484"/>
              <a:gd name="connsiteY27-6148" fmla="*/ 3530810 h 6845510"/>
              <a:gd name="connsiteX28-6149" fmla="*/ 1578934 w 3693484"/>
              <a:gd name="connsiteY28-6150" fmla="*/ 4064210 h 6845510"/>
              <a:gd name="connsiteX29-6151" fmla="*/ 1969459 w 3693484"/>
              <a:gd name="connsiteY29-6152" fmla="*/ 6845510 h 6845510"/>
              <a:gd name="connsiteX0-6153" fmla="*/ 1969459 w 3693484"/>
              <a:gd name="connsiteY0-6154" fmla="*/ 6845510 h 6845510"/>
              <a:gd name="connsiteX1-6155" fmla="*/ 3693484 w 3693484"/>
              <a:gd name="connsiteY1-6156" fmla="*/ 6835985 h 6845510"/>
              <a:gd name="connsiteX2-6157" fmla="*/ 2655259 w 3693484"/>
              <a:gd name="connsiteY2-6158" fmla="*/ 3878472 h 6845510"/>
              <a:gd name="connsiteX3-6159" fmla="*/ 2517146 w 3693484"/>
              <a:gd name="connsiteY3-6160" fmla="*/ 3345073 h 6845510"/>
              <a:gd name="connsiteX4-6161" fmla="*/ 2755270 w 3693484"/>
              <a:gd name="connsiteY4-6162" fmla="*/ 2811673 h 6845510"/>
              <a:gd name="connsiteX5-6163" fmla="*/ 2864809 w 3693484"/>
              <a:gd name="connsiteY5-6164" fmla="*/ 2192548 h 6845510"/>
              <a:gd name="connsiteX6-6165" fmla="*/ 3512509 w 3693484"/>
              <a:gd name="connsiteY6-6166" fmla="*/ 1301960 h 6845510"/>
              <a:gd name="connsiteX7-6167" fmla="*/ 3298197 w 3693484"/>
              <a:gd name="connsiteY7-6168" fmla="*/ 1178135 h 6845510"/>
              <a:gd name="connsiteX8-6169" fmla="*/ 2607634 w 3693484"/>
              <a:gd name="connsiteY8-6170" fmla="*/ 1878222 h 6845510"/>
              <a:gd name="connsiteX9-6171" fmla="*/ 2531434 w 3693484"/>
              <a:gd name="connsiteY9-6172" fmla="*/ 1821072 h 6845510"/>
              <a:gd name="connsiteX10-6173" fmla="*/ 2874334 w 3693484"/>
              <a:gd name="connsiteY10-6174" fmla="*/ 563772 h 6845510"/>
              <a:gd name="connsiteX11-6175" fmla="*/ 2598109 w 3693484"/>
              <a:gd name="connsiteY11-6176" fmla="*/ 397084 h 6845510"/>
              <a:gd name="connsiteX12-6177" fmla="*/ 2207584 w 3693484"/>
              <a:gd name="connsiteY12-6178" fmla="*/ 1659147 h 6845510"/>
              <a:gd name="connsiteX13-6179" fmla="*/ 2131384 w 3693484"/>
              <a:gd name="connsiteY13-6180" fmla="*/ 1597235 h 6845510"/>
              <a:gd name="connsiteX14-6181" fmla="*/ 2193297 w 3693484"/>
              <a:gd name="connsiteY14-6182" fmla="*/ 154197 h 6845510"/>
              <a:gd name="connsiteX15-6183" fmla="*/ 1878971 w 3693484"/>
              <a:gd name="connsiteY15-6184" fmla="*/ 163723 h 6845510"/>
              <a:gd name="connsiteX16-6185" fmla="*/ 1798009 w 3693484"/>
              <a:gd name="connsiteY16-6186" fmla="*/ 1554373 h 6845510"/>
              <a:gd name="connsiteX17-6187" fmla="*/ 1674184 w 3693484"/>
              <a:gd name="connsiteY17-6188" fmla="*/ 1559134 h 6845510"/>
              <a:gd name="connsiteX18-6189" fmla="*/ 1593221 w 3693484"/>
              <a:gd name="connsiteY18-6190" fmla="*/ 378035 h 6845510"/>
              <a:gd name="connsiteX19-6191" fmla="*/ 1307472 w 3693484"/>
              <a:gd name="connsiteY19-6192" fmla="*/ 368510 h 6845510"/>
              <a:gd name="connsiteX20-6193" fmla="*/ 1312234 w 3693484"/>
              <a:gd name="connsiteY20-6194" fmla="*/ 1635335 h 6845510"/>
              <a:gd name="connsiteX21-6195" fmla="*/ 1259846 w 3693484"/>
              <a:gd name="connsiteY21-6196" fmla="*/ 2025860 h 6845510"/>
              <a:gd name="connsiteX22-6197" fmla="*/ 902659 w 3693484"/>
              <a:gd name="connsiteY22-6198" fmla="*/ 2302085 h 6845510"/>
              <a:gd name="connsiteX23-6199" fmla="*/ 207334 w 3693484"/>
              <a:gd name="connsiteY23-6200" fmla="*/ 1787735 h 6845510"/>
              <a:gd name="connsiteX24-6201" fmla="*/ 173996 w 3693484"/>
              <a:gd name="connsiteY24-6202" fmla="*/ 2092535 h 6845510"/>
              <a:gd name="connsiteX25-6203" fmla="*/ 721684 w 3693484"/>
              <a:gd name="connsiteY25-6204" fmla="*/ 2787860 h 6845510"/>
              <a:gd name="connsiteX26-6205" fmla="*/ 1388433 w 3693484"/>
              <a:gd name="connsiteY26-6206" fmla="*/ 3516523 h 6845510"/>
              <a:gd name="connsiteX27-6207" fmla="*/ 1359859 w 3693484"/>
              <a:gd name="connsiteY27-6208" fmla="*/ 3530810 h 6845510"/>
              <a:gd name="connsiteX28-6209" fmla="*/ 1578934 w 3693484"/>
              <a:gd name="connsiteY28-6210" fmla="*/ 4064210 h 6845510"/>
              <a:gd name="connsiteX29-6211" fmla="*/ 1969459 w 3693484"/>
              <a:gd name="connsiteY29-6212" fmla="*/ 6845510 h 6845510"/>
              <a:gd name="connsiteX0-6213" fmla="*/ 1969459 w 3693484"/>
              <a:gd name="connsiteY0-6214" fmla="*/ 6845510 h 6845510"/>
              <a:gd name="connsiteX1-6215" fmla="*/ 3693484 w 3693484"/>
              <a:gd name="connsiteY1-6216" fmla="*/ 6835985 h 6845510"/>
              <a:gd name="connsiteX2-6217" fmla="*/ 2655259 w 3693484"/>
              <a:gd name="connsiteY2-6218" fmla="*/ 3878472 h 6845510"/>
              <a:gd name="connsiteX3-6219" fmla="*/ 2517146 w 3693484"/>
              <a:gd name="connsiteY3-6220" fmla="*/ 3345073 h 6845510"/>
              <a:gd name="connsiteX4-6221" fmla="*/ 2755270 w 3693484"/>
              <a:gd name="connsiteY4-6222" fmla="*/ 2811673 h 6845510"/>
              <a:gd name="connsiteX5-6223" fmla="*/ 2864809 w 3693484"/>
              <a:gd name="connsiteY5-6224" fmla="*/ 2192548 h 6845510"/>
              <a:gd name="connsiteX6-6225" fmla="*/ 3512509 w 3693484"/>
              <a:gd name="connsiteY6-6226" fmla="*/ 1301960 h 6845510"/>
              <a:gd name="connsiteX7-6227" fmla="*/ 3298197 w 3693484"/>
              <a:gd name="connsiteY7-6228" fmla="*/ 1178135 h 6845510"/>
              <a:gd name="connsiteX8-6229" fmla="*/ 2607634 w 3693484"/>
              <a:gd name="connsiteY8-6230" fmla="*/ 1878222 h 6845510"/>
              <a:gd name="connsiteX9-6231" fmla="*/ 2531434 w 3693484"/>
              <a:gd name="connsiteY9-6232" fmla="*/ 1821072 h 6845510"/>
              <a:gd name="connsiteX10-6233" fmla="*/ 2874334 w 3693484"/>
              <a:gd name="connsiteY10-6234" fmla="*/ 563772 h 6845510"/>
              <a:gd name="connsiteX11-6235" fmla="*/ 2598109 w 3693484"/>
              <a:gd name="connsiteY11-6236" fmla="*/ 397084 h 6845510"/>
              <a:gd name="connsiteX12-6237" fmla="*/ 2207584 w 3693484"/>
              <a:gd name="connsiteY12-6238" fmla="*/ 1659147 h 6845510"/>
              <a:gd name="connsiteX13-6239" fmla="*/ 2131384 w 3693484"/>
              <a:gd name="connsiteY13-6240" fmla="*/ 1597235 h 6845510"/>
              <a:gd name="connsiteX14-6241" fmla="*/ 2193297 w 3693484"/>
              <a:gd name="connsiteY14-6242" fmla="*/ 154197 h 6845510"/>
              <a:gd name="connsiteX15-6243" fmla="*/ 1878971 w 3693484"/>
              <a:gd name="connsiteY15-6244" fmla="*/ 163723 h 6845510"/>
              <a:gd name="connsiteX16-6245" fmla="*/ 1798009 w 3693484"/>
              <a:gd name="connsiteY16-6246" fmla="*/ 1554373 h 6845510"/>
              <a:gd name="connsiteX17-6247" fmla="*/ 1674184 w 3693484"/>
              <a:gd name="connsiteY17-6248" fmla="*/ 1559134 h 6845510"/>
              <a:gd name="connsiteX18-6249" fmla="*/ 1593221 w 3693484"/>
              <a:gd name="connsiteY18-6250" fmla="*/ 378035 h 6845510"/>
              <a:gd name="connsiteX19-6251" fmla="*/ 1307472 w 3693484"/>
              <a:gd name="connsiteY19-6252" fmla="*/ 368510 h 6845510"/>
              <a:gd name="connsiteX20-6253" fmla="*/ 1312234 w 3693484"/>
              <a:gd name="connsiteY20-6254" fmla="*/ 1635335 h 6845510"/>
              <a:gd name="connsiteX21-6255" fmla="*/ 1259846 w 3693484"/>
              <a:gd name="connsiteY21-6256" fmla="*/ 2025860 h 6845510"/>
              <a:gd name="connsiteX22-6257" fmla="*/ 902659 w 3693484"/>
              <a:gd name="connsiteY22-6258" fmla="*/ 2302085 h 6845510"/>
              <a:gd name="connsiteX23-6259" fmla="*/ 207334 w 3693484"/>
              <a:gd name="connsiteY23-6260" fmla="*/ 1787735 h 6845510"/>
              <a:gd name="connsiteX24-6261" fmla="*/ 173996 w 3693484"/>
              <a:gd name="connsiteY24-6262" fmla="*/ 2092535 h 6845510"/>
              <a:gd name="connsiteX25-6263" fmla="*/ 769309 w 3693484"/>
              <a:gd name="connsiteY25-6264" fmla="*/ 2802147 h 6845510"/>
              <a:gd name="connsiteX26-6265" fmla="*/ 1388433 w 3693484"/>
              <a:gd name="connsiteY26-6266" fmla="*/ 3516523 h 6845510"/>
              <a:gd name="connsiteX27-6267" fmla="*/ 1359859 w 3693484"/>
              <a:gd name="connsiteY27-6268" fmla="*/ 3530810 h 6845510"/>
              <a:gd name="connsiteX28-6269" fmla="*/ 1578934 w 3693484"/>
              <a:gd name="connsiteY28-6270" fmla="*/ 4064210 h 6845510"/>
              <a:gd name="connsiteX29-6271" fmla="*/ 1969459 w 3693484"/>
              <a:gd name="connsiteY29-6272" fmla="*/ 6845510 h 6845510"/>
              <a:gd name="connsiteX0-6273" fmla="*/ 1969459 w 3693484"/>
              <a:gd name="connsiteY0-6274" fmla="*/ 6845510 h 6845510"/>
              <a:gd name="connsiteX1-6275" fmla="*/ 3693484 w 3693484"/>
              <a:gd name="connsiteY1-6276" fmla="*/ 6835985 h 6845510"/>
              <a:gd name="connsiteX2-6277" fmla="*/ 2655259 w 3693484"/>
              <a:gd name="connsiteY2-6278" fmla="*/ 3878472 h 6845510"/>
              <a:gd name="connsiteX3-6279" fmla="*/ 2517146 w 3693484"/>
              <a:gd name="connsiteY3-6280" fmla="*/ 3345073 h 6845510"/>
              <a:gd name="connsiteX4-6281" fmla="*/ 2755270 w 3693484"/>
              <a:gd name="connsiteY4-6282" fmla="*/ 2811673 h 6845510"/>
              <a:gd name="connsiteX5-6283" fmla="*/ 2864809 w 3693484"/>
              <a:gd name="connsiteY5-6284" fmla="*/ 2192548 h 6845510"/>
              <a:gd name="connsiteX6-6285" fmla="*/ 3512509 w 3693484"/>
              <a:gd name="connsiteY6-6286" fmla="*/ 1301960 h 6845510"/>
              <a:gd name="connsiteX7-6287" fmla="*/ 3298197 w 3693484"/>
              <a:gd name="connsiteY7-6288" fmla="*/ 1178135 h 6845510"/>
              <a:gd name="connsiteX8-6289" fmla="*/ 2607634 w 3693484"/>
              <a:gd name="connsiteY8-6290" fmla="*/ 1878222 h 6845510"/>
              <a:gd name="connsiteX9-6291" fmla="*/ 2531434 w 3693484"/>
              <a:gd name="connsiteY9-6292" fmla="*/ 1821072 h 6845510"/>
              <a:gd name="connsiteX10-6293" fmla="*/ 2874334 w 3693484"/>
              <a:gd name="connsiteY10-6294" fmla="*/ 563772 h 6845510"/>
              <a:gd name="connsiteX11-6295" fmla="*/ 2598109 w 3693484"/>
              <a:gd name="connsiteY11-6296" fmla="*/ 397084 h 6845510"/>
              <a:gd name="connsiteX12-6297" fmla="*/ 2207584 w 3693484"/>
              <a:gd name="connsiteY12-6298" fmla="*/ 1659147 h 6845510"/>
              <a:gd name="connsiteX13-6299" fmla="*/ 2131384 w 3693484"/>
              <a:gd name="connsiteY13-6300" fmla="*/ 1597235 h 6845510"/>
              <a:gd name="connsiteX14-6301" fmla="*/ 2193297 w 3693484"/>
              <a:gd name="connsiteY14-6302" fmla="*/ 154197 h 6845510"/>
              <a:gd name="connsiteX15-6303" fmla="*/ 1878971 w 3693484"/>
              <a:gd name="connsiteY15-6304" fmla="*/ 163723 h 6845510"/>
              <a:gd name="connsiteX16-6305" fmla="*/ 1798009 w 3693484"/>
              <a:gd name="connsiteY16-6306" fmla="*/ 1554373 h 6845510"/>
              <a:gd name="connsiteX17-6307" fmla="*/ 1674184 w 3693484"/>
              <a:gd name="connsiteY17-6308" fmla="*/ 1559134 h 6845510"/>
              <a:gd name="connsiteX18-6309" fmla="*/ 1593221 w 3693484"/>
              <a:gd name="connsiteY18-6310" fmla="*/ 378035 h 6845510"/>
              <a:gd name="connsiteX19-6311" fmla="*/ 1307472 w 3693484"/>
              <a:gd name="connsiteY19-6312" fmla="*/ 368510 h 6845510"/>
              <a:gd name="connsiteX20-6313" fmla="*/ 1312234 w 3693484"/>
              <a:gd name="connsiteY20-6314" fmla="*/ 1635335 h 6845510"/>
              <a:gd name="connsiteX21-6315" fmla="*/ 1259846 w 3693484"/>
              <a:gd name="connsiteY21-6316" fmla="*/ 2025860 h 6845510"/>
              <a:gd name="connsiteX22-6317" fmla="*/ 902659 w 3693484"/>
              <a:gd name="connsiteY22-6318" fmla="*/ 2302085 h 6845510"/>
              <a:gd name="connsiteX23-6319" fmla="*/ 207334 w 3693484"/>
              <a:gd name="connsiteY23-6320" fmla="*/ 1787735 h 6845510"/>
              <a:gd name="connsiteX24-6321" fmla="*/ 173996 w 3693484"/>
              <a:gd name="connsiteY24-6322" fmla="*/ 2092535 h 6845510"/>
              <a:gd name="connsiteX25-6323" fmla="*/ 769309 w 3693484"/>
              <a:gd name="connsiteY25-6324" fmla="*/ 2802147 h 6845510"/>
              <a:gd name="connsiteX26-6325" fmla="*/ 1388433 w 3693484"/>
              <a:gd name="connsiteY26-6326" fmla="*/ 3516523 h 6845510"/>
              <a:gd name="connsiteX27-6327" fmla="*/ 1359859 w 3693484"/>
              <a:gd name="connsiteY27-6328" fmla="*/ 3530810 h 6845510"/>
              <a:gd name="connsiteX28-6329" fmla="*/ 1578934 w 3693484"/>
              <a:gd name="connsiteY28-6330" fmla="*/ 4064210 h 6845510"/>
              <a:gd name="connsiteX29-6331" fmla="*/ 1969459 w 3693484"/>
              <a:gd name="connsiteY29-6332" fmla="*/ 6845510 h 6845510"/>
              <a:gd name="connsiteX0-6333" fmla="*/ 1969459 w 3693484"/>
              <a:gd name="connsiteY0-6334" fmla="*/ 6845510 h 6845510"/>
              <a:gd name="connsiteX1-6335" fmla="*/ 3693484 w 3693484"/>
              <a:gd name="connsiteY1-6336" fmla="*/ 6835985 h 6845510"/>
              <a:gd name="connsiteX2-6337" fmla="*/ 2655259 w 3693484"/>
              <a:gd name="connsiteY2-6338" fmla="*/ 3878472 h 6845510"/>
              <a:gd name="connsiteX3-6339" fmla="*/ 2517146 w 3693484"/>
              <a:gd name="connsiteY3-6340" fmla="*/ 3345073 h 6845510"/>
              <a:gd name="connsiteX4-6341" fmla="*/ 2755270 w 3693484"/>
              <a:gd name="connsiteY4-6342" fmla="*/ 2811673 h 6845510"/>
              <a:gd name="connsiteX5-6343" fmla="*/ 2864809 w 3693484"/>
              <a:gd name="connsiteY5-6344" fmla="*/ 2192548 h 6845510"/>
              <a:gd name="connsiteX6-6345" fmla="*/ 3512509 w 3693484"/>
              <a:gd name="connsiteY6-6346" fmla="*/ 1301960 h 6845510"/>
              <a:gd name="connsiteX7-6347" fmla="*/ 3298197 w 3693484"/>
              <a:gd name="connsiteY7-6348" fmla="*/ 1178135 h 6845510"/>
              <a:gd name="connsiteX8-6349" fmla="*/ 2607634 w 3693484"/>
              <a:gd name="connsiteY8-6350" fmla="*/ 1878222 h 6845510"/>
              <a:gd name="connsiteX9-6351" fmla="*/ 2531434 w 3693484"/>
              <a:gd name="connsiteY9-6352" fmla="*/ 1821072 h 6845510"/>
              <a:gd name="connsiteX10-6353" fmla="*/ 2874334 w 3693484"/>
              <a:gd name="connsiteY10-6354" fmla="*/ 563772 h 6845510"/>
              <a:gd name="connsiteX11-6355" fmla="*/ 2598109 w 3693484"/>
              <a:gd name="connsiteY11-6356" fmla="*/ 397084 h 6845510"/>
              <a:gd name="connsiteX12-6357" fmla="*/ 2207584 w 3693484"/>
              <a:gd name="connsiteY12-6358" fmla="*/ 1659147 h 6845510"/>
              <a:gd name="connsiteX13-6359" fmla="*/ 2131384 w 3693484"/>
              <a:gd name="connsiteY13-6360" fmla="*/ 1597235 h 6845510"/>
              <a:gd name="connsiteX14-6361" fmla="*/ 2193297 w 3693484"/>
              <a:gd name="connsiteY14-6362" fmla="*/ 154197 h 6845510"/>
              <a:gd name="connsiteX15-6363" fmla="*/ 1878971 w 3693484"/>
              <a:gd name="connsiteY15-6364" fmla="*/ 163723 h 6845510"/>
              <a:gd name="connsiteX16-6365" fmla="*/ 1798009 w 3693484"/>
              <a:gd name="connsiteY16-6366" fmla="*/ 1554373 h 6845510"/>
              <a:gd name="connsiteX17-6367" fmla="*/ 1674184 w 3693484"/>
              <a:gd name="connsiteY17-6368" fmla="*/ 1559134 h 6845510"/>
              <a:gd name="connsiteX18-6369" fmla="*/ 1593221 w 3693484"/>
              <a:gd name="connsiteY18-6370" fmla="*/ 378035 h 6845510"/>
              <a:gd name="connsiteX19-6371" fmla="*/ 1307472 w 3693484"/>
              <a:gd name="connsiteY19-6372" fmla="*/ 368510 h 6845510"/>
              <a:gd name="connsiteX20-6373" fmla="*/ 1312234 w 3693484"/>
              <a:gd name="connsiteY20-6374" fmla="*/ 1635335 h 6845510"/>
              <a:gd name="connsiteX21-6375" fmla="*/ 1259846 w 3693484"/>
              <a:gd name="connsiteY21-6376" fmla="*/ 2025860 h 6845510"/>
              <a:gd name="connsiteX22-6377" fmla="*/ 902659 w 3693484"/>
              <a:gd name="connsiteY22-6378" fmla="*/ 2302085 h 6845510"/>
              <a:gd name="connsiteX23-6379" fmla="*/ 207334 w 3693484"/>
              <a:gd name="connsiteY23-6380" fmla="*/ 1787735 h 6845510"/>
              <a:gd name="connsiteX24-6381" fmla="*/ 173996 w 3693484"/>
              <a:gd name="connsiteY24-6382" fmla="*/ 2092535 h 6845510"/>
              <a:gd name="connsiteX25-6383" fmla="*/ 745496 w 3693484"/>
              <a:gd name="connsiteY25-6384" fmla="*/ 2806910 h 6845510"/>
              <a:gd name="connsiteX26-6385" fmla="*/ 1388433 w 3693484"/>
              <a:gd name="connsiteY26-6386" fmla="*/ 3516523 h 6845510"/>
              <a:gd name="connsiteX27-6387" fmla="*/ 1359859 w 3693484"/>
              <a:gd name="connsiteY27-6388" fmla="*/ 3530810 h 6845510"/>
              <a:gd name="connsiteX28-6389" fmla="*/ 1578934 w 3693484"/>
              <a:gd name="connsiteY28-6390" fmla="*/ 4064210 h 6845510"/>
              <a:gd name="connsiteX29-6391" fmla="*/ 1969459 w 3693484"/>
              <a:gd name="connsiteY29-6392" fmla="*/ 6845510 h 6845510"/>
              <a:gd name="connsiteX0-6393" fmla="*/ 1969459 w 3693484"/>
              <a:gd name="connsiteY0-6394" fmla="*/ 6845510 h 6845510"/>
              <a:gd name="connsiteX1-6395" fmla="*/ 3693484 w 3693484"/>
              <a:gd name="connsiteY1-6396" fmla="*/ 6835985 h 6845510"/>
              <a:gd name="connsiteX2-6397" fmla="*/ 2655259 w 3693484"/>
              <a:gd name="connsiteY2-6398" fmla="*/ 3878472 h 6845510"/>
              <a:gd name="connsiteX3-6399" fmla="*/ 2517146 w 3693484"/>
              <a:gd name="connsiteY3-6400" fmla="*/ 3345073 h 6845510"/>
              <a:gd name="connsiteX4-6401" fmla="*/ 2755270 w 3693484"/>
              <a:gd name="connsiteY4-6402" fmla="*/ 2811673 h 6845510"/>
              <a:gd name="connsiteX5-6403" fmla="*/ 2864809 w 3693484"/>
              <a:gd name="connsiteY5-6404" fmla="*/ 2192548 h 6845510"/>
              <a:gd name="connsiteX6-6405" fmla="*/ 3512509 w 3693484"/>
              <a:gd name="connsiteY6-6406" fmla="*/ 1301960 h 6845510"/>
              <a:gd name="connsiteX7-6407" fmla="*/ 3298197 w 3693484"/>
              <a:gd name="connsiteY7-6408" fmla="*/ 1178135 h 6845510"/>
              <a:gd name="connsiteX8-6409" fmla="*/ 2607634 w 3693484"/>
              <a:gd name="connsiteY8-6410" fmla="*/ 1878222 h 6845510"/>
              <a:gd name="connsiteX9-6411" fmla="*/ 2531434 w 3693484"/>
              <a:gd name="connsiteY9-6412" fmla="*/ 1821072 h 6845510"/>
              <a:gd name="connsiteX10-6413" fmla="*/ 2874334 w 3693484"/>
              <a:gd name="connsiteY10-6414" fmla="*/ 563772 h 6845510"/>
              <a:gd name="connsiteX11-6415" fmla="*/ 2598109 w 3693484"/>
              <a:gd name="connsiteY11-6416" fmla="*/ 397084 h 6845510"/>
              <a:gd name="connsiteX12-6417" fmla="*/ 2207584 w 3693484"/>
              <a:gd name="connsiteY12-6418" fmla="*/ 1659147 h 6845510"/>
              <a:gd name="connsiteX13-6419" fmla="*/ 2131384 w 3693484"/>
              <a:gd name="connsiteY13-6420" fmla="*/ 1597235 h 6845510"/>
              <a:gd name="connsiteX14-6421" fmla="*/ 2193297 w 3693484"/>
              <a:gd name="connsiteY14-6422" fmla="*/ 154197 h 6845510"/>
              <a:gd name="connsiteX15-6423" fmla="*/ 1878971 w 3693484"/>
              <a:gd name="connsiteY15-6424" fmla="*/ 163723 h 6845510"/>
              <a:gd name="connsiteX16-6425" fmla="*/ 1798009 w 3693484"/>
              <a:gd name="connsiteY16-6426" fmla="*/ 1554373 h 6845510"/>
              <a:gd name="connsiteX17-6427" fmla="*/ 1674184 w 3693484"/>
              <a:gd name="connsiteY17-6428" fmla="*/ 1559134 h 6845510"/>
              <a:gd name="connsiteX18-6429" fmla="*/ 1593221 w 3693484"/>
              <a:gd name="connsiteY18-6430" fmla="*/ 378035 h 6845510"/>
              <a:gd name="connsiteX19-6431" fmla="*/ 1307472 w 3693484"/>
              <a:gd name="connsiteY19-6432" fmla="*/ 368510 h 6845510"/>
              <a:gd name="connsiteX20-6433" fmla="*/ 1312234 w 3693484"/>
              <a:gd name="connsiteY20-6434" fmla="*/ 1635335 h 6845510"/>
              <a:gd name="connsiteX21-6435" fmla="*/ 1259846 w 3693484"/>
              <a:gd name="connsiteY21-6436" fmla="*/ 2025860 h 6845510"/>
              <a:gd name="connsiteX22-6437" fmla="*/ 902659 w 3693484"/>
              <a:gd name="connsiteY22-6438" fmla="*/ 2302085 h 6845510"/>
              <a:gd name="connsiteX23-6439" fmla="*/ 207334 w 3693484"/>
              <a:gd name="connsiteY23-6440" fmla="*/ 1787735 h 6845510"/>
              <a:gd name="connsiteX24-6441" fmla="*/ 173996 w 3693484"/>
              <a:gd name="connsiteY24-6442" fmla="*/ 2092535 h 6845510"/>
              <a:gd name="connsiteX25-6443" fmla="*/ 745496 w 3693484"/>
              <a:gd name="connsiteY25-6444" fmla="*/ 2806910 h 6845510"/>
              <a:gd name="connsiteX26-6445" fmla="*/ 1388433 w 3693484"/>
              <a:gd name="connsiteY26-6446" fmla="*/ 3516523 h 6845510"/>
              <a:gd name="connsiteX27-6447" fmla="*/ 1359859 w 3693484"/>
              <a:gd name="connsiteY27-6448" fmla="*/ 3530810 h 6845510"/>
              <a:gd name="connsiteX28-6449" fmla="*/ 1578934 w 3693484"/>
              <a:gd name="connsiteY28-6450" fmla="*/ 4064210 h 6845510"/>
              <a:gd name="connsiteX29-6451" fmla="*/ 1969459 w 3693484"/>
              <a:gd name="connsiteY29-6452" fmla="*/ 6845510 h 6845510"/>
              <a:gd name="connsiteX0-6453" fmla="*/ 1969459 w 3693484"/>
              <a:gd name="connsiteY0-6454" fmla="*/ 6845510 h 6845510"/>
              <a:gd name="connsiteX1-6455" fmla="*/ 3693484 w 3693484"/>
              <a:gd name="connsiteY1-6456" fmla="*/ 6835985 h 6845510"/>
              <a:gd name="connsiteX2-6457" fmla="*/ 2655259 w 3693484"/>
              <a:gd name="connsiteY2-6458" fmla="*/ 3878472 h 6845510"/>
              <a:gd name="connsiteX3-6459" fmla="*/ 2517146 w 3693484"/>
              <a:gd name="connsiteY3-6460" fmla="*/ 3345073 h 6845510"/>
              <a:gd name="connsiteX4-6461" fmla="*/ 2755270 w 3693484"/>
              <a:gd name="connsiteY4-6462" fmla="*/ 2811673 h 6845510"/>
              <a:gd name="connsiteX5-6463" fmla="*/ 2864809 w 3693484"/>
              <a:gd name="connsiteY5-6464" fmla="*/ 2192548 h 6845510"/>
              <a:gd name="connsiteX6-6465" fmla="*/ 3512509 w 3693484"/>
              <a:gd name="connsiteY6-6466" fmla="*/ 1301960 h 6845510"/>
              <a:gd name="connsiteX7-6467" fmla="*/ 3298197 w 3693484"/>
              <a:gd name="connsiteY7-6468" fmla="*/ 1178135 h 6845510"/>
              <a:gd name="connsiteX8-6469" fmla="*/ 2607634 w 3693484"/>
              <a:gd name="connsiteY8-6470" fmla="*/ 1878222 h 6845510"/>
              <a:gd name="connsiteX9-6471" fmla="*/ 2531434 w 3693484"/>
              <a:gd name="connsiteY9-6472" fmla="*/ 1821072 h 6845510"/>
              <a:gd name="connsiteX10-6473" fmla="*/ 2874334 w 3693484"/>
              <a:gd name="connsiteY10-6474" fmla="*/ 563772 h 6845510"/>
              <a:gd name="connsiteX11-6475" fmla="*/ 2598109 w 3693484"/>
              <a:gd name="connsiteY11-6476" fmla="*/ 397084 h 6845510"/>
              <a:gd name="connsiteX12-6477" fmla="*/ 2207584 w 3693484"/>
              <a:gd name="connsiteY12-6478" fmla="*/ 1659147 h 6845510"/>
              <a:gd name="connsiteX13-6479" fmla="*/ 2131384 w 3693484"/>
              <a:gd name="connsiteY13-6480" fmla="*/ 1597235 h 6845510"/>
              <a:gd name="connsiteX14-6481" fmla="*/ 2193297 w 3693484"/>
              <a:gd name="connsiteY14-6482" fmla="*/ 154197 h 6845510"/>
              <a:gd name="connsiteX15-6483" fmla="*/ 1878971 w 3693484"/>
              <a:gd name="connsiteY15-6484" fmla="*/ 163723 h 6845510"/>
              <a:gd name="connsiteX16-6485" fmla="*/ 1798009 w 3693484"/>
              <a:gd name="connsiteY16-6486" fmla="*/ 1554373 h 6845510"/>
              <a:gd name="connsiteX17-6487" fmla="*/ 1674184 w 3693484"/>
              <a:gd name="connsiteY17-6488" fmla="*/ 1559134 h 6845510"/>
              <a:gd name="connsiteX18-6489" fmla="*/ 1593221 w 3693484"/>
              <a:gd name="connsiteY18-6490" fmla="*/ 378035 h 6845510"/>
              <a:gd name="connsiteX19-6491" fmla="*/ 1307472 w 3693484"/>
              <a:gd name="connsiteY19-6492" fmla="*/ 368510 h 6845510"/>
              <a:gd name="connsiteX20-6493" fmla="*/ 1312234 w 3693484"/>
              <a:gd name="connsiteY20-6494" fmla="*/ 1635335 h 6845510"/>
              <a:gd name="connsiteX21-6495" fmla="*/ 1259846 w 3693484"/>
              <a:gd name="connsiteY21-6496" fmla="*/ 2025860 h 6845510"/>
              <a:gd name="connsiteX22-6497" fmla="*/ 902659 w 3693484"/>
              <a:gd name="connsiteY22-6498" fmla="*/ 2302085 h 6845510"/>
              <a:gd name="connsiteX23-6499" fmla="*/ 207334 w 3693484"/>
              <a:gd name="connsiteY23-6500" fmla="*/ 1787735 h 6845510"/>
              <a:gd name="connsiteX24-6501" fmla="*/ 173996 w 3693484"/>
              <a:gd name="connsiteY24-6502" fmla="*/ 2092535 h 6845510"/>
              <a:gd name="connsiteX25-6503" fmla="*/ 745496 w 3693484"/>
              <a:gd name="connsiteY25-6504" fmla="*/ 2806910 h 6845510"/>
              <a:gd name="connsiteX26-6505" fmla="*/ 1359859 w 3693484"/>
              <a:gd name="connsiteY26-6506" fmla="*/ 3530810 h 6845510"/>
              <a:gd name="connsiteX27-6507" fmla="*/ 1578934 w 3693484"/>
              <a:gd name="connsiteY27-6508" fmla="*/ 4064210 h 6845510"/>
              <a:gd name="connsiteX28-6509" fmla="*/ 1969459 w 3693484"/>
              <a:gd name="connsiteY28-6510" fmla="*/ 6845510 h 6845510"/>
              <a:gd name="connsiteX0-6511" fmla="*/ 1969459 w 3693484"/>
              <a:gd name="connsiteY0-6512" fmla="*/ 6845510 h 6845510"/>
              <a:gd name="connsiteX1-6513" fmla="*/ 3693484 w 3693484"/>
              <a:gd name="connsiteY1-6514" fmla="*/ 6835985 h 6845510"/>
              <a:gd name="connsiteX2-6515" fmla="*/ 2655259 w 3693484"/>
              <a:gd name="connsiteY2-6516" fmla="*/ 3878472 h 6845510"/>
              <a:gd name="connsiteX3-6517" fmla="*/ 2517146 w 3693484"/>
              <a:gd name="connsiteY3-6518" fmla="*/ 3345073 h 6845510"/>
              <a:gd name="connsiteX4-6519" fmla="*/ 2755270 w 3693484"/>
              <a:gd name="connsiteY4-6520" fmla="*/ 2811673 h 6845510"/>
              <a:gd name="connsiteX5-6521" fmla="*/ 2864809 w 3693484"/>
              <a:gd name="connsiteY5-6522" fmla="*/ 2192548 h 6845510"/>
              <a:gd name="connsiteX6-6523" fmla="*/ 3512509 w 3693484"/>
              <a:gd name="connsiteY6-6524" fmla="*/ 1301960 h 6845510"/>
              <a:gd name="connsiteX7-6525" fmla="*/ 3298197 w 3693484"/>
              <a:gd name="connsiteY7-6526" fmla="*/ 1178135 h 6845510"/>
              <a:gd name="connsiteX8-6527" fmla="*/ 2607634 w 3693484"/>
              <a:gd name="connsiteY8-6528" fmla="*/ 1878222 h 6845510"/>
              <a:gd name="connsiteX9-6529" fmla="*/ 2531434 w 3693484"/>
              <a:gd name="connsiteY9-6530" fmla="*/ 1821072 h 6845510"/>
              <a:gd name="connsiteX10-6531" fmla="*/ 2874334 w 3693484"/>
              <a:gd name="connsiteY10-6532" fmla="*/ 563772 h 6845510"/>
              <a:gd name="connsiteX11-6533" fmla="*/ 2598109 w 3693484"/>
              <a:gd name="connsiteY11-6534" fmla="*/ 397084 h 6845510"/>
              <a:gd name="connsiteX12-6535" fmla="*/ 2207584 w 3693484"/>
              <a:gd name="connsiteY12-6536" fmla="*/ 1659147 h 6845510"/>
              <a:gd name="connsiteX13-6537" fmla="*/ 2131384 w 3693484"/>
              <a:gd name="connsiteY13-6538" fmla="*/ 1597235 h 6845510"/>
              <a:gd name="connsiteX14-6539" fmla="*/ 2193297 w 3693484"/>
              <a:gd name="connsiteY14-6540" fmla="*/ 154197 h 6845510"/>
              <a:gd name="connsiteX15-6541" fmla="*/ 1878971 w 3693484"/>
              <a:gd name="connsiteY15-6542" fmla="*/ 163723 h 6845510"/>
              <a:gd name="connsiteX16-6543" fmla="*/ 1798009 w 3693484"/>
              <a:gd name="connsiteY16-6544" fmla="*/ 1554373 h 6845510"/>
              <a:gd name="connsiteX17-6545" fmla="*/ 1674184 w 3693484"/>
              <a:gd name="connsiteY17-6546" fmla="*/ 1559134 h 6845510"/>
              <a:gd name="connsiteX18-6547" fmla="*/ 1593221 w 3693484"/>
              <a:gd name="connsiteY18-6548" fmla="*/ 378035 h 6845510"/>
              <a:gd name="connsiteX19-6549" fmla="*/ 1307472 w 3693484"/>
              <a:gd name="connsiteY19-6550" fmla="*/ 368510 h 6845510"/>
              <a:gd name="connsiteX20-6551" fmla="*/ 1312234 w 3693484"/>
              <a:gd name="connsiteY20-6552" fmla="*/ 1635335 h 6845510"/>
              <a:gd name="connsiteX21-6553" fmla="*/ 1259846 w 3693484"/>
              <a:gd name="connsiteY21-6554" fmla="*/ 2025860 h 6845510"/>
              <a:gd name="connsiteX22-6555" fmla="*/ 902659 w 3693484"/>
              <a:gd name="connsiteY22-6556" fmla="*/ 2302085 h 6845510"/>
              <a:gd name="connsiteX23-6557" fmla="*/ 207334 w 3693484"/>
              <a:gd name="connsiteY23-6558" fmla="*/ 1787735 h 6845510"/>
              <a:gd name="connsiteX24-6559" fmla="*/ 173996 w 3693484"/>
              <a:gd name="connsiteY24-6560" fmla="*/ 2092535 h 6845510"/>
              <a:gd name="connsiteX25-6561" fmla="*/ 745496 w 3693484"/>
              <a:gd name="connsiteY25-6562" fmla="*/ 2806910 h 6845510"/>
              <a:gd name="connsiteX26-6563" fmla="*/ 1359859 w 3693484"/>
              <a:gd name="connsiteY26-6564" fmla="*/ 3530810 h 6845510"/>
              <a:gd name="connsiteX27-6565" fmla="*/ 1578934 w 3693484"/>
              <a:gd name="connsiteY27-6566" fmla="*/ 4064210 h 6845510"/>
              <a:gd name="connsiteX28-6567" fmla="*/ 1969459 w 3693484"/>
              <a:gd name="connsiteY28-6568" fmla="*/ 6845510 h 6845510"/>
              <a:gd name="connsiteX0-6569" fmla="*/ 1969459 w 3693484"/>
              <a:gd name="connsiteY0-6570" fmla="*/ 6845510 h 6845510"/>
              <a:gd name="connsiteX1-6571" fmla="*/ 3693484 w 3693484"/>
              <a:gd name="connsiteY1-6572" fmla="*/ 6835985 h 6845510"/>
              <a:gd name="connsiteX2-6573" fmla="*/ 2655259 w 3693484"/>
              <a:gd name="connsiteY2-6574" fmla="*/ 3878472 h 6845510"/>
              <a:gd name="connsiteX3-6575" fmla="*/ 2517146 w 3693484"/>
              <a:gd name="connsiteY3-6576" fmla="*/ 3345073 h 6845510"/>
              <a:gd name="connsiteX4-6577" fmla="*/ 2755270 w 3693484"/>
              <a:gd name="connsiteY4-6578" fmla="*/ 2811673 h 6845510"/>
              <a:gd name="connsiteX5-6579" fmla="*/ 2864809 w 3693484"/>
              <a:gd name="connsiteY5-6580" fmla="*/ 2192548 h 6845510"/>
              <a:gd name="connsiteX6-6581" fmla="*/ 3512509 w 3693484"/>
              <a:gd name="connsiteY6-6582" fmla="*/ 1301960 h 6845510"/>
              <a:gd name="connsiteX7-6583" fmla="*/ 3298197 w 3693484"/>
              <a:gd name="connsiteY7-6584" fmla="*/ 1178135 h 6845510"/>
              <a:gd name="connsiteX8-6585" fmla="*/ 2607634 w 3693484"/>
              <a:gd name="connsiteY8-6586" fmla="*/ 1878222 h 6845510"/>
              <a:gd name="connsiteX9-6587" fmla="*/ 2531434 w 3693484"/>
              <a:gd name="connsiteY9-6588" fmla="*/ 1821072 h 6845510"/>
              <a:gd name="connsiteX10-6589" fmla="*/ 2874334 w 3693484"/>
              <a:gd name="connsiteY10-6590" fmla="*/ 563772 h 6845510"/>
              <a:gd name="connsiteX11-6591" fmla="*/ 2598109 w 3693484"/>
              <a:gd name="connsiteY11-6592" fmla="*/ 397084 h 6845510"/>
              <a:gd name="connsiteX12-6593" fmla="*/ 2207584 w 3693484"/>
              <a:gd name="connsiteY12-6594" fmla="*/ 1659147 h 6845510"/>
              <a:gd name="connsiteX13-6595" fmla="*/ 2131384 w 3693484"/>
              <a:gd name="connsiteY13-6596" fmla="*/ 1597235 h 6845510"/>
              <a:gd name="connsiteX14-6597" fmla="*/ 2193297 w 3693484"/>
              <a:gd name="connsiteY14-6598" fmla="*/ 154197 h 6845510"/>
              <a:gd name="connsiteX15-6599" fmla="*/ 1878971 w 3693484"/>
              <a:gd name="connsiteY15-6600" fmla="*/ 163723 h 6845510"/>
              <a:gd name="connsiteX16-6601" fmla="*/ 1798009 w 3693484"/>
              <a:gd name="connsiteY16-6602" fmla="*/ 1554373 h 6845510"/>
              <a:gd name="connsiteX17-6603" fmla="*/ 1674184 w 3693484"/>
              <a:gd name="connsiteY17-6604" fmla="*/ 1559134 h 6845510"/>
              <a:gd name="connsiteX18-6605" fmla="*/ 1593221 w 3693484"/>
              <a:gd name="connsiteY18-6606" fmla="*/ 378035 h 6845510"/>
              <a:gd name="connsiteX19-6607" fmla="*/ 1307472 w 3693484"/>
              <a:gd name="connsiteY19-6608" fmla="*/ 368510 h 6845510"/>
              <a:gd name="connsiteX20-6609" fmla="*/ 1312234 w 3693484"/>
              <a:gd name="connsiteY20-6610" fmla="*/ 1635335 h 6845510"/>
              <a:gd name="connsiteX21-6611" fmla="*/ 1259846 w 3693484"/>
              <a:gd name="connsiteY21-6612" fmla="*/ 2025860 h 6845510"/>
              <a:gd name="connsiteX22-6613" fmla="*/ 902659 w 3693484"/>
              <a:gd name="connsiteY22-6614" fmla="*/ 2302085 h 6845510"/>
              <a:gd name="connsiteX23-6615" fmla="*/ 207334 w 3693484"/>
              <a:gd name="connsiteY23-6616" fmla="*/ 1787735 h 6845510"/>
              <a:gd name="connsiteX24-6617" fmla="*/ 173996 w 3693484"/>
              <a:gd name="connsiteY24-6618" fmla="*/ 2092535 h 6845510"/>
              <a:gd name="connsiteX25-6619" fmla="*/ 745496 w 3693484"/>
              <a:gd name="connsiteY25-6620" fmla="*/ 2806910 h 6845510"/>
              <a:gd name="connsiteX26-6621" fmla="*/ 1412247 w 3693484"/>
              <a:gd name="connsiteY26-6622" fmla="*/ 3554623 h 6845510"/>
              <a:gd name="connsiteX27-6623" fmla="*/ 1578934 w 3693484"/>
              <a:gd name="connsiteY27-6624" fmla="*/ 4064210 h 6845510"/>
              <a:gd name="connsiteX28-6625" fmla="*/ 1969459 w 3693484"/>
              <a:gd name="connsiteY28-6626" fmla="*/ 6845510 h 6845510"/>
              <a:gd name="connsiteX0-6627" fmla="*/ 1969459 w 3693484"/>
              <a:gd name="connsiteY0-6628" fmla="*/ 6845510 h 6845510"/>
              <a:gd name="connsiteX1-6629" fmla="*/ 3693484 w 3693484"/>
              <a:gd name="connsiteY1-6630" fmla="*/ 6835985 h 6845510"/>
              <a:gd name="connsiteX2-6631" fmla="*/ 2655259 w 3693484"/>
              <a:gd name="connsiteY2-6632" fmla="*/ 3878472 h 6845510"/>
              <a:gd name="connsiteX3-6633" fmla="*/ 2517146 w 3693484"/>
              <a:gd name="connsiteY3-6634" fmla="*/ 3345073 h 6845510"/>
              <a:gd name="connsiteX4-6635" fmla="*/ 2755270 w 3693484"/>
              <a:gd name="connsiteY4-6636" fmla="*/ 2811673 h 6845510"/>
              <a:gd name="connsiteX5-6637" fmla="*/ 2864809 w 3693484"/>
              <a:gd name="connsiteY5-6638" fmla="*/ 2192548 h 6845510"/>
              <a:gd name="connsiteX6-6639" fmla="*/ 3512509 w 3693484"/>
              <a:gd name="connsiteY6-6640" fmla="*/ 1301960 h 6845510"/>
              <a:gd name="connsiteX7-6641" fmla="*/ 3298197 w 3693484"/>
              <a:gd name="connsiteY7-6642" fmla="*/ 1178135 h 6845510"/>
              <a:gd name="connsiteX8-6643" fmla="*/ 2607634 w 3693484"/>
              <a:gd name="connsiteY8-6644" fmla="*/ 1878222 h 6845510"/>
              <a:gd name="connsiteX9-6645" fmla="*/ 2531434 w 3693484"/>
              <a:gd name="connsiteY9-6646" fmla="*/ 1821072 h 6845510"/>
              <a:gd name="connsiteX10-6647" fmla="*/ 2874334 w 3693484"/>
              <a:gd name="connsiteY10-6648" fmla="*/ 563772 h 6845510"/>
              <a:gd name="connsiteX11-6649" fmla="*/ 2598109 w 3693484"/>
              <a:gd name="connsiteY11-6650" fmla="*/ 397084 h 6845510"/>
              <a:gd name="connsiteX12-6651" fmla="*/ 2207584 w 3693484"/>
              <a:gd name="connsiteY12-6652" fmla="*/ 1659147 h 6845510"/>
              <a:gd name="connsiteX13-6653" fmla="*/ 2131384 w 3693484"/>
              <a:gd name="connsiteY13-6654" fmla="*/ 1597235 h 6845510"/>
              <a:gd name="connsiteX14-6655" fmla="*/ 2193297 w 3693484"/>
              <a:gd name="connsiteY14-6656" fmla="*/ 154197 h 6845510"/>
              <a:gd name="connsiteX15-6657" fmla="*/ 1878971 w 3693484"/>
              <a:gd name="connsiteY15-6658" fmla="*/ 163723 h 6845510"/>
              <a:gd name="connsiteX16-6659" fmla="*/ 1798009 w 3693484"/>
              <a:gd name="connsiteY16-6660" fmla="*/ 1554373 h 6845510"/>
              <a:gd name="connsiteX17-6661" fmla="*/ 1674184 w 3693484"/>
              <a:gd name="connsiteY17-6662" fmla="*/ 1559134 h 6845510"/>
              <a:gd name="connsiteX18-6663" fmla="*/ 1593221 w 3693484"/>
              <a:gd name="connsiteY18-6664" fmla="*/ 378035 h 6845510"/>
              <a:gd name="connsiteX19-6665" fmla="*/ 1307472 w 3693484"/>
              <a:gd name="connsiteY19-6666" fmla="*/ 368510 h 6845510"/>
              <a:gd name="connsiteX20-6667" fmla="*/ 1312234 w 3693484"/>
              <a:gd name="connsiteY20-6668" fmla="*/ 1635335 h 6845510"/>
              <a:gd name="connsiteX21-6669" fmla="*/ 1259846 w 3693484"/>
              <a:gd name="connsiteY21-6670" fmla="*/ 2025860 h 6845510"/>
              <a:gd name="connsiteX22-6671" fmla="*/ 902659 w 3693484"/>
              <a:gd name="connsiteY22-6672" fmla="*/ 2302085 h 6845510"/>
              <a:gd name="connsiteX23-6673" fmla="*/ 207334 w 3693484"/>
              <a:gd name="connsiteY23-6674" fmla="*/ 1787735 h 6845510"/>
              <a:gd name="connsiteX24-6675" fmla="*/ 173996 w 3693484"/>
              <a:gd name="connsiteY24-6676" fmla="*/ 2092535 h 6845510"/>
              <a:gd name="connsiteX25-6677" fmla="*/ 745496 w 3693484"/>
              <a:gd name="connsiteY25-6678" fmla="*/ 2806910 h 6845510"/>
              <a:gd name="connsiteX26-6679" fmla="*/ 1412247 w 3693484"/>
              <a:gd name="connsiteY26-6680" fmla="*/ 3554623 h 6845510"/>
              <a:gd name="connsiteX27-6681" fmla="*/ 1578934 w 3693484"/>
              <a:gd name="connsiteY27-6682" fmla="*/ 4064210 h 6845510"/>
              <a:gd name="connsiteX28-6683" fmla="*/ 1969459 w 3693484"/>
              <a:gd name="connsiteY28-6684" fmla="*/ 6845510 h 6845510"/>
              <a:gd name="connsiteX0-6685" fmla="*/ 1969459 w 3693484"/>
              <a:gd name="connsiteY0-6686" fmla="*/ 6845510 h 6845510"/>
              <a:gd name="connsiteX1-6687" fmla="*/ 3693484 w 3693484"/>
              <a:gd name="connsiteY1-6688" fmla="*/ 6835985 h 6845510"/>
              <a:gd name="connsiteX2-6689" fmla="*/ 2655259 w 3693484"/>
              <a:gd name="connsiteY2-6690" fmla="*/ 3878472 h 6845510"/>
              <a:gd name="connsiteX3-6691" fmla="*/ 2517146 w 3693484"/>
              <a:gd name="connsiteY3-6692" fmla="*/ 3345073 h 6845510"/>
              <a:gd name="connsiteX4-6693" fmla="*/ 2755270 w 3693484"/>
              <a:gd name="connsiteY4-6694" fmla="*/ 2811673 h 6845510"/>
              <a:gd name="connsiteX5-6695" fmla="*/ 2864809 w 3693484"/>
              <a:gd name="connsiteY5-6696" fmla="*/ 2192548 h 6845510"/>
              <a:gd name="connsiteX6-6697" fmla="*/ 3512509 w 3693484"/>
              <a:gd name="connsiteY6-6698" fmla="*/ 1301960 h 6845510"/>
              <a:gd name="connsiteX7-6699" fmla="*/ 3298197 w 3693484"/>
              <a:gd name="connsiteY7-6700" fmla="*/ 1178135 h 6845510"/>
              <a:gd name="connsiteX8-6701" fmla="*/ 2607634 w 3693484"/>
              <a:gd name="connsiteY8-6702" fmla="*/ 1878222 h 6845510"/>
              <a:gd name="connsiteX9-6703" fmla="*/ 2531434 w 3693484"/>
              <a:gd name="connsiteY9-6704" fmla="*/ 1821072 h 6845510"/>
              <a:gd name="connsiteX10-6705" fmla="*/ 2874334 w 3693484"/>
              <a:gd name="connsiteY10-6706" fmla="*/ 563772 h 6845510"/>
              <a:gd name="connsiteX11-6707" fmla="*/ 2598109 w 3693484"/>
              <a:gd name="connsiteY11-6708" fmla="*/ 397084 h 6845510"/>
              <a:gd name="connsiteX12-6709" fmla="*/ 2207584 w 3693484"/>
              <a:gd name="connsiteY12-6710" fmla="*/ 1659147 h 6845510"/>
              <a:gd name="connsiteX13-6711" fmla="*/ 2131384 w 3693484"/>
              <a:gd name="connsiteY13-6712" fmla="*/ 1597235 h 6845510"/>
              <a:gd name="connsiteX14-6713" fmla="*/ 2193297 w 3693484"/>
              <a:gd name="connsiteY14-6714" fmla="*/ 154197 h 6845510"/>
              <a:gd name="connsiteX15-6715" fmla="*/ 1878971 w 3693484"/>
              <a:gd name="connsiteY15-6716" fmla="*/ 163723 h 6845510"/>
              <a:gd name="connsiteX16-6717" fmla="*/ 1798009 w 3693484"/>
              <a:gd name="connsiteY16-6718" fmla="*/ 1554373 h 6845510"/>
              <a:gd name="connsiteX17-6719" fmla="*/ 1674184 w 3693484"/>
              <a:gd name="connsiteY17-6720" fmla="*/ 1559134 h 6845510"/>
              <a:gd name="connsiteX18-6721" fmla="*/ 1593221 w 3693484"/>
              <a:gd name="connsiteY18-6722" fmla="*/ 378035 h 6845510"/>
              <a:gd name="connsiteX19-6723" fmla="*/ 1307472 w 3693484"/>
              <a:gd name="connsiteY19-6724" fmla="*/ 368510 h 6845510"/>
              <a:gd name="connsiteX20-6725" fmla="*/ 1312234 w 3693484"/>
              <a:gd name="connsiteY20-6726" fmla="*/ 1635335 h 6845510"/>
              <a:gd name="connsiteX21-6727" fmla="*/ 1259846 w 3693484"/>
              <a:gd name="connsiteY21-6728" fmla="*/ 2025860 h 6845510"/>
              <a:gd name="connsiteX22-6729" fmla="*/ 902659 w 3693484"/>
              <a:gd name="connsiteY22-6730" fmla="*/ 2302085 h 6845510"/>
              <a:gd name="connsiteX23-6731" fmla="*/ 207334 w 3693484"/>
              <a:gd name="connsiteY23-6732" fmla="*/ 1787735 h 6845510"/>
              <a:gd name="connsiteX24-6733" fmla="*/ 173996 w 3693484"/>
              <a:gd name="connsiteY24-6734" fmla="*/ 2092535 h 6845510"/>
              <a:gd name="connsiteX25-6735" fmla="*/ 745496 w 3693484"/>
              <a:gd name="connsiteY25-6736" fmla="*/ 2806910 h 6845510"/>
              <a:gd name="connsiteX26-6737" fmla="*/ 1412247 w 3693484"/>
              <a:gd name="connsiteY26-6738" fmla="*/ 3554623 h 6845510"/>
              <a:gd name="connsiteX27-6739" fmla="*/ 1578934 w 3693484"/>
              <a:gd name="connsiteY27-6740" fmla="*/ 4064210 h 6845510"/>
              <a:gd name="connsiteX28-6741" fmla="*/ 1969459 w 3693484"/>
              <a:gd name="connsiteY28-6742" fmla="*/ 6845510 h 6845510"/>
              <a:gd name="connsiteX0-6743" fmla="*/ 1969459 w 3693484"/>
              <a:gd name="connsiteY0-6744" fmla="*/ 6845510 h 6845510"/>
              <a:gd name="connsiteX1-6745" fmla="*/ 3693484 w 3693484"/>
              <a:gd name="connsiteY1-6746" fmla="*/ 6835985 h 6845510"/>
              <a:gd name="connsiteX2-6747" fmla="*/ 2655259 w 3693484"/>
              <a:gd name="connsiteY2-6748" fmla="*/ 3878472 h 6845510"/>
              <a:gd name="connsiteX3-6749" fmla="*/ 2517146 w 3693484"/>
              <a:gd name="connsiteY3-6750" fmla="*/ 3345073 h 6845510"/>
              <a:gd name="connsiteX4-6751" fmla="*/ 2755270 w 3693484"/>
              <a:gd name="connsiteY4-6752" fmla="*/ 2811673 h 6845510"/>
              <a:gd name="connsiteX5-6753" fmla="*/ 2864809 w 3693484"/>
              <a:gd name="connsiteY5-6754" fmla="*/ 2192548 h 6845510"/>
              <a:gd name="connsiteX6-6755" fmla="*/ 3512509 w 3693484"/>
              <a:gd name="connsiteY6-6756" fmla="*/ 1301960 h 6845510"/>
              <a:gd name="connsiteX7-6757" fmla="*/ 3298197 w 3693484"/>
              <a:gd name="connsiteY7-6758" fmla="*/ 1178135 h 6845510"/>
              <a:gd name="connsiteX8-6759" fmla="*/ 2607634 w 3693484"/>
              <a:gd name="connsiteY8-6760" fmla="*/ 1878222 h 6845510"/>
              <a:gd name="connsiteX9-6761" fmla="*/ 2531434 w 3693484"/>
              <a:gd name="connsiteY9-6762" fmla="*/ 1821072 h 6845510"/>
              <a:gd name="connsiteX10-6763" fmla="*/ 2874334 w 3693484"/>
              <a:gd name="connsiteY10-6764" fmla="*/ 563772 h 6845510"/>
              <a:gd name="connsiteX11-6765" fmla="*/ 2598109 w 3693484"/>
              <a:gd name="connsiteY11-6766" fmla="*/ 397084 h 6845510"/>
              <a:gd name="connsiteX12-6767" fmla="*/ 2207584 w 3693484"/>
              <a:gd name="connsiteY12-6768" fmla="*/ 1659147 h 6845510"/>
              <a:gd name="connsiteX13-6769" fmla="*/ 2131384 w 3693484"/>
              <a:gd name="connsiteY13-6770" fmla="*/ 1597235 h 6845510"/>
              <a:gd name="connsiteX14-6771" fmla="*/ 2193297 w 3693484"/>
              <a:gd name="connsiteY14-6772" fmla="*/ 154197 h 6845510"/>
              <a:gd name="connsiteX15-6773" fmla="*/ 1878971 w 3693484"/>
              <a:gd name="connsiteY15-6774" fmla="*/ 163723 h 6845510"/>
              <a:gd name="connsiteX16-6775" fmla="*/ 1798009 w 3693484"/>
              <a:gd name="connsiteY16-6776" fmla="*/ 1554373 h 6845510"/>
              <a:gd name="connsiteX17-6777" fmla="*/ 1674184 w 3693484"/>
              <a:gd name="connsiteY17-6778" fmla="*/ 1559134 h 6845510"/>
              <a:gd name="connsiteX18-6779" fmla="*/ 1593221 w 3693484"/>
              <a:gd name="connsiteY18-6780" fmla="*/ 378035 h 6845510"/>
              <a:gd name="connsiteX19-6781" fmla="*/ 1307472 w 3693484"/>
              <a:gd name="connsiteY19-6782" fmla="*/ 368510 h 6845510"/>
              <a:gd name="connsiteX20-6783" fmla="*/ 1312234 w 3693484"/>
              <a:gd name="connsiteY20-6784" fmla="*/ 1635335 h 6845510"/>
              <a:gd name="connsiteX21-6785" fmla="*/ 1259846 w 3693484"/>
              <a:gd name="connsiteY21-6786" fmla="*/ 2025860 h 6845510"/>
              <a:gd name="connsiteX22-6787" fmla="*/ 902659 w 3693484"/>
              <a:gd name="connsiteY22-6788" fmla="*/ 2302085 h 6845510"/>
              <a:gd name="connsiteX23-6789" fmla="*/ 207334 w 3693484"/>
              <a:gd name="connsiteY23-6790" fmla="*/ 1787735 h 6845510"/>
              <a:gd name="connsiteX24-6791" fmla="*/ 173996 w 3693484"/>
              <a:gd name="connsiteY24-6792" fmla="*/ 2092535 h 6845510"/>
              <a:gd name="connsiteX25-6793" fmla="*/ 745496 w 3693484"/>
              <a:gd name="connsiteY25-6794" fmla="*/ 2806910 h 6845510"/>
              <a:gd name="connsiteX26-6795" fmla="*/ 1440822 w 3693484"/>
              <a:gd name="connsiteY26-6796" fmla="*/ 3583198 h 6845510"/>
              <a:gd name="connsiteX27-6797" fmla="*/ 1578934 w 3693484"/>
              <a:gd name="connsiteY27-6798" fmla="*/ 4064210 h 6845510"/>
              <a:gd name="connsiteX28-6799" fmla="*/ 1969459 w 3693484"/>
              <a:gd name="connsiteY28-6800" fmla="*/ 6845510 h 6845510"/>
              <a:gd name="connsiteX0-6801" fmla="*/ 1969459 w 3693484"/>
              <a:gd name="connsiteY0-6802" fmla="*/ 6845510 h 6845510"/>
              <a:gd name="connsiteX1-6803" fmla="*/ 3693484 w 3693484"/>
              <a:gd name="connsiteY1-6804" fmla="*/ 6835985 h 6845510"/>
              <a:gd name="connsiteX2-6805" fmla="*/ 2655259 w 3693484"/>
              <a:gd name="connsiteY2-6806" fmla="*/ 3878472 h 6845510"/>
              <a:gd name="connsiteX3-6807" fmla="*/ 2517146 w 3693484"/>
              <a:gd name="connsiteY3-6808" fmla="*/ 3345073 h 6845510"/>
              <a:gd name="connsiteX4-6809" fmla="*/ 2755270 w 3693484"/>
              <a:gd name="connsiteY4-6810" fmla="*/ 2811673 h 6845510"/>
              <a:gd name="connsiteX5-6811" fmla="*/ 2864809 w 3693484"/>
              <a:gd name="connsiteY5-6812" fmla="*/ 2192548 h 6845510"/>
              <a:gd name="connsiteX6-6813" fmla="*/ 3512509 w 3693484"/>
              <a:gd name="connsiteY6-6814" fmla="*/ 1301960 h 6845510"/>
              <a:gd name="connsiteX7-6815" fmla="*/ 3298197 w 3693484"/>
              <a:gd name="connsiteY7-6816" fmla="*/ 1178135 h 6845510"/>
              <a:gd name="connsiteX8-6817" fmla="*/ 2607634 w 3693484"/>
              <a:gd name="connsiteY8-6818" fmla="*/ 1878222 h 6845510"/>
              <a:gd name="connsiteX9-6819" fmla="*/ 2531434 w 3693484"/>
              <a:gd name="connsiteY9-6820" fmla="*/ 1821072 h 6845510"/>
              <a:gd name="connsiteX10-6821" fmla="*/ 2874334 w 3693484"/>
              <a:gd name="connsiteY10-6822" fmla="*/ 563772 h 6845510"/>
              <a:gd name="connsiteX11-6823" fmla="*/ 2598109 w 3693484"/>
              <a:gd name="connsiteY11-6824" fmla="*/ 397084 h 6845510"/>
              <a:gd name="connsiteX12-6825" fmla="*/ 2207584 w 3693484"/>
              <a:gd name="connsiteY12-6826" fmla="*/ 1659147 h 6845510"/>
              <a:gd name="connsiteX13-6827" fmla="*/ 2131384 w 3693484"/>
              <a:gd name="connsiteY13-6828" fmla="*/ 1597235 h 6845510"/>
              <a:gd name="connsiteX14-6829" fmla="*/ 2193297 w 3693484"/>
              <a:gd name="connsiteY14-6830" fmla="*/ 154197 h 6845510"/>
              <a:gd name="connsiteX15-6831" fmla="*/ 1878971 w 3693484"/>
              <a:gd name="connsiteY15-6832" fmla="*/ 163723 h 6845510"/>
              <a:gd name="connsiteX16-6833" fmla="*/ 1798009 w 3693484"/>
              <a:gd name="connsiteY16-6834" fmla="*/ 1554373 h 6845510"/>
              <a:gd name="connsiteX17-6835" fmla="*/ 1674184 w 3693484"/>
              <a:gd name="connsiteY17-6836" fmla="*/ 1559134 h 6845510"/>
              <a:gd name="connsiteX18-6837" fmla="*/ 1593221 w 3693484"/>
              <a:gd name="connsiteY18-6838" fmla="*/ 378035 h 6845510"/>
              <a:gd name="connsiteX19-6839" fmla="*/ 1307472 w 3693484"/>
              <a:gd name="connsiteY19-6840" fmla="*/ 368510 h 6845510"/>
              <a:gd name="connsiteX20-6841" fmla="*/ 1312234 w 3693484"/>
              <a:gd name="connsiteY20-6842" fmla="*/ 1635335 h 6845510"/>
              <a:gd name="connsiteX21-6843" fmla="*/ 1259846 w 3693484"/>
              <a:gd name="connsiteY21-6844" fmla="*/ 2025860 h 6845510"/>
              <a:gd name="connsiteX22-6845" fmla="*/ 902659 w 3693484"/>
              <a:gd name="connsiteY22-6846" fmla="*/ 2302085 h 6845510"/>
              <a:gd name="connsiteX23-6847" fmla="*/ 207334 w 3693484"/>
              <a:gd name="connsiteY23-6848" fmla="*/ 1787735 h 6845510"/>
              <a:gd name="connsiteX24-6849" fmla="*/ 173996 w 3693484"/>
              <a:gd name="connsiteY24-6850" fmla="*/ 2092535 h 6845510"/>
              <a:gd name="connsiteX25-6851" fmla="*/ 745496 w 3693484"/>
              <a:gd name="connsiteY25-6852" fmla="*/ 2806910 h 6845510"/>
              <a:gd name="connsiteX26-6853" fmla="*/ 1440822 w 3693484"/>
              <a:gd name="connsiteY26-6854" fmla="*/ 3583198 h 6845510"/>
              <a:gd name="connsiteX27-6855" fmla="*/ 1617034 w 3693484"/>
              <a:gd name="connsiteY27-6856" fmla="*/ 4107073 h 6845510"/>
              <a:gd name="connsiteX28-6857" fmla="*/ 1969459 w 3693484"/>
              <a:gd name="connsiteY28-6858" fmla="*/ 6845510 h 6845510"/>
              <a:gd name="connsiteX0-6859" fmla="*/ 1969459 w 3693484"/>
              <a:gd name="connsiteY0-6860" fmla="*/ 6845510 h 6845510"/>
              <a:gd name="connsiteX1-6861" fmla="*/ 3693484 w 3693484"/>
              <a:gd name="connsiteY1-6862" fmla="*/ 6835985 h 6845510"/>
              <a:gd name="connsiteX2-6863" fmla="*/ 2655259 w 3693484"/>
              <a:gd name="connsiteY2-6864" fmla="*/ 3878472 h 6845510"/>
              <a:gd name="connsiteX3-6865" fmla="*/ 2517146 w 3693484"/>
              <a:gd name="connsiteY3-6866" fmla="*/ 3345073 h 6845510"/>
              <a:gd name="connsiteX4-6867" fmla="*/ 2755270 w 3693484"/>
              <a:gd name="connsiteY4-6868" fmla="*/ 2811673 h 6845510"/>
              <a:gd name="connsiteX5-6869" fmla="*/ 2864809 w 3693484"/>
              <a:gd name="connsiteY5-6870" fmla="*/ 2192548 h 6845510"/>
              <a:gd name="connsiteX6-6871" fmla="*/ 3512509 w 3693484"/>
              <a:gd name="connsiteY6-6872" fmla="*/ 1301960 h 6845510"/>
              <a:gd name="connsiteX7-6873" fmla="*/ 3298197 w 3693484"/>
              <a:gd name="connsiteY7-6874" fmla="*/ 1178135 h 6845510"/>
              <a:gd name="connsiteX8-6875" fmla="*/ 2607634 w 3693484"/>
              <a:gd name="connsiteY8-6876" fmla="*/ 1878222 h 6845510"/>
              <a:gd name="connsiteX9-6877" fmla="*/ 2531434 w 3693484"/>
              <a:gd name="connsiteY9-6878" fmla="*/ 1821072 h 6845510"/>
              <a:gd name="connsiteX10-6879" fmla="*/ 2874334 w 3693484"/>
              <a:gd name="connsiteY10-6880" fmla="*/ 563772 h 6845510"/>
              <a:gd name="connsiteX11-6881" fmla="*/ 2598109 w 3693484"/>
              <a:gd name="connsiteY11-6882" fmla="*/ 397084 h 6845510"/>
              <a:gd name="connsiteX12-6883" fmla="*/ 2207584 w 3693484"/>
              <a:gd name="connsiteY12-6884" fmla="*/ 1659147 h 6845510"/>
              <a:gd name="connsiteX13-6885" fmla="*/ 2131384 w 3693484"/>
              <a:gd name="connsiteY13-6886" fmla="*/ 1597235 h 6845510"/>
              <a:gd name="connsiteX14-6887" fmla="*/ 2193297 w 3693484"/>
              <a:gd name="connsiteY14-6888" fmla="*/ 154197 h 6845510"/>
              <a:gd name="connsiteX15-6889" fmla="*/ 1878971 w 3693484"/>
              <a:gd name="connsiteY15-6890" fmla="*/ 163723 h 6845510"/>
              <a:gd name="connsiteX16-6891" fmla="*/ 1798009 w 3693484"/>
              <a:gd name="connsiteY16-6892" fmla="*/ 1554373 h 6845510"/>
              <a:gd name="connsiteX17-6893" fmla="*/ 1674184 w 3693484"/>
              <a:gd name="connsiteY17-6894" fmla="*/ 1559134 h 6845510"/>
              <a:gd name="connsiteX18-6895" fmla="*/ 1593221 w 3693484"/>
              <a:gd name="connsiteY18-6896" fmla="*/ 378035 h 6845510"/>
              <a:gd name="connsiteX19-6897" fmla="*/ 1307472 w 3693484"/>
              <a:gd name="connsiteY19-6898" fmla="*/ 368510 h 6845510"/>
              <a:gd name="connsiteX20-6899" fmla="*/ 1312234 w 3693484"/>
              <a:gd name="connsiteY20-6900" fmla="*/ 1635335 h 6845510"/>
              <a:gd name="connsiteX21-6901" fmla="*/ 1259846 w 3693484"/>
              <a:gd name="connsiteY21-6902" fmla="*/ 2025860 h 6845510"/>
              <a:gd name="connsiteX22-6903" fmla="*/ 902659 w 3693484"/>
              <a:gd name="connsiteY22-6904" fmla="*/ 2302085 h 6845510"/>
              <a:gd name="connsiteX23-6905" fmla="*/ 207334 w 3693484"/>
              <a:gd name="connsiteY23-6906" fmla="*/ 1787735 h 6845510"/>
              <a:gd name="connsiteX24-6907" fmla="*/ 173996 w 3693484"/>
              <a:gd name="connsiteY24-6908" fmla="*/ 2092535 h 6845510"/>
              <a:gd name="connsiteX25-6909" fmla="*/ 745496 w 3693484"/>
              <a:gd name="connsiteY25-6910" fmla="*/ 2806910 h 6845510"/>
              <a:gd name="connsiteX26-6911" fmla="*/ 1440822 w 3693484"/>
              <a:gd name="connsiteY26-6912" fmla="*/ 3583198 h 6845510"/>
              <a:gd name="connsiteX27-6913" fmla="*/ 1617034 w 3693484"/>
              <a:gd name="connsiteY27-6914" fmla="*/ 4107073 h 6845510"/>
              <a:gd name="connsiteX28-6915" fmla="*/ 1969459 w 3693484"/>
              <a:gd name="connsiteY28-6916" fmla="*/ 6845510 h 6845510"/>
              <a:gd name="connsiteX0-6917" fmla="*/ 1969459 w 3693484"/>
              <a:gd name="connsiteY0-6918" fmla="*/ 6845510 h 6845510"/>
              <a:gd name="connsiteX1-6919" fmla="*/ 3693484 w 3693484"/>
              <a:gd name="connsiteY1-6920" fmla="*/ 6835985 h 6845510"/>
              <a:gd name="connsiteX2-6921" fmla="*/ 2655259 w 3693484"/>
              <a:gd name="connsiteY2-6922" fmla="*/ 3878472 h 6845510"/>
              <a:gd name="connsiteX3-6923" fmla="*/ 2517146 w 3693484"/>
              <a:gd name="connsiteY3-6924" fmla="*/ 3345073 h 6845510"/>
              <a:gd name="connsiteX4-6925" fmla="*/ 2755270 w 3693484"/>
              <a:gd name="connsiteY4-6926" fmla="*/ 2811673 h 6845510"/>
              <a:gd name="connsiteX5-6927" fmla="*/ 2864809 w 3693484"/>
              <a:gd name="connsiteY5-6928" fmla="*/ 2192548 h 6845510"/>
              <a:gd name="connsiteX6-6929" fmla="*/ 3512509 w 3693484"/>
              <a:gd name="connsiteY6-6930" fmla="*/ 1301960 h 6845510"/>
              <a:gd name="connsiteX7-6931" fmla="*/ 3298197 w 3693484"/>
              <a:gd name="connsiteY7-6932" fmla="*/ 1178135 h 6845510"/>
              <a:gd name="connsiteX8-6933" fmla="*/ 2607634 w 3693484"/>
              <a:gd name="connsiteY8-6934" fmla="*/ 1878222 h 6845510"/>
              <a:gd name="connsiteX9-6935" fmla="*/ 2531434 w 3693484"/>
              <a:gd name="connsiteY9-6936" fmla="*/ 1821072 h 6845510"/>
              <a:gd name="connsiteX10-6937" fmla="*/ 2874334 w 3693484"/>
              <a:gd name="connsiteY10-6938" fmla="*/ 563772 h 6845510"/>
              <a:gd name="connsiteX11-6939" fmla="*/ 2598109 w 3693484"/>
              <a:gd name="connsiteY11-6940" fmla="*/ 397084 h 6845510"/>
              <a:gd name="connsiteX12-6941" fmla="*/ 2207584 w 3693484"/>
              <a:gd name="connsiteY12-6942" fmla="*/ 1659147 h 6845510"/>
              <a:gd name="connsiteX13-6943" fmla="*/ 2131384 w 3693484"/>
              <a:gd name="connsiteY13-6944" fmla="*/ 1597235 h 6845510"/>
              <a:gd name="connsiteX14-6945" fmla="*/ 2193297 w 3693484"/>
              <a:gd name="connsiteY14-6946" fmla="*/ 154197 h 6845510"/>
              <a:gd name="connsiteX15-6947" fmla="*/ 1878971 w 3693484"/>
              <a:gd name="connsiteY15-6948" fmla="*/ 163723 h 6845510"/>
              <a:gd name="connsiteX16-6949" fmla="*/ 1798009 w 3693484"/>
              <a:gd name="connsiteY16-6950" fmla="*/ 1554373 h 6845510"/>
              <a:gd name="connsiteX17-6951" fmla="*/ 1674184 w 3693484"/>
              <a:gd name="connsiteY17-6952" fmla="*/ 1559134 h 6845510"/>
              <a:gd name="connsiteX18-6953" fmla="*/ 1593221 w 3693484"/>
              <a:gd name="connsiteY18-6954" fmla="*/ 378035 h 6845510"/>
              <a:gd name="connsiteX19-6955" fmla="*/ 1307472 w 3693484"/>
              <a:gd name="connsiteY19-6956" fmla="*/ 368510 h 6845510"/>
              <a:gd name="connsiteX20-6957" fmla="*/ 1312234 w 3693484"/>
              <a:gd name="connsiteY20-6958" fmla="*/ 1635335 h 6845510"/>
              <a:gd name="connsiteX21-6959" fmla="*/ 1259846 w 3693484"/>
              <a:gd name="connsiteY21-6960" fmla="*/ 2025860 h 6845510"/>
              <a:gd name="connsiteX22-6961" fmla="*/ 902659 w 3693484"/>
              <a:gd name="connsiteY22-6962" fmla="*/ 2302085 h 6845510"/>
              <a:gd name="connsiteX23-6963" fmla="*/ 207334 w 3693484"/>
              <a:gd name="connsiteY23-6964" fmla="*/ 1787735 h 6845510"/>
              <a:gd name="connsiteX24-6965" fmla="*/ 173996 w 3693484"/>
              <a:gd name="connsiteY24-6966" fmla="*/ 2092535 h 6845510"/>
              <a:gd name="connsiteX25-6967" fmla="*/ 745496 w 3693484"/>
              <a:gd name="connsiteY25-6968" fmla="*/ 2806910 h 6845510"/>
              <a:gd name="connsiteX26-6969" fmla="*/ 1440822 w 3693484"/>
              <a:gd name="connsiteY26-6970" fmla="*/ 3583198 h 6845510"/>
              <a:gd name="connsiteX27-6971" fmla="*/ 1617034 w 3693484"/>
              <a:gd name="connsiteY27-6972" fmla="*/ 4107073 h 6845510"/>
              <a:gd name="connsiteX28-6973" fmla="*/ 1969459 w 3693484"/>
              <a:gd name="connsiteY28-6974" fmla="*/ 6845510 h 6845510"/>
              <a:gd name="connsiteX0-6975" fmla="*/ 1969459 w 3693484"/>
              <a:gd name="connsiteY0-6976" fmla="*/ 6845510 h 6845510"/>
              <a:gd name="connsiteX1-6977" fmla="*/ 3693484 w 3693484"/>
              <a:gd name="connsiteY1-6978" fmla="*/ 6835985 h 6845510"/>
              <a:gd name="connsiteX2-6979" fmla="*/ 2655259 w 3693484"/>
              <a:gd name="connsiteY2-6980" fmla="*/ 3878472 h 6845510"/>
              <a:gd name="connsiteX3-6981" fmla="*/ 2517146 w 3693484"/>
              <a:gd name="connsiteY3-6982" fmla="*/ 3345073 h 6845510"/>
              <a:gd name="connsiteX4-6983" fmla="*/ 2755270 w 3693484"/>
              <a:gd name="connsiteY4-6984" fmla="*/ 2811673 h 6845510"/>
              <a:gd name="connsiteX5-6985" fmla="*/ 2864809 w 3693484"/>
              <a:gd name="connsiteY5-6986" fmla="*/ 2192548 h 6845510"/>
              <a:gd name="connsiteX6-6987" fmla="*/ 3512509 w 3693484"/>
              <a:gd name="connsiteY6-6988" fmla="*/ 1301960 h 6845510"/>
              <a:gd name="connsiteX7-6989" fmla="*/ 3298197 w 3693484"/>
              <a:gd name="connsiteY7-6990" fmla="*/ 1178135 h 6845510"/>
              <a:gd name="connsiteX8-6991" fmla="*/ 2607634 w 3693484"/>
              <a:gd name="connsiteY8-6992" fmla="*/ 1878222 h 6845510"/>
              <a:gd name="connsiteX9-6993" fmla="*/ 2531434 w 3693484"/>
              <a:gd name="connsiteY9-6994" fmla="*/ 1821072 h 6845510"/>
              <a:gd name="connsiteX10-6995" fmla="*/ 2874334 w 3693484"/>
              <a:gd name="connsiteY10-6996" fmla="*/ 563772 h 6845510"/>
              <a:gd name="connsiteX11-6997" fmla="*/ 2598109 w 3693484"/>
              <a:gd name="connsiteY11-6998" fmla="*/ 397084 h 6845510"/>
              <a:gd name="connsiteX12-6999" fmla="*/ 2207584 w 3693484"/>
              <a:gd name="connsiteY12-7000" fmla="*/ 1659147 h 6845510"/>
              <a:gd name="connsiteX13-7001" fmla="*/ 2131384 w 3693484"/>
              <a:gd name="connsiteY13-7002" fmla="*/ 1597235 h 6845510"/>
              <a:gd name="connsiteX14-7003" fmla="*/ 2193297 w 3693484"/>
              <a:gd name="connsiteY14-7004" fmla="*/ 154197 h 6845510"/>
              <a:gd name="connsiteX15-7005" fmla="*/ 1878971 w 3693484"/>
              <a:gd name="connsiteY15-7006" fmla="*/ 163723 h 6845510"/>
              <a:gd name="connsiteX16-7007" fmla="*/ 1798009 w 3693484"/>
              <a:gd name="connsiteY16-7008" fmla="*/ 1554373 h 6845510"/>
              <a:gd name="connsiteX17-7009" fmla="*/ 1674184 w 3693484"/>
              <a:gd name="connsiteY17-7010" fmla="*/ 1559134 h 6845510"/>
              <a:gd name="connsiteX18-7011" fmla="*/ 1593221 w 3693484"/>
              <a:gd name="connsiteY18-7012" fmla="*/ 378035 h 6845510"/>
              <a:gd name="connsiteX19-7013" fmla="*/ 1307472 w 3693484"/>
              <a:gd name="connsiteY19-7014" fmla="*/ 368510 h 6845510"/>
              <a:gd name="connsiteX20-7015" fmla="*/ 1312234 w 3693484"/>
              <a:gd name="connsiteY20-7016" fmla="*/ 1635335 h 6845510"/>
              <a:gd name="connsiteX21-7017" fmla="*/ 1259846 w 3693484"/>
              <a:gd name="connsiteY21-7018" fmla="*/ 2025860 h 6845510"/>
              <a:gd name="connsiteX22-7019" fmla="*/ 902659 w 3693484"/>
              <a:gd name="connsiteY22-7020" fmla="*/ 2302085 h 6845510"/>
              <a:gd name="connsiteX23-7021" fmla="*/ 207334 w 3693484"/>
              <a:gd name="connsiteY23-7022" fmla="*/ 1787735 h 6845510"/>
              <a:gd name="connsiteX24-7023" fmla="*/ 173996 w 3693484"/>
              <a:gd name="connsiteY24-7024" fmla="*/ 2092535 h 6845510"/>
              <a:gd name="connsiteX25-7025" fmla="*/ 745496 w 3693484"/>
              <a:gd name="connsiteY25-7026" fmla="*/ 2806910 h 6845510"/>
              <a:gd name="connsiteX26-7027" fmla="*/ 1440822 w 3693484"/>
              <a:gd name="connsiteY26-7028" fmla="*/ 3583198 h 6845510"/>
              <a:gd name="connsiteX27-7029" fmla="*/ 1617034 w 3693484"/>
              <a:gd name="connsiteY27-7030" fmla="*/ 4107073 h 6845510"/>
              <a:gd name="connsiteX28-7031" fmla="*/ 1969459 w 3693484"/>
              <a:gd name="connsiteY28-7032" fmla="*/ 6845510 h 6845510"/>
              <a:gd name="connsiteX0-7033" fmla="*/ 1969459 w 3693484"/>
              <a:gd name="connsiteY0-7034" fmla="*/ 6845510 h 6845510"/>
              <a:gd name="connsiteX1-7035" fmla="*/ 3693484 w 3693484"/>
              <a:gd name="connsiteY1-7036" fmla="*/ 6835985 h 6845510"/>
              <a:gd name="connsiteX2-7037" fmla="*/ 2655259 w 3693484"/>
              <a:gd name="connsiteY2-7038" fmla="*/ 3878472 h 6845510"/>
              <a:gd name="connsiteX3-7039" fmla="*/ 2517146 w 3693484"/>
              <a:gd name="connsiteY3-7040" fmla="*/ 3345073 h 6845510"/>
              <a:gd name="connsiteX4-7041" fmla="*/ 2755270 w 3693484"/>
              <a:gd name="connsiteY4-7042" fmla="*/ 2811673 h 6845510"/>
              <a:gd name="connsiteX5-7043" fmla="*/ 2864809 w 3693484"/>
              <a:gd name="connsiteY5-7044" fmla="*/ 2192548 h 6845510"/>
              <a:gd name="connsiteX6-7045" fmla="*/ 3512509 w 3693484"/>
              <a:gd name="connsiteY6-7046" fmla="*/ 1301960 h 6845510"/>
              <a:gd name="connsiteX7-7047" fmla="*/ 3298197 w 3693484"/>
              <a:gd name="connsiteY7-7048" fmla="*/ 1178135 h 6845510"/>
              <a:gd name="connsiteX8-7049" fmla="*/ 2607634 w 3693484"/>
              <a:gd name="connsiteY8-7050" fmla="*/ 1878222 h 6845510"/>
              <a:gd name="connsiteX9-7051" fmla="*/ 2531434 w 3693484"/>
              <a:gd name="connsiteY9-7052" fmla="*/ 1821072 h 6845510"/>
              <a:gd name="connsiteX10-7053" fmla="*/ 2874334 w 3693484"/>
              <a:gd name="connsiteY10-7054" fmla="*/ 563772 h 6845510"/>
              <a:gd name="connsiteX11-7055" fmla="*/ 2598109 w 3693484"/>
              <a:gd name="connsiteY11-7056" fmla="*/ 397084 h 6845510"/>
              <a:gd name="connsiteX12-7057" fmla="*/ 2207584 w 3693484"/>
              <a:gd name="connsiteY12-7058" fmla="*/ 1659147 h 6845510"/>
              <a:gd name="connsiteX13-7059" fmla="*/ 2131384 w 3693484"/>
              <a:gd name="connsiteY13-7060" fmla="*/ 1597235 h 6845510"/>
              <a:gd name="connsiteX14-7061" fmla="*/ 2193297 w 3693484"/>
              <a:gd name="connsiteY14-7062" fmla="*/ 154197 h 6845510"/>
              <a:gd name="connsiteX15-7063" fmla="*/ 1878971 w 3693484"/>
              <a:gd name="connsiteY15-7064" fmla="*/ 163723 h 6845510"/>
              <a:gd name="connsiteX16-7065" fmla="*/ 1798009 w 3693484"/>
              <a:gd name="connsiteY16-7066" fmla="*/ 1554373 h 6845510"/>
              <a:gd name="connsiteX17-7067" fmla="*/ 1674184 w 3693484"/>
              <a:gd name="connsiteY17-7068" fmla="*/ 1559134 h 6845510"/>
              <a:gd name="connsiteX18-7069" fmla="*/ 1593221 w 3693484"/>
              <a:gd name="connsiteY18-7070" fmla="*/ 378035 h 6845510"/>
              <a:gd name="connsiteX19-7071" fmla="*/ 1307472 w 3693484"/>
              <a:gd name="connsiteY19-7072" fmla="*/ 368510 h 6845510"/>
              <a:gd name="connsiteX20-7073" fmla="*/ 1312234 w 3693484"/>
              <a:gd name="connsiteY20-7074" fmla="*/ 1635335 h 6845510"/>
              <a:gd name="connsiteX21-7075" fmla="*/ 1259846 w 3693484"/>
              <a:gd name="connsiteY21-7076" fmla="*/ 2025860 h 6845510"/>
              <a:gd name="connsiteX22-7077" fmla="*/ 902659 w 3693484"/>
              <a:gd name="connsiteY22-7078" fmla="*/ 2302085 h 6845510"/>
              <a:gd name="connsiteX23-7079" fmla="*/ 207334 w 3693484"/>
              <a:gd name="connsiteY23-7080" fmla="*/ 1787735 h 6845510"/>
              <a:gd name="connsiteX24-7081" fmla="*/ 173996 w 3693484"/>
              <a:gd name="connsiteY24-7082" fmla="*/ 2092535 h 6845510"/>
              <a:gd name="connsiteX25-7083" fmla="*/ 745496 w 3693484"/>
              <a:gd name="connsiteY25-7084" fmla="*/ 2806910 h 6845510"/>
              <a:gd name="connsiteX26-7085" fmla="*/ 1440822 w 3693484"/>
              <a:gd name="connsiteY26-7086" fmla="*/ 3583198 h 6845510"/>
              <a:gd name="connsiteX27-7087" fmla="*/ 1617034 w 3693484"/>
              <a:gd name="connsiteY27-7088" fmla="*/ 4107073 h 6845510"/>
              <a:gd name="connsiteX28-7089" fmla="*/ 1969459 w 3693484"/>
              <a:gd name="connsiteY28-7090" fmla="*/ 6845510 h 6845510"/>
              <a:gd name="connsiteX0-7091" fmla="*/ 1969459 w 3693484"/>
              <a:gd name="connsiteY0-7092" fmla="*/ 6845510 h 6845510"/>
              <a:gd name="connsiteX1-7093" fmla="*/ 3693484 w 3693484"/>
              <a:gd name="connsiteY1-7094" fmla="*/ 6835985 h 6845510"/>
              <a:gd name="connsiteX2-7095" fmla="*/ 2640971 w 3693484"/>
              <a:gd name="connsiteY2-7096" fmla="*/ 3878472 h 6845510"/>
              <a:gd name="connsiteX3-7097" fmla="*/ 2517146 w 3693484"/>
              <a:gd name="connsiteY3-7098" fmla="*/ 3345073 h 6845510"/>
              <a:gd name="connsiteX4-7099" fmla="*/ 2755270 w 3693484"/>
              <a:gd name="connsiteY4-7100" fmla="*/ 2811673 h 6845510"/>
              <a:gd name="connsiteX5-7101" fmla="*/ 2864809 w 3693484"/>
              <a:gd name="connsiteY5-7102" fmla="*/ 2192548 h 6845510"/>
              <a:gd name="connsiteX6-7103" fmla="*/ 3512509 w 3693484"/>
              <a:gd name="connsiteY6-7104" fmla="*/ 1301960 h 6845510"/>
              <a:gd name="connsiteX7-7105" fmla="*/ 3298197 w 3693484"/>
              <a:gd name="connsiteY7-7106" fmla="*/ 1178135 h 6845510"/>
              <a:gd name="connsiteX8-7107" fmla="*/ 2607634 w 3693484"/>
              <a:gd name="connsiteY8-7108" fmla="*/ 1878222 h 6845510"/>
              <a:gd name="connsiteX9-7109" fmla="*/ 2531434 w 3693484"/>
              <a:gd name="connsiteY9-7110" fmla="*/ 1821072 h 6845510"/>
              <a:gd name="connsiteX10-7111" fmla="*/ 2874334 w 3693484"/>
              <a:gd name="connsiteY10-7112" fmla="*/ 563772 h 6845510"/>
              <a:gd name="connsiteX11-7113" fmla="*/ 2598109 w 3693484"/>
              <a:gd name="connsiteY11-7114" fmla="*/ 397084 h 6845510"/>
              <a:gd name="connsiteX12-7115" fmla="*/ 2207584 w 3693484"/>
              <a:gd name="connsiteY12-7116" fmla="*/ 1659147 h 6845510"/>
              <a:gd name="connsiteX13-7117" fmla="*/ 2131384 w 3693484"/>
              <a:gd name="connsiteY13-7118" fmla="*/ 1597235 h 6845510"/>
              <a:gd name="connsiteX14-7119" fmla="*/ 2193297 w 3693484"/>
              <a:gd name="connsiteY14-7120" fmla="*/ 154197 h 6845510"/>
              <a:gd name="connsiteX15-7121" fmla="*/ 1878971 w 3693484"/>
              <a:gd name="connsiteY15-7122" fmla="*/ 163723 h 6845510"/>
              <a:gd name="connsiteX16-7123" fmla="*/ 1798009 w 3693484"/>
              <a:gd name="connsiteY16-7124" fmla="*/ 1554373 h 6845510"/>
              <a:gd name="connsiteX17-7125" fmla="*/ 1674184 w 3693484"/>
              <a:gd name="connsiteY17-7126" fmla="*/ 1559134 h 6845510"/>
              <a:gd name="connsiteX18-7127" fmla="*/ 1593221 w 3693484"/>
              <a:gd name="connsiteY18-7128" fmla="*/ 378035 h 6845510"/>
              <a:gd name="connsiteX19-7129" fmla="*/ 1307472 w 3693484"/>
              <a:gd name="connsiteY19-7130" fmla="*/ 368510 h 6845510"/>
              <a:gd name="connsiteX20-7131" fmla="*/ 1312234 w 3693484"/>
              <a:gd name="connsiteY20-7132" fmla="*/ 1635335 h 6845510"/>
              <a:gd name="connsiteX21-7133" fmla="*/ 1259846 w 3693484"/>
              <a:gd name="connsiteY21-7134" fmla="*/ 2025860 h 6845510"/>
              <a:gd name="connsiteX22-7135" fmla="*/ 902659 w 3693484"/>
              <a:gd name="connsiteY22-7136" fmla="*/ 2302085 h 6845510"/>
              <a:gd name="connsiteX23-7137" fmla="*/ 207334 w 3693484"/>
              <a:gd name="connsiteY23-7138" fmla="*/ 1787735 h 6845510"/>
              <a:gd name="connsiteX24-7139" fmla="*/ 173996 w 3693484"/>
              <a:gd name="connsiteY24-7140" fmla="*/ 2092535 h 6845510"/>
              <a:gd name="connsiteX25-7141" fmla="*/ 745496 w 3693484"/>
              <a:gd name="connsiteY25-7142" fmla="*/ 2806910 h 6845510"/>
              <a:gd name="connsiteX26-7143" fmla="*/ 1440822 w 3693484"/>
              <a:gd name="connsiteY26-7144" fmla="*/ 3583198 h 6845510"/>
              <a:gd name="connsiteX27-7145" fmla="*/ 1617034 w 3693484"/>
              <a:gd name="connsiteY27-7146" fmla="*/ 4107073 h 6845510"/>
              <a:gd name="connsiteX28-7147" fmla="*/ 1969459 w 3693484"/>
              <a:gd name="connsiteY28-7148" fmla="*/ 6845510 h 6845510"/>
              <a:gd name="connsiteX0-7149" fmla="*/ 1969459 w 3693484"/>
              <a:gd name="connsiteY0-7150" fmla="*/ 6845510 h 6845510"/>
              <a:gd name="connsiteX1-7151" fmla="*/ 3693484 w 3693484"/>
              <a:gd name="connsiteY1-7152" fmla="*/ 6835985 h 6845510"/>
              <a:gd name="connsiteX2-7153" fmla="*/ 2640971 w 3693484"/>
              <a:gd name="connsiteY2-7154" fmla="*/ 3878472 h 6845510"/>
              <a:gd name="connsiteX3-7155" fmla="*/ 2517146 w 3693484"/>
              <a:gd name="connsiteY3-7156" fmla="*/ 3345073 h 6845510"/>
              <a:gd name="connsiteX4-7157" fmla="*/ 2755270 w 3693484"/>
              <a:gd name="connsiteY4-7158" fmla="*/ 2811673 h 6845510"/>
              <a:gd name="connsiteX5-7159" fmla="*/ 2864809 w 3693484"/>
              <a:gd name="connsiteY5-7160" fmla="*/ 2192548 h 6845510"/>
              <a:gd name="connsiteX6-7161" fmla="*/ 3512509 w 3693484"/>
              <a:gd name="connsiteY6-7162" fmla="*/ 1301960 h 6845510"/>
              <a:gd name="connsiteX7-7163" fmla="*/ 3298197 w 3693484"/>
              <a:gd name="connsiteY7-7164" fmla="*/ 1178135 h 6845510"/>
              <a:gd name="connsiteX8-7165" fmla="*/ 2607634 w 3693484"/>
              <a:gd name="connsiteY8-7166" fmla="*/ 1878222 h 6845510"/>
              <a:gd name="connsiteX9-7167" fmla="*/ 2531434 w 3693484"/>
              <a:gd name="connsiteY9-7168" fmla="*/ 1821072 h 6845510"/>
              <a:gd name="connsiteX10-7169" fmla="*/ 2874334 w 3693484"/>
              <a:gd name="connsiteY10-7170" fmla="*/ 563772 h 6845510"/>
              <a:gd name="connsiteX11-7171" fmla="*/ 2598109 w 3693484"/>
              <a:gd name="connsiteY11-7172" fmla="*/ 397084 h 6845510"/>
              <a:gd name="connsiteX12-7173" fmla="*/ 2207584 w 3693484"/>
              <a:gd name="connsiteY12-7174" fmla="*/ 1659147 h 6845510"/>
              <a:gd name="connsiteX13-7175" fmla="*/ 2131384 w 3693484"/>
              <a:gd name="connsiteY13-7176" fmla="*/ 1597235 h 6845510"/>
              <a:gd name="connsiteX14-7177" fmla="*/ 2193297 w 3693484"/>
              <a:gd name="connsiteY14-7178" fmla="*/ 154197 h 6845510"/>
              <a:gd name="connsiteX15-7179" fmla="*/ 1878971 w 3693484"/>
              <a:gd name="connsiteY15-7180" fmla="*/ 163723 h 6845510"/>
              <a:gd name="connsiteX16-7181" fmla="*/ 1798009 w 3693484"/>
              <a:gd name="connsiteY16-7182" fmla="*/ 1554373 h 6845510"/>
              <a:gd name="connsiteX17-7183" fmla="*/ 1674184 w 3693484"/>
              <a:gd name="connsiteY17-7184" fmla="*/ 1559134 h 6845510"/>
              <a:gd name="connsiteX18-7185" fmla="*/ 1593221 w 3693484"/>
              <a:gd name="connsiteY18-7186" fmla="*/ 378035 h 6845510"/>
              <a:gd name="connsiteX19-7187" fmla="*/ 1307472 w 3693484"/>
              <a:gd name="connsiteY19-7188" fmla="*/ 368510 h 6845510"/>
              <a:gd name="connsiteX20-7189" fmla="*/ 1312234 w 3693484"/>
              <a:gd name="connsiteY20-7190" fmla="*/ 1635335 h 6845510"/>
              <a:gd name="connsiteX21-7191" fmla="*/ 1259846 w 3693484"/>
              <a:gd name="connsiteY21-7192" fmla="*/ 2025860 h 6845510"/>
              <a:gd name="connsiteX22-7193" fmla="*/ 902659 w 3693484"/>
              <a:gd name="connsiteY22-7194" fmla="*/ 2302085 h 6845510"/>
              <a:gd name="connsiteX23-7195" fmla="*/ 207334 w 3693484"/>
              <a:gd name="connsiteY23-7196" fmla="*/ 1787735 h 6845510"/>
              <a:gd name="connsiteX24-7197" fmla="*/ 173996 w 3693484"/>
              <a:gd name="connsiteY24-7198" fmla="*/ 2092535 h 6845510"/>
              <a:gd name="connsiteX25-7199" fmla="*/ 745496 w 3693484"/>
              <a:gd name="connsiteY25-7200" fmla="*/ 2806910 h 6845510"/>
              <a:gd name="connsiteX26-7201" fmla="*/ 1440822 w 3693484"/>
              <a:gd name="connsiteY26-7202" fmla="*/ 3583198 h 6845510"/>
              <a:gd name="connsiteX27-7203" fmla="*/ 1617034 w 3693484"/>
              <a:gd name="connsiteY27-7204" fmla="*/ 4107073 h 6845510"/>
              <a:gd name="connsiteX28-7205" fmla="*/ 1969459 w 3693484"/>
              <a:gd name="connsiteY28-7206" fmla="*/ 6845510 h 6845510"/>
              <a:gd name="connsiteX0-7207" fmla="*/ 1969459 w 3693484"/>
              <a:gd name="connsiteY0-7208" fmla="*/ 6845510 h 6845510"/>
              <a:gd name="connsiteX1-7209" fmla="*/ 3693484 w 3693484"/>
              <a:gd name="connsiteY1-7210" fmla="*/ 6835985 h 6845510"/>
              <a:gd name="connsiteX2-7211" fmla="*/ 2640971 w 3693484"/>
              <a:gd name="connsiteY2-7212" fmla="*/ 3878472 h 6845510"/>
              <a:gd name="connsiteX3-7213" fmla="*/ 2517146 w 3693484"/>
              <a:gd name="connsiteY3-7214" fmla="*/ 3345073 h 6845510"/>
              <a:gd name="connsiteX4-7215" fmla="*/ 2755270 w 3693484"/>
              <a:gd name="connsiteY4-7216" fmla="*/ 2811673 h 6845510"/>
              <a:gd name="connsiteX5-7217" fmla="*/ 2864809 w 3693484"/>
              <a:gd name="connsiteY5-7218" fmla="*/ 2192548 h 6845510"/>
              <a:gd name="connsiteX6-7219" fmla="*/ 3512509 w 3693484"/>
              <a:gd name="connsiteY6-7220" fmla="*/ 1301960 h 6845510"/>
              <a:gd name="connsiteX7-7221" fmla="*/ 3298197 w 3693484"/>
              <a:gd name="connsiteY7-7222" fmla="*/ 1178135 h 6845510"/>
              <a:gd name="connsiteX8-7223" fmla="*/ 2607634 w 3693484"/>
              <a:gd name="connsiteY8-7224" fmla="*/ 1878222 h 6845510"/>
              <a:gd name="connsiteX9-7225" fmla="*/ 2531434 w 3693484"/>
              <a:gd name="connsiteY9-7226" fmla="*/ 1821072 h 6845510"/>
              <a:gd name="connsiteX10-7227" fmla="*/ 2874334 w 3693484"/>
              <a:gd name="connsiteY10-7228" fmla="*/ 563772 h 6845510"/>
              <a:gd name="connsiteX11-7229" fmla="*/ 2598109 w 3693484"/>
              <a:gd name="connsiteY11-7230" fmla="*/ 397084 h 6845510"/>
              <a:gd name="connsiteX12-7231" fmla="*/ 2207584 w 3693484"/>
              <a:gd name="connsiteY12-7232" fmla="*/ 1659147 h 6845510"/>
              <a:gd name="connsiteX13-7233" fmla="*/ 2131384 w 3693484"/>
              <a:gd name="connsiteY13-7234" fmla="*/ 1597235 h 6845510"/>
              <a:gd name="connsiteX14-7235" fmla="*/ 2193297 w 3693484"/>
              <a:gd name="connsiteY14-7236" fmla="*/ 154197 h 6845510"/>
              <a:gd name="connsiteX15-7237" fmla="*/ 1878971 w 3693484"/>
              <a:gd name="connsiteY15-7238" fmla="*/ 163723 h 6845510"/>
              <a:gd name="connsiteX16-7239" fmla="*/ 1798009 w 3693484"/>
              <a:gd name="connsiteY16-7240" fmla="*/ 1554373 h 6845510"/>
              <a:gd name="connsiteX17-7241" fmla="*/ 1674184 w 3693484"/>
              <a:gd name="connsiteY17-7242" fmla="*/ 1559134 h 6845510"/>
              <a:gd name="connsiteX18-7243" fmla="*/ 1593221 w 3693484"/>
              <a:gd name="connsiteY18-7244" fmla="*/ 378035 h 6845510"/>
              <a:gd name="connsiteX19-7245" fmla="*/ 1307472 w 3693484"/>
              <a:gd name="connsiteY19-7246" fmla="*/ 368510 h 6845510"/>
              <a:gd name="connsiteX20-7247" fmla="*/ 1312234 w 3693484"/>
              <a:gd name="connsiteY20-7248" fmla="*/ 1635335 h 6845510"/>
              <a:gd name="connsiteX21-7249" fmla="*/ 1259846 w 3693484"/>
              <a:gd name="connsiteY21-7250" fmla="*/ 2025860 h 6845510"/>
              <a:gd name="connsiteX22-7251" fmla="*/ 902659 w 3693484"/>
              <a:gd name="connsiteY22-7252" fmla="*/ 2302085 h 6845510"/>
              <a:gd name="connsiteX23-7253" fmla="*/ 207334 w 3693484"/>
              <a:gd name="connsiteY23-7254" fmla="*/ 1787735 h 6845510"/>
              <a:gd name="connsiteX24-7255" fmla="*/ 173996 w 3693484"/>
              <a:gd name="connsiteY24-7256" fmla="*/ 2092535 h 6845510"/>
              <a:gd name="connsiteX25-7257" fmla="*/ 745496 w 3693484"/>
              <a:gd name="connsiteY25-7258" fmla="*/ 2806910 h 6845510"/>
              <a:gd name="connsiteX26-7259" fmla="*/ 1440822 w 3693484"/>
              <a:gd name="connsiteY26-7260" fmla="*/ 3583198 h 6845510"/>
              <a:gd name="connsiteX27-7261" fmla="*/ 1617034 w 3693484"/>
              <a:gd name="connsiteY27-7262" fmla="*/ 4107073 h 6845510"/>
              <a:gd name="connsiteX28-7263" fmla="*/ 1969459 w 3693484"/>
              <a:gd name="connsiteY28-7264" fmla="*/ 6845510 h 6845510"/>
              <a:gd name="connsiteX0-7265" fmla="*/ 1959934 w 3693484"/>
              <a:gd name="connsiteY0-7266" fmla="*/ 6707398 h 6835985"/>
              <a:gd name="connsiteX1-7267" fmla="*/ 3693484 w 3693484"/>
              <a:gd name="connsiteY1-7268" fmla="*/ 6835985 h 6835985"/>
              <a:gd name="connsiteX2-7269" fmla="*/ 2640971 w 3693484"/>
              <a:gd name="connsiteY2-7270" fmla="*/ 3878472 h 6835985"/>
              <a:gd name="connsiteX3-7271" fmla="*/ 2517146 w 3693484"/>
              <a:gd name="connsiteY3-7272" fmla="*/ 3345073 h 6835985"/>
              <a:gd name="connsiteX4-7273" fmla="*/ 2755270 w 3693484"/>
              <a:gd name="connsiteY4-7274" fmla="*/ 2811673 h 6835985"/>
              <a:gd name="connsiteX5-7275" fmla="*/ 2864809 w 3693484"/>
              <a:gd name="connsiteY5-7276" fmla="*/ 2192548 h 6835985"/>
              <a:gd name="connsiteX6-7277" fmla="*/ 3512509 w 3693484"/>
              <a:gd name="connsiteY6-7278" fmla="*/ 1301960 h 6835985"/>
              <a:gd name="connsiteX7-7279" fmla="*/ 3298197 w 3693484"/>
              <a:gd name="connsiteY7-7280" fmla="*/ 1178135 h 6835985"/>
              <a:gd name="connsiteX8-7281" fmla="*/ 2607634 w 3693484"/>
              <a:gd name="connsiteY8-7282" fmla="*/ 1878222 h 6835985"/>
              <a:gd name="connsiteX9-7283" fmla="*/ 2531434 w 3693484"/>
              <a:gd name="connsiteY9-7284" fmla="*/ 1821072 h 6835985"/>
              <a:gd name="connsiteX10-7285" fmla="*/ 2874334 w 3693484"/>
              <a:gd name="connsiteY10-7286" fmla="*/ 563772 h 6835985"/>
              <a:gd name="connsiteX11-7287" fmla="*/ 2598109 w 3693484"/>
              <a:gd name="connsiteY11-7288" fmla="*/ 397084 h 6835985"/>
              <a:gd name="connsiteX12-7289" fmla="*/ 2207584 w 3693484"/>
              <a:gd name="connsiteY12-7290" fmla="*/ 1659147 h 6835985"/>
              <a:gd name="connsiteX13-7291" fmla="*/ 2131384 w 3693484"/>
              <a:gd name="connsiteY13-7292" fmla="*/ 1597235 h 6835985"/>
              <a:gd name="connsiteX14-7293" fmla="*/ 2193297 w 3693484"/>
              <a:gd name="connsiteY14-7294" fmla="*/ 154197 h 6835985"/>
              <a:gd name="connsiteX15-7295" fmla="*/ 1878971 w 3693484"/>
              <a:gd name="connsiteY15-7296" fmla="*/ 163723 h 6835985"/>
              <a:gd name="connsiteX16-7297" fmla="*/ 1798009 w 3693484"/>
              <a:gd name="connsiteY16-7298" fmla="*/ 1554373 h 6835985"/>
              <a:gd name="connsiteX17-7299" fmla="*/ 1674184 w 3693484"/>
              <a:gd name="connsiteY17-7300" fmla="*/ 1559134 h 6835985"/>
              <a:gd name="connsiteX18-7301" fmla="*/ 1593221 w 3693484"/>
              <a:gd name="connsiteY18-7302" fmla="*/ 378035 h 6835985"/>
              <a:gd name="connsiteX19-7303" fmla="*/ 1307472 w 3693484"/>
              <a:gd name="connsiteY19-7304" fmla="*/ 368510 h 6835985"/>
              <a:gd name="connsiteX20-7305" fmla="*/ 1312234 w 3693484"/>
              <a:gd name="connsiteY20-7306" fmla="*/ 1635335 h 6835985"/>
              <a:gd name="connsiteX21-7307" fmla="*/ 1259846 w 3693484"/>
              <a:gd name="connsiteY21-7308" fmla="*/ 2025860 h 6835985"/>
              <a:gd name="connsiteX22-7309" fmla="*/ 902659 w 3693484"/>
              <a:gd name="connsiteY22-7310" fmla="*/ 2302085 h 6835985"/>
              <a:gd name="connsiteX23-7311" fmla="*/ 207334 w 3693484"/>
              <a:gd name="connsiteY23-7312" fmla="*/ 1787735 h 6835985"/>
              <a:gd name="connsiteX24-7313" fmla="*/ 173996 w 3693484"/>
              <a:gd name="connsiteY24-7314" fmla="*/ 2092535 h 6835985"/>
              <a:gd name="connsiteX25-7315" fmla="*/ 745496 w 3693484"/>
              <a:gd name="connsiteY25-7316" fmla="*/ 2806910 h 6835985"/>
              <a:gd name="connsiteX26-7317" fmla="*/ 1440822 w 3693484"/>
              <a:gd name="connsiteY26-7318" fmla="*/ 3583198 h 6835985"/>
              <a:gd name="connsiteX27-7319" fmla="*/ 1617034 w 3693484"/>
              <a:gd name="connsiteY27-7320" fmla="*/ 4107073 h 6835985"/>
              <a:gd name="connsiteX28-7321" fmla="*/ 1959934 w 3693484"/>
              <a:gd name="connsiteY28-7322" fmla="*/ 6707398 h 6835985"/>
              <a:gd name="connsiteX0-7323" fmla="*/ 1959934 w 3664909"/>
              <a:gd name="connsiteY0-7324" fmla="*/ 6707398 h 6712160"/>
              <a:gd name="connsiteX1-7325" fmla="*/ 3664909 w 3664909"/>
              <a:gd name="connsiteY1-7326" fmla="*/ 6712160 h 6712160"/>
              <a:gd name="connsiteX2-7327" fmla="*/ 2640971 w 3664909"/>
              <a:gd name="connsiteY2-7328" fmla="*/ 3878472 h 6712160"/>
              <a:gd name="connsiteX3-7329" fmla="*/ 2517146 w 3664909"/>
              <a:gd name="connsiteY3-7330" fmla="*/ 3345073 h 6712160"/>
              <a:gd name="connsiteX4-7331" fmla="*/ 2755270 w 3664909"/>
              <a:gd name="connsiteY4-7332" fmla="*/ 2811673 h 6712160"/>
              <a:gd name="connsiteX5-7333" fmla="*/ 2864809 w 3664909"/>
              <a:gd name="connsiteY5-7334" fmla="*/ 2192548 h 6712160"/>
              <a:gd name="connsiteX6-7335" fmla="*/ 3512509 w 3664909"/>
              <a:gd name="connsiteY6-7336" fmla="*/ 1301960 h 6712160"/>
              <a:gd name="connsiteX7-7337" fmla="*/ 3298197 w 3664909"/>
              <a:gd name="connsiteY7-7338" fmla="*/ 1178135 h 6712160"/>
              <a:gd name="connsiteX8-7339" fmla="*/ 2607634 w 3664909"/>
              <a:gd name="connsiteY8-7340" fmla="*/ 1878222 h 6712160"/>
              <a:gd name="connsiteX9-7341" fmla="*/ 2531434 w 3664909"/>
              <a:gd name="connsiteY9-7342" fmla="*/ 1821072 h 6712160"/>
              <a:gd name="connsiteX10-7343" fmla="*/ 2874334 w 3664909"/>
              <a:gd name="connsiteY10-7344" fmla="*/ 563772 h 6712160"/>
              <a:gd name="connsiteX11-7345" fmla="*/ 2598109 w 3664909"/>
              <a:gd name="connsiteY11-7346" fmla="*/ 397084 h 6712160"/>
              <a:gd name="connsiteX12-7347" fmla="*/ 2207584 w 3664909"/>
              <a:gd name="connsiteY12-7348" fmla="*/ 1659147 h 6712160"/>
              <a:gd name="connsiteX13-7349" fmla="*/ 2131384 w 3664909"/>
              <a:gd name="connsiteY13-7350" fmla="*/ 1597235 h 6712160"/>
              <a:gd name="connsiteX14-7351" fmla="*/ 2193297 w 3664909"/>
              <a:gd name="connsiteY14-7352" fmla="*/ 154197 h 6712160"/>
              <a:gd name="connsiteX15-7353" fmla="*/ 1878971 w 3664909"/>
              <a:gd name="connsiteY15-7354" fmla="*/ 163723 h 6712160"/>
              <a:gd name="connsiteX16-7355" fmla="*/ 1798009 w 3664909"/>
              <a:gd name="connsiteY16-7356" fmla="*/ 1554373 h 6712160"/>
              <a:gd name="connsiteX17-7357" fmla="*/ 1674184 w 3664909"/>
              <a:gd name="connsiteY17-7358" fmla="*/ 1559134 h 6712160"/>
              <a:gd name="connsiteX18-7359" fmla="*/ 1593221 w 3664909"/>
              <a:gd name="connsiteY18-7360" fmla="*/ 378035 h 6712160"/>
              <a:gd name="connsiteX19-7361" fmla="*/ 1307472 w 3664909"/>
              <a:gd name="connsiteY19-7362" fmla="*/ 368510 h 6712160"/>
              <a:gd name="connsiteX20-7363" fmla="*/ 1312234 w 3664909"/>
              <a:gd name="connsiteY20-7364" fmla="*/ 1635335 h 6712160"/>
              <a:gd name="connsiteX21-7365" fmla="*/ 1259846 w 3664909"/>
              <a:gd name="connsiteY21-7366" fmla="*/ 2025860 h 6712160"/>
              <a:gd name="connsiteX22-7367" fmla="*/ 902659 w 3664909"/>
              <a:gd name="connsiteY22-7368" fmla="*/ 2302085 h 6712160"/>
              <a:gd name="connsiteX23-7369" fmla="*/ 207334 w 3664909"/>
              <a:gd name="connsiteY23-7370" fmla="*/ 1787735 h 6712160"/>
              <a:gd name="connsiteX24-7371" fmla="*/ 173996 w 3664909"/>
              <a:gd name="connsiteY24-7372" fmla="*/ 2092535 h 6712160"/>
              <a:gd name="connsiteX25-7373" fmla="*/ 745496 w 3664909"/>
              <a:gd name="connsiteY25-7374" fmla="*/ 2806910 h 6712160"/>
              <a:gd name="connsiteX26-7375" fmla="*/ 1440822 w 3664909"/>
              <a:gd name="connsiteY26-7376" fmla="*/ 3583198 h 6712160"/>
              <a:gd name="connsiteX27-7377" fmla="*/ 1617034 w 3664909"/>
              <a:gd name="connsiteY27-7378" fmla="*/ 4107073 h 6712160"/>
              <a:gd name="connsiteX28-7379" fmla="*/ 1959934 w 3664909"/>
              <a:gd name="connsiteY28-7380" fmla="*/ 6707398 h 6712160"/>
              <a:gd name="connsiteX0-7381" fmla="*/ 1959934 w 3650621"/>
              <a:gd name="connsiteY0-7382" fmla="*/ 6707398 h 6707398"/>
              <a:gd name="connsiteX1-7383" fmla="*/ 3650621 w 3650621"/>
              <a:gd name="connsiteY1-7384" fmla="*/ 6702635 h 6707398"/>
              <a:gd name="connsiteX2-7385" fmla="*/ 2640971 w 3650621"/>
              <a:gd name="connsiteY2-7386" fmla="*/ 3878472 h 6707398"/>
              <a:gd name="connsiteX3-7387" fmla="*/ 2517146 w 3650621"/>
              <a:gd name="connsiteY3-7388" fmla="*/ 3345073 h 6707398"/>
              <a:gd name="connsiteX4-7389" fmla="*/ 2755270 w 3650621"/>
              <a:gd name="connsiteY4-7390" fmla="*/ 2811673 h 6707398"/>
              <a:gd name="connsiteX5-7391" fmla="*/ 2864809 w 3650621"/>
              <a:gd name="connsiteY5-7392" fmla="*/ 2192548 h 6707398"/>
              <a:gd name="connsiteX6-7393" fmla="*/ 3512509 w 3650621"/>
              <a:gd name="connsiteY6-7394" fmla="*/ 1301960 h 6707398"/>
              <a:gd name="connsiteX7-7395" fmla="*/ 3298197 w 3650621"/>
              <a:gd name="connsiteY7-7396" fmla="*/ 1178135 h 6707398"/>
              <a:gd name="connsiteX8-7397" fmla="*/ 2607634 w 3650621"/>
              <a:gd name="connsiteY8-7398" fmla="*/ 1878222 h 6707398"/>
              <a:gd name="connsiteX9-7399" fmla="*/ 2531434 w 3650621"/>
              <a:gd name="connsiteY9-7400" fmla="*/ 1821072 h 6707398"/>
              <a:gd name="connsiteX10-7401" fmla="*/ 2874334 w 3650621"/>
              <a:gd name="connsiteY10-7402" fmla="*/ 563772 h 6707398"/>
              <a:gd name="connsiteX11-7403" fmla="*/ 2598109 w 3650621"/>
              <a:gd name="connsiteY11-7404" fmla="*/ 397084 h 6707398"/>
              <a:gd name="connsiteX12-7405" fmla="*/ 2207584 w 3650621"/>
              <a:gd name="connsiteY12-7406" fmla="*/ 1659147 h 6707398"/>
              <a:gd name="connsiteX13-7407" fmla="*/ 2131384 w 3650621"/>
              <a:gd name="connsiteY13-7408" fmla="*/ 1597235 h 6707398"/>
              <a:gd name="connsiteX14-7409" fmla="*/ 2193297 w 3650621"/>
              <a:gd name="connsiteY14-7410" fmla="*/ 154197 h 6707398"/>
              <a:gd name="connsiteX15-7411" fmla="*/ 1878971 w 3650621"/>
              <a:gd name="connsiteY15-7412" fmla="*/ 163723 h 6707398"/>
              <a:gd name="connsiteX16-7413" fmla="*/ 1798009 w 3650621"/>
              <a:gd name="connsiteY16-7414" fmla="*/ 1554373 h 6707398"/>
              <a:gd name="connsiteX17-7415" fmla="*/ 1674184 w 3650621"/>
              <a:gd name="connsiteY17-7416" fmla="*/ 1559134 h 6707398"/>
              <a:gd name="connsiteX18-7417" fmla="*/ 1593221 w 3650621"/>
              <a:gd name="connsiteY18-7418" fmla="*/ 378035 h 6707398"/>
              <a:gd name="connsiteX19-7419" fmla="*/ 1307472 w 3650621"/>
              <a:gd name="connsiteY19-7420" fmla="*/ 368510 h 6707398"/>
              <a:gd name="connsiteX20-7421" fmla="*/ 1312234 w 3650621"/>
              <a:gd name="connsiteY20-7422" fmla="*/ 1635335 h 6707398"/>
              <a:gd name="connsiteX21-7423" fmla="*/ 1259846 w 3650621"/>
              <a:gd name="connsiteY21-7424" fmla="*/ 2025860 h 6707398"/>
              <a:gd name="connsiteX22-7425" fmla="*/ 902659 w 3650621"/>
              <a:gd name="connsiteY22-7426" fmla="*/ 2302085 h 6707398"/>
              <a:gd name="connsiteX23-7427" fmla="*/ 207334 w 3650621"/>
              <a:gd name="connsiteY23-7428" fmla="*/ 1787735 h 6707398"/>
              <a:gd name="connsiteX24-7429" fmla="*/ 173996 w 3650621"/>
              <a:gd name="connsiteY24-7430" fmla="*/ 2092535 h 6707398"/>
              <a:gd name="connsiteX25-7431" fmla="*/ 745496 w 3650621"/>
              <a:gd name="connsiteY25-7432" fmla="*/ 2806910 h 6707398"/>
              <a:gd name="connsiteX26-7433" fmla="*/ 1440822 w 3650621"/>
              <a:gd name="connsiteY26-7434" fmla="*/ 3583198 h 6707398"/>
              <a:gd name="connsiteX27-7435" fmla="*/ 1617034 w 3650621"/>
              <a:gd name="connsiteY27-7436" fmla="*/ 4107073 h 6707398"/>
              <a:gd name="connsiteX28-7437" fmla="*/ 1959934 w 3650621"/>
              <a:gd name="connsiteY28-7438" fmla="*/ 6707398 h 6707398"/>
              <a:gd name="connsiteX0-7439" fmla="*/ 1959934 w 3650621"/>
              <a:gd name="connsiteY0-7440" fmla="*/ 6707398 h 6707398"/>
              <a:gd name="connsiteX1-7441" fmla="*/ 3650621 w 3650621"/>
              <a:gd name="connsiteY1-7442" fmla="*/ 6702635 h 6707398"/>
              <a:gd name="connsiteX2-7443" fmla="*/ 2640971 w 3650621"/>
              <a:gd name="connsiteY2-7444" fmla="*/ 3878472 h 6707398"/>
              <a:gd name="connsiteX3-7445" fmla="*/ 2539547 w 3650621"/>
              <a:gd name="connsiteY3-7446" fmla="*/ 3373073 h 6707398"/>
              <a:gd name="connsiteX4-7447" fmla="*/ 2755270 w 3650621"/>
              <a:gd name="connsiteY4-7448" fmla="*/ 2811673 h 6707398"/>
              <a:gd name="connsiteX5-7449" fmla="*/ 2864809 w 3650621"/>
              <a:gd name="connsiteY5-7450" fmla="*/ 2192548 h 6707398"/>
              <a:gd name="connsiteX6-7451" fmla="*/ 3512509 w 3650621"/>
              <a:gd name="connsiteY6-7452" fmla="*/ 1301960 h 6707398"/>
              <a:gd name="connsiteX7-7453" fmla="*/ 3298197 w 3650621"/>
              <a:gd name="connsiteY7-7454" fmla="*/ 1178135 h 6707398"/>
              <a:gd name="connsiteX8-7455" fmla="*/ 2607634 w 3650621"/>
              <a:gd name="connsiteY8-7456" fmla="*/ 1878222 h 6707398"/>
              <a:gd name="connsiteX9-7457" fmla="*/ 2531434 w 3650621"/>
              <a:gd name="connsiteY9-7458" fmla="*/ 1821072 h 6707398"/>
              <a:gd name="connsiteX10-7459" fmla="*/ 2874334 w 3650621"/>
              <a:gd name="connsiteY10-7460" fmla="*/ 563772 h 6707398"/>
              <a:gd name="connsiteX11-7461" fmla="*/ 2598109 w 3650621"/>
              <a:gd name="connsiteY11-7462" fmla="*/ 397084 h 6707398"/>
              <a:gd name="connsiteX12-7463" fmla="*/ 2207584 w 3650621"/>
              <a:gd name="connsiteY12-7464" fmla="*/ 1659147 h 6707398"/>
              <a:gd name="connsiteX13-7465" fmla="*/ 2131384 w 3650621"/>
              <a:gd name="connsiteY13-7466" fmla="*/ 1597235 h 6707398"/>
              <a:gd name="connsiteX14-7467" fmla="*/ 2193297 w 3650621"/>
              <a:gd name="connsiteY14-7468" fmla="*/ 154197 h 6707398"/>
              <a:gd name="connsiteX15-7469" fmla="*/ 1878971 w 3650621"/>
              <a:gd name="connsiteY15-7470" fmla="*/ 163723 h 6707398"/>
              <a:gd name="connsiteX16-7471" fmla="*/ 1798009 w 3650621"/>
              <a:gd name="connsiteY16-7472" fmla="*/ 1554373 h 6707398"/>
              <a:gd name="connsiteX17-7473" fmla="*/ 1674184 w 3650621"/>
              <a:gd name="connsiteY17-7474" fmla="*/ 1559134 h 6707398"/>
              <a:gd name="connsiteX18-7475" fmla="*/ 1593221 w 3650621"/>
              <a:gd name="connsiteY18-7476" fmla="*/ 378035 h 6707398"/>
              <a:gd name="connsiteX19-7477" fmla="*/ 1307472 w 3650621"/>
              <a:gd name="connsiteY19-7478" fmla="*/ 368510 h 6707398"/>
              <a:gd name="connsiteX20-7479" fmla="*/ 1312234 w 3650621"/>
              <a:gd name="connsiteY20-7480" fmla="*/ 1635335 h 6707398"/>
              <a:gd name="connsiteX21-7481" fmla="*/ 1259846 w 3650621"/>
              <a:gd name="connsiteY21-7482" fmla="*/ 2025860 h 6707398"/>
              <a:gd name="connsiteX22-7483" fmla="*/ 902659 w 3650621"/>
              <a:gd name="connsiteY22-7484" fmla="*/ 2302085 h 6707398"/>
              <a:gd name="connsiteX23-7485" fmla="*/ 207334 w 3650621"/>
              <a:gd name="connsiteY23-7486" fmla="*/ 1787735 h 6707398"/>
              <a:gd name="connsiteX24-7487" fmla="*/ 173996 w 3650621"/>
              <a:gd name="connsiteY24-7488" fmla="*/ 2092535 h 6707398"/>
              <a:gd name="connsiteX25-7489" fmla="*/ 745496 w 3650621"/>
              <a:gd name="connsiteY25-7490" fmla="*/ 2806910 h 6707398"/>
              <a:gd name="connsiteX26-7491" fmla="*/ 1440822 w 3650621"/>
              <a:gd name="connsiteY26-7492" fmla="*/ 3583198 h 6707398"/>
              <a:gd name="connsiteX27-7493" fmla="*/ 1617034 w 3650621"/>
              <a:gd name="connsiteY27-7494" fmla="*/ 4107073 h 6707398"/>
              <a:gd name="connsiteX28-7495" fmla="*/ 1959934 w 3650621"/>
              <a:gd name="connsiteY28-7496" fmla="*/ 6707398 h 6707398"/>
              <a:gd name="connsiteX0-7497" fmla="*/ 1959934 w 3650621"/>
              <a:gd name="connsiteY0-7498" fmla="*/ 6707398 h 6707398"/>
              <a:gd name="connsiteX1-7499" fmla="*/ 3650621 w 3650621"/>
              <a:gd name="connsiteY1-7500" fmla="*/ 6702635 h 6707398"/>
              <a:gd name="connsiteX2-7501" fmla="*/ 2640971 w 3650621"/>
              <a:gd name="connsiteY2-7502" fmla="*/ 3878472 h 6707398"/>
              <a:gd name="connsiteX3-7503" fmla="*/ 2539547 w 3650621"/>
              <a:gd name="connsiteY3-7504" fmla="*/ 3373073 h 6707398"/>
              <a:gd name="connsiteX4-7505" fmla="*/ 2755270 w 3650621"/>
              <a:gd name="connsiteY4-7506" fmla="*/ 2811673 h 6707398"/>
              <a:gd name="connsiteX5-7507" fmla="*/ 2864809 w 3650621"/>
              <a:gd name="connsiteY5-7508" fmla="*/ 2192548 h 6707398"/>
              <a:gd name="connsiteX6-7509" fmla="*/ 3512509 w 3650621"/>
              <a:gd name="connsiteY6-7510" fmla="*/ 1301960 h 6707398"/>
              <a:gd name="connsiteX7-7511" fmla="*/ 3298197 w 3650621"/>
              <a:gd name="connsiteY7-7512" fmla="*/ 1178135 h 6707398"/>
              <a:gd name="connsiteX8-7513" fmla="*/ 2607634 w 3650621"/>
              <a:gd name="connsiteY8-7514" fmla="*/ 1878222 h 6707398"/>
              <a:gd name="connsiteX9-7515" fmla="*/ 2531434 w 3650621"/>
              <a:gd name="connsiteY9-7516" fmla="*/ 1821072 h 6707398"/>
              <a:gd name="connsiteX10-7517" fmla="*/ 2874334 w 3650621"/>
              <a:gd name="connsiteY10-7518" fmla="*/ 563772 h 6707398"/>
              <a:gd name="connsiteX11-7519" fmla="*/ 2598109 w 3650621"/>
              <a:gd name="connsiteY11-7520" fmla="*/ 397084 h 6707398"/>
              <a:gd name="connsiteX12-7521" fmla="*/ 2207584 w 3650621"/>
              <a:gd name="connsiteY12-7522" fmla="*/ 1659147 h 6707398"/>
              <a:gd name="connsiteX13-7523" fmla="*/ 2131384 w 3650621"/>
              <a:gd name="connsiteY13-7524" fmla="*/ 1597235 h 6707398"/>
              <a:gd name="connsiteX14-7525" fmla="*/ 2193297 w 3650621"/>
              <a:gd name="connsiteY14-7526" fmla="*/ 154197 h 6707398"/>
              <a:gd name="connsiteX15-7527" fmla="*/ 1878971 w 3650621"/>
              <a:gd name="connsiteY15-7528" fmla="*/ 163723 h 6707398"/>
              <a:gd name="connsiteX16-7529" fmla="*/ 1798009 w 3650621"/>
              <a:gd name="connsiteY16-7530" fmla="*/ 1554373 h 6707398"/>
              <a:gd name="connsiteX17-7531" fmla="*/ 1674184 w 3650621"/>
              <a:gd name="connsiteY17-7532" fmla="*/ 1559134 h 6707398"/>
              <a:gd name="connsiteX18-7533" fmla="*/ 1593221 w 3650621"/>
              <a:gd name="connsiteY18-7534" fmla="*/ 378035 h 6707398"/>
              <a:gd name="connsiteX19-7535" fmla="*/ 1307472 w 3650621"/>
              <a:gd name="connsiteY19-7536" fmla="*/ 368510 h 6707398"/>
              <a:gd name="connsiteX20-7537" fmla="*/ 1312234 w 3650621"/>
              <a:gd name="connsiteY20-7538" fmla="*/ 1635335 h 6707398"/>
              <a:gd name="connsiteX21-7539" fmla="*/ 1259846 w 3650621"/>
              <a:gd name="connsiteY21-7540" fmla="*/ 2025860 h 6707398"/>
              <a:gd name="connsiteX22-7541" fmla="*/ 902659 w 3650621"/>
              <a:gd name="connsiteY22-7542" fmla="*/ 2302085 h 6707398"/>
              <a:gd name="connsiteX23-7543" fmla="*/ 207334 w 3650621"/>
              <a:gd name="connsiteY23-7544" fmla="*/ 1787735 h 6707398"/>
              <a:gd name="connsiteX24-7545" fmla="*/ 173996 w 3650621"/>
              <a:gd name="connsiteY24-7546" fmla="*/ 2092535 h 6707398"/>
              <a:gd name="connsiteX25-7547" fmla="*/ 745496 w 3650621"/>
              <a:gd name="connsiteY25-7548" fmla="*/ 2806910 h 6707398"/>
              <a:gd name="connsiteX26-7549" fmla="*/ 1440822 w 3650621"/>
              <a:gd name="connsiteY26-7550" fmla="*/ 3583198 h 6707398"/>
              <a:gd name="connsiteX27-7551" fmla="*/ 1617034 w 3650621"/>
              <a:gd name="connsiteY27-7552" fmla="*/ 4107073 h 6707398"/>
              <a:gd name="connsiteX28-7553" fmla="*/ 1959934 w 3650621"/>
              <a:gd name="connsiteY28-7554" fmla="*/ 6707398 h 6707398"/>
              <a:gd name="connsiteX0-7555" fmla="*/ 1959934 w 3650621"/>
              <a:gd name="connsiteY0-7556" fmla="*/ 6707398 h 6707398"/>
              <a:gd name="connsiteX1-7557" fmla="*/ 3650621 w 3650621"/>
              <a:gd name="connsiteY1-7558" fmla="*/ 6702635 h 6707398"/>
              <a:gd name="connsiteX2-7559" fmla="*/ 2640971 w 3650621"/>
              <a:gd name="connsiteY2-7560" fmla="*/ 3878472 h 6707398"/>
              <a:gd name="connsiteX3-7561" fmla="*/ 2539547 w 3650621"/>
              <a:gd name="connsiteY3-7562" fmla="*/ 3373073 h 6707398"/>
              <a:gd name="connsiteX4-7563" fmla="*/ 2755270 w 3650621"/>
              <a:gd name="connsiteY4-7564" fmla="*/ 2811673 h 6707398"/>
              <a:gd name="connsiteX5-7565" fmla="*/ 2864809 w 3650621"/>
              <a:gd name="connsiteY5-7566" fmla="*/ 2192548 h 6707398"/>
              <a:gd name="connsiteX6-7567" fmla="*/ 3512509 w 3650621"/>
              <a:gd name="connsiteY6-7568" fmla="*/ 1301960 h 6707398"/>
              <a:gd name="connsiteX7-7569" fmla="*/ 3298197 w 3650621"/>
              <a:gd name="connsiteY7-7570" fmla="*/ 1178135 h 6707398"/>
              <a:gd name="connsiteX8-7571" fmla="*/ 2607634 w 3650621"/>
              <a:gd name="connsiteY8-7572" fmla="*/ 1878222 h 6707398"/>
              <a:gd name="connsiteX9-7573" fmla="*/ 2531434 w 3650621"/>
              <a:gd name="connsiteY9-7574" fmla="*/ 1821072 h 6707398"/>
              <a:gd name="connsiteX10-7575" fmla="*/ 2874334 w 3650621"/>
              <a:gd name="connsiteY10-7576" fmla="*/ 563772 h 6707398"/>
              <a:gd name="connsiteX11-7577" fmla="*/ 2598109 w 3650621"/>
              <a:gd name="connsiteY11-7578" fmla="*/ 397084 h 6707398"/>
              <a:gd name="connsiteX12-7579" fmla="*/ 2207584 w 3650621"/>
              <a:gd name="connsiteY12-7580" fmla="*/ 1659147 h 6707398"/>
              <a:gd name="connsiteX13-7581" fmla="*/ 2131384 w 3650621"/>
              <a:gd name="connsiteY13-7582" fmla="*/ 1597235 h 6707398"/>
              <a:gd name="connsiteX14-7583" fmla="*/ 2193297 w 3650621"/>
              <a:gd name="connsiteY14-7584" fmla="*/ 154197 h 6707398"/>
              <a:gd name="connsiteX15-7585" fmla="*/ 1878971 w 3650621"/>
              <a:gd name="connsiteY15-7586" fmla="*/ 163723 h 6707398"/>
              <a:gd name="connsiteX16-7587" fmla="*/ 1798009 w 3650621"/>
              <a:gd name="connsiteY16-7588" fmla="*/ 1554373 h 6707398"/>
              <a:gd name="connsiteX17-7589" fmla="*/ 1674184 w 3650621"/>
              <a:gd name="connsiteY17-7590" fmla="*/ 1559134 h 6707398"/>
              <a:gd name="connsiteX18-7591" fmla="*/ 1593221 w 3650621"/>
              <a:gd name="connsiteY18-7592" fmla="*/ 378035 h 6707398"/>
              <a:gd name="connsiteX19-7593" fmla="*/ 1307472 w 3650621"/>
              <a:gd name="connsiteY19-7594" fmla="*/ 368510 h 6707398"/>
              <a:gd name="connsiteX20-7595" fmla="*/ 1312234 w 3650621"/>
              <a:gd name="connsiteY20-7596" fmla="*/ 1635335 h 6707398"/>
              <a:gd name="connsiteX21-7597" fmla="*/ 1259846 w 3650621"/>
              <a:gd name="connsiteY21-7598" fmla="*/ 2025860 h 6707398"/>
              <a:gd name="connsiteX22-7599" fmla="*/ 902659 w 3650621"/>
              <a:gd name="connsiteY22-7600" fmla="*/ 2302085 h 6707398"/>
              <a:gd name="connsiteX23-7601" fmla="*/ 207334 w 3650621"/>
              <a:gd name="connsiteY23-7602" fmla="*/ 1787735 h 6707398"/>
              <a:gd name="connsiteX24-7603" fmla="*/ 173996 w 3650621"/>
              <a:gd name="connsiteY24-7604" fmla="*/ 2092535 h 6707398"/>
              <a:gd name="connsiteX25-7605" fmla="*/ 745496 w 3650621"/>
              <a:gd name="connsiteY25-7606" fmla="*/ 2806910 h 6707398"/>
              <a:gd name="connsiteX26-7607" fmla="*/ 1440822 w 3650621"/>
              <a:gd name="connsiteY26-7608" fmla="*/ 3583198 h 6707398"/>
              <a:gd name="connsiteX27-7609" fmla="*/ 1617034 w 3650621"/>
              <a:gd name="connsiteY27-7610" fmla="*/ 4107073 h 6707398"/>
              <a:gd name="connsiteX28-7611" fmla="*/ 1959934 w 3650621"/>
              <a:gd name="connsiteY28-7612" fmla="*/ 6707398 h 6707398"/>
              <a:gd name="connsiteX0-7613" fmla="*/ 1938429 w 3650621"/>
              <a:gd name="connsiteY0-7614" fmla="*/ 6169762 h 6702638"/>
              <a:gd name="connsiteX1-7615" fmla="*/ 3650621 w 3650621"/>
              <a:gd name="connsiteY1-7616" fmla="*/ 6702635 h 6702638"/>
              <a:gd name="connsiteX2-7617" fmla="*/ 2640971 w 3650621"/>
              <a:gd name="connsiteY2-7618" fmla="*/ 3878472 h 6702638"/>
              <a:gd name="connsiteX3-7619" fmla="*/ 2539547 w 3650621"/>
              <a:gd name="connsiteY3-7620" fmla="*/ 3373073 h 6702638"/>
              <a:gd name="connsiteX4-7621" fmla="*/ 2755270 w 3650621"/>
              <a:gd name="connsiteY4-7622" fmla="*/ 2811673 h 6702638"/>
              <a:gd name="connsiteX5-7623" fmla="*/ 2864809 w 3650621"/>
              <a:gd name="connsiteY5-7624" fmla="*/ 2192548 h 6702638"/>
              <a:gd name="connsiteX6-7625" fmla="*/ 3512509 w 3650621"/>
              <a:gd name="connsiteY6-7626" fmla="*/ 1301960 h 6702638"/>
              <a:gd name="connsiteX7-7627" fmla="*/ 3298197 w 3650621"/>
              <a:gd name="connsiteY7-7628" fmla="*/ 1178135 h 6702638"/>
              <a:gd name="connsiteX8-7629" fmla="*/ 2607634 w 3650621"/>
              <a:gd name="connsiteY8-7630" fmla="*/ 1878222 h 6702638"/>
              <a:gd name="connsiteX9-7631" fmla="*/ 2531434 w 3650621"/>
              <a:gd name="connsiteY9-7632" fmla="*/ 1821072 h 6702638"/>
              <a:gd name="connsiteX10-7633" fmla="*/ 2874334 w 3650621"/>
              <a:gd name="connsiteY10-7634" fmla="*/ 563772 h 6702638"/>
              <a:gd name="connsiteX11-7635" fmla="*/ 2598109 w 3650621"/>
              <a:gd name="connsiteY11-7636" fmla="*/ 397084 h 6702638"/>
              <a:gd name="connsiteX12-7637" fmla="*/ 2207584 w 3650621"/>
              <a:gd name="connsiteY12-7638" fmla="*/ 1659147 h 6702638"/>
              <a:gd name="connsiteX13-7639" fmla="*/ 2131384 w 3650621"/>
              <a:gd name="connsiteY13-7640" fmla="*/ 1597235 h 6702638"/>
              <a:gd name="connsiteX14-7641" fmla="*/ 2193297 w 3650621"/>
              <a:gd name="connsiteY14-7642" fmla="*/ 154197 h 6702638"/>
              <a:gd name="connsiteX15-7643" fmla="*/ 1878971 w 3650621"/>
              <a:gd name="connsiteY15-7644" fmla="*/ 163723 h 6702638"/>
              <a:gd name="connsiteX16-7645" fmla="*/ 1798009 w 3650621"/>
              <a:gd name="connsiteY16-7646" fmla="*/ 1554373 h 6702638"/>
              <a:gd name="connsiteX17-7647" fmla="*/ 1674184 w 3650621"/>
              <a:gd name="connsiteY17-7648" fmla="*/ 1559134 h 6702638"/>
              <a:gd name="connsiteX18-7649" fmla="*/ 1593221 w 3650621"/>
              <a:gd name="connsiteY18-7650" fmla="*/ 378035 h 6702638"/>
              <a:gd name="connsiteX19-7651" fmla="*/ 1307472 w 3650621"/>
              <a:gd name="connsiteY19-7652" fmla="*/ 368510 h 6702638"/>
              <a:gd name="connsiteX20-7653" fmla="*/ 1312234 w 3650621"/>
              <a:gd name="connsiteY20-7654" fmla="*/ 1635335 h 6702638"/>
              <a:gd name="connsiteX21-7655" fmla="*/ 1259846 w 3650621"/>
              <a:gd name="connsiteY21-7656" fmla="*/ 2025860 h 6702638"/>
              <a:gd name="connsiteX22-7657" fmla="*/ 902659 w 3650621"/>
              <a:gd name="connsiteY22-7658" fmla="*/ 2302085 h 6702638"/>
              <a:gd name="connsiteX23-7659" fmla="*/ 207334 w 3650621"/>
              <a:gd name="connsiteY23-7660" fmla="*/ 1787735 h 6702638"/>
              <a:gd name="connsiteX24-7661" fmla="*/ 173996 w 3650621"/>
              <a:gd name="connsiteY24-7662" fmla="*/ 2092535 h 6702638"/>
              <a:gd name="connsiteX25-7663" fmla="*/ 745496 w 3650621"/>
              <a:gd name="connsiteY25-7664" fmla="*/ 2806910 h 6702638"/>
              <a:gd name="connsiteX26-7665" fmla="*/ 1440822 w 3650621"/>
              <a:gd name="connsiteY26-7666" fmla="*/ 3583198 h 6702638"/>
              <a:gd name="connsiteX27-7667" fmla="*/ 1617034 w 3650621"/>
              <a:gd name="connsiteY27-7668" fmla="*/ 4107073 h 6702638"/>
              <a:gd name="connsiteX28-7669" fmla="*/ 1938429 w 3650621"/>
              <a:gd name="connsiteY28-7670" fmla="*/ 6169762 h 6702638"/>
              <a:gd name="connsiteX0-7671" fmla="*/ 1938429 w 3560732"/>
              <a:gd name="connsiteY0-7672" fmla="*/ 6169762 h 6186505"/>
              <a:gd name="connsiteX1-7673" fmla="*/ 3478578 w 3560732"/>
              <a:gd name="connsiteY1-7674" fmla="*/ 6186505 h 6186505"/>
              <a:gd name="connsiteX2-7675" fmla="*/ 2640971 w 3560732"/>
              <a:gd name="connsiteY2-7676" fmla="*/ 3878472 h 6186505"/>
              <a:gd name="connsiteX3-7677" fmla="*/ 2539547 w 3560732"/>
              <a:gd name="connsiteY3-7678" fmla="*/ 3373073 h 6186505"/>
              <a:gd name="connsiteX4-7679" fmla="*/ 2755270 w 3560732"/>
              <a:gd name="connsiteY4-7680" fmla="*/ 2811673 h 6186505"/>
              <a:gd name="connsiteX5-7681" fmla="*/ 2864809 w 3560732"/>
              <a:gd name="connsiteY5-7682" fmla="*/ 2192548 h 6186505"/>
              <a:gd name="connsiteX6-7683" fmla="*/ 3512509 w 3560732"/>
              <a:gd name="connsiteY6-7684" fmla="*/ 1301960 h 6186505"/>
              <a:gd name="connsiteX7-7685" fmla="*/ 3298197 w 3560732"/>
              <a:gd name="connsiteY7-7686" fmla="*/ 1178135 h 6186505"/>
              <a:gd name="connsiteX8-7687" fmla="*/ 2607634 w 3560732"/>
              <a:gd name="connsiteY8-7688" fmla="*/ 1878222 h 6186505"/>
              <a:gd name="connsiteX9-7689" fmla="*/ 2531434 w 3560732"/>
              <a:gd name="connsiteY9-7690" fmla="*/ 1821072 h 6186505"/>
              <a:gd name="connsiteX10-7691" fmla="*/ 2874334 w 3560732"/>
              <a:gd name="connsiteY10-7692" fmla="*/ 563772 h 6186505"/>
              <a:gd name="connsiteX11-7693" fmla="*/ 2598109 w 3560732"/>
              <a:gd name="connsiteY11-7694" fmla="*/ 397084 h 6186505"/>
              <a:gd name="connsiteX12-7695" fmla="*/ 2207584 w 3560732"/>
              <a:gd name="connsiteY12-7696" fmla="*/ 1659147 h 6186505"/>
              <a:gd name="connsiteX13-7697" fmla="*/ 2131384 w 3560732"/>
              <a:gd name="connsiteY13-7698" fmla="*/ 1597235 h 6186505"/>
              <a:gd name="connsiteX14-7699" fmla="*/ 2193297 w 3560732"/>
              <a:gd name="connsiteY14-7700" fmla="*/ 154197 h 6186505"/>
              <a:gd name="connsiteX15-7701" fmla="*/ 1878971 w 3560732"/>
              <a:gd name="connsiteY15-7702" fmla="*/ 163723 h 6186505"/>
              <a:gd name="connsiteX16-7703" fmla="*/ 1798009 w 3560732"/>
              <a:gd name="connsiteY16-7704" fmla="*/ 1554373 h 6186505"/>
              <a:gd name="connsiteX17-7705" fmla="*/ 1674184 w 3560732"/>
              <a:gd name="connsiteY17-7706" fmla="*/ 1559134 h 6186505"/>
              <a:gd name="connsiteX18-7707" fmla="*/ 1593221 w 3560732"/>
              <a:gd name="connsiteY18-7708" fmla="*/ 378035 h 6186505"/>
              <a:gd name="connsiteX19-7709" fmla="*/ 1307472 w 3560732"/>
              <a:gd name="connsiteY19-7710" fmla="*/ 368510 h 6186505"/>
              <a:gd name="connsiteX20-7711" fmla="*/ 1312234 w 3560732"/>
              <a:gd name="connsiteY20-7712" fmla="*/ 1635335 h 6186505"/>
              <a:gd name="connsiteX21-7713" fmla="*/ 1259846 w 3560732"/>
              <a:gd name="connsiteY21-7714" fmla="*/ 2025860 h 6186505"/>
              <a:gd name="connsiteX22-7715" fmla="*/ 902659 w 3560732"/>
              <a:gd name="connsiteY22-7716" fmla="*/ 2302085 h 6186505"/>
              <a:gd name="connsiteX23-7717" fmla="*/ 207334 w 3560732"/>
              <a:gd name="connsiteY23-7718" fmla="*/ 1787735 h 6186505"/>
              <a:gd name="connsiteX24-7719" fmla="*/ 173996 w 3560732"/>
              <a:gd name="connsiteY24-7720" fmla="*/ 2092535 h 6186505"/>
              <a:gd name="connsiteX25-7721" fmla="*/ 745496 w 3560732"/>
              <a:gd name="connsiteY25-7722" fmla="*/ 2806910 h 6186505"/>
              <a:gd name="connsiteX26-7723" fmla="*/ 1440822 w 3560732"/>
              <a:gd name="connsiteY26-7724" fmla="*/ 3583198 h 6186505"/>
              <a:gd name="connsiteX27-7725" fmla="*/ 1617034 w 3560732"/>
              <a:gd name="connsiteY27-7726" fmla="*/ 4107073 h 6186505"/>
              <a:gd name="connsiteX28-7727" fmla="*/ 1938429 w 3560732"/>
              <a:gd name="connsiteY28-7728" fmla="*/ 6169762 h 6186505"/>
              <a:gd name="connsiteX0-7729" fmla="*/ 1938429 w 3560732"/>
              <a:gd name="connsiteY0-7730" fmla="*/ 6169762 h 6186505"/>
              <a:gd name="connsiteX1-7731" fmla="*/ 3478578 w 3560732"/>
              <a:gd name="connsiteY1-7732" fmla="*/ 6186505 h 6186505"/>
              <a:gd name="connsiteX2-7733" fmla="*/ 2640971 w 3560732"/>
              <a:gd name="connsiteY2-7734" fmla="*/ 3878472 h 6186505"/>
              <a:gd name="connsiteX3-7735" fmla="*/ 2539547 w 3560732"/>
              <a:gd name="connsiteY3-7736" fmla="*/ 3373073 h 6186505"/>
              <a:gd name="connsiteX4-7737" fmla="*/ 2755270 w 3560732"/>
              <a:gd name="connsiteY4-7738" fmla="*/ 2811673 h 6186505"/>
              <a:gd name="connsiteX5-7739" fmla="*/ 2864809 w 3560732"/>
              <a:gd name="connsiteY5-7740" fmla="*/ 2192548 h 6186505"/>
              <a:gd name="connsiteX6-7741" fmla="*/ 3512509 w 3560732"/>
              <a:gd name="connsiteY6-7742" fmla="*/ 1301960 h 6186505"/>
              <a:gd name="connsiteX7-7743" fmla="*/ 3298197 w 3560732"/>
              <a:gd name="connsiteY7-7744" fmla="*/ 1178135 h 6186505"/>
              <a:gd name="connsiteX8-7745" fmla="*/ 2607634 w 3560732"/>
              <a:gd name="connsiteY8-7746" fmla="*/ 1878222 h 6186505"/>
              <a:gd name="connsiteX9-7747" fmla="*/ 2531434 w 3560732"/>
              <a:gd name="connsiteY9-7748" fmla="*/ 1821072 h 6186505"/>
              <a:gd name="connsiteX10-7749" fmla="*/ 2874334 w 3560732"/>
              <a:gd name="connsiteY10-7750" fmla="*/ 563772 h 6186505"/>
              <a:gd name="connsiteX11-7751" fmla="*/ 2598109 w 3560732"/>
              <a:gd name="connsiteY11-7752" fmla="*/ 397084 h 6186505"/>
              <a:gd name="connsiteX12-7753" fmla="*/ 2207584 w 3560732"/>
              <a:gd name="connsiteY12-7754" fmla="*/ 1659147 h 6186505"/>
              <a:gd name="connsiteX13-7755" fmla="*/ 2131384 w 3560732"/>
              <a:gd name="connsiteY13-7756" fmla="*/ 1597235 h 6186505"/>
              <a:gd name="connsiteX14-7757" fmla="*/ 2193297 w 3560732"/>
              <a:gd name="connsiteY14-7758" fmla="*/ 154197 h 6186505"/>
              <a:gd name="connsiteX15-7759" fmla="*/ 1878971 w 3560732"/>
              <a:gd name="connsiteY15-7760" fmla="*/ 163723 h 6186505"/>
              <a:gd name="connsiteX16-7761" fmla="*/ 1798009 w 3560732"/>
              <a:gd name="connsiteY16-7762" fmla="*/ 1554373 h 6186505"/>
              <a:gd name="connsiteX17-7763" fmla="*/ 1674184 w 3560732"/>
              <a:gd name="connsiteY17-7764" fmla="*/ 1559134 h 6186505"/>
              <a:gd name="connsiteX18-7765" fmla="*/ 1593221 w 3560732"/>
              <a:gd name="connsiteY18-7766" fmla="*/ 378035 h 6186505"/>
              <a:gd name="connsiteX19-7767" fmla="*/ 1307472 w 3560732"/>
              <a:gd name="connsiteY19-7768" fmla="*/ 368510 h 6186505"/>
              <a:gd name="connsiteX20-7769" fmla="*/ 1312234 w 3560732"/>
              <a:gd name="connsiteY20-7770" fmla="*/ 1635335 h 6186505"/>
              <a:gd name="connsiteX21-7771" fmla="*/ 1259846 w 3560732"/>
              <a:gd name="connsiteY21-7772" fmla="*/ 2025860 h 6186505"/>
              <a:gd name="connsiteX22-7773" fmla="*/ 902659 w 3560732"/>
              <a:gd name="connsiteY22-7774" fmla="*/ 2302085 h 6186505"/>
              <a:gd name="connsiteX23-7775" fmla="*/ 207334 w 3560732"/>
              <a:gd name="connsiteY23-7776" fmla="*/ 1787735 h 6186505"/>
              <a:gd name="connsiteX24-7777" fmla="*/ 173996 w 3560732"/>
              <a:gd name="connsiteY24-7778" fmla="*/ 2092535 h 6186505"/>
              <a:gd name="connsiteX25-7779" fmla="*/ 745496 w 3560732"/>
              <a:gd name="connsiteY25-7780" fmla="*/ 2806910 h 6186505"/>
              <a:gd name="connsiteX26-7781" fmla="*/ 1440822 w 3560732"/>
              <a:gd name="connsiteY26-7782" fmla="*/ 3583198 h 6186505"/>
              <a:gd name="connsiteX27-7783" fmla="*/ 1617034 w 3560732"/>
              <a:gd name="connsiteY27-7784" fmla="*/ 4107073 h 6186505"/>
              <a:gd name="connsiteX28-7785" fmla="*/ 1938429 w 3560732"/>
              <a:gd name="connsiteY28-7786" fmla="*/ 6169762 h 6186505"/>
              <a:gd name="connsiteX0-7787" fmla="*/ 1938429 w 3560732"/>
              <a:gd name="connsiteY0-7788" fmla="*/ 6226614 h 6226614"/>
              <a:gd name="connsiteX1-7789" fmla="*/ 3478578 w 3560732"/>
              <a:gd name="connsiteY1-7790" fmla="*/ 6186505 h 6226614"/>
              <a:gd name="connsiteX2-7791" fmla="*/ 2640971 w 3560732"/>
              <a:gd name="connsiteY2-7792" fmla="*/ 3878472 h 6226614"/>
              <a:gd name="connsiteX3-7793" fmla="*/ 2539547 w 3560732"/>
              <a:gd name="connsiteY3-7794" fmla="*/ 3373073 h 6226614"/>
              <a:gd name="connsiteX4-7795" fmla="*/ 2755270 w 3560732"/>
              <a:gd name="connsiteY4-7796" fmla="*/ 2811673 h 6226614"/>
              <a:gd name="connsiteX5-7797" fmla="*/ 2864809 w 3560732"/>
              <a:gd name="connsiteY5-7798" fmla="*/ 2192548 h 6226614"/>
              <a:gd name="connsiteX6-7799" fmla="*/ 3512509 w 3560732"/>
              <a:gd name="connsiteY6-7800" fmla="*/ 1301960 h 6226614"/>
              <a:gd name="connsiteX7-7801" fmla="*/ 3298197 w 3560732"/>
              <a:gd name="connsiteY7-7802" fmla="*/ 1178135 h 6226614"/>
              <a:gd name="connsiteX8-7803" fmla="*/ 2607634 w 3560732"/>
              <a:gd name="connsiteY8-7804" fmla="*/ 1878222 h 6226614"/>
              <a:gd name="connsiteX9-7805" fmla="*/ 2531434 w 3560732"/>
              <a:gd name="connsiteY9-7806" fmla="*/ 1821072 h 6226614"/>
              <a:gd name="connsiteX10-7807" fmla="*/ 2874334 w 3560732"/>
              <a:gd name="connsiteY10-7808" fmla="*/ 563772 h 6226614"/>
              <a:gd name="connsiteX11-7809" fmla="*/ 2598109 w 3560732"/>
              <a:gd name="connsiteY11-7810" fmla="*/ 397084 h 6226614"/>
              <a:gd name="connsiteX12-7811" fmla="*/ 2207584 w 3560732"/>
              <a:gd name="connsiteY12-7812" fmla="*/ 1659147 h 6226614"/>
              <a:gd name="connsiteX13-7813" fmla="*/ 2131384 w 3560732"/>
              <a:gd name="connsiteY13-7814" fmla="*/ 1597235 h 6226614"/>
              <a:gd name="connsiteX14-7815" fmla="*/ 2193297 w 3560732"/>
              <a:gd name="connsiteY14-7816" fmla="*/ 154197 h 6226614"/>
              <a:gd name="connsiteX15-7817" fmla="*/ 1878971 w 3560732"/>
              <a:gd name="connsiteY15-7818" fmla="*/ 163723 h 6226614"/>
              <a:gd name="connsiteX16-7819" fmla="*/ 1798009 w 3560732"/>
              <a:gd name="connsiteY16-7820" fmla="*/ 1554373 h 6226614"/>
              <a:gd name="connsiteX17-7821" fmla="*/ 1674184 w 3560732"/>
              <a:gd name="connsiteY17-7822" fmla="*/ 1559134 h 6226614"/>
              <a:gd name="connsiteX18-7823" fmla="*/ 1593221 w 3560732"/>
              <a:gd name="connsiteY18-7824" fmla="*/ 378035 h 6226614"/>
              <a:gd name="connsiteX19-7825" fmla="*/ 1307472 w 3560732"/>
              <a:gd name="connsiteY19-7826" fmla="*/ 368510 h 6226614"/>
              <a:gd name="connsiteX20-7827" fmla="*/ 1312234 w 3560732"/>
              <a:gd name="connsiteY20-7828" fmla="*/ 1635335 h 6226614"/>
              <a:gd name="connsiteX21-7829" fmla="*/ 1259846 w 3560732"/>
              <a:gd name="connsiteY21-7830" fmla="*/ 2025860 h 6226614"/>
              <a:gd name="connsiteX22-7831" fmla="*/ 902659 w 3560732"/>
              <a:gd name="connsiteY22-7832" fmla="*/ 2302085 h 6226614"/>
              <a:gd name="connsiteX23-7833" fmla="*/ 207334 w 3560732"/>
              <a:gd name="connsiteY23-7834" fmla="*/ 1787735 h 6226614"/>
              <a:gd name="connsiteX24-7835" fmla="*/ 173996 w 3560732"/>
              <a:gd name="connsiteY24-7836" fmla="*/ 2092535 h 6226614"/>
              <a:gd name="connsiteX25-7837" fmla="*/ 745496 w 3560732"/>
              <a:gd name="connsiteY25-7838" fmla="*/ 2806910 h 6226614"/>
              <a:gd name="connsiteX26-7839" fmla="*/ 1440822 w 3560732"/>
              <a:gd name="connsiteY26-7840" fmla="*/ 3583198 h 6226614"/>
              <a:gd name="connsiteX27-7841" fmla="*/ 1617034 w 3560732"/>
              <a:gd name="connsiteY27-7842" fmla="*/ 4107073 h 6226614"/>
              <a:gd name="connsiteX28-7843" fmla="*/ 1938429 w 3560732"/>
              <a:gd name="connsiteY28-7844" fmla="*/ 6226614 h 6226614"/>
              <a:gd name="connsiteX0-7845" fmla="*/ 1938429 w 3560732"/>
              <a:gd name="connsiteY0-7846" fmla="*/ 6189377 h 6189377"/>
              <a:gd name="connsiteX1-7847" fmla="*/ 3478578 w 3560732"/>
              <a:gd name="connsiteY1-7848" fmla="*/ 6186505 h 6189377"/>
              <a:gd name="connsiteX2-7849" fmla="*/ 2640971 w 3560732"/>
              <a:gd name="connsiteY2-7850" fmla="*/ 3878472 h 6189377"/>
              <a:gd name="connsiteX3-7851" fmla="*/ 2539547 w 3560732"/>
              <a:gd name="connsiteY3-7852" fmla="*/ 3373073 h 6189377"/>
              <a:gd name="connsiteX4-7853" fmla="*/ 2755270 w 3560732"/>
              <a:gd name="connsiteY4-7854" fmla="*/ 2811673 h 6189377"/>
              <a:gd name="connsiteX5-7855" fmla="*/ 2864809 w 3560732"/>
              <a:gd name="connsiteY5-7856" fmla="*/ 2192548 h 6189377"/>
              <a:gd name="connsiteX6-7857" fmla="*/ 3512509 w 3560732"/>
              <a:gd name="connsiteY6-7858" fmla="*/ 1301960 h 6189377"/>
              <a:gd name="connsiteX7-7859" fmla="*/ 3298197 w 3560732"/>
              <a:gd name="connsiteY7-7860" fmla="*/ 1178135 h 6189377"/>
              <a:gd name="connsiteX8-7861" fmla="*/ 2607634 w 3560732"/>
              <a:gd name="connsiteY8-7862" fmla="*/ 1878222 h 6189377"/>
              <a:gd name="connsiteX9-7863" fmla="*/ 2531434 w 3560732"/>
              <a:gd name="connsiteY9-7864" fmla="*/ 1821072 h 6189377"/>
              <a:gd name="connsiteX10-7865" fmla="*/ 2874334 w 3560732"/>
              <a:gd name="connsiteY10-7866" fmla="*/ 563772 h 6189377"/>
              <a:gd name="connsiteX11-7867" fmla="*/ 2598109 w 3560732"/>
              <a:gd name="connsiteY11-7868" fmla="*/ 397084 h 6189377"/>
              <a:gd name="connsiteX12-7869" fmla="*/ 2207584 w 3560732"/>
              <a:gd name="connsiteY12-7870" fmla="*/ 1659147 h 6189377"/>
              <a:gd name="connsiteX13-7871" fmla="*/ 2131384 w 3560732"/>
              <a:gd name="connsiteY13-7872" fmla="*/ 1597235 h 6189377"/>
              <a:gd name="connsiteX14-7873" fmla="*/ 2193297 w 3560732"/>
              <a:gd name="connsiteY14-7874" fmla="*/ 154197 h 6189377"/>
              <a:gd name="connsiteX15-7875" fmla="*/ 1878971 w 3560732"/>
              <a:gd name="connsiteY15-7876" fmla="*/ 163723 h 6189377"/>
              <a:gd name="connsiteX16-7877" fmla="*/ 1798009 w 3560732"/>
              <a:gd name="connsiteY16-7878" fmla="*/ 1554373 h 6189377"/>
              <a:gd name="connsiteX17-7879" fmla="*/ 1674184 w 3560732"/>
              <a:gd name="connsiteY17-7880" fmla="*/ 1559134 h 6189377"/>
              <a:gd name="connsiteX18-7881" fmla="*/ 1593221 w 3560732"/>
              <a:gd name="connsiteY18-7882" fmla="*/ 378035 h 6189377"/>
              <a:gd name="connsiteX19-7883" fmla="*/ 1307472 w 3560732"/>
              <a:gd name="connsiteY19-7884" fmla="*/ 368510 h 6189377"/>
              <a:gd name="connsiteX20-7885" fmla="*/ 1312234 w 3560732"/>
              <a:gd name="connsiteY20-7886" fmla="*/ 1635335 h 6189377"/>
              <a:gd name="connsiteX21-7887" fmla="*/ 1259846 w 3560732"/>
              <a:gd name="connsiteY21-7888" fmla="*/ 2025860 h 6189377"/>
              <a:gd name="connsiteX22-7889" fmla="*/ 902659 w 3560732"/>
              <a:gd name="connsiteY22-7890" fmla="*/ 2302085 h 6189377"/>
              <a:gd name="connsiteX23-7891" fmla="*/ 207334 w 3560732"/>
              <a:gd name="connsiteY23-7892" fmla="*/ 1787735 h 6189377"/>
              <a:gd name="connsiteX24-7893" fmla="*/ 173996 w 3560732"/>
              <a:gd name="connsiteY24-7894" fmla="*/ 2092535 h 6189377"/>
              <a:gd name="connsiteX25-7895" fmla="*/ 745496 w 3560732"/>
              <a:gd name="connsiteY25-7896" fmla="*/ 2806910 h 6189377"/>
              <a:gd name="connsiteX26-7897" fmla="*/ 1440822 w 3560732"/>
              <a:gd name="connsiteY26-7898" fmla="*/ 3583198 h 6189377"/>
              <a:gd name="connsiteX27-7899" fmla="*/ 1617034 w 3560732"/>
              <a:gd name="connsiteY27-7900" fmla="*/ 4107073 h 6189377"/>
              <a:gd name="connsiteX28-7901" fmla="*/ 1938429 w 3560732"/>
              <a:gd name="connsiteY28-7902" fmla="*/ 6189377 h 61893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4867" y="connsiteY28-4868"/>
              </a:cxn>
            </a:cxnLst>
            <a:rect l="l" t="t" r="r" b="b"/>
            <a:pathLst>
              <a:path w="3560732" h="6189377">
                <a:moveTo>
                  <a:pt x="1938429" y="6189377"/>
                </a:moveTo>
                <a:lnTo>
                  <a:pt x="3478578" y="6186505"/>
                </a:lnTo>
                <a:cubicBezTo>
                  <a:pt x="3127740" y="5200667"/>
                  <a:pt x="2915609" y="4930985"/>
                  <a:pt x="2640971" y="3878472"/>
                </a:cubicBezTo>
                <a:cubicBezTo>
                  <a:pt x="2607163" y="3710006"/>
                  <a:pt x="2567756" y="3575139"/>
                  <a:pt x="2539547" y="3373073"/>
                </a:cubicBezTo>
                <a:cubicBezTo>
                  <a:pt x="2626772" y="3150473"/>
                  <a:pt x="2694946" y="3073610"/>
                  <a:pt x="2755270" y="2811673"/>
                </a:cubicBezTo>
                <a:cubicBezTo>
                  <a:pt x="2820357" y="2578311"/>
                  <a:pt x="2807658" y="2538622"/>
                  <a:pt x="2864809" y="2192548"/>
                </a:cubicBezTo>
                <a:cubicBezTo>
                  <a:pt x="3048959" y="1868698"/>
                  <a:pt x="3314071" y="1630573"/>
                  <a:pt x="3512509" y="1301960"/>
                </a:cubicBezTo>
                <a:cubicBezTo>
                  <a:pt x="3645859" y="1165436"/>
                  <a:pt x="3479171" y="928897"/>
                  <a:pt x="3298197" y="1178135"/>
                </a:cubicBezTo>
                <a:cubicBezTo>
                  <a:pt x="3096584" y="1449597"/>
                  <a:pt x="2837822" y="1644860"/>
                  <a:pt x="2607634" y="1878222"/>
                </a:cubicBezTo>
                <a:cubicBezTo>
                  <a:pt x="2525084" y="1873460"/>
                  <a:pt x="2556834" y="1840122"/>
                  <a:pt x="2531434" y="1821072"/>
                </a:cubicBezTo>
                <a:cubicBezTo>
                  <a:pt x="2658434" y="1401971"/>
                  <a:pt x="2775909" y="992397"/>
                  <a:pt x="2874334" y="563772"/>
                </a:cubicBezTo>
                <a:cubicBezTo>
                  <a:pt x="2923546" y="314534"/>
                  <a:pt x="2706059" y="208171"/>
                  <a:pt x="2598109" y="397084"/>
                </a:cubicBezTo>
                <a:cubicBezTo>
                  <a:pt x="2464759" y="833646"/>
                  <a:pt x="2340934" y="1155910"/>
                  <a:pt x="2207584" y="1659147"/>
                </a:cubicBezTo>
                <a:cubicBezTo>
                  <a:pt x="2182184" y="1638510"/>
                  <a:pt x="2118684" y="1660735"/>
                  <a:pt x="2131384" y="1597235"/>
                </a:cubicBezTo>
                <a:cubicBezTo>
                  <a:pt x="2188534" y="1146384"/>
                  <a:pt x="2188534" y="628860"/>
                  <a:pt x="2193297" y="154197"/>
                </a:cubicBezTo>
                <a:cubicBezTo>
                  <a:pt x="2193297" y="38309"/>
                  <a:pt x="1945646" y="-129965"/>
                  <a:pt x="1878971" y="163723"/>
                </a:cubicBezTo>
                <a:cubicBezTo>
                  <a:pt x="1821821" y="641561"/>
                  <a:pt x="1802771" y="943185"/>
                  <a:pt x="1798009" y="1554373"/>
                </a:cubicBezTo>
                <a:cubicBezTo>
                  <a:pt x="1802772" y="1606761"/>
                  <a:pt x="1678946" y="1644859"/>
                  <a:pt x="1674184" y="1559134"/>
                </a:cubicBezTo>
                <a:cubicBezTo>
                  <a:pt x="1647195" y="1136859"/>
                  <a:pt x="1615446" y="766972"/>
                  <a:pt x="1593221" y="378035"/>
                </a:cubicBezTo>
                <a:cubicBezTo>
                  <a:pt x="1564646" y="84347"/>
                  <a:pt x="1331284" y="133560"/>
                  <a:pt x="1307472" y="368510"/>
                </a:cubicBezTo>
                <a:cubicBezTo>
                  <a:pt x="1247147" y="844760"/>
                  <a:pt x="1286834" y="1182897"/>
                  <a:pt x="1312234" y="1635335"/>
                </a:cubicBezTo>
                <a:cubicBezTo>
                  <a:pt x="1305883" y="1801229"/>
                  <a:pt x="1290008" y="1900448"/>
                  <a:pt x="1259846" y="2025860"/>
                </a:cubicBezTo>
                <a:cubicBezTo>
                  <a:pt x="1163009" y="2332247"/>
                  <a:pt x="1082046" y="2337804"/>
                  <a:pt x="902659" y="2302085"/>
                </a:cubicBezTo>
                <a:cubicBezTo>
                  <a:pt x="712159" y="2102060"/>
                  <a:pt x="597859" y="1868697"/>
                  <a:pt x="207334" y="1787735"/>
                </a:cubicBezTo>
                <a:cubicBezTo>
                  <a:pt x="-35554" y="1760748"/>
                  <a:pt x="-87942" y="1948073"/>
                  <a:pt x="173996" y="2092535"/>
                </a:cubicBezTo>
                <a:cubicBezTo>
                  <a:pt x="359734" y="2327485"/>
                  <a:pt x="640468" y="2556506"/>
                  <a:pt x="745496" y="2806910"/>
                </a:cubicBezTo>
                <a:cubicBezTo>
                  <a:pt x="914565" y="3070435"/>
                  <a:pt x="1268579" y="3402223"/>
                  <a:pt x="1440822" y="3583198"/>
                </a:cubicBezTo>
                <a:lnTo>
                  <a:pt x="1617034" y="4107073"/>
                </a:lnTo>
                <a:cubicBezTo>
                  <a:pt x="1829759" y="4896060"/>
                  <a:pt x="1820954" y="5276565"/>
                  <a:pt x="1938429" y="6189377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0" name="Rounded Rectangle 7"/>
          <p:cNvSpPr/>
          <p:nvPr/>
        </p:nvSpPr>
        <p:spPr>
          <a:xfrm>
            <a:off x="8210366" y="3137166"/>
            <a:ext cx="2351766" cy="2825704"/>
          </a:xfrm>
          <a:prstGeom prst="roundRect">
            <a:avLst>
              <a:gd name="adj" fmla="val 6085"/>
            </a:avLst>
          </a:prstGeom>
          <a:solidFill>
            <a:schemeClr val="bg1"/>
          </a:solidFill>
          <a:ln w="2698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127000" dir="14400000" sy="23000" kx="1200000" algn="br" rotWithShape="0">
              <a:prstClr val="black">
                <a:alpha val="20000"/>
              </a:prstClr>
            </a:outerShdw>
          </a:effectLst>
          <a:scene3d>
            <a:camera prst="perspectiveRelaxed" fov="3000000">
              <a:rot lat="19744257" lon="18463385" rev="2675973"/>
            </a:camera>
            <a:lightRig rig="balanced" dir="t"/>
          </a:scene3d>
          <a:sp3d extrusionH="114300" prstMaterial="matte">
            <a:bevelT w="127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Freeform: Shape 20"/>
          <p:cNvSpPr/>
          <p:nvPr/>
        </p:nvSpPr>
        <p:spPr>
          <a:xfrm>
            <a:off x="7922739" y="3739091"/>
            <a:ext cx="2947481" cy="1789889"/>
          </a:xfrm>
          <a:custGeom>
            <a:avLst/>
            <a:gdLst>
              <a:gd name="connsiteX0" fmla="*/ 0 w 2879387"/>
              <a:gd name="connsiteY0" fmla="*/ 175098 h 1789889"/>
              <a:gd name="connsiteX1" fmla="*/ 1498059 w 2879387"/>
              <a:gd name="connsiteY1" fmla="*/ 1789889 h 1789889"/>
              <a:gd name="connsiteX2" fmla="*/ 2879387 w 2879387"/>
              <a:gd name="connsiteY2" fmla="*/ 1420238 h 1789889"/>
              <a:gd name="connsiteX3" fmla="*/ 1400783 w 2879387"/>
              <a:gd name="connsiteY3" fmla="*/ 0 h 1789889"/>
              <a:gd name="connsiteX4" fmla="*/ 0 w 2879387"/>
              <a:gd name="connsiteY4" fmla="*/ 175098 h 1789889"/>
              <a:gd name="connsiteX0-1" fmla="*/ 0 w 2918298"/>
              <a:gd name="connsiteY0-2" fmla="*/ 194553 h 1789889"/>
              <a:gd name="connsiteX1-3" fmla="*/ 1536970 w 2918298"/>
              <a:gd name="connsiteY1-4" fmla="*/ 1789889 h 1789889"/>
              <a:gd name="connsiteX2-5" fmla="*/ 2918298 w 2918298"/>
              <a:gd name="connsiteY2-6" fmla="*/ 1420238 h 1789889"/>
              <a:gd name="connsiteX3-7" fmla="*/ 1439694 w 2918298"/>
              <a:gd name="connsiteY3-8" fmla="*/ 0 h 1789889"/>
              <a:gd name="connsiteX4-9" fmla="*/ 0 w 2918298"/>
              <a:gd name="connsiteY4-10" fmla="*/ 194553 h 1789889"/>
              <a:gd name="connsiteX0-11" fmla="*/ 0 w 2937754"/>
              <a:gd name="connsiteY0-12" fmla="*/ 194553 h 1789889"/>
              <a:gd name="connsiteX1-13" fmla="*/ 1536970 w 2937754"/>
              <a:gd name="connsiteY1-14" fmla="*/ 1789889 h 1789889"/>
              <a:gd name="connsiteX2-15" fmla="*/ 2937754 w 2937754"/>
              <a:gd name="connsiteY2-16" fmla="*/ 1410511 h 1789889"/>
              <a:gd name="connsiteX3-17" fmla="*/ 1439694 w 2937754"/>
              <a:gd name="connsiteY3-18" fmla="*/ 0 h 1789889"/>
              <a:gd name="connsiteX4-19" fmla="*/ 0 w 2937754"/>
              <a:gd name="connsiteY4-20" fmla="*/ 194553 h 1789889"/>
              <a:gd name="connsiteX0-21" fmla="*/ 0 w 2937754"/>
              <a:gd name="connsiteY0-22" fmla="*/ 194553 h 1789889"/>
              <a:gd name="connsiteX1-23" fmla="*/ 1536970 w 2937754"/>
              <a:gd name="connsiteY1-24" fmla="*/ 1789889 h 1789889"/>
              <a:gd name="connsiteX2-25" fmla="*/ 2937754 w 2937754"/>
              <a:gd name="connsiteY2-26" fmla="*/ 1410511 h 1789889"/>
              <a:gd name="connsiteX3-27" fmla="*/ 1400783 w 2937754"/>
              <a:gd name="connsiteY3-28" fmla="*/ 0 h 1789889"/>
              <a:gd name="connsiteX4-29" fmla="*/ 0 w 2937754"/>
              <a:gd name="connsiteY4-30" fmla="*/ 194553 h 1789889"/>
              <a:gd name="connsiteX0-31" fmla="*/ 0 w 2937754"/>
              <a:gd name="connsiteY0-32" fmla="*/ 194553 h 1789889"/>
              <a:gd name="connsiteX1-33" fmla="*/ 1536970 w 2937754"/>
              <a:gd name="connsiteY1-34" fmla="*/ 1789889 h 1789889"/>
              <a:gd name="connsiteX2-35" fmla="*/ 2937754 w 2937754"/>
              <a:gd name="connsiteY2-36" fmla="*/ 1429967 h 1789889"/>
              <a:gd name="connsiteX3-37" fmla="*/ 1400783 w 2937754"/>
              <a:gd name="connsiteY3-38" fmla="*/ 0 h 1789889"/>
              <a:gd name="connsiteX4-39" fmla="*/ 0 w 2937754"/>
              <a:gd name="connsiteY4-40" fmla="*/ 194553 h 1789889"/>
              <a:gd name="connsiteX0-41" fmla="*/ 0 w 2947481"/>
              <a:gd name="connsiteY0-42" fmla="*/ 194553 h 1789889"/>
              <a:gd name="connsiteX1-43" fmla="*/ 1536970 w 2947481"/>
              <a:gd name="connsiteY1-44" fmla="*/ 1789889 h 1789889"/>
              <a:gd name="connsiteX2-45" fmla="*/ 2947481 w 2947481"/>
              <a:gd name="connsiteY2-46" fmla="*/ 1429967 h 1789889"/>
              <a:gd name="connsiteX3-47" fmla="*/ 1400783 w 2947481"/>
              <a:gd name="connsiteY3-48" fmla="*/ 0 h 1789889"/>
              <a:gd name="connsiteX4-49" fmla="*/ 0 w 2947481"/>
              <a:gd name="connsiteY4-50" fmla="*/ 194553 h 17898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947481" h="1789889">
                <a:moveTo>
                  <a:pt x="0" y="194553"/>
                </a:moveTo>
                <a:lnTo>
                  <a:pt x="1536970" y="1789889"/>
                </a:lnTo>
                <a:lnTo>
                  <a:pt x="2947481" y="1429967"/>
                </a:lnTo>
                <a:lnTo>
                  <a:pt x="1400783" y="0"/>
                </a:lnTo>
                <a:lnTo>
                  <a:pt x="0" y="1945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rapezoid 18"/>
          <p:cNvSpPr/>
          <p:nvPr/>
        </p:nvSpPr>
        <p:spPr>
          <a:xfrm rot="10800000">
            <a:off x="7690832" y="1818575"/>
            <a:ext cx="2351767" cy="1301311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Freeform 31"/>
          <p:cNvSpPr>
            <a:spLocks noChangeAspect="1"/>
          </p:cNvSpPr>
          <p:nvPr/>
        </p:nvSpPr>
        <p:spPr>
          <a:xfrm flipH="1">
            <a:off x="10184660" y="2739114"/>
            <a:ext cx="1442569" cy="1064066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Freeform: Shape 23"/>
          <p:cNvSpPr/>
          <p:nvPr/>
        </p:nvSpPr>
        <p:spPr bwMode="auto">
          <a:xfrm>
            <a:off x="4986361" y="5368310"/>
            <a:ext cx="6248967" cy="1160647"/>
          </a:xfrm>
          <a:custGeom>
            <a:avLst/>
            <a:gdLst>
              <a:gd name="connsiteX0" fmla="*/ 5466852 w 6248967"/>
              <a:gd name="connsiteY0" fmla="*/ 756158 h 1160647"/>
              <a:gd name="connsiteX1" fmla="*/ 5504746 w 6248967"/>
              <a:gd name="connsiteY1" fmla="*/ 756158 h 1160647"/>
              <a:gd name="connsiteX2" fmla="*/ 5504746 w 6248967"/>
              <a:gd name="connsiteY2" fmla="*/ 757902 h 1160647"/>
              <a:gd name="connsiteX3" fmla="*/ 5504746 w 6248967"/>
              <a:gd name="connsiteY3" fmla="*/ 770106 h 1160647"/>
              <a:gd name="connsiteX4" fmla="*/ 5542639 w 6248967"/>
              <a:gd name="connsiteY4" fmla="*/ 770106 h 1160647"/>
              <a:gd name="connsiteX5" fmla="*/ 5542639 w 6248967"/>
              <a:gd name="connsiteY5" fmla="*/ 860767 h 1160647"/>
              <a:gd name="connsiteX6" fmla="*/ 5544032 w 6248967"/>
              <a:gd name="connsiteY6" fmla="*/ 860767 h 1160647"/>
              <a:gd name="connsiteX7" fmla="*/ 5553784 w 6248967"/>
              <a:gd name="connsiteY7" fmla="*/ 860767 h 1160647"/>
              <a:gd name="connsiteX8" fmla="*/ 5553784 w 6248967"/>
              <a:gd name="connsiteY8" fmla="*/ 993272 h 1160647"/>
              <a:gd name="connsiteX9" fmla="*/ 5556013 w 6248967"/>
              <a:gd name="connsiteY9" fmla="*/ 993272 h 1160647"/>
              <a:gd name="connsiteX10" fmla="*/ 5571616 w 6248967"/>
              <a:gd name="connsiteY10" fmla="*/ 993272 h 1160647"/>
              <a:gd name="connsiteX11" fmla="*/ 5571616 w 6248967"/>
              <a:gd name="connsiteY11" fmla="*/ 907260 h 1160647"/>
              <a:gd name="connsiteX12" fmla="*/ 5572452 w 6248967"/>
              <a:gd name="connsiteY12" fmla="*/ 906679 h 1160647"/>
              <a:gd name="connsiteX13" fmla="*/ 5578303 w 6248967"/>
              <a:gd name="connsiteY13" fmla="*/ 902611 h 1160647"/>
              <a:gd name="connsiteX14" fmla="*/ 5582761 w 6248967"/>
              <a:gd name="connsiteY14" fmla="*/ 903773 h 1160647"/>
              <a:gd name="connsiteX15" fmla="*/ 5582761 w 6248967"/>
              <a:gd name="connsiteY15" fmla="*/ 911910 h 1160647"/>
              <a:gd name="connsiteX16" fmla="*/ 5584990 w 6248967"/>
              <a:gd name="connsiteY16" fmla="*/ 910747 h 1160647"/>
              <a:gd name="connsiteX17" fmla="*/ 5600593 w 6248967"/>
              <a:gd name="connsiteY17" fmla="*/ 902611 h 1160647"/>
              <a:gd name="connsiteX18" fmla="*/ 5602544 w 6248967"/>
              <a:gd name="connsiteY18" fmla="*/ 902611 h 1160647"/>
              <a:gd name="connsiteX19" fmla="*/ 5616196 w 6248967"/>
              <a:gd name="connsiteY19" fmla="*/ 902611 h 1160647"/>
              <a:gd name="connsiteX20" fmla="*/ 5616196 w 6248967"/>
              <a:gd name="connsiteY20" fmla="*/ 1060687 h 1160647"/>
              <a:gd name="connsiteX21" fmla="*/ 5647403 w 6248967"/>
              <a:gd name="connsiteY21" fmla="*/ 1065337 h 1160647"/>
              <a:gd name="connsiteX22" fmla="*/ 5647403 w 6248967"/>
              <a:gd name="connsiteY22" fmla="*/ 1058363 h 1160647"/>
              <a:gd name="connsiteX23" fmla="*/ 5680838 w 6248967"/>
              <a:gd name="connsiteY23" fmla="*/ 1058363 h 1160647"/>
              <a:gd name="connsiteX24" fmla="*/ 5680838 w 6248967"/>
              <a:gd name="connsiteY24" fmla="*/ 1028142 h 1160647"/>
              <a:gd name="connsiteX25" fmla="*/ 5689754 w 6248967"/>
              <a:gd name="connsiteY25" fmla="*/ 1028142 h 1160647"/>
              <a:gd name="connsiteX26" fmla="*/ 5689754 w 6248967"/>
              <a:gd name="connsiteY26" fmla="*/ 988623 h 1160647"/>
              <a:gd name="connsiteX27" fmla="*/ 5696441 w 6248967"/>
              <a:gd name="connsiteY27" fmla="*/ 988623 h 1160647"/>
              <a:gd name="connsiteX28" fmla="*/ 5696441 w 6248967"/>
              <a:gd name="connsiteY28" fmla="*/ 949104 h 1160647"/>
              <a:gd name="connsiteX29" fmla="*/ 5712044 w 6248967"/>
              <a:gd name="connsiteY29" fmla="*/ 949104 h 1160647"/>
              <a:gd name="connsiteX30" fmla="*/ 5761082 w 6248967"/>
              <a:gd name="connsiteY30" fmla="*/ 928182 h 1160647"/>
              <a:gd name="connsiteX31" fmla="*/ 5763311 w 6248967"/>
              <a:gd name="connsiteY31" fmla="*/ 907260 h 1160647"/>
              <a:gd name="connsiteX32" fmla="*/ 5767769 w 6248967"/>
              <a:gd name="connsiteY32" fmla="*/ 928182 h 1160647"/>
              <a:gd name="connsiteX33" fmla="*/ 5819036 w 6248967"/>
              <a:gd name="connsiteY33" fmla="*/ 956078 h 1160647"/>
              <a:gd name="connsiteX34" fmla="*/ 5819036 w 6248967"/>
              <a:gd name="connsiteY34" fmla="*/ 951429 h 1160647"/>
              <a:gd name="connsiteX35" fmla="*/ 5832411 w 6248967"/>
              <a:gd name="connsiteY35" fmla="*/ 951429 h 1160647"/>
              <a:gd name="connsiteX36" fmla="*/ 5832411 w 6248967"/>
              <a:gd name="connsiteY36" fmla="*/ 988623 h 1160647"/>
              <a:gd name="connsiteX37" fmla="*/ 5839098 w 6248967"/>
              <a:gd name="connsiteY37" fmla="*/ 988623 h 1160647"/>
              <a:gd name="connsiteX38" fmla="*/ 5839098 w 6248967"/>
              <a:gd name="connsiteY38" fmla="*/ 1032791 h 1160647"/>
              <a:gd name="connsiteX39" fmla="*/ 5845785 w 6248967"/>
              <a:gd name="connsiteY39" fmla="*/ 1032791 h 1160647"/>
              <a:gd name="connsiteX40" fmla="*/ 5845785 w 6248967"/>
              <a:gd name="connsiteY40" fmla="*/ 1053713 h 1160647"/>
              <a:gd name="connsiteX41" fmla="*/ 5859159 w 6248967"/>
              <a:gd name="connsiteY41" fmla="*/ 1053713 h 1160647"/>
              <a:gd name="connsiteX42" fmla="*/ 5859159 w 6248967"/>
              <a:gd name="connsiteY42" fmla="*/ 1086258 h 1160647"/>
              <a:gd name="connsiteX43" fmla="*/ 5943861 w 6248967"/>
              <a:gd name="connsiteY43" fmla="*/ 1079284 h 1160647"/>
              <a:gd name="connsiteX44" fmla="*/ 5943861 w 6248967"/>
              <a:gd name="connsiteY44" fmla="*/ 1046739 h 1160647"/>
              <a:gd name="connsiteX45" fmla="*/ 5988441 w 6248967"/>
              <a:gd name="connsiteY45" fmla="*/ 1046739 h 1160647"/>
              <a:gd name="connsiteX46" fmla="*/ 5988441 w 6248967"/>
              <a:gd name="connsiteY46" fmla="*/ 1028142 h 1160647"/>
              <a:gd name="connsiteX47" fmla="*/ 6082060 w 6248967"/>
              <a:gd name="connsiteY47" fmla="*/ 1028142 h 1160647"/>
              <a:gd name="connsiteX48" fmla="*/ 6082060 w 6248967"/>
              <a:gd name="connsiteY48" fmla="*/ 1039765 h 1160647"/>
              <a:gd name="connsiteX49" fmla="*/ 6142243 w 6248967"/>
              <a:gd name="connsiteY49" fmla="*/ 1039765 h 1160647"/>
              <a:gd name="connsiteX50" fmla="*/ 6142243 w 6248967"/>
              <a:gd name="connsiteY50" fmla="*/ 1046739 h 1160647"/>
              <a:gd name="connsiteX51" fmla="*/ 6160075 w 6248967"/>
              <a:gd name="connsiteY51" fmla="*/ 1046739 h 1160647"/>
              <a:gd name="connsiteX52" fmla="*/ 6160075 w 6248967"/>
              <a:gd name="connsiteY52" fmla="*/ 1053713 h 1160647"/>
              <a:gd name="connsiteX53" fmla="*/ 6175678 w 6248967"/>
              <a:gd name="connsiteY53" fmla="*/ 1053713 h 1160647"/>
              <a:gd name="connsiteX54" fmla="*/ 6175678 w 6248967"/>
              <a:gd name="connsiteY54" fmla="*/ 1033706 h 1160647"/>
              <a:gd name="connsiteX55" fmla="*/ 6248967 w 6248967"/>
              <a:gd name="connsiteY55" fmla="*/ 1160647 h 1160647"/>
              <a:gd name="connsiteX56" fmla="*/ 3980101 w 6248967"/>
              <a:gd name="connsiteY56" fmla="*/ 1160647 h 1160647"/>
              <a:gd name="connsiteX57" fmla="*/ 3980101 w 6248967"/>
              <a:gd name="connsiteY57" fmla="*/ 1063012 h 1160647"/>
              <a:gd name="connsiteX58" fmla="*/ 3980937 w 6248967"/>
              <a:gd name="connsiteY58" fmla="*/ 1063593 h 1160647"/>
              <a:gd name="connsiteX59" fmla="*/ 3986788 w 6248967"/>
              <a:gd name="connsiteY59" fmla="*/ 1067661 h 1160647"/>
              <a:gd name="connsiteX60" fmla="*/ 3993475 w 6248967"/>
              <a:gd name="connsiteY60" fmla="*/ 1037441 h 1160647"/>
              <a:gd name="connsiteX61" fmla="*/ 3994311 w 6248967"/>
              <a:gd name="connsiteY61" fmla="*/ 1037441 h 1160647"/>
              <a:gd name="connsiteX62" fmla="*/ 4000162 w 6248967"/>
              <a:gd name="connsiteY62" fmla="*/ 1037441 h 1160647"/>
              <a:gd name="connsiteX63" fmla="*/ 4009078 w 6248967"/>
              <a:gd name="connsiteY63" fmla="*/ 967701 h 1160647"/>
              <a:gd name="connsiteX64" fmla="*/ 4004620 w 6248967"/>
              <a:gd name="connsiteY64" fmla="*/ 963052 h 1160647"/>
              <a:gd name="connsiteX65" fmla="*/ 4004620 w 6248967"/>
              <a:gd name="connsiteY65" fmla="*/ 962180 h 1160647"/>
              <a:gd name="connsiteX66" fmla="*/ 4004620 w 6248967"/>
              <a:gd name="connsiteY66" fmla="*/ 956078 h 1160647"/>
              <a:gd name="connsiteX67" fmla="*/ 4005456 w 6248967"/>
              <a:gd name="connsiteY67" fmla="*/ 955497 h 1160647"/>
              <a:gd name="connsiteX68" fmla="*/ 4011307 w 6248967"/>
              <a:gd name="connsiteY68" fmla="*/ 951429 h 1160647"/>
              <a:gd name="connsiteX69" fmla="*/ 4011586 w 6248967"/>
              <a:gd name="connsiteY69" fmla="*/ 949685 h 1160647"/>
              <a:gd name="connsiteX70" fmla="*/ 4013536 w 6248967"/>
              <a:gd name="connsiteY70" fmla="*/ 937481 h 1160647"/>
              <a:gd name="connsiteX71" fmla="*/ 4014094 w 6248967"/>
              <a:gd name="connsiteY71" fmla="*/ 939224 h 1160647"/>
              <a:gd name="connsiteX72" fmla="*/ 4017994 w 6248967"/>
              <a:gd name="connsiteY72" fmla="*/ 951429 h 1160647"/>
              <a:gd name="connsiteX73" fmla="*/ 4022452 w 6248967"/>
              <a:gd name="connsiteY73" fmla="*/ 956078 h 1160647"/>
              <a:gd name="connsiteX74" fmla="*/ 4022452 w 6248967"/>
              <a:gd name="connsiteY74" fmla="*/ 957240 h 1160647"/>
              <a:gd name="connsiteX75" fmla="*/ 4022452 w 6248967"/>
              <a:gd name="connsiteY75" fmla="*/ 965377 h 1160647"/>
              <a:gd name="connsiteX76" fmla="*/ 4017994 w 6248967"/>
              <a:gd name="connsiteY76" fmla="*/ 967701 h 1160647"/>
              <a:gd name="connsiteX77" fmla="*/ 4029140 w 6248967"/>
              <a:gd name="connsiteY77" fmla="*/ 1035116 h 1160647"/>
              <a:gd name="connsiteX78" fmla="*/ 4030254 w 6248967"/>
              <a:gd name="connsiteY78" fmla="*/ 1035116 h 1160647"/>
              <a:gd name="connsiteX79" fmla="*/ 4038056 w 6248967"/>
              <a:gd name="connsiteY79" fmla="*/ 1035116 h 1160647"/>
              <a:gd name="connsiteX80" fmla="*/ 4044743 w 6248967"/>
              <a:gd name="connsiteY80" fmla="*/ 1067661 h 1160647"/>
              <a:gd name="connsiteX81" fmla="*/ 4078178 w 6248967"/>
              <a:gd name="connsiteY81" fmla="*/ 1074635 h 1160647"/>
              <a:gd name="connsiteX82" fmla="*/ 4078178 w 6248967"/>
              <a:gd name="connsiteY82" fmla="*/ 1035116 h 1160647"/>
              <a:gd name="connsiteX83" fmla="*/ 4133903 w 6248967"/>
              <a:gd name="connsiteY83" fmla="*/ 1035116 h 1160647"/>
              <a:gd name="connsiteX84" fmla="*/ 4156193 w 6248967"/>
              <a:gd name="connsiteY84" fmla="*/ 1051389 h 1160647"/>
              <a:gd name="connsiteX85" fmla="*/ 4157586 w 6248967"/>
              <a:gd name="connsiteY85" fmla="*/ 1051389 h 1160647"/>
              <a:gd name="connsiteX86" fmla="*/ 4167338 w 6248967"/>
              <a:gd name="connsiteY86" fmla="*/ 1051389 h 1160647"/>
              <a:gd name="connsiteX87" fmla="*/ 4168731 w 6248967"/>
              <a:gd name="connsiteY87" fmla="*/ 1049355 h 1160647"/>
              <a:gd name="connsiteX88" fmla="*/ 4178483 w 6248967"/>
              <a:gd name="connsiteY88" fmla="*/ 1035116 h 1160647"/>
              <a:gd name="connsiteX89" fmla="*/ 4180434 w 6248967"/>
              <a:gd name="connsiteY89" fmla="*/ 1035116 h 1160647"/>
              <a:gd name="connsiteX90" fmla="*/ 4194086 w 6248967"/>
              <a:gd name="connsiteY90" fmla="*/ 1035116 h 1160647"/>
              <a:gd name="connsiteX91" fmla="*/ 4194086 w 6248967"/>
              <a:gd name="connsiteY91" fmla="*/ 1100206 h 1160647"/>
              <a:gd name="connsiteX92" fmla="*/ 4195201 w 6248967"/>
              <a:gd name="connsiteY92" fmla="*/ 1100497 h 1160647"/>
              <a:gd name="connsiteX93" fmla="*/ 4203002 w 6248967"/>
              <a:gd name="connsiteY93" fmla="*/ 1102531 h 1160647"/>
              <a:gd name="connsiteX94" fmla="*/ 4203002 w 6248967"/>
              <a:gd name="connsiteY94" fmla="*/ 1101369 h 1160647"/>
              <a:gd name="connsiteX95" fmla="*/ 4203002 w 6248967"/>
              <a:gd name="connsiteY95" fmla="*/ 1093232 h 1160647"/>
              <a:gd name="connsiteX96" fmla="*/ 4227522 w 6248967"/>
              <a:gd name="connsiteY96" fmla="*/ 1093232 h 1160647"/>
              <a:gd name="connsiteX97" fmla="*/ 4227522 w 6248967"/>
              <a:gd name="connsiteY97" fmla="*/ 995597 h 1160647"/>
              <a:gd name="connsiteX98" fmla="*/ 4281018 w 6248967"/>
              <a:gd name="connsiteY98" fmla="*/ 993272 h 1160647"/>
              <a:gd name="connsiteX99" fmla="*/ 4281018 w 6248967"/>
              <a:gd name="connsiteY99" fmla="*/ 991819 h 1160647"/>
              <a:gd name="connsiteX100" fmla="*/ 4281018 w 6248967"/>
              <a:gd name="connsiteY100" fmla="*/ 981649 h 1160647"/>
              <a:gd name="connsiteX101" fmla="*/ 4303308 w 6248967"/>
              <a:gd name="connsiteY101" fmla="*/ 981649 h 1160647"/>
              <a:gd name="connsiteX102" fmla="*/ 4303308 w 6248967"/>
              <a:gd name="connsiteY102" fmla="*/ 980487 h 1160647"/>
              <a:gd name="connsiteX103" fmla="*/ 4303308 w 6248967"/>
              <a:gd name="connsiteY103" fmla="*/ 972351 h 1160647"/>
              <a:gd name="connsiteX104" fmla="*/ 4347888 w 6248967"/>
              <a:gd name="connsiteY104" fmla="*/ 972351 h 1160647"/>
              <a:gd name="connsiteX105" fmla="*/ 4347888 w 6248967"/>
              <a:gd name="connsiteY105" fmla="*/ 993272 h 1160647"/>
              <a:gd name="connsiteX106" fmla="*/ 4350117 w 6248967"/>
              <a:gd name="connsiteY106" fmla="*/ 994435 h 1160647"/>
              <a:gd name="connsiteX107" fmla="*/ 4365720 w 6248967"/>
              <a:gd name="connsiteY107" fmla="*/ 1002571 h 1160647"/>
              <a:gd name="connsiteX108" fmla="*/ 4365720 w 6248967"/>
              <a:gd name="connsiteY108" fmla="*/ 1032791 h 1160647"/>
              <a:gd name="connsiteX109" fmla="*/ 4367113 w 6248967"/>
              <a:gd name="connsiteY109" fmla="*/ 1033373 h 1160647"/>
              <a:gd name="connsiteX110" fmla="*/ 4376865 w 6248967"/>
              <a:gd name="connsiteY110" fmla="*/ 1037441 h 1160647"/>
              <a:gd name="connsiteX111" fmla="*/ 4376865 w 6248967"/>
              <a:gd name="connsiteY111" fmla="*/ 1036279 h 1160647"/>
              <a:gd name="connsiteX112" fmla="*/ 4376865 w 6248967"/>
              <a:gd name="connsiteY112" fmla="*/ 1028142 h 1160647"/>
              <a:gd name="connsiteX113" fmla="*/ 4377980 w 6248967"/>
              <a:gd name="connsiteY113" fmla="*/ 1028142 h 1160647"/>
              <a:gd name="connsiteX114" fmla="*/ 4385782 w 6248967"/>
              <a:gd name="connsiteY114" fmla="*/ 1028142 h 1160647"/>
              <a:gd name="connsiteX115" fmla="*/ 4385782 w 6248967"/>
              <a:gd name="connsiteY115" fmla="*/ 1027270 h 1160647"/>
              <a:gd name="connsiteX116" fmla="*/ 4385782 w 6248967"/>
              <a:gd name="connsiteY116" fmla="*/ 1021168 h 1160647"/>
              <a:gd name="connsiteX117" fmla="*/ 4384667 w 6248967"/>
              <a:gd name="connsiteY117" fmla="*/ 1021168 h 1160647"/>
              <a:gd name="connsiteX118" fmla="*/ 4376865 w 6248967"/>
              <a:gd name="connsiteY118" fmla="*/ 1021168 h 1160647"/>
              <a:gd name="connsiteX119" fmla="*/ 4376865 w 6248967"/>
              <a:gd name="connsiteY119" fmla="*/ 1020006 h 1160647"/>
              <a:gd name="connsiteX120" fmla="*/ 4376865 w 6248967"/>
              <a:gd name="connsiteY120" fmla="*/ 1011870 h 1160647"/>
              <a:gd name="connsiteX121" fmla="*/ 4377980 w 6248967"/>
              <a:gd name="connsiteY121" fmla="*/ 1011870 h 1160647"/>
              <a:gd name="connsiteX122" fmla="*/ 4385782 w 6248967"/>
              <a:gd name="connsiteY122" fmla="*/ 1011870 h 1160647"/>
              <a:gd name="connsiteX123" fmla="*/ 4385782 w 6248967"/>
              <a:gd name="connsiteY123" fmla="*/ 1010707 h 1160647"/>
              <a:gd name="connsiteX124" fmla="*/ 4385782 w 6248967"/>
              <a:gd name="connsiteY124" fmla="*/ 1002571 h 1160647"/>
              <a:gd name="connsiteX125" fmla="*/ 4384667 w 6248967"/>
              <a:gd name="connsiteY125" fmla="*/ 1002571 h 1160647"/>
              <a:gd name="connsiteX126" fmla="*/ 4376865 w 6248967"/>
              <a:gd name="connsiteY126" fmla="*/ 1002571 h 1160647"/>
              <a:gd name="connsiteX127" fmla="*/ 4376865 w 6248967"/>
              <a:gd name="connsiteY127" fmla="*/ 1001409 h 1160647"/>
              <a:gd name="connsiteX128" fmla="*/ 4376865 w 6248967"/>
              <a:gd name="connsiteY128" fmla="*/ 993272 h 1160647"/>
              <a:gd name="connsiteX129" fmla="*/ 4377980 w 6248967"/>
              <a:gd name="connsiteY129" fmla="*/ 993272 h 1160647"/>
              <a:gd name="connsiteX130" fmla="*/ 4385782 w 6248967"/>
              <a:gd name="connsiteY130" fmla="*/ 993272 h 1160647"/>
              <a:gd name="connsiteX131" fmla="*/ 4385782 w 6248967"/>
              <a:gd name="connsiteY131" fmla="*/ 992401 h 1160647"/>
              <a:gd name="connsiteX132" fmla="*/ 4385782 w 6248967"/>
              <a:gd name="connsiteY132" fmla="*/ 986299 h 1160647"/>
              <a:gd name="connsiteX133" fmla="*/ 4384667 w 6248967"/>
              <a:gd name="connsiteY133" fmla="*/ 986299 h 1160647"/>
              <a:gd name="connsiteX134" fmla="*/ 4376865 w 6248967"/>
              <a:gd name="connsiteY134" fmla="*/ 986299 h 1160647"/>
              <a:gd name="connsiteX135" fmla="*/ 4376865 w 6248967"/>
              <a:gd name="connsiteY135" fmla="*/ 985136 h 1160647"/>
              <a:gd name="connsiteX136" fmla="*/ 4376865 w 6248967"/>
              <a:gd name="connsiteY136" fmla="*/ 977000 h 1160647"/>
              <a:gd name="connsiteX137" fmla="*/ 4377980 w 6248967"/>
              <a:gd name="connsiteY137" fmla="*/ 977000 h 1160647"/>
              <a:gd name="connsiteX138" fmla="*/ 4385782 w 6248967"/>
              <a:gd name="connsiteY138" fmla="*/ 977000 h 1160647"/>
              <a:gd name="connsiteX139" fmla="*/ 4385782 w 6248967"/>
              <a:gd name="connsiteY139" fmla="*/ 975838 h 1160647"/>
              <a:gd name="connsiteX140" fmla="*/ 4385782 w 6248967"/>
              <a:gd name="connsiteY140" fmla="*/ 967701 h 1160647"/>
              <a:gd name="connsiteX141" fmla="*/ 4384667 w 6248967"/>
              <a:gd name="connsiteY141" fmla="*/ 967701 h 1160647"/>
              <a:gd name="connsiteX142" fmla="*/ 4376865 w 6248967"/>
              <a:gd name="connsiteY142" fmla="*/ 967701 h 1160647"/>
              <a:gd name="connsiteX143" fmla="*/ 4376865 w 6248967"/>
              <a:gd name="connsiteY143" fmla="*/ 966830 h 1160647"/>
              <a:gd name="connsiteX144" fmla="*/ 4376865 w 6248967"/>
              <a:gd name="connsiteY144" fmla="*/ 960727 h 1160647"/>
              <a:gd name="connsiteX145" fmla="*/ 4377980 w 6248967"/>
              <a:gd name="connsiteY145" fmla="*/ 960727 h 1160647"/>
              <a:gd name="connsiteX146" fmla="*/ 4385782 w 6248967"/>
              <a:gd name="connsiteY146" fmla="*/ 960727 h 1160647"/>
              <a:gd name="connsiteX147" fmla="*/ 4385782 w 6248967"/>
              <a:gd name="connsiteY147" fmla="*/ 959565 h 1160647"/>
              <a:gd name="connsiteX148" fmla="*/ 4385782 w 6248967"/>
              <a:gd name="connsiteY148" fmla="*/ 951429 h 1160647"/>
              <a:gd name="connsiteX149" fmla="*/ 4384667 w 6248967"/>
              <a:gd name="connsiteY149" fmla="*/ 951429 h 1160647"/>
              <a:gd name="connsiteX150" fmla="*/ 4376865 w 6248967"/>
              <a:gd name="connsiteY150" fmla="*/ 951429 h 1160647"/>
              <a:gd name="connsiteX151" fmla="*/ 4376865 w 6248967"/>
              <a:gd name="connsiteY151" fmla="*/ 950267 h 1160647"/>
              <a:gd name="connsiteX152" fmla="*/ 4376865 w 6248967"/>
              <a:gd name="connsiteY152" fmla="*/ 942130 h 1160647"/>
              <a:gd name="connsiteX153" fmla="*/ 4377980 w 6248967"/>
              <a:gd name="connsiteY153" fmla="*/ 942130 h 1160647"/>
              <a:gd name="connsiteX154" fmla="*/ 4385782 w 6248967"/>
              <a:gd name="connsiteY154" fmla="*/ 942130 h 1160647"/>
              <a:gd name="connsiteX155" fmla="*/ 4385782 w 6248967"/>
              <a:gd name="connsiteY155" fmla="*/ 940968 h 1160647"/>
              <a:gd name="connsiteX156" fmla="*/ 4385782 w 6248967"/>
              <a:gd name="connsiteY156" fmla="*/ 932832 h 1160647"/>
              <a:gd name="connsiteX157" fmla="*/ 4384667 w 6248967"/>
              <a:gd name="connsiteY157" fmla="*/ 932832 h 1160647"/>
              <a:gd name="connsiteX158" fmla="*/ 4376865 w 6248967"/>
              <a:gd name="connsiteY158" fmla="*/ 932832 h 1160647"/>
              <a:gd name="connsiteX159" fmla="*/ 4376865 w 6248967"/>
              <a:gd name="connsiteY159" fmla="*/ 931960 h 1160647"/>
              <a:gd name="connsiteX160" fmla="*/ 4376865 w 6248967"/>
              <a:gd name="connsiteY160" fmla="*/ 925858 h 1160647"/>
              <a:gd name="connsiteX161" fmla="*/ 4377980 w 6248967"/>
              <a:gd name="connsiteY161" fmla="*/ 925858 h 1160647"/>
              <a:gd name="connsiteX162" fmla="*/ 4385782 w 6248967"/>
              <a:gd name="connsiteY162" fmla="*/ 925858 h 1160647"/>
              <a:gd name="connsiteX163" fmla="*/ 4385782 w 6248967"/>
              <a:gd name="connsiteY163" fmla="*/ 924695 h 1160647"/>
              <a:gd name="connsiteX164" fmla="*/ 4385782 w 6248967"/>
              <a:gd name="connsiteY164" fmla="*/ 916559 h 1160647"/>
              <a:gd name="connsiteX165" fmla="*/ 4384667 w 6248967"/>
              <a:gd name="connsiteY165" fmla="*/ 916559 h 1160647"/>
              <a:gd name="connsiteX166" fmla="*/ 4376865 w 6248967"/>
              <a:gd name="connsiteY166" fmla="*/ 916559 h 1160647"/>
              <a:gd name="connsiteX167" fmla="*/ 4376865 w 6248967"/>
              <a:gd name="connsiteY167" fmla="*/ 915397 h 1160647"/>
              <a:gd name="connsiteX168" fmla="*/ 4376865 w 6248967"/>
              <a:gd name="connsiteY168" fmla="*/ 907260 h 1160647"/>
              <a:gd name="connsiteX169" fmla="*/ 4377980 w 6248967"/>
              <a:gd name="connsiteY169" fmla="*/ 907260 h 1160647"/>
              <a:gd name="connsiteX170" fmla="*/ 4385782 w 6248967"/>
              <a:gd name="connsiteY170" fmla="*/ 907260 h 1160647"/>
              <a:gd name="connsiteX171" fmla="*/ 4385782 w 6248967"/>
              <a:gd name="connsiteY171" fmla="*/ 906389 h 1160647"/>
              <a:gd name="connsiteX172" fmla="*/ 4385782 w 6248967"/>
              <a:gd name="connsiteY172" fmla="*/ 900287 h 1160647"/>
              <a:gd name="connsiteX173" fmla="*/ 4384667 w 6248967"/>
              <a:gd name="connsiteY173" fmla="*/ 900287 h 1160647"/>
              <a:gd name="connsiteX174" fmla="*/ 4376865 w 6248967"/>
              <a:gd name="connsiteY174" fmla="*/ 900287 h 1160647"/>
              <a:gd name="connsiteX175" fmla="*/ 4376865 w 6248967"/>
              <a:gd name="connsiteY175" fmla="*/ 899124 h 1160647"/>
              <a:gd name="connsiteX176" fmla="*/ 4376865 w 6248967"/>
              <a:gd name="connsiteY176" fmla="*/ 890988 h 1160647"/>
              <a:gd name="connsiteX177" fmla="*/ 4377980 w 6248967"/>
              <a:gd name="connsiteY177" fmla="*/ 890988 h 1160647"/>
              <a:gd name="connsiteX178" fmla="*/ 4385782 w 6248967"/>
              <a:gd name="connsiteY178" fmla="*/ 890988 h 1160647"/>
              <a:gd name="connsiteX179" fmla="*/ 4385782 w 6248967"/>
              <a:gd name="connsiteY179" fmla="*/ 889826 h 1160647"/>
              <a:gd name="connsiteX180" fmla="*/ 4385782 w 6248967"/>
              <a:gd name="connsiteY180" fmla="*/ 881689 h 1160647"/>
              <a:gd name="connsiteX181" fmla="*/ 4384667 w 6248967"/>
              <a:gd name="connsiteY181" fmla="*/ 881689 h 1160647"/>
              <a:gd name="connsiteX182" fmla="*/ 4376865 w 6248967"/>
              <a:gd name="connsiteY182" fmla="*/ 881689 h 1160647"/>
              <a:gd name="connsiteX183" fmla="*/ 4376865 w 6248967"/>
              <a:gd name="connsiteY183" fmla="*/ 880527 h 1160647"/>
              <a:gd name="connsiteX184" fmla="*/ 4376865 w 6248967"/>
              <a:gd name="connsiteY184" fmla="*/ 872391 h 1160647"/>
              <a:gd name="connsiteX185" fmla="*/ 4377980 w 6248967"/>
              <a:gd name="connsiteY185" fmla="*/ 872391 h 1160647"/>
              <a:gd name="connsiteX186" fmla="*/ 4385782 w 6248967"/>
              <a:gd name="connsiteY186" fmla="*/ 872391 h 1160647"/>
              <a:gd name="connsiteX187" fmla="*/ 4385782 w 6248967"/>
              <a:gd name="connsiteY187" fmla="*/ 871519 h 1160647"/>
              <a:gd name="connsiteX188" fmla="*/ 4385782 w 6248967"/>
              <a:gd name="connsiteY188" fmla="*/ 865417 h 1160647"/>
              <a:gd name="connsiteX189" fmla="*/ 4384667 w 6248967"/>
              <a:gd name="connsiteY189" fmla="*/ 865417 h 1160647"/>
              <a:gd name="connsiteX190" fmla="*/ 4376865 w 6248967"/>
              <a:gd name="connsiteY190" fmla="*/ 865417 h 1160647"/>
              <a:gd name="connsiteX191" fmla="*/ 4376865 w 6248967"/>
              <a:gd name="connsiteY191" fmla="*/ 864255 h 1160647"/>
              <a:gd name="connsiteX192" fmla="*/ 4376865 w 6248967"/>
              <a:gd name="connsiteY192" fmla="*/ 856118 h 1160647"/>
              <a:gd name="connsiteX193" fmla="*/ 4377980 w 6248967"/>
              <a:gd name="connsiteY193" fmla="*/ 856118 h 1160647"/>
              <a:gd name="connsiteX194" fmla="*/ 4385782 w 6248967"/>
              <a:gd name="connsiteY194" fmla="*/ 856118 h 1160647"/>
              <a:gd name="connsiteX195" fmla="*/ 4385782 w 6248967"/>
              <a:gd name="connsiteY195" fmla="*/ 854956 h 1160647"/>
              <a:gd name="connsiteX196" fmla="*/ 4385782 w 6248967"/>
              <a:gd name="connsiteY196" fmla="*/ 846820 h 1160647"/>
              <a:gd name="connsiteX197" fmla="*/ 4384667 w 6248967"/>
              <a:gd name="connsiteY197" fmla="*/ 846820 h 1160647"/>
              <a:gd name="connsiteX198" fmla="*/ 4376865 w 6248967"/>
              <a:gd name="connsiteY198" fmla="*/ 846820 h 1160647"/>
              <a:gd name="connsiteX199" fmla="*/ 4376865 w 6248967"/>
              <a:gd name="connsiteY199" fmla="*/ 845657 h 1160647"/>
              <a:gd name="connsiteX200" fmla="*/ 4376865 w 6248967"/>
              <a:gd name="connsiteY200" fmla="*/ 837521 h 1160647"/>
              <a:gd name="connsiteX201" fmla="*/ 4377980 w 6248967"/>
              <a:gd name="connsiteY201" fmla="*/ 837521 h 1160647"/>
              <a:gd name="connsiteX202" fmla="*/ 4385782 w 6248967"/>
              <a:gd name="connsiteY202" fmla="*/ 837521 h 1160647"/>
              <a:gd name="connsiteX203" fmla="*/ 4385782 w 6248967"/>
              <a:gd name="connsiteY203" fmla="*/ 836649 h 1160647"/>
              <a:gd name="connsiteX204" fmla="*/ 4385782 w 6248967"/>
              <a:gd name="connsiteY204" fmla="*/ 830547 h 1160647"/>
              <a:gd name="connsiteX205" fmla="*/ 4384667 w 6248967"/>
              <a:gd name="connsiteY205" fmla="*/ 830547 h 1160647"/>
              <a:gd name="connsiteX206" fmla="*/ 4376865 w 6248967"/>
              <a:gd name="connsiteY206" fmla="*/ 830547 h 1160647"/>
              <a:gd name="connsiteX207" fmla="*/ 4376865 w 6248967"/>
              <a:gd name="connsiteY207" fmla="*/ 829385 h 1160647"/>
              <a:gd name="connsiteX208" fmla="*/ 4376865 w 6248967"/>
              <a:gd name="connsiteY208" fmla="*/ 821248 h 1160647"/>
              <a:gd name="connsiteX209" fmla="*/ 4377980 w 6248967"/>
              <a:gd name="connsiteY209" fmla="*/ 821248 h 1160647"/>
              <a:gd name="connsiteX210" fmla="*/ 4385782 w 6248967"/>
              <a:gd name="connsiteY210" fmla="*/ 821248 h 1160647"/>
              <a:gd name="connsiteX211" fmla="*/ 4384667 w 6248967"/>
              <a:gd name="connsiteY211" fmla="*/ 819505 h 1160647"/>
              <a:gd name="connsiteX212" fmla="*/ 4376865 w 6248967"/>
              <a:gd name="connsiteY212" fmla="*/ 807301 h 1160647"/>
              <a:gd name="connsiteX213" fmla="*/ 4376865 w 6248967"/>
              <a:gd name="connsiteY213" fmla="*/ 770106 h 1160647"/>
              <a:gd name="connsiteX214" fmla="*/ 4526209 w 6248967"/>
              <a:gd name="connsiteY214" fmla="*/ 770106 h 1160647"/>
              <a:gd name="connsiteX215" fmla="*/ 4539583 w 6248967"/>
              <a:gd name="connsiteY215" fmla="*/ 791028 h 1160647"/>
              <a:gd name="connsiteX216" fmla="*/ 4539583 w 6248967"/>
              <a:gd name="connsiteY216" fmla="*/ 837521 h 1160647"/>
              <a:gd name="connsiteX217" fmla="*/ 4538469 w 6248967"/>
              <a:gd name="connsiteY217" fmla="*/ 837521 h 1160647"/>
              <a:gd name="connsiteX218" fmla="*/ 4530667 w 6248967"/>
              <a:gd name="connsiteY218" fmla="*/ 837521 h 1160647"/>
              <a:gd name="connsiteX219" fmla="*/ 4530667 w 6248967"/>
              <a:gd name="connsiteY219" fmla="*/ 838683 h 1160647"/>
              <a:gd name="connsiteX220" fmla="*/ 4530667 w 6248967"/>
              <a:gd name="connsiteY220" fmla="*/ 846820 h 1160647"/>
              <a:gd name="connsiteX221" fmla="*/ 4531782 w 6248967"/>
              <a:gd name="connsiteY221" fmla="*/ 846820 h 1160647"/>
              <a:gd name="connsiteX222" fmla="*/ 4539583 w 6248967"/>
              <a:gd name="connsiteY222" fmla="*/ 846820 h 1160647"/>
              <a:gd name="connsiteX223" fmla="*/ 4539583 w 6248967"/>
              <a:gd name="connsiteY223" fmla="*/ 847982 h 1160647"/>
              <a:gd name="connsiteX224" fmla="*/ 4539583 w 6248967"/>
              <a:gd name="connsiteY224" fmla="*/ 856118 h 1160647"/>
              <a:gd name="connsiteX225" fmla="*/ 4538469 w 6248967"/>
              <a:gd name="connsiteY225" fmla="*/ 856118 h 1160647"/>
              <a:gd name="connsiteX226" fmla="*/ 4530667 w 6248967"/>
              <a:gd name="connsiteY226" fmla="*/ 856118 h 1160647"/>
              <a:gd name="connsiteX227" fmla="*/ 4530667 w 6248967"/>
              <a:gd name="connsiteY227" fmla="*/ 857280 h 1160647"/>
              <a:gd name="connsiteX228" fmla="*/ 4530667 w 6248967"/>
              <a:gd name="connsiteY228" fmla="*/ 865417 h 1160647"/>
              <a:gd name="connsiteX229" fmla="*/ 4531782 w 6248967"/>
              <a:gd name="connsiteY229" fmla="*/ 865417 h 1160647"/>
              <a:gd name="connsiteX230" fmla="*/ 4539583 w 6248967"/>
              <a:gd name="connsiteY230" fmla="*/ 865417 h 1160647"/>
              <a:gd name="connsiteX231" fmla="*/ 4539583 w 6248967"/>
              <a:gd name="connsiteY231" fmla="*/ 866289 h 1160647"/>
              <a:gd name="connsiteX232" fmla="*/ 4539583 w 6248967"/>
              <a:gd name="connsiteY232" fmla="*/ 872391 h 1160647"/>
              <a:gd name="connsiteX233" fmla="*/ 4538469 w 6248967"/>
              <a:gd name="connsiteY233" fmla="*/ 872391 h 1160647"/>
              <a:gd name="connsiteX234" fmla="*/ 4530667 w 6248967"/>
              <a:gd name="connsiteY234" fmla="*/ 872391 h 1160647"/>
              <a:gd name="connsiteX235" fmla="*/ 4530667 w 6248967"/>
              <a:gd name="connsiteY235" fmla="*/ 873553 h 1160647"/>
              <a:gd name="connsiteX236" fmla="*/ 4530667 w 6248967"/>
              <a:gd name="connsiteY236" fmla="*/ 881689 h 1160647"/>
              <a:gd name="connsiteX237" fmla="*/ 4531782 w 6248967"/>
              <a:gd name="connsiteY237" fmla="*/ 881689 h 1160647"/>
              <a:gd name="connsiteX238" fmla="*/ 4539583 w 6248967"/>
              <a:gd name="connsiteY238" fmla="*/ 881689 h 1160647"/>
              <a:gd name="connsiteX239" fmla="*/ 4539583 w 6248967"/>
              <a:gd name="connsiteY239" fmla="*/ 882852 h 1160647"/>
              <a:gd name="connsiteX240" fmla="*/ 4539583 w 6248967"/>
              <a:gd name="connsiteY240" fmla="*/ 890988 h 1160647"/>
              <a:gd name="connsiteX241" fmla="*/ 4538469 w 6248967"/>
              <a:gd name="connsiteY241" fmla="*/ 890988 h 1160647"/>
              <a:gd name="connsiteX242" fmla="*/ 4530667 w 6248967"/>
              <a:gd name="connsiteY242" fmla="*/ 890988 h 1160647"/>
              <a:gd name="connsiteX243" fmla="*/ 4530667 w 6248967"/>
              <a:gd name="connsiteY243" fmla="*/ 892150 h 1160647"/>
              <a:gd name="connsiteX244" fmla="*/ 4530667 w 6248967"/>
              <a:gd name="connsiteY244" fmla="*/ 900287 h 1160647"/>
              <a:gd name="connsiteX245" fmla="*/ 4531782 w 6248967"/>
              <a:gd name="connsiteY245" fmla="*/ 900287 h 1160647"/>
              <a:gd name="connsiteX246" fmla="*/ 4539583 w 6248967"/>
              <a:gd name="connsiteY246" fmla="*/ 900287 h 1160647"/>
              <a:gd name="connsiteX247" fmla="*/ 4539583 w 6248967"/>
              <a:gd name="connsiteY247" fmla="*/ 901158 h 1160647"/>
              <a:gd name="connsiteX248" fmla="*/ 4539583 w 6248967"/>
              <a:gd name="connsiteY248" fmla="*/ 907260 h 1160647"/>
              <a:gd name="connsiteX249" fmla="*/ 4538469 w 6248967"/>
              <a:gd name="connsiteY249" fmla="*/ 907260 h 1160647"/>
              <a:gd name="connsiteX250" fmla="*/ 4530667 w 6248967"/>
              <a:gd name="connsiteY250" fmla="*/ 907260 h 1160647"/>
              <a:gd name="connsiteX251" fmla="*/ 4530667 w 6248967"/>
              <a:gd name="connsiteY251" fmla="*/ 908423 h 1160647"/>
              <a:gd name="connsiteX252" fmla="*/ 4530667 w 6248967"/>
              <a:gd name="connsiteY252" fmla="*/ 916559 h 1160647"/>
              <a:gd name="connsiteX253" fmla="*/ 4531782 w 6248967"/>
              <a:gd name="connsiteY253" fmla="*/ 916559 h 1160647"/>
              <a:gd name="connsiteX254" fmla="*/ 4539583 w 6248967"/>
              <a:gd name="connsiteY254" fmla="*/ 916559 h 1160647"/>
              <a:gd name="connsiteX255" fmla="*/ 4539583 w 6248967"/>
              <a:gd name="connsiteY255" fmla="*/ 917721 h 1160647"/>
              <a:gd name="connsiteX256" fmla="*/ 4539583 w 6248967"/>
              <a:gd name="connsiteY256" fmla="*/ 925858 h 1160647"/>
              <a:gd name="connsiteX257" fmla="*/ 4538469 w 6248967"/>
              <a:gd name="connsiteY257" fmla="*/ 925858 h 1160647"/>
              <a:gd name="connsiteX258" fmla="*/ 4530667 w 6248967"/>
              <a:gd name="connsiteY258" fmla="*/ 925858 h 1160647"/>
              <a:gd name="connsiteX259" fmla="*/ 4530667 w 6248967"/>
              <a:gd name="connsiteY259" fmla="*/ 926729 h 1160647"/>
              <a:gd name="connsiteX260" fmla="*/ 4530667 w 6248967"/>
              <a:gd name="connsiteY260" fmla="*/ 932832 h 1160647"/>
              <a:gd name="connsiteX261" fmla="*/ 4531782 w 6248967"/>
              <a:gd name="connsiteY261" fmla="*/ 932832 h 1160647"/>
              <a:gd name="connsiteX262" fmla="*/ 4539583 w 6248967"/>
              <a:gd name="connsiteY262" fmla="*/ 932832 h 1160647"/>
              <a:gd name="connsiteX263" fmla="*/ 4539583 w 6248967"/>
              <a:gd name="connsiteY263" fmla="*/ 933994 h 1160647"/>
              <a:gd name="connsiteX264" fmla="*/ 4539583 w 6248967"/>
              <a:gd name="connsiteY264" fmla="*/ 942130 h 1160647"/>
              <a:gd name="connsiteX265" fmla="*/ 4538469 w 6248967"/>
              <a:gd name="connsiteY265" fmla="*/ 942130 h 1160647"/>
              <a:gd name="connsiteX266" fmla="*/ 4530667 w 6248967"/>
              <a:gd name="connsiteY266" fmla="*/ 942130 h 1160647"/>
              <a:gd name="connsiteX267" fmla="*/ 4530667 w 6248967"/>
              <a:gd name="connsiteY267" fmla="*/ 943292 h 1160647"/>
              <a:gd name="connsiteX268" fmla="*/ 4530667 w 6248967"/>
              <a:gd name="connsiteY268" fmla="*/ 951429 h 1160647"/>
              <a:gd name="connsiteX269" fmla="*/ 4531782 w 6248967"/>
              <a:gd name="connsiteY269" fmla="*/ 951429 h 1160647"/>
              <a:gd name="connsiteX270" fmla="*/ 4539583 w 6248967"/>
              <a:gd name="connsiteY270" fmla="*/ 951429 h 1160647"/>
              <a:gd name="connsiteX271" fmla="*/ 4539583 w 6248967"/>
              <a:gd name="connsiteY271" fmla="*/ 952591 h 1160647"/>
              <a:gd name="connsiteX272" fmla="*/ 4539583 w 6248967"/>
              <a:gd name="connsiteY272" fmla="*/ 960727 h 1160647"/>
              <a:gd name="connsiteX273" fmla="*/ 4538469 w 6248967"/>
              <a:gd name="connsiteY273" fmla="*/ 960727 h 1160647"/>
              <a:gd name="connsiteX274" fmla="*/ 4530667 w 6248967"/>
              <a:gd name="connsiteY274" fmla="*/ 960727 h 1160647"/>
              <a:gd name="connsiteX275" fmla="*/ 4530667 w 6248967"/>
              <a:gd name="connsiteY275" fmla="*/ 961599 h 1160647"/>
              <a:gd name="connsiteX276" fmla="*/ 4530667 w 6248967"/>
              <a:gd name="connsiteY276" fmla="*/ 967701 h 1160647"/>
              <a:gd name="connsiteX277" fmla="*/ 4531782 w 6248967"/>
              <a:gd name="connsiteY277" fmla="*/ 967701 h 1160647"/>
              <a:gd name="connsiteX278" fmla="*/ 4539583 w 6248967"/>
              <a:gd name="connsiteY278" fmla="*/ 967701 h 1160647"/>
              <a:gd name="connsiteX279" fmla="*/ 4539583 w 6248967"/>
              <a:gd name="connsiteY279" fmla="*/ 968864 h 1160647"/>
              <a:gd name="connsiteX280" fmla="*/ 4539583 w 6248967"/>
              <a:gd name="connsiteY280" fmla="*/ 977000 h 1160647"/>
              <a:gd name="connsiteX281" fmla="*/ 4538469 w 6248967"/>
              <a:gd name="connsiteY281" fmla="*/ 977000 h 1160647"/>
              <a:gd name="connsiteX282" fmla="*/ 4530667 w 6248967"/>
              <a:gd name="connsiteY282" fmla="*/ 977000 h 1160647"/>
              <a:gd name="connsiteX283" fmla="*/ 4530667 w 6248967"/>
              <a:gd name="connsiteY283" fmla="*/ 978162 h 1160647"/>
              <a:gd name="connsiteX284" fmla="*/ 4530667 w 6248967"/>
              <a:gd name="connsiteY284" fmla="*/ 986299 h 1160647"/>
              <a:gd name="connsiteX285" fmla="*/ 4531782 w 6248967"/>
              <a:gd name="connsiteY285" fmla="*/ 986299 h 1160647"/>
              <a:gd name="connsiteX286" fmla="*/ 4539583 w 6248967"/>
              <a:gd name="connsiteY286" fmla="*/ 986299 h 1160647"/>
              <a:gd name="connsiteX287" fmla="*/ 4539583 w 6248967"/>
              <a:gd name="connsiteY287" fmla="*/ 987170 h 1160647"/>
              <a:gd name="connsiteX288" fmla="*/ 4539583 w 6248967"/>
              <a:gd name="connsiteY288" fmla="*/ 993272 h 1160647"/>
              <a:gd name="connsiteX289" fmla="*/ 4538469 w 6248967"/>
              <a:gd name="connsiteY289" fmla="*/ 993272 h 1160647"/>
              <a:gd name="connsiteX290" fmla="*/ 4530667 w 6248967"/>
              <a:gd name="connsiteY290" fmla="*/ 993272 h 1160647"/>
              <a:gd name="connsiteX291" fmla="*/ 4530667 w 6248967"/>
              <a:gd name="connsiteY291" fmla="*/ 994435 h 1160647"/>
              <a:gd name="connsiteX292" fmla="*/ 4530667 w 6248967"/>
              <a:gd name="connsiteY292" fmla="*/ 1002571 h 1160647"/>
              <a:gd name="connsiteX293" fmla="*/ 4531782 w 6248967"/>
              <a:gd name="connsiteY293" fmla="*/ 1002571 h 1160647"/>
              <a:gd name="connsiteX294" fmla="*/ 4539583 w 6248967"/>
              <a:gd name="connsiteY294" fmla="*/ 1002571 h 1160647"/>
              <a:gd name="connsiteX295" fmla="*/ 4539583 w 6248967"/>
              <a:gd name="connsiteY295" fmla="*/ 1003733 h 1160647"/>
              <a:gd name="connsiteX296" fmla="*/ 4539583 w 6248967"/>
              <a:gd name="connsiteY296" fmla="*/ 1011870 h 1160647"/>
              <a:gd name="connsiteX297" fmla="*/ 4538469 w 6248967"/>
              <a:gd name="connsiteY297" fmla="*/ 1011870 h 1160647"/>
              <a:gd name="connsiteX298" fmla="*/ 4530667 w 6248967"/>
              <a:gd name="connsiteY298" fmla="*/ 1011870 h 1160647"/>
              <a:gd name="connsiteX299" fmla="*/ 4530667 w 6248967"/>
              <a:gd name="connsiteY299" fmla="*/ 1013032 h 1160647"/>
              <a:gd name="connsiteX300" fmla="*/ 4530667 w 6248967"/>
              <a:gd name="connsiteY300" fmla="*/ 1021168 h 1160647"/>
              <a:gd name="connsiteX301" fmla="*/ 4531782 w 6248967"/>
              <a:gd name="connsiteY301" fmla="*/ 1021168 h 1160647"/>
              <a:gd name="connsiteX302" fmla="*/ 4539583 w 6248967"/>
              <a:gd name="connsiteY302" fmla="*/ 1021168 h 1160647"/>
              <a:gd name="connsiteX303" fmla="*/ 4539583 w 6248967"/>
              <a:gd name="connsiteY303" fmla="*/ 1022040 h 1160647"/>
              <a:gd name="connsiteX304" fmla="*/ 4539583 w 6248967"/>
              <a:gd name="connsiteY304" fmla="*/ 1028142 h 1160647"/>
              <a:gd name="connsiteX305" fmla="*/ 4538469 w 6248967"/>
              <a:gd name="connsiteY305" fmla="*/ 1028142 h 1160647"/>
              <a:gd name="connsiteX306" fmla="*/ 4530667 w 6248967"/>
              <a:gd name="connsiteY306" fmla="*/ 1028142 h 1160647"/>
              <a:gd name="connsiteX307" fmla="*/ 4530667 w 6248967"/>
              <a:gd name="connsiteY307" fmla="*/ 1029304 h 1160647"/>
              <a:gd name="connsiteX308" fmla="*/ 4530667 w 6248967"/>
              <a:gd name="connsiteY308" fmla="*/ 1037441 h 1160647"/>
              <a:gd name="connsiteX309" fmla="*/ 4555186 w 6248967"/>
              <a:gd name="connsiteY309" fmla="*/ 1058363 h 1160647"/>
              <a:gd name="connsiteX310" fmla="*/ 4554072 w 6248967"/>
              <a:gd name="connsiteY310" fmla="*/ 1063012 h 1160647"/>
              <a:gd name="connsiteX311" fmla="*/ 4546270 w 6248967"/>
              <a:gd name="connsiteY311" fmla="*/ 1063012 h 1160647"/>
              <a:gd name="connsiteX312" fmla="*/ 4546270 w 6248967"/>
              <a:gd name="connsiteY312" fmla="*/ 1088583 h 1160647"/>
              <a:gd name="connsiteX313" fmla="*/ 4547385 w 6248967"/>
              <a:gd name="connsiteY313" fmla="*/ 1088583 h 1160647"/>
              <a:gd name="connsiteX314" fmla="*/ 4555186 w 6248967"/>
              <a:gd name="connsiteY314" fmla="*/ 1088583 h 1160647"/>
              <a:gd name="connsiteX315" fmla="*/ 4555186 w 6248967"/>
              <a:gd name="connsiteY315" fmla="*/ 1087130 h 1160647"/>
              <a:gd name="connsiteX316" fmla="*/ 4555186 w 6248967"/>
              <a:gd name="connsiteY316" fmla="*/ 1076960 h 1160647"/>
              <a:gd name="connsiteX317" fmla="*/ 4556301 w 6248967"/>
              <a:gd name="connsiteY317" fmla="*/ 1076379 h 1160647"/>
              <a:gd name="connsiteX318" fmla="*/ 4564102 w 6248967"/>
              <a:gd name="connsiteY318" fmla="*/ 1072311 h 1160647"/>
              <a:gd name="connsiteX319" fmla="*/ 4566053 w 6248967"/>
              <a:gd name="connsiteY319" fmla="*/ 1072311 h 1160647"/>
              <a:gd name="connsiteX320" fmla="*/ 4579706 w 6248967"/>
              <a:gd name="connsiteY320" fmla="*/ 1072311 h 1160647"/>
              <a:gd name="connsiteX321" fmla="*/ 4579706 w 6248967"/>
              <a:gd name="connsiteY321" fmla="*/ 1073473 h 1160647"/>
              <a:gd name="connsiteX322" fmla="*/ 4579706 w 6248967"/>
              <a:gd name="connsiteY322" fmla="*/ 1081609 h 1160647"/>
              <a:gd name="connsiteX323" fmla="*/ 4581377 w 6248967"/>
              <a:gd name="connsiteY323" fmla="*/ 1081609 h 1160647"/>
              <a:gd name="connsiteX324" fmla="*/ 4593080 w 6248967"/>
              <a:gd name="connsiteY324" fmla="*/ 1081609 h 1160647"/>
              <a:gd name="connsiteX325" fmla="*/ 4594194 w 6248967"/>
              <a:gd name="connsiteY325" fmla="*/ 1086258 h 1160647"/>
              <a:gd name="connsiteX326" fmla="*/ 4601996 w 6248967"/>
              <a:gd name="connsiteY326" fmla="*/ 1086258 h 1160647"/>
              <a:gd name="connsiteX327" fmla="*/ 4626515 w 6248967"/>
              <a:gd name="connsiteY327" fmla="*/ 1118803 h 1160647"/>
              <a:gd name="connsiteX328" fmla="*/ 4626515 w 6248967"/>
              <a:gd name="connsiteY328" fmla="*/ 1153673 h 1160647"/>
              <a:gd name="connsiteX329" fmla="*/ 4627629 w 6248967"/>
              <a:gd name="connsiteY329" fmla="*/ 1153673 h 1160647"/>
              <a:gd name="connsiteX330" fmla="*/ 4635431 w 6248967"/>
              <a:gd name="connsiteY330" fmla="*/ 1153673 h 1160647"/>
              <a:gd name="connsiteX331" fmla="*/ 4635431 w 6248967"/>
              <a:gd name="connsiteY331" fmla="*/ 1151639 h 1160647"/>
              <a:gd name="connsiteX332" fmla="*/ 4635431 w 6248967"/>
              <a:gd name="connsiteY332" fmla="*/ 1137401 h 1160647"/>
              <a:gd name="connsiteX333" fmla="*/ 4636267 w 6248967"/>
              <a:gd name="connsiteY333" fmla="*/ 1137401 h 1160647"/>
              <a:gd name="connsiteX334" fmla="*/ 4642118 w 6248967"/>
              <a:gd name="connsiteY334" fmla="*/ 1137401 h 1160647"/>
              <a:gd name="connsiteX335" fmla="*/ 4642118 w 6248967"/>
              <a:gd name="connsiteY335" fmla="*/ 1138563 h 1160647"/>
              <a:gd name="connsiteX336" fmla="*/ 4642118 w 6248967"/>
              <a:gd name="connsiteY336" fmla="*/ 1146699 h 1160647"/>
              <a:gd name="connsiteX337" fmla="*/ 4651034 w 6248967"/>
              <a:gd name="connsiteY337" fmla="*/ 1097882 h 1160647"/>
              <a:gd name="connsiteX338" fmla="*/ 4688927 w 6248967"/>
              <a:gd name="connsiteY338" fmla="*/ 1097882 h 1160647"/>
              <a:gd name="connsiteX339" fmla="*/ 4688927 w 6248967"/>
              <a:gd name="connsiteY339" fmla="*/ 1023493 h 1160647"/>
              <a:gd name="connsiteX340" fmla="*/ 4724591 w 6248967"/>
              <a:gd name="connsiteY340" fmla="*/ 1023493 h 1160647"/>
              <a:gd name="connsiteX341" fmla="*/ 4724591 w 6248967"/>
              <a:gd name="connsiteY341" fmla="*/ 1022621 h 1160647"/>
              <a:gd name="connsiteX342" fmla="*/ 4724591 w 6248967"/>
              <a:gd name="connsiteY342" fmla="*/ 1016519 h 1160647"/>
              <a:gd name="connsiteX343" fmla="*/ 4746882 w 6248967"/>
              <a:gd name="connsiteY343" fmla="*/ 1016519 h 1160647"/>
              <a:gd name="connsiteX344" fmla="*/ 4746882 w 6248967"/>
              <a:gd name="connsiteY344" fmla="*/ 977000 h 1160647"/>
              <a:gd name="connsiteX345" fmla="*/ 4742423 w 6248967"/>
              <a:gd name="connsiteY345" fmla="*/ 975256 h 1160647"/>
              <a:gd name="connsiteX346" fmla="*/ 4742423 w 6248967"/>
              <a:gd name="connsiteY346" fmla="*/ 963052 h 1160647"/>
              <a:gd name="connsiteX347" fmla="*/ 4746882 w 6248967"/>
              <a:gd name="connsiteY347" fmla="*/ 965377 h 1160647"/>
              <a:gd name="connsiteX348" fmla="*/ 4751340 w 6248967"/>
              <a:gd name="connsiteY348" fmla="*/ 942130 h 1160647"/>
              <a:gd name="connsiteX349" fmla="*/ 4755798 w 6248967"/>
              <a:gd name="connsiteY349" fmla="*/ 965377 h 1160647"/>
              <a:gd name="connsiteX350" fmla="*/ 4758305 w 6248967"/>
              <a:gd name="connsiteY350" fmla="*/ 962180 h 1160647"/>
              <a:gd name="connsiteX351" fmla="*/ 4760256 w 6248967"/>
              <a:gd name="connsiteY351" fmla="*/ 956078 h 1160647"/>
              <a:gd name="connsiteX352" fmla="*/ 4760813 w 6248967"/>
              <a:gd name="connsiteY352" fmla="*/ 954916 h 1160647"/>
              <a:gd name="connsiteX353" fmla="*/ 4764714 w 6248967"/>
              <a:gd name="connsiteY353" fmla="*/ 946779 h 1160647"/>
              <a:gd name="connsiteX354" fmla="*/ 4765271 w 6248967"/>
              <a:gd name="connsiteY354" fmla="*/ 945617 h 1160647"/>
              <a:gd name="connsiteX355" fmla="*/ 4769172 w 6248967"/>
              <a:gd name="connsiteY355" fmla="*/ 937481 h 1160647"/>
              <a:gd name="connsiteX356" fmla="*/ 4770565 w 6248967"/>
              <a:gd name="connsiteY356" fmla="*/ 936609 h 1160647"/>
              <a:gd name="connsiteX357" fmla="*/ 4780317 w 6248967"/>
              <a:gd name="connsiteY357" fmla="*/ 930507 h 1160647"/>
              <a:gd name="connsiteX358" fmla="*/ 4781989 w 6248967"/>
              <a:gd name="connsiteY358" fmla="*/ 929345 h 1160647"/>
              <a:gd name="connsiteX359" fmla="*/ 4793691 w 6248967"/>
              <a:gd name="connsiteY359" fmla="*/ 921208 h 1160647"/>
              <a:gd name="connsiteX360" fmla="*/ 4794527 w 6248967"/>
              <a:gd name="connsiteY360" fmla="*/ 920046 h 1160647"/>
              <a:gd name="connsiteX361" fmla="*/ 4800378 w 6248967"/>
              <a:gd name="connsiteY361" fmla="*/ 911910 h 1160647"/>
              <a:gd name="connsiteX362" fmla="*/ 4800935 w 6248967"/>
              <a:gd name="connsiteY362" fmla="*/ 909876 h 1160647"/>
              <a:gd name="connsiteX363" fmla="*/ 4804836 w 6248967"/>
              <a:gd name="connsiteY363" fmla="*/ 895637 h 1160647"/>
              <a:gd name="connsiteX364" fmla="*/ 4805393 w 6248967"/>
              <a:gd name="connsiteY364" fmla="*/ 897671 h 1160647"/>
              <a:gd name="connsiteX365" fmla="*/ 4809294 w 6248967"/>
              <a:gd name="connsiteY365" fmla="*/ 911910 h 1160647"/>
              <a:gd name="connsiteX366" fmla="*/ 4809851 w 6248967"/>
              <a:gd name="connsiteY366" fmla="*/ 912781 h 1160647"/>
              <a:gd name="connsiteX367" fmla="*/ 4813752 w 6248967"/>
              <a:gd name="connsiteY367" fmla="*/ 918884 h 1160647"/>
              <a:gd name="connsiteX368" fmla="*/ 4815145 w 6248967"/>
              <a:gd name="connsiteY368" fmla="*/ 920046 h 1160647"/>
              <a:gd name="connsiteX369" fmla="*/ 4824897 w 6248967"/>
              <a:gd name="connsiteY369" fmla="*/ 928182 h 1160647"/>
              <a:gd name="connsiteX370" fmla="*/ 4826012 w 6248967"/>
              <a:gd name="connsiteY370" fmla="*/ 929345 h 1160647"/>
              <a:gd name="connsiteX371" fmla="*/ 4833813 w 6248967"/>
              <a:gd name="connsiteY371" fmla="*/ 937481 h 1160647"/>
              <a:gd name="connsiteX372" fmla="*/ 4834928 w 6248967"/>
              <a:gd name="connsiteY372" fmla="*/ 938643 h 1160647"/>
              <a:gd name="connsiteX373" fmla="*/ 4842729 w 6248967"/>
              <a:gd name="connsiteY373" fmla="*/ 946779 h 1160647"/>
              <a:gd name="connsiteX374" fmla="*/ 4843008 w 6248967"/>
              <a:gd name="connsiteY374" fmla="*/ 947942 h 1160647"/>
              <a:gd name="connsiteX375" fmla="*/ 4844958 w 6248967"/>
              <a:gd name="connsiteY375" fmla="*/ 956078 h 1160647"/>
              <a:gd name="connsiteX376" fmla="*/ 4845237 w 6248967"/>
              <a:gd name="connsiteY376" fmla="*/ 957240 h 1160647"/>
              <a:gd name="connsiteX377" fmla="*/ 4847187 w 6248967"/>
              <a:gd name="connsiteY377" fmla="*/ 965377 h 1160647"/>
              <a:gd name="connsiteX378" fmla="*/ 4853874 w 6248967"/>
              <a:gd name="connsiteY378" fmla="*/ 942130 h 1160647"/>
              <a:gd name="connsiteX379" fmla="*/ 4858332 w 6248967"/>
              <a:gd name="connsiteY379" fmla="*/ 965377 h 1160647"/>
              <a:gd name="connsiteX380" fmla="*/ 4862790 w 6248967"/>
              <a:gd name="connsiteY380" fmla="*/ 967120 h 1160647"/>
              <a:gd name="connsiteX381" fmla="*/ 4862790 w 6248967"/>
              <a:gd name="connsiteY381" fmla="*/ 979325 h 1160647"/>
              <a:gd name="connsiteX382" fmla="*/ 4858332 w 6248967"/>
              <a:gd name="connsiteY382" fmla="*/ 1011870 h 1160647"/>
              <a:gd name="connsiteX383" fmla="*/ 4859447 w 6248967"/>
              <a:gd name="connsiteY383" fmla="*/ 1011870 h 1160647"/>
              <a:gd name="connsiteX384" fmla="*/ 4867248 w 6248967"/>
              <a:gd name="connsiteY384" fmla="*/ 1011870 h 1160647"/>
              <a:gd name="connsiteX385" fmla="*/ 4868084 w 6248967"/>
              <a:gd name="connsiteY385" fmla="*/ 1016519 h 1160647"/>
              <a:gd name="connsiteX386" fmla="*/ 4873935 w 6248967"/>
              <a:gd name="connsiteY386" fmla="*/ 1016519 h 1160647"/>
              <a:gd name="connsiteX387" fmla="*/ 4873935 w 6248967"/>
              <a:gd name="connsiteY387" fmla="*/ 1015357 h 1160647"/>
              <a:gd name="connsiteX388" fmla="*/ 4873935 w 6248967"/>
              <a:gd name="connsiteY388" fmla="*/ 1007220 h 1160647"/>
              <a:gd name="connsiteX389" fmla="*/ 4876164 w 6248967"/>
              <a:gd name="connsiteY389" fmla="*/ 1007220 h 1160647"/>
              <a:gd name="connsiteX390" fmla="*/ 4891767 w 6248967"/>
              <a:gd name="connsiteY390" fmla="*/ 1007220 h 1160647"/>
              <a:gd name="connsiteX391" fmla="*/ 4891767 w 6248967"/>
              <a:gd name="connsiteY391" fmla="*/ 1005186 h 1160647"/>
              <a:gd name="connsiteX392" fmla="*/ 4891767 w 6248967"/>
              <a:gd name="connsiteY392" fmla="*/ 990948 h 1160647"/>
              <a:gd name="connsiteX393" fmla="*/ 4929661 w 6248967"/>
              <a:gd name="connsiteY393" fmla="*/ 990948 h 1160647"/>
              <a:gd name="connsiteX394" fmla="*/ 4929661 w 6248967"/>
              <a:gd name="connsiteY394" fmla="*/ 992401 h 1160647"/>
              <a:gd name="connsiteX395" fmla="*/ 4929661 w 6248967"/>
              <a:gd name="connsiteY395" fmla="*/ 1002571 h 1160647"/>
              <a:gd name="connsiteX396" fmla="*/ 4949722 w 6248967"/>
              <a:gd name="connsiteY396" fmla="*/ 1002571 h 1160647"/>
              <a:gd name="connsiteX397" fmla="*/ 4949722 w 6248967"/>
              <a:gd name="connsiteY397" fmla="*/ 1004896 h 1160647"/>
              <a:gd name="connsiteX398" fmla="*/ 4949722 w 6248967"/>
              <a:gd name="connsiteY398" fmla="*/ 1021168 h 1160647"/>
              <a:gd name="connsiteX399" fmla="*/ 4945264 w 6248967"/>
              <a:gd name="connsiteY399" fmla="*/ 1022040 h 1160647"/>
              <a:gd name="connsiteX400" fmla="*/ 4945264 w 6248967"/>
              <a:gd name="connsiteY400" fmla="*/ 1028142 h 1160647"/>
              <a:gd name="connsiteX401" fmla="*/ 4949722 w 6248967"/>
              <a:gd name="connsiteY401" fmla="*/ 1029886 h 1160647"/>
              <a:gd name="connsiteX402" fmla="*/ 4949722 w 6248967"/>
              <a:gd name="connsiteY402" fmla="*/ 1042090 h 1160647"/>
              <a:gd name="connsiteX403" fmla="*/ 4945264 w 6248967"/>
              <a:gd name="connsiteY403" fmla="*/ 1046739 h 1160647"/>
              <a:gd name="connsiteX404" fmla="*/ 4945264 w 6248967"/>
              <a:gd name="connsiteY404" fmla="*/ 1102531 h 1160647"/>
              <a:gd name="connsiteX405" fmla="*/ 4947214 w 6248967"/>
              <a:gd name="connsiteY405" fmla="*/ 1102531 h 1160647"/>
              <a:gd name="connsiteX406" fmla="*/ 4960867 w 6248967"/>
              <a:gd name="connsiteY406" fmla="*/ 1102531 h 1160647"/>
              <a:gd name="connsiteX407" fmla="*/ 4962538 w 6248967"/>
              <a:gd name="connsiteY407" fmla="*/ 1107180 h 1160647"/>
              <a:gd name="connsiteX408" fmla="*/ 4974241 w 6248967"/>
              <a:gd name="connsiteY408" fmla="*/ 1107180 h 1160647"/>
              <a:gd name="connsiteX409" fmla="*/ 4974241 w 6248967"/>
              <a:gd name="connsiteY409" fmla="*/ 1109214 h 1160647"/>
              <a:gd name="connsiteX410" fmla="*/ 4974241 w 6248967"/>
              <a:gd name="connsiteY410" fmla="*/ 1123453 h 1160647"/>
              <a:gd name="connsiteX411" fmla="*/ 4975913 w 6248967"/>
              <a:gd name="connsiteY411" fmla="*/ 1123453 h 1160647"/>
              <a:gd name="connsiteX412" fmla="*/ 4987615 w 6248967"/>
              <a:gd name="connsiteY412" fmla="*/ 1123453 h 1160647"/>
              <a:gd name="connsiteX413" fmla="*/ 4987615 w 6248967"/>
              <a:gd name="connsiteY413" fmla="*/ 1121419 h 1160647"/>
              <a:gd name="connsiteX414" fmla="*/ 4987615 w 6248967"/>
              <a:gd name="connsiteY414" fmla="*/ 1107180 h 1160647"/>
              <a:gd name="connsiteX415" fmla="*/ 4989565 w 6248967"/>
              <a:gd name="connsiteY415" fmla="*/ 1106018 h 1160647"/>
              <a:gd name="connsiteX416" fmla="*/ 5003218 w 6248967"/>
              <a:gd name="connsiteY416" fmla="*/ 1097882 h 1160647"/>
              <a:gd name="connsiteX417" fmla="*/ 5003218 w 6248967"/>
              <a:gd name="connsiteY417" fmla="*/ 1076960 h 1160647"/>
              <a:gd name="connsiteX418" fmla="*/ 4998760 w 6248967"/>
              <a:gd name="connsiteY418" fmla="*/ 1053713 h 1160647"/>
              <a:gd name="connsiteX419" fmla="*/ 4999874 w 6248967"/>
              <a:gd name="connsiteY419" fmla="*/ 1053713 h 1160647"/>
              <a:gd name="connsiteX420" fmla="*/ 5007676 w 6248967"/>
              <a:gd name="connsiteY420" fmla="*/ 1053713 h 1160647"/>
              <a:gd name="connsiteX421" fmla="*/ 5027737 w 6248967"/>
              <a:gd name="connsiteY421" fmla="*/ 1051389 h 1160647"/>
              <a:gd name="connsiteX422" fmla="*/ 5027737 w 6248967"/>
              <a:gd name="connsiteY422" fmla="*/ 1050226 h 1160647"/>
              <a:gd name="connsiteX423" fmla="*/ 5027737 w 6248967"/>
              <a:gd name="connsiteY423" fmla="*/ 1042090 h 1160647"/>
              <a:gd name="connsiteX424" fmla="*/ 5029409 w 6248967"/>
              <a:gd name="connsiteY424" fmla="*/ 1042090 h 1160647"/>
              <a:gd name="connsiteX425" fmla="*/ 5041111 w 6248967"/>
              <a:gd name="connsiteY425" fmla="*/ 1042090 h 1160647"/>
              <a:gd name="connsiteX426" fmla="*/ 5041111 w 6248967"/>
              <a:gd name="connsiteY426" fmla="*/ 925858 h 1160647"/>
              <a:gd name="connsiteX427" fmla="*/ 5042226 w 6248967"/>
              <a:gd name="connsiteY427" fmla="*/ 925858 h 1160647"/>
              <a:gd name="connsiteX428" fmla="*/ 5050027 w 6248967"/>
              <a:gd name="connsiteY428" fmla="*/ 925858 h 1160647"/>
              <a:gd name="connsiteX429" fmla="*/ 5050027 w 6248967"/>
              <a:gd name="connsiteY429" fmla="*/ 923533 h 1160647"/>
              <a:gd name="connsiteX430" fmla="*/ 5050027 w 6248967"/>
              <a:gd name="connsiteY430" fmla="*/ 907260 h 1160647"/>
              <a:gd name="connsiteX431" fmla="*/ 5052256 w 6248967"/>
              <a:gd name="connsiteY431" fmla="*/ 860767 h 1160647"/>
              <a:gd name="connsiteX432" fmla="*/ 5053371 w 6248967"/>
              <a:gd name="connsiteY432" fmla="*/ 860767 h 1160647"/>
              <a:gd name="connsiteX433" fmla="*/ 5061172 w 6248967"/>
              <a:gd name="connsiteY433" fmla="*/ 860767 h 1160647"/>
              <a:gd name="connsiteX434" fmla="*/ 5061172 w 6248967"/>
              <a:gd name="connsiteY434" fmla="*/ 861930 h 1160647"/>
              <a:gd name="connsiteX435" fmla="*/ 5061172 w 6248967"/>
              <a:gd name="connsiteY435" fmla="*/ 870066 h 1160647"/>
              <a:gd name="connsiteX436" fmla="*/ 5065630 w 6248967"/>
              <a:gd name="connsiteY436" fmla="*/ 867741 h 1160647"/>
              <a:gd name="connsiteX437" fmla="*/ 5065630 w 6248967"/>
              <a:gd name="connsiteY437" fmla="*/ 851469 h 1160647"/>
              <a:gd name="connsiteX438" fmla="*/ 5067023 w 6248967"/>
              <a:gd name="connsiteY438" fmla="*/ 850888 h 1160647"/>
              <a:gd name="connsiteX439" fmla="*/ 5076775 w 6248967"/>
              <a:gd name="connsiteY439" fmla="*/ 846820 h 1160647"/>
              <a:gd name="connsiteX440" fmla="*/ 5077890 w 6248967"/>
              <a:gd name="connsiteY440" fmla="*/ 847401 h 1160647"/>
              <a:gd name="connsiteX441" fmla="*/ 5085691 w 6248967"/>
              <a:gd name="connsiteY441" fmla="*/ 851469 h 1160647"/>
              <a:gd name="connsiteX442" fmla="*/ 5087363 w 6248967"/>
              <a:gd name="connsiteY442" fmla="*/ 851469 h 1160647"/>
              <a:gd name="connsiteX443" fmla="*/ 5099065 w 6248967"/>
              <a:gd name="connsiteY443" fmla="*/ 851469 h 1160647"/>
              <a:gd name="connsiteX444" fmla="*/ 5099065 w 6248967"/>
              <a:gd name="connsiteY444" fmla="*/ 821248 h 1160647"/>
              <a:gd name="connsiteX445" fmla="*/ 5100180 w 6248967"/>
              <a:gd name="connsiteY445" fmla="*/ 821248 h 1160647"/>
              <a:gd name="connsiteX446" fmla="*/ 5107981 w 6248967"/>
              <a:gd name="connsiteY446" fmla="*/ 821248 h 1160647"/>
              <a:gd name="connsiteX447" fmla="*/ 5109374 w 6248967"/>
              <a:gd name="connsiteY447" fmla="*/ 825898 h 1160647"/>
              <a:gd name="connsiteX448" fmla="*/ 5119127 w 6248967"/>
              <a:gd name="connsiteY448" fmla="*/ 825898 h 1160647"/>
              <a:gd name="connsiteX449" fmla="*/ 5120241 w 6248967"/>
              <a:gd name="connsiteY449" fmla="*/ 821248 h 1160647"/>
              <a:gd name="connsiteX450" fmla="*/ 5128043 w 6248967"/>
              <a:gd name="connsiteY450" fmla="*/ 821248 h 1160647"/>
              <a:gd name="connsiteX451" fmla="*/ 5128043 w 6248967"/>
              <a:gd name="connsiteY451" fmla="*/ 856118 h 1160647"/>
              <a:gd name="connsiteX452" fmla="*/ 5129436 w 6248967"/>
              <a:gd name="connsiteY452" fmla="*/ 857280 h 1160647"/>
              <a:gd name="connsiteX453" fmla="*/ 5139188 w 6248967"/>
              <a:gd name="connsiteY453" fmla="*/ 865417 h 1160647"/>
              <a:gd name="connsiteX454" fmla="*/ 5161478 w 6248967"/>
              <a:gd name="connsiteY454" fmla="*/ 872391 h 1160647"/>
              <a:gd name="connsiteX455" fmla="*/ 5161478 w 6248967"/>
              <a:gd name="connsiteY455" fmla="*/ 870938 h 1160647"/>
              <a:gd name="connsiteX456" fmla="*/ 5161478 w 6248967"/>
              <a:gd name="connsiteY456" fmla="*/ 860767 h 1160647"/>
              <a:gd name="connsiteX457" fmla="*/ 5190455 w 6248967"/>
              <a:gd name="connsiteY457" fmla="*/ 851469 h 1160647"/>
              <a:gd name="connsiteX458" fmla="*/ 5190455 w 6248967"/>
              <a:gd name="connsiteY458" fmla="*/ 850307 h 1160647"/>
              <a:gd name="connsiteX459" fmla="*/ 5190455 w 6248967"/>
              <a:gd name="connsiteY459" fmla="*/ 842170 h 1160647"/>
              <a:gd name="connsiteX460" fmla="*/ 5191291 w 6248967"/>
              <a:gd name="connsiteY460" fmla="*/ 842170 h 1160647"/>
              <a:gd name="connsiteX461" fmla="*/ 5197142 w 6248967"/>
              <a:gd name="connsiteY461" fmla="*/ 842170 h 1160647"/>
              <a:gd name="connsiteX462" fmla="*/ 5197142 w 6248967"/>
              <a:gd name="connsiteY462" fmla="*/ 841299 h 1160647"/>
              <a:gd name="connsiteX463" fmla="*/ 5197142 w 6248967"/>
              <a:gd name="connsiteY463" fmla="*/ 835196 h 1160647"/>
              <a:gd name="connsiteX464" fmla="*/ 5199371 w 6248967"/>
              <a:gd name="connsiteY464" fmla="*/ 835196 h 1160647"/>
              <a:gd name="connsiteX465" fmla="*/ 5214974 w 6248967"/>
              <a:gd name="connsiteY465" fmla="*/ 835196 h 1160647"/>
              <a:gd name="connsiteX466" fmla="*/ 5214974 w 6248967"/>
              <a:gd name="connsiteY466" fmla="*/ 836068 h 1160647"/>
              <a:gd name="connsiteX467" fmla="*/ 5214974 w 6248967"/>
              <a:gd name="connsiteY467" fmla="*/ 842170 h 1160647"/>
              <a:gd name="connsiteX468" fmla="*/ 5216646 w 6248967"/>
              <a:gd name="connsiteY468" fmla="*/ 842170 h 1160647"/>
              <a:gd name="connsiteX469" fmla="*/ 5228348 w 6248967"/>
              <a:gd name="connsiteY469" fmla="*/ 842170 h 1160647"/>
              <a:gd name="connsiteX470" fmla="*/ 5228348 w 6248967"/>
              <a:gd name="connsiteY470" fmla="*/ 843914 h 1160647"/>
              <a:gd name="connsiteX471" fmla="*/ 5228348 w 6248967"/>
              <a:gd name="connsiteY471" fmla="*/ 856118 h 1160647"/>
              <a:gd name="connsiteX472" fmla="*/ 5252867 w 6248967"/>
              <a:gd name="connsiteY472" fmla="*/ 856118 h 1160647"/>
              <a:gd name="connsiteX473" fmla="*/ 5252867 w 6248967"/>
              <a:gd name="connsiteY473" fmla="*/ 854956 h 1160647"/>
              <a:gd name="connsiteX474" fmla="*/ 5252867 w 6248967"/>
              <a:gd name="connsiteY474" fmla="*/ 846820 h 1160647"/>
              <a:gd name="connsiteX475" fmla="*/ 5254260 w 6248967"/>
              <a:gd name="connsiteY475" fmla="*/ 846820 h 1160647"/>
              <a:gd name="connsiteX476" fmla="*/ 5264012 w 6248967"/>
              <a:gd name="connsiteY476" fmla="*/ 846820 h 1160647"/>
              <a:gd name="connsiteX477" fmla="*/ 5264012 w 6248967"/>
              <a:gd name="connsiteY477" fmla="*/ 845657 h 1160647"/>
              <a:gd name="connsiteX478" fmla="*/ 5264012 w 6248967"/>
              <a:gd name="connsiteY478" fmla="*/ 837521 h 1160647"/>
              <a:gd name="connsiteX479" fmla="*/ 5265684 w 6248967"/>
              <a:gd name="connsiteY479" fmla="*/ 837521 h 1160647"/>
              <a:gd name="connsiteX480" fmla="*/ 5277386 w 6248967"/>
              <a:gd name="connsiteY480" fmla="*/ 837521 h 1160647"/>
              <a:gd name="connsiteX481" fmla="*/ 5277386 w 6248967"/>
              <a:gd name="connsiteY481" fmla="*/ 838683 h 1160647"/>
              <a:gd name="connsiteX482" fmla="*/ 5277386 w 6248967"/>
              <a:gd name="connsiteY482" fmla="*/ 846820 h 1160647"/>
              <a:gd name="connsiteX483" fmla="*/ 5281844 w 6248967"/>
              <a:gd name="connsiteY483" fmla="*/ 791028 h 1160647"/>
              <a:gd name="connsiteX484" fmla="*/ 5382150 w 6248967"/>
              <a:gd name="connsiteY484" fmla="*/ 791028 h 1160647"/>
              <a:gd name="connsiteX485" fmla="*/ 5382150 w 6248967"/>
              <a:gd name="connsiteY485" fmla="*/ 865417 h 1160647"/>
              <a:gd name="connsiteX486" fmla="*/ 5384379 w 6248967"/>
              <a:gd name="connsiteY486" fmla="*/ 865417 h 1160647"/>
              <a:gd name="connsiteX487" fmla="*/ 5399982 w 6248967"/>
              <a:gd name="connsiteY487" fmla="*/ 865417 h 1160647"/>
              <a:gd name="connsiteX488" fmla="*/ 5399982 w 6248967"/>
              <a:gd name="connsiteY488" fmla="*/ 781729 h 1160647"/>
              <a:gd name="connsiteX489" fmla="*/ 5422272 w 6248967"/>
              <a:gd name="connsiteY489" fmla="*/ 770106 h 1160647"/>
              <a:gd name="connsiteX490" fmla="*/ 5451249 w 6248967"/>
              <a:gd name="connsiteY490" fmla="*/ 770106 h 1160647"/>
              <a:gd name="connsiteX491" fmla="*/ 5453200 w 6248967"/>
              <a:gd name="connsiteY491" fmla="*/ 768363 h 1160647"/>
              <a:gd name="connsiteX492" fmla="*/ 1102596 w 6248967"/>
              <a:gd name="connsiteY492" fmla="*/ 0 h 1160647"/>
              <a:gd name="connsiteX493" fmla="*/ 1104622 w 6248967"/>
              <a:gd name="connsiteY493" fmla="*/ 246443 h 1160647"/>
              <a:gd name="connsiteX494" fmla="*/ 1143129 w 6248967"/>
              <a:gd name="connsiteY494" fmla="*/ 326429 h 1160647"/>
              <a:gd name="connsiteX495" fmla="*/ 1145156 w 6248967"/>
              <a:gd name="connsiteY495" fmla="*/ 326429 h 1160647"/>
              <a:gd name="connsiteX496" fmla="*/ 1159343 w 6248967"/>
              <a:gd name="connsiteY496" fmla="*/ 326429 h 1160647"/>
              <a:gd name="connsiteX497" fmla="*/ 1159343 w 6248967"/>
              <a:gd name="connsiteY497" fmla="*/ 350208 h 1160647"/>
              <a:gd name="connsiteX498" fmla="*/ 1159850 w 6248967"/>
              <a:gd name="connsiteY498" fmla="*/ 351019 h 1160647"/>
              <a:gd name="connsiteX499" fmla="*/ 1163396 w 6248967"/>
              <a:gd name="connsiteY499" fmla="*/ 356694 h 1160647"/>
              <a:gd name="connsiteX500" fmla="*/ 1163396 w 6248967"/>
              <a:gd name="connsiteY500" fmla="*/ 471268 h 1160647"/>
              <a:gd name="connsiteX501" fmla="*/ 1165676 w 6248967"/>
              <a:gd name="connsiteY501" fmla="*/ 471268 h 1160647"/>
              <a:gd name="connsiteX502" fmla="*/ 1181637 w 6248967"/>
              <a:gd name="connsiteY502" fmla="*/ 471268 h 1160647"/>
              <a:gd name="connsiteX503" fmla="*/ 1181637 w 6248967"/>
              <a:gd name="connsiteY503" fmla="*/ 611783 h 1160647"/>
              <a:gd name="connsiteX504" fmla="*/ 1183157 w 6248967"/>
              <a:gd name="connsiteY504" fmla="*/ 611513 h 1160647"/>
              <a:gd name="connsiteX505" fmla="*/ 1193797 w 6248967"/>
              <a:gd name="connsiteY505" fmla="*/ 609622 h 1160647"/>
              <a:gd name="connsiteX506" fmla="*/ 1191770 w 6248967"/>
              <a:gd name="connsiteY506" fmla="*/ 698254 h 1160647"/>
              <a:gd name="connsiteX507" fmla="*/ 1193290 w 6248967"/>
              <a:gd name="connsiteY507" fmla="*/ 698525 h 1160647"/>
              <a:gd name="connsiteX508" fmla="*/ 1203930 w 6248967"/>
              <a:gd name="connsiteY508" fmla="*/ 700416 h 1160647"/>
              <a:gd name="connsiteX509" fmla="*/ 1204183 w 6248967"/>
              <a:gd name="connsiteY509" fmla="*/ 701227 h 1160647"/>
              <a:gd name="connsiteX510" fmla="*/ 1205957 w 6248967"/>
              <a:gd name="connsiteY510" fmla="*/ 706902 h 1160647"/>
              <a:gd name="connsiteX511" fmla="*/ 1206717 w 6248967"/>
              <a:gd name="connsiteY511" fmla="*/ 704470 h 1160647"/>
              <a:gd name="connsiteX512" fmla="*/ 1212037 w 6248967"/>
              <a:gd name="connsiteY512" fmla="*/ 687446 h 1160647"/>
              <a:gd name="connsiteX513" fmla="*/ 1213810 w 6248967"/>
              <a:gd name="connsiteY513" fmla="*/ 687446 h 1160647"/>
              <a:gd name="connsiteX514" fmla="*/ 1226224 w 6248967"/>
              <a:gd name="connsiteY514" fmla="*/ 687446 h 1160647"/>
              <a:gd name="connsiteX515" fmla="*/ 1226224 w 6248967"/>
              <a:gd name="connsiteY515" fmla="*/ 719872 h 1160647"/>
              <a:gd name="connsiteX516" fmla="*/ 1227237 w 6248967"/>
              <a:gd name="connsiteY516" fmla="*/ 720413 h 1160647"/>
              <a:gd name="connsiteX517" fmla="*/ 1234331 w 6248967"/>
              <a:gd name="connsiteY517" fmla="*/ 724196 h 1160647"/>
              <a:gd name="connsiteX518" fmla="*/ 1234331 w 6248967"/>
              <a:gd name="connsiteY518" fmla="*/ 725547 h 1160647"/>
              <a:gd name="connsiteX519" fmla="*/ 1234331 w 6248967"/>
              <a:gd name="connsiteY519" fmla="*/ 735005 h 1160647"/>
              <a:gd name="connsiteX520" fmla="*/ 1278918 w 6248967"/>
              <a:gd name="connsiteY520" fmla="*/ 735005 h 1160647"/>
              <a:gd name="connsiteX521" fmla="*/ 1278918 w 6248967"/>
              <a:gd name="connsiteY521" fmla="*/ 736086 h 1160647"/>
              <a:gd name="connsiteX522" fmla="*/ 1278918 w 6248967"/>
              <a:gd name="connsiteY522" fmla="*/ 743652 h 1160647"/>
              <a:gd name="connsiteX523" fmla="*/ 1280944 w 6248967"/>
              <a:gd name="connsiteY523" fmla="*/ 743652 h 1160647"/>
              <a:gd name="connsiteX524" fmla="*/ 1295131 w 6248967"/>
              <a:gd name="connsiteY524" fmla="*/ 743652 h 1160647"/>
              <a:gd name="connsiteX525" fmla="*/ 1295131 w 6248967"/>
              <a:gd name="connsiteY525" fmla="*/ 713387 h 1160647"/>
              <a:gd name="connsiteX526" fmla="*/ 1339718 w 6248967"/>
              <a:gd name="connsiteY526" fmla="*/ 713387 h 1160647"/>
              <a:gd name="connsiteX527" fmla="*/ 1339718 w 6248967"/>
              <a:gd name="connsiteY527" fmla="*/ 712036 h 1160647"/>
              <a:gd name="connsiteX528" fmla="*/ 1339718 w 6248967"/>
              <a:gd name="connsiteY528" fmla="*/ 702578 h 1160647"/>
              <a:gd name="connsiteX529" fmla="*/ 1340732 w 6248967"/>
              <a:gd name="connsiteY529" fmla="*/ 702578 h 1160647"/>
              <a:gd name="connsiteX530" fmla="*/ 1347825 w 6248967"/>
              <a:gd name="connsiteY530" fmla="*/ 702578 h 1160647"/>
              <a:gd name="connsiteX531" fmla="*/ 1347825 w 6248967"/>
              <a:gd name="connsiteY531" fmla="*/ 700687 h 1160647"/>
              <a:gd name="connsiteX532" fmla="*/ 1347825 w 6248967"/>
              <a:gd name="connsiteY532" fmla="*/ 687446 h 1160647"/>
              <a:gd name="connsiteX533" fmla="*/ 1348585 w 6248967"/>
              <a:gd name="connsiteY533" fmla="*/ 687446 h 1160647"/>
              <a:gd name="connsiteX534" fmla="*/ 1353905 w 6248967"/>
              <a:gd name="connsiteY534" fmla="*/ 687446 h 1160647"/>
              <a:gd name="connsiteX535" fmla="*/ 1353905 w 6248967"/>
              <a:gd name="connsiteY535" fmla="*/ 686365 h 1160647"/>
              <a:gd name="connsiteX536" fmla="*/ 1353905 w 6248967"/>
              <a:gd name="connsiteY536" fmla="*/ 678798 h 1160647"/>
              <a:gd name="connsiteX537" fmla="*/ 1355932 w 6248967"/>
              <a:gd name="connsiteY537" fmla="*/ 678798 h 1160647"/>
              <a:gd name="connsiteX538" fmla="*/ 1370119 w 6248967"/>
              <a:gd name="connsiteY538" fmla="*/ 678798 h 1160647"/>
              <a:gd name="connsiteX539" fmla="*/ 1370119 w 6248967"/>
              <a:gd name="connsiteY539" fmla="*/ 679879 h 1160647"/>
              <a:gd name="connsiteX540" fmla="*/ 1370119 w 6248967"/>
              <a:gd name="connsiteY540" fmla="*/ 687446 h 1160647"/>
              <a:gd name="connsiteX541" fmla="*/ 1392412 w 6248967"/>
              <a:gd name="connsiteY541" fmla="*/ 687446 h 1160647"/>
              <a:gd name="connsiteX542" fmla="*/ 1392412 w 6248967"/>
              <a:gd name="connsiteY542" fmla="*/ 685554 h 1160647"/>
              <a:gd name="connsiteX543" fmla="*/ 1392412 w 6248967"/>
              <a:gd name="connsiteY543" fmla="*/ 672313 h 1160647"/>
              <a:gd name="connsiteX544" fmla="*/ 1394186 w 6248967"/>
              <a:gd name="connsiteY544" fmla="*/ 672313 h 1160647"/>
              <a:gd name="connsiteX545" fmla="*/ 1406599 w 6248967"/>
              <a:gd name="connsiteY545" fmla="*/ 672313 h 1160647"/>
              <a:gd name="connsiteX546" fmla="*/ 1406599 w 6248967"/>
              <a:gd name="connsiteY546" fmla="*/ 696093 h 1160647"/>
              <a:gd name="connsiteX547" fmla="*/ 1407613 w 6248967"/>
              <a:gd name="connsiteY547" fmla="*/ 696093 h 1160647"/>
              <a:gd name="connsiteX548" fmla="*/ 1414706 w 6248967"/>
              <a:gd name="connsiteY548" fmla="*/ 696093 h 1160647"/>
              <a:gd name="connsiteX549" fmla="*/ 1414706 w 6248967"/>
              <a:gd name="connsiteY549" fmla="*/ 695012 h 1160647"/>
              <a:gd name="connsiteX550" fmla="*/ 1414706 w 6248967"/>
              <a:gd name="connsiteY550" fmla="*/ 687446 h 1160647"/>
              <a:gd name="connsiteX551" fmla="*/ 1416479 w 6248967"/>
              <a:gd name="connsiteY551" fmla="*/ 687446 h 1160647"/>
              <a:gd name="connsiteX552" fmla="*/ 1428893 w 6248967"/>
              <a:gd name="connsiteY552" fmla="*/ 687446 h 1160647"/>
              <a:gd name="connsiteX553" fmla="*/ 1428893 w 6248967"/>
              <a:gd name="connsiteY553" fmla="*/ 713387 h 1160647"/>
              <a:gd name="connsiteX554" fmla="*/ 1430920 w 6248967"/>
              <a:gd name="connsiteY554" fmla="*/ 713387 h 1160647"/>
              <a:gd name="connsiteX555" fmla="*/ 1445106 w 6248967"/>
              <a:gd name="connsiteY555" fmla="*/ 713387 h 1160647"/>
              <a:gd name="connsiteX556" fmla="*/ 1445106 w 6248967"/>
              <a:gd name="connsiteY556" fmla="*/ 715008 h 1160647"/>
              <a:gd name="connsiteX557" fmla="*/ 1445106 w 6248967"/>
              <a:gd name="connsiteY557" fmla="*/ 726358 h 1160647"/>
              <a:gd name="connsiteX558" fmla="*/ 1445866 w 6248967"/>
              <a:gd name="connsiteY558" fmla="*/ 726358 h 1160647"/>
              <a:gd name="connsiteX559" fmla="*/ 1451187 w 6248967"/>
              <a:gd name="connsiteY559" fmla="*/ 726358 h 1160647"/>
              <a:gd name="connsiteX560" fmla="*/ 1451187 w 6248967"/>
              <a:gd name="connsiteY560" fmla="*/ 725547 h 1160647"/>
              <a:gd name="connsiteX561" fmla="*/ 1451187 w 6248967"/>
              <a:gd name="connsiteY561" fmla="*/ 719872 h 1160647"/>
              <a:gd name="connsiteX562" fmla="*/ 1481587 w 6248967"/>
              <a:gd name="connsiteY562" fmla="*/ 719872 h 1160647"/>
              <a:gd name="connsiteX563" fmla="*/ 1481587 w 6248967"/>
              <a:gd name="connsiteY563" fmla="*/ 743652 h 1160647"/>
              <a:gd name="connsiteX564" fmla="*/ 1482600 w 6248967"/>
              <a:gd name="connsiteY564" fmla="*/ 743652 h 1160647"/>
              <a:gd name="connsiteX565" fmla="*/ 1489694 w 6248967"/>
              <a:gd name="connsiteY565" fmla="*/ 743652 h 1160647"/>
              <a:gd name="connsiteX566" fmla="*/ 1489694 w 6248967"/>
              <a:gd name="connsiteY566" fmla="*/ 744733 h 1160647"/>
              <a:gd name="connsiteX567" fmla="*/ 1489694 w 6248967"/>
              <a:gd name="connsiteY567" fmla="*/ 752299 h 1160647"/>
              <a:gd name="connsiteX568" fmla="*/ 1490454 w 6248967"/>
              <a:gd name="connsiteY568" fmla="*/ 752299 h 1160647"/>
              <a:gd name="connsiteX569" fmla="*/ 1495774 w 6248967"/>
              <a:gd name="connsiteY569" fmla="*/ 752299 h 1160647"/>
              <a:gd name="connsiteX570" fmla="*/ 1495774 w 6248967"/>
              <a:gd name="connsiteY570" fmla="*/ 750137 h 1160647"/>
              <a:gd name="connsiteX571" fmla="*/ 1495774 w 6248967"/>
              <a:gd name="connsiteY571" fmla="*/ 735005 h 1160647"/>
              <a:gd name="connsiteX572" fmla="*/ 1496787 w 6248967"/>
              <a:gd name="connsiteY572" fmla="*/ 735005 h 1160647"/>
              <a:gd name="connsiteX573" fmla="*/ 1503881 w 6248967"/>
              <a:gd name="connsiteY573" fmla="*/ 735005 h 1160647"/>
              <a:gd name="connsiteX574" fmla="*/ 1503881 w 6248967"/>
              <a:gd name="connsiteY574" fmla="*/ 736086 h 1160647"/>
              <a:gd name="connsiteX575" fmla="*/ 1503881 w 6248967"/>
              <a:gd name="connsiteY575" fmla="*/ 743652 h 1160647"/>
              <a:gd name="connsiteX576" fmla="*/ 1509201 w 6248967"/>
              <a:gd name="connsiteY576" fmla="*/ 741659 h 1160647"/>
              <a:gd name="connsiteX577" fmla="*/ 1509961 w 6248967"/>
              <a:gd name="connsiteY577" fmla="*/ 740679 h 1160647"/>
              <a:gd name="connsiteX578" fmla="*/ 1509961 w 6248967"/>
              <a:gd name="connsiteY578" fmla="*/ 735005 h 1160647"/>
              <a:gd name="connsiteX579" fmla="*/ 1548468 w 6248967"/>
              <a:gd name="connsiteY579" fmla="*/ 735005 h 1160647"/>
              <a:gd name="connsiteX580" fmla="*/ 1548468 w 6248967"/>
              <a:gd name="connsiteY580" fmla="*/ 758784 h 1160647"/>
              <a:gd name="connsiteX581" fmla="*/ 1550494 w 6248967"/>
              <a:gd name="connsiteY581" fmla="*/ 758784 h 1160647"/>
              <a:gd name="connsiteX582" fmla="*/ 1564681 w 6248967"/>
              <a:gd name="connsiteY582" fmla="*/ 758784 h 1160647"/>
              <a:gd name="connsiteX583" fmla="*/ 1564681 w 6248967"/>
              <a:gd name="connsiteY583" fmla="*/ 759865 h 1160647"/>
              <a:gd name="connsiteX584" fmla="*/ 1564681 w 6248967"/>
              <a:gd name="connsiteY584" fmla="*/ 767431 h 1160647"/>
              <a:gd name="connsiteX585" fmla="*/ 1566455 w 6248967"/>
              <a:gd name="connsiteY585" fmla="*/ 767431 h 1160647"/>
              <a:gd name="connsiteX586" fmla="*/ 1578868 w 6248967"/>
              <a:gd name="connsiteY586" fmla="*/ 767431 h 1160647"/>
              <a:gd name="connsiteX587" fmla="*/ 1578868 w 6248967"/>
              <a:gd name="connsiteY587" fmla="*/ 743652 h 1160647"/>
              <a:gd name="connsiteX588" fmla="*/ 1579881 w 6248967"/>
              <a:gd name="connsiteY588" fmla="*/ 743652 h 1160647"/>
              <a:gd name="connsiteX589" fmla="*/ 1586975 w 6248967"/>
              <a:gd name="connsiteY589" fmla="*/ 743652 h 1160647"/>
              <a:gd name="connsiteX590" fmla="*/ 1586975 w 6248967"/>
              <a:gd name="connsiteY590" fmla="*/ 711225 h 1160647"/>
              <a:gd name="connsiteX591" fmla="*/ 1587988 w 6248967"/>
              <a:gd name="connsiteY591" fmla="*/ 711225 h 1160647"/>
              <a:gd name="connsiteX592" fmla="*/ 1595082 w 6248967"/>
              <a:gd name="connsiteY592" fmla="*/ 711225 h 1160647"/>
              <a:gd name="connsiteX593" fmla="*/ 1595082 w 6248967"/>
              <a:gd name="connsiteY593" fmla="*/ 709334 h 1160647"/>
              <a:gd name="connsiteX594" fmla="*/ 1595082 w 6248967"/>
              <a:gd name="connsiteY594" fmla="*/ 696093 h 1160647"/>
              <a:gd name="connsiteX595" fmla="*/ 1593815 w 6248967"/>
              <a:gd name="connsiteY595" fmla="*/ 694471 h 1160647"/>
              <a:gd name="connsiteX596" fmla="*/ 1599135 w 6248967"/>
              <a:gd name="connsiteY596" fmla="*/ 683122 h 1160647"/>
              <a:gd name="connsiteX597" fmla="*/ 1607242 w 6248967"/>
              <a:gd name="connsiteY597" fmla="*/ 711225 h 1160647"/>
              <a:gd name="connsiteX598" fmla="*/ 1608002 w 6248967"/>
              <a:gd name="connsiteY598" fmla="*/ 711225 h 1160647"/>
              <a:gd name="connsiteX599" fmla="*/ 1613322 w 6248967"/>
              <a:gd name="connsiteY599" fmla="*/ 711225 h 1160647"/>
              <a:gd name="connsiteX600" fmla="*/ 1613322 w 6248967"/>
              <a:gd name="connsiteY600" fmla="*/ 605298 h 1160647"/>
              <a:gd name="connsiteX601" fmla="*/ 1614842 w 6248967"/>
              <a:gd name="connsiteY601" fmla="*/ 605298 h 1160647"/>
              <a:gd name="connsiteX602" fmla="*/ 1625482 w 6248967"/>
              <a:gd name="connsiteY602" fmla="*/ 605298 h 1160647"/>
              <a:gd name="connsiteX603" fmla="*/ 1625482 w 6248967"/>
              <a:gd name="connsiteY603" fmla="*/ 557739 h 1160647"/>
              <a:gd name="connsiteX604" fmla="*/ 1651829 w 6248967"/>
              <a:gd name="connsiteY604" fmla="*/ 557739 h 1160647"/>
              <a:gd name="connsiteX605" fmla="*/ 1651829 w 6248967"/>
              <a:gd name="connsiteY605" fmla="*/ 536121 h 1160647"/>
              <a:gd name="connsiteX606" fmla="*/ 1686283 w 6248967"/>
              <a:gd name="connsiteY606" fmla="*/ 536121 h 1160647"/>
              <a:gd name="connsiteX607" fmla="*/ 1686283 w 6248967"/>
              <a:gd name="connsiteY607" fmla="*/ 538553 h 1160647"/>
              <a:gd name="connsiteX608" fmla="*/ 1686283 w 6248967"/>
              <a:gd name="connsiteY608" fmla="*/ 555577 h 1160647"/>
              <a:gd name="connsiteX609" fmla="*/ 1688563 w 6248967"/>
              <a:gd name="connsiteY609" fmla="*/ 555577 h 1160647"/>
              <a:gd name="connsiteX610" fmla="*/ 1704523 w 6248967"/>
              <a:gd name="connsiteY610" fmla="*/ 555577 h 1160647"/>
              <a:gd name="connsiteX611" fmla="*/ 1704523 w 6248967"/>
              <a:gd name="connsiteY611" fmla="*/ 603136 h 1160647"/>
              <a:gd name="connsiteX612" fmla="*/ 1705536 w 6248967"/>
              <a:gd name="connsiteY612" fmla="*/ 603136 h 1160647"/>
              <a:gd name="connsiteX613" fmla="*/ 1712630 w 6248967"/>
              <a:gd name="connsiteY613" fmla="*/ 603136 h 1160647"/>
              <a:gd name="connsiteX614" fmla="*/ 1726817 w 6248967"/>
              <a:gd name="connsiteY614" fmla="*/ 607460 h 1160647"/>
              <a:gd name="connsiteX615" fmla="*/ 1726817 w 6248967"/>
              <a:gd name="connsiteY615" fmla="*/ 646372 h 1160647"/>
              <a:gd name="connsiteX616" fmla="*/ 1727830 w 6248967"/>
              <a:gd name="connsiteY616" fmla="*/ 646372 h 1160647"/>
              <a:gd name="connsiteX617" fmla="*/ 1734923 w 6248967"/>
              <a:gd name="connsiteY617" fmla="*/ 646372 h 1160647"/>
              <a:gd name="connsiteX618" fmla="*/ 1734923 w 6248967"/>
              <a:gd name="connsiteY618" fmla="*/ 647993 h 1160647"/>
              <a:gd name="connsiteX619" fmla="*/ 1734923 w 6248967"/>
              <a:gd name="connsiteY619" fmla="*/ 659342 h 1160647"/>
              <a:gd name="connsiteX620" fmla="*/ 1736950 w 6248967"/>
              <a:gd name="connsiteY620" fmla="*/ 659342 h 1160647"/>
              <a:gd name="connsiteX621" fmla="*/ 1751137 w 6248967"/>
              <a:gd name="connsiteY621" fmla="*/ 659342 h 1160647"/>
              <a:gd name="connsiteX622" fmla="*/ 1757217 w 6248967"/>
              <a:gd name="connsiteY622" fmla="*/ 665828 h 1160647"/>
              <a:gd name="connsiteX623" fmla="*/ 1757217 w 6248967"/>
              <a:gd name="connsiteY623" fmla="*/ 687446 h 1160647"/>
              <a:gd name="connsiteX624" fmla="*/ 1759497 w 6248967"/>
              <a:gd name="connsiteY624" fmla="*/ 687446 h 1160647"/>
              <a:gd name="connsiteX625" fmla="*/ 1775457 w 6248967"/>
              <a:gd name="connsiteY625" fmla="*/ 687446 h 1160647"/>
              <a:gd name="connsiteX626" fmla="*/ 1775457 w 6248967"/>
              <a:gd name="connsiteY626" fmla="*/ 688526 h 1160647"/>
              <a:gd name="connsiteX627" fmla="*/ 1775457 w 6248967"/>
              <a:gd name="connsiteY627" fmla="*/ 696093 h 1160647"/>
              <a:gd name="connsiteX628" fmla="*/ 1776724 w 6248967"/>
              <a:gd name="connsiteY628" fmla="*/ 696093 h 1160647"/>
              <a:gd name="connsiteX629" fmla="*/ 1785591 w 6248967"/>
              <a:gd name="connsiteY629" fmla="*/ 696093 h 1160647"/>
              <a:gd name="connsiteX630" fmla="*/ 1785591 w 6248967"/>
              <a:gd name="connsiteY630" fmla="*/ 698254 h 1160647"/>
              <a:gd name="connsiteX631" fmla="*/ 1785591 w 6248967"/>
              <a:gd name="connsiteY631" fmla="*/ 713387 h 1160647"/>
              <a:gd name="connsiteX632" fmla="*/ 1789644 w 6248967"/>
              <a:gd name="connsiteY632" fmla="*/ 711495 h 1160647"/>
              <a:gd name="connsiteX633" fmla="*/ 1789644 w 6248967"/>
              <a:gd name="connsiteY633" fmla="*/ 698254 h 1160647"/>
              <a:gd name="connsiteX634" fmla="*/ 1790657 w 6248967"/>
              <a:gd name="connsiteY634" fmla="*/ 698254 h 1160647"/>
              <a:gd name="connsiteX635" fmla="*/ 1797751 w 6248967"/>
              <a:gd name="connsiteY635" fmla="*/ 698254 h 1160647"/>
              <a:gd name="connsiteX636" fmla="*/ 1797751 w 6248967"/>
              <a:gd name="connsiteY636" fmla="*/ 699876 h 1160647"/>
              <a:gd name="connsiteX637" fmla="*/ 1797751 w 6248967"/>
              <a:gd name="connsiteY637" fmla="*/ 711225 h 1160647"/>
              <a:gd name="connsiteX638" fmla="*/ 1798511 w 6248967"/>
              <a:gd name="connsiteY638" fmla="*/ 711225 h 1160647"/>
              <a:gd name="connsiteX639" fmla="*/ 1803831 w 6248967"/>
              <a:gd name="connsiteY639" fmla="*/ 711225 h 1160647"/>
              <a:gd name="connsiteX640" fmla="*/ 1852471 w 6248967"/>
              <a:gd name="connsiteY640" fmla="*/ 706902 h 1160647"/>
              <a:gd name="connsiteX641" fmla="*/ 1852471 w 6248967"/>
              <a:gd name="connsiteY641" fmla="*/ 708253 h 1160647"/>
              <a:gd name="connsiteX642" fmla="*/ 1852471 w 6248967"/>
              <a:gd name="connsiteY642" fmla="*/ 717710 h 1160647"/>
              <a:gd name="connsiteX643" fmla="*/ 1853231 w 6248967"/>
              <a:gd name="connsiteY643" fmla="*/ 717710 h 1160647"/>
              <a:gd name="connsiteX644" fmla="*/ 1858552 w 6248967"/>
              <a:gd name="connsiteY644" fmla="*/ 717710 h 1160647"/>
              <a:gd name="connsiteX645" fmla="*/ 1858552 w 6248967"/>
              <a:gd name="connsiteY645" fmla="*/ 719872 h 1160647"/>
              <a:gd name="connsiteX646" fmla="*/ 1858552 w 6248967"/>
              <a:gd name="connsiteY646" fmla="*/ 735005 h 1160647"/>
              <a:gd name="connsiteX647" fmla="*/ 1860578 w 6248967"/>
              <a:gd name="connsiteY647" fmla="*/ 733654 h 1160647"/>
              <a:gd name="connsiteX648" fmla="*/ 1874765 w 6248967"/>
              <a:gd name="connsiteY648" fmla="*/ 724196 h 1160647"/>
              <a:gd name="connsiteX649" fmla="*/ 1880845 w 6248967"/>
              <a:gd name="connsiteY649" fmla="*/ 683122 h 1160647"/>
              <a:gd name="connsiteX650" fmla="*/ 1881605 w 6248967"/>
              <a:gd name="connsiteY650" fmla="*/ 682852 h 1160647"/>
              <a:gd name="connsiteX651" fmla="*/ 1886925 w 6248967"/>
              <a:gd name="connsiteY651" fmla="*/ 680960 h 1160647"/>
              <a:gd name="connsiteX652" fmla="*/ 1888952 w 6248967"/>
              <a:gd name="connsiteY652" fmla="*/ 611783 h 1160647"/>
              <a:gd name="connsiteX653" fmla="*/ 1890979 w 6248967"/>
              <a:gd name="connsiteY653" fmla="*/ 680960 h 1160647"/>
              <a:gd name="connsiteX654" fmla="*/ 1891739 w 6248967"/>
              <a:gd name="connsiteY654" fmla="*/ 681230 h 1160647"/>
              <a:gd name="connsiteX655" fmla="*/ 1897059 w 6248967"/>
              <a:gd name="connsiteY655" fmla="*/ 683122 h 1160647"/>
              <a:gd name="connsiteX656" fmla="*/ 1897059 w 6248967"/>
              <a:gd name="connsiteY656" fmla="*/ 596651 h 1160647"/>
              <a:gd name="connsiteX657" fmla="*/ 1901112 w 6248967"/>
              <a:gd name="connsiteY657" fmla="*/ 564224 h 1160647"/>
              <a:gd name="connsiteX658" fmla="*/ 1939619 w 6248967"/>
              <a:gd name="connsiteY658" fmla="*/ 564224 h 1160647"/>
              <a:gd name="connsiteX659" fmla="*/ 1939619 w 6248967"/>
              <a:gd name="connsiteY659" fmla="*/ 596651 h 1160647"/>
              <a:gd name="connsiteX660" fmla="*/ 1940379 w 6248967"/>
              <a:gd name="connsiteY660" fmla="*/ 596651 h 1160647"/>
              <a:gd name="connsiteX661" fmla="*/ 1945699 w 6248967"/>
              <a:gd name="connsiteY661" fmla="*/ 596651 h 1160647"/>
              <a:gd name="connsiteX662" fmla="*/ 1945699 w 6248967"/>
              <a:gd name="connsiteY662" fmla="*/ 514503 h 1160647"/>
              <a:gd name="connsiteX663" fmla="*/ 1947473 w 6248967"/>
              <a:gd name="connsiteY663" fmla="*/ 514503 h 1160647"/>
              <a:gd name="connsiteX664" fmla="*/ 1959886 w 6248967"/>
              <a:gd name="connsiteY664" fmla="*/ 514503 h 1160647"/>
              <a:gd name="connsiteX665" fmla="*/ 1959886 w 6248967"/>
              <a:gd name="connsiteY665" fmla="*/ 512612 h 1160647"/>
              <a:gd name="connsiteX666" fmla="*/ 1959886 w 6248967"/>
              <a:gd name="connsiteY666" fmla="*/ 499371 h 1160647"/>
              <a:gd name="connsiteX667" fmla="*/ 1982180 w 6248967"/>
              <a:gd name="connsiteY667" fmla="*/ 499371 h 1160647"/>
              <a:gd name="connsiteX668" fmla="*/ 1982180 w 6248967"/>
              <a:gd name="connsiteY668" fmla="*/ 498290 h 1160647"/>
              <a:gd name="connsiteX669" fmla="*/ 1982180 w 6248967"/>
              <a:gd name="connsiteY669" fmla="*/ 490724 h 1160647"/>
              <a:gd name="connsiteX670" fmla="*/ 1983953 w 6248967"/>
              <a:gd name="connsiteY670" fmla="*/ 490724 h 1160647"/>
              <a:gd name="connsiteX671" fmla="*/ 1996367 w 6248967"/>
              <a:gd name="connsiteY671" fmla="*/ 490724 h 1160647"/>
              <a:gd name="connsiteX672" fmla="*/ 1996367 w 6248967"/>
              <a:gd name="connsiteY672" fmla="*/ 491805 h 1160647"/>
              <a:gd name="connsiteX673" fmla="*/ 1996367 w 6248967"/>
              <a:gd name="connsiteY673" fmla="*/ 499371 h 1160647"/>
              <a:gd name="connsiteX674" fmla="*/ 1997127 w 6248967"/>
              <a:gd name="connsiteY674" fmla="*/ 499371 h 1160647"/>
              <a:gd name="connsiteX675" fmla="*/ 2002447 w 6248967"/>
              <a:gd name="connsiteY675" fmla="*/ 499371 h 1160647"/>
              <a:gd name="connsiteX676" fmla="*/ 2012580 w 6248967"/>
              <a:gd name="connsiteY676" fmla="*/ 495047 h 1160647"/>
              <a:gd name="connsiteX677" fmla="*/ 2016633 w 6248967"/>
              <a:gd name="connsiteY677" fmla="*/ 498290 h 1160647"/>
              <a:gd name="connsiteX678" fmla="*/ 2016633 w 6248967"/>
              <a:gd name="connsiteY678" fmla="*/ 490724 h 1160647"/>
              <a:gd name="connsiteX679" fmla="*/ 2018913 w 6248967"/>
              <a:gd name="connsiteY679" fmla="*/ 490724 h 1160647"/>
              <a:gd name="connsiteX680" fmla="*/ 2034874 w 6248967"/>
              <a:gd name="connsiteY680" fmla="*/ 490724 h 1160647"/>
              <a:gd name="connsiteX681" fmla="*/ 2034874 w 6248967"/>
              <a:gd name="connsiteY681" fmla="*/ 491805 h 1160647"/>
              <a:gd name="connsiteX682" fmla="*/ 2034874 w 6248967"/>
              <a:gd name="connsiteY682" fmla="*/ 499371 h 1160647"/>
              <a:gd name="connsiteX683" fmla="*/ 2065274 w 6248967"/>
              <a:gd name="connsiteY683" fmla="*/ 499371 h 1160647"/>
              <a:gd name="connsiteX684" fmla="*/ 2065274 w 6248967"/>
              <a:gd name="connsiteY684" fmla="*/ 500992 h 1160647"/>
              <a:gd name="connsiteX685" fmla="*/ 2065274 w 6248967"/>
              <a:gd name="connsiteY685" fmla="*/ 512342 h 1160647"/>
              <a:gd name="connsiteX686" fmla="*/ 2091621 w 6248967"/>
              <a:gd name="connsiteY686" fmla="*/ 512342 h 1160647"/>
              <a:gd name="connsiteX687" fmla="*/ 2091621 w 6248967"/>
              <a:gd name="connsiteY687" fmla="*/ 542606 h 1160647"/>
              <a:gd name="connsiteX688" fmla="*/ 2092381 w 6248967"/>
              <a:gd name="connsiteY688" fmla="*/ 542606 h 1160647"/>
              <a:gd name="connsiteX689" fmla="*/ 2097701 w 6248967"/>
              <a:gd name="connsiteY689" fmla="*/ 542606 h 1160647"/>
              <a:gd name="connsiteX690" fmla="*/ 2097701 w 6248967"/>
              <a:gd name="connsiteY690" fmla="*/ 543687 h 1160647"/>
              <a:gd name="connsiteX691" fmla="*/ 2097701 w 6248967"/>
              <a:gd name="connsiteY691" fmla="*/ 551254 h 1160647"/>
              <a:gd name="connsiteX692" fmla="*/ 2101755 w 6248967"/>
              <a:gd name="connsiteY692" fmla="*/ 581518 h 1160647"/>
              <a:gd name="connsiteX693" fmla="*/ 2102515 w 6248967"/>
              <a:gd name="connsiteY693" fmla="*/ 581518 h 1160647"/>
              <a:gd name="connsiteX694" fmla="*/ 2107835 w 6248967"/>
              <a:gd name="connsiteY694" fmla="*/ 581518 h 1160647"/>
              <a:gd name="connsiteX695" fmla="*/ 2107835 w 6248967"/>
              <a:gd name="connsiteY695" fmla="*/ 582329 h 1160647"/>
              <a:gd name="connsiteX696" fmla="*/ 2107835 w 6248967"/>
              <a:gd name="connsiteY696" fmla="*/ 588004 h 1160647"/>
              <a:gd name="connsiteX697" fmla="*/ 2108848 w 6248967"/>
              <a:gd name="connsiteY697" fmla="*/ 588004 h 1160647"/>
              <a:gd name="connsiteX698" fmla="*/ 2115941 w 6248967"/>
              <a:gd name="connsiteY698" fmla="*/ 588004 h 1160647"/>
              <a:gd name="connsiteX699" fmla="*/ 2115941 w 6248967"/>
              <a:gd name="connsiteY699" fmla="*/ 618269 h 1160647"/>
              <a:gd name="connsiteX700" fmla="*/ 2117968 w 6248967"/>
              <a:gd name="connsiteY700" fmla="*/ 618269 h 1160647"/>
              <a:gd name="connsiteX701" fmla="*/ 2132155 w 6248967"/>
              <a:gd name="connsiteY701" fmla="*/ 618269 h 1160647"/>
              <a:gd name="connsiteX702" fmla="*/ 2132155 w 6248967"/>
              <a:gd name="connsiteY702" fmla="*/ 642048 h 1160647"/>
              <a:gd name="connsiteX703" fmla="*/ 2134182 w 6248967"/>
              <a:gd name="connsiteY703" fmla="*/ 643669 h 1160647"/>
              <a:gd name="connsiteX704" fmla="*/ 2134182 w 6248967"/>
              <a:gd name="connsiteY704" fmla="*/ 655019 h 1160647"/>
              <a:gd name="connsiteX705" fmla="*/ 2134942 w 6248967"/>
              <a:gd name="connsiteY705" fmla="*/ 655019 h 1160647"/>
              <a:gd name="connsiteX706" fmla="*/ 2140262 w 6248967"/>
              <a:gd name="connsiteY706" fmla="*/ 655019 h 1160647"/>
              <a:gd name="connsiteX707" fmla="*/ 2140262 w 6248967"/>
              <a:gd name="connsiteY707" fmla="*/ 678798 h 1160647"/>
              <a:gd name="connsiteX708" fmla="*/ 2141528 w 6248967"/>
              <a:gd name="connsiteY708" fmla="*/ 678798 h 1160647"/>
              <a:gd name="connsiteX709" fmla="*/ 2150395 w 6248967"/>
              <a:gd name="connsiteY709" fmla="*/ 678798 h 1160647"/>
              <a:gd name="connsiteX710" fmla="*/ 2152422 w 6248967"/>
              <a:gd name="connsiteY710" fmla="*/ 682852 h 1160647"/>
              <a:gd name="connsiteX711" fmla="*/ 2152422 w 6248967"/>
              <a:gd name="connsiteY711" fmla="*/ 696093 h 1160647"/>
              <a:gd name="connsiteX712" fmla="*/ 2153942 w 6248967"/>
              <a:gd name="connsiteY712" fmla="*/ 694201 h 1160647"/>
              <a:gd name="connsiteX713" fmla="*/ 2164582 w 6248967"/>
              <a:gd name="connsiteY713" fmla="*/ 680960 h 1160647"/>
              <a:gd name="connsiteX714" fmla="*/ 2192956 w 6248967"/>
              <a:gd name="connsiteY714" fmla="*/ 680960 h 1160647"/>
              <a:gd name="connsiteX715" fmla="*/ 2192956 w 6248967"/>
              <a:gd name="connsiteY715" fmla="*/ 767431 h 1160647"/>
              <a:gd name="connsiteX716" fmla="*/ 2193716 w 6248967"/>
              <a:gd name="connsiteY716" fmla="*/ 767431 h 1160647"/>
              <a:gd name="connsiteX717" fmla="*/ 2199036 w 6248967"/>
              <a:gd name="connsiteY717" fmla="*/ 767431 h 1160647"/>
              <a:gd name="connsiteX718" fmla="*/ 2199796 w 6248967"/>
              <a:gd name="connsiteY718" fmla="*/ 766080 h 1160647"/>
              <a:gd name="connsiteX719" fmla="*/ 2205116 w 6248967"/>
              <a:gd name="connsiteY719" fmla="*/ 756622 h 1160647"/>
              <a:gd name="connsiteX720" fmla="*/ 2205116 w 6248967"/>
              <a:gd name="connsiteY720" fmla="*/ 758514 h 1160647"/>
              <a:gd name="connsiteX721" fmla="*/ 2205116 w 6248967"/>
              <a:gd name="connsiteY721" fmla="*/ 771755 h 1160647"/>
              <a:gd name="connsiteX722" fmla="*/ 2209169 w 6248967"/>
              <a:gd name="connsiteY722" fmla="*/ 726358 h 1160647"/>
              <a:gd name="connsiteX723" fmla="*/ 2209929 w 6248967"/>
              <a:gd name="connsiteY723" fmla="*/ 726358 h 1160647"/>
              <a:gd name="connsiteX724" fmla="*/ 2215249 w 6248967"/>
              <a:gd name="connsiteY724" fmla="*/ 726358 h 1160647"/>
              <a:gd name="connsiteX725" fmla="*/ 2215249 w 6248967"/>
              <a:gd name="connsiteY725" fmla="*/ 661504 h 1160647"/>
              <a:gd name="connsiteX726" fmla="*/ 2216263 w 6248967"/>
              <a:gd name="connsiteY726" fmla="*/ 661504 h 1160647"/>
              <a:gd name="connsiteX727" fmla="*/ 2223356 w 6248967"/>
              <a:gd name="connsiteY727" fmla="*/ 661504 h 1160647"/>
              <a:gd name="connsiteX728" fmla="*/ 2235516 w 6248967"/>
              <a:gd name="connsiteY728" fmla="*/ 618269 h 1160647"/>
              <a:gd name="connsiteX729" fmla="*/ 2236783 w 6248967"/>
              <a:gd name="connsiteY729" fmla="*/ 618269 h 1160647"/>
              <a:gd name="connsiteX730" fmla="*/ 2245650 w 6248967"/>
              <a:gd name="connsiteY730" fmla="*/ 618269 h 1160647"/>
              <a:gd name="connsiteX731" fmla="*/ 2255783 w 6248967"/>
              <a:gd name="connsiteY731" fmla="*/ 661504 h 1160647"/>
              <a:gd name="connsiteX732" fmla="*/ 2256796 w 6248967"/>
              <a:gd name="connsiteY732" fmla="*/ 661504 h 1160647"/>
              <a:gd name="connsiteX733" fmla="*/ 2263890 w 6248967"/>
              <a:gd name="connsiteY733" fmla="*/ 661504 h 1160647"/>
              <a:gd name="connsiteX734" fmla="*/ 2263890 w 6248967"/>
              <a:gd name="connsiteY734" fmla="*/ 700416 h 1160647"/>
              <a:gd name="connsiteX735" fmla="*/ 2265663 w 6248967"/>
              <a:gd name="connsiteY735" fmla="*/ 700416 h 1160647"/>
              <a:gd name="connsiteX736" fmla="*/ 2278077 w 6248967"/>
              <a:gd name="connsiteY736" fmla="*/ 700416 h 1160647"/>
              <a:gd name="connsiteX737" fmla="*/ 2278077 w 6248967"/>
              <a:gd name="connsiteY737" fmla="*/ 702578 h 1160647"/>
              <a:gd name="connsiteX738" fmla="*/ 2278077 w 6248967"/>
              <a:gd name="connsiteY738" fmla="*/ 717710 h 1160647"/>
              <a:gd name="connsiteX739" fmla="*/ 2282130 w 6248967"/>
              <a:gd name="connsiteY739" fmla="*/ 715549 h 1160647"/>
              <a:gd name="connsiteX740" fmla="*/ 2282130 w 6248967"/>
              <a:gd name="connsiteY740" fmla="*/ 700416 h 1160647"/>
              <a:gd name="connsiteX741" fmla="*/ 2283650 w 6248967"/>
              <a:gd name="connsiteY741" fmla="*/ 700416 h 1160647"/>
              <a:gd name="connsiteX742" fmla="*/ 2294290 w 6248967"/>
              <a:gd name="connsiteY742" fmla="*/ 700416 h 1160647"/>
              <a:gd name="connsiteX743" fmla="*/ 2294290 w 6248967"/>
              <a:gd name="connsiteY743" fmla="*/ 702037 h 1160647"/>
              <a:gd name="connsiteX744" fmla="*/ 2294290 w 6248967"/>
              <a:gd name="connsiteY744" fmla="*/ 713387 h 1160647"/>
              <a:gd name="connsiteX745" fmla="*/ 2324691 w 6248967"/>
              <a:gd name="connsiteY745" fmla="*/ 713387 h 1160647"/>
              <a:gd name="connsiteX746" fmla="*/ 2324691 w 6248967"/>
              <a:gd name="connsiteY746" fmla="*/ 676637 h 1160647"/>
              <a:gd name="connsiteX747" fmla="*/ 2325957 w 6248967"/>
              <a:gd name="connsiteY747" fmla="*/ 676637 h 1160647"/>
              <a:gd name="connsiteX748" fmla="*/ 2334824 w 6248967"/>
              <a:gd name="connsiteY748" fmla="*/ 676637 h 1160647"/>
              <a:gd name="connsiteX749" fmla="*/ 2334824 w 6248967"/>
              <a:gd name="connsiteY749" fmla="*/ 698254 h 1160647"/>
              <a:gd name="connsiteX750" fmla="*/ 2336851 w 6248967"/>
              <a:gd name="connsiteY750" fmla="*/ 665828 h 1160647"/>
              <a:gd name="connsiteX751" fmla="*/ 2359144 w 6248967"/>
              <a:gd name="connsiteY751" fmla="*/ 665828 h 1160647"/>
              <a:gd name="connsiteX752" fmla="*/ 2359144 w 6248967"/>
              <a:gd name="connsiteY752" fmla="*/ 664206 h 1160647"/>
              <a:gd name="connsiteX753" fmla="*/ 2359144 w 6248967"/>
              <a:gd name="connsiteY753" fmla="*/ 652857 h 1160647"/>
              <a:gd name="connsiteX754" fmla="*/ 2359904 w 6248967"/>
              <a:gd name="connsiteY754" fmla="*/ 652857 h 1160647"/>
              <a:gd name="connsiteX755" fmla="*/ 2365224 w 6248967"/>
              <a:gd name="connsiteY755" fmla="*/ 652857 h 1160647"/>
              <a:gd name="connsiteX756" fmla="*/ 2365224 w 6248967"/>
              <a:gd name="connsiteY756" fmla="*/ 650966 h 1160647"/>
              <a:gd name="connsiteX757" fmla="*/ 2365224 w 6248967"/>
              <a:gd name="connsiteY757" fmla="*/ 637725 h 1160647"/>
              <a:gd name="connsiteX758" fmla="*/ 2369278 w 6248967"/>
              <a:gd name="connsiteY758" fmla="*/ 644210 h 1160647"/>
              <a:gd name="connsiteX759" fmla="*/ 2371558 w 6248967"/>
              <a:gd name="connsiteY759" fmla="*/ 644210 h 1160647"/>
              <a:gd name="connsiteX760" fmla="*/ 2387518 w 6248967"/>
              <a:gd name="connsiteY760" fmla="*/ 644210 h 1160647"/>
              <a:gd name="connsiteX761" fmla="*/ 2387518 w 6248967"/>
              <a:gd name="connsiteY761" fmla="*/ 643399 h 1160647"/>
              <a:gd name="connsiteX762" fmla="*/ 2387518 w 6248967"/>
              <a:gd name="connsiteY762" fmla="*/ 637725 h 1160647"/>
              <a:gd name="connsiteX763" fmla="*/ 2388278 w 6248967"/>
              <a:gd name="connsiteY763" fmla="*/ 637725 h 1160647"/>
              <a:gd name="connsiteX764" fmla="*/ 2393598 w 6248967"/>
              <a:gd name="connsiteY764" fmla="*/ 637725 h 1160647"/>
              <a:gd name="connsiteX765" fmla="*/ 2393598 w 6248967"/>
              <a:gd name="connsiteY765" fmla="*/ 639076 h 1160647"/>
              <a:gd name="connsiteX766" fmla="*/ 2393598 w 6248967"/>
              <a:gd name="connsiteY766" fmla="*/ 648534 h 1160647"/>
              <a:gd name="connsiteX767" fmla="*/ 2432105 w 6248967"/>
              <a:gd name="connsiteY767" fmla="*/ 648534 h 1160647"/>
              <a:gd name="connsiteX768" fmla="*/ 2432105 w 6248967"/>
              <a:gd name="connsiteY768" fmla="*/ 786887 h 1160647"/>
              <a:gd name="connsiteX769" fmla="*/ 2433625 w 6248967"/>
              <a:gd name="connsiteY769" fmla="*/ 786887 h 1160647"/>
              <a:gd name="connsiteX770" fmla="*/ 2444265 w 6248967"/>
              <a:gd name="connsiteY770" fmla="*/ 786887 h 1160647"/>
              <a:gd name="connsiteX771" fmla="*/ 2444265 w 6248967"/>
              <a:gd name="connsiteY771" fmla="*/ 773917 h 1160647"/>
              <a:gd name="connsiteX772" fmla="*/ 2448319 w 6248967"/>
              <a:gd name="connsiteY772" fmla="*/ 773917 h 1160647"/>
              <a:gd name="connsiteX773" fmla="*/ 2448319 w 6248967"/>
              <a:gd name="connsiteY773" fmla="*/ 786887 h 1160647"/>
              <a:gd name="connsiteX774" fmla="*/ 2478719 w 6248967"/>
              <a:gd name="connsiteY774" fmla="*/ 786887 h 1160647"/>
              <a:gd name="connsiteX775" fmla="*/ 2478719 w 6248967"/>
              <a:gd name="connsiteY775" fmla="*/ 756622 h 1160647"/>
              <a:gd name="connsiteX776" fmla="*/ 2490879 w 6248967"/>
              <a:gd name="connsiteY776" fmla="*/ 756622 h 1160647"/>
              <a:gd name="connsiteX777" fmla="*/ 2503039 w 6248967"/>
              <a:gd name="connsiteY777" fmla="*/ 754461 h 1160647"/>
              <a:gd name="connsiteX778" fmla="*/ 2507093 w 6248967"/>
              <a:gd name="connsiteY778" fmla="*/ 756622 h 1160647"/>
              <a:gd name="connsiteX779" fmla="*/ 2517226 w 6248967"/>
              <a:gd name="connsiteY779" fmla="*/ 756622 h 1160647"/>
              <a:gd name="connsiteX780" fmla="*/ 2517226 w 6248967"/>
              <a:gd name="connsiteY780" fmla="*/ 786887 h 1160647"/>
              <a:gd name="connsiteX781" fmla="*/ 2525333 w 6248967"/>
              <a:gd name="connsiteY781" fmla="*/ 786887 h 1160647"/>
              <a:gd name="connsiteX782" fmla="*/ 2525333 w 6248967"/>
              <a:gd name="connsiteY782" fmla="*/ 804182 h 1160647"/>
              <a:gd name="connsiteX783" fmla="*/ 2534669 w 6248967"/>
              <a:gd name="connsiteY783" fmla="*/ 805087 h 1160647"/>
              <a:gd name="connsiteX784" fmla="*/ 2547627 w 6248967"/>
              <a:gd name="connsiteY784" fmla="*/ 805087 h 1160647"/>
              <a:gd name="connsiteX785" fmla="*/ 2547627 w 6248967"/>
              <a:gd name="connsiteY785" fmla="*/ 789049 h 1160647"/>
              <a:gd name="connsiteX786" fmla="*/ 2615583 w 6248967"/>
              <a:gd name="connsiteY786" fmla="*/ 789049 h 1160647"/>
              <a:gd name="connsiteX787" fmla="*/ 2615583 w 6248967"/>
              <a:gd name="connsiteY787" fmla="*/ 703796 h 1160647"/>
              <a:gd name="connsiteX788" fmla="*/ 2687591 w 6248967"/>
              <a:gd name="connsiteY788" fmla="*/ 703796 h 1160647"/>
              <a:gd name="connsiteX789" fmla="*/ 2687591 w 6248967"/>
              <a:gd name="connsiteY789" fmla="*/ 782564 h 1160647"/>
              <a:gd name="connsiteX790" fmla="*/ 2689495 w 6248967"/>
              <a:gd name="connsiteY790" fmla="*/ 782564 h 1160647"/>
              <a:gd name="connsiteX791" fmla="*/ 2690737 w 6248967"/>
              <a:gd name="connsiteY791" fmla="*/ 805087 h 1160647"/>
              <a:gd name="connsiteX792" fmla="*/ 2700413 w 6248967"/>
              <a:gd name="connsiteY792" fmla="*/ 805087 h 1160647"/>
              <a:gd name="connsiteX793" fmla="*/ 2701655 w 6248967"/>
              <a:gd name="connsiteY793" fmla="*/ 782564 h 1160647"/>
              <a:gd name="connsiteX794" fmla="*/ 2707735 w 6248967"/>
              <a:gd name="connsiteY794" fmla="*/ 782564 h 1160647"/>
              <a:gd name="connsiteX795" fmla="*/ 2708977 w 6248967"/>
              <a:gd name="connsiteY795" fmla="*/ 805087 h 1160647"/>
              <a:gd name="connsiteX796" fmla="*/ 2759599 w 6248967"/>
              <a:gd name="connsiteY796" fmla="*/ 805087 h 1160647"/>
              <a:gd name="connsiteX797" fmla="*/ 2759599 w 6248967"/>
              <a:gd name="connsiteY797" fmla="*/ 642059 h 1160647"/>
              <a:gd name="connsiteX798" fmla="*/ 2956926 w 6248967"/>
              <a:gd name="connsiteY798" fmla="*/ 642059 h 1160647"/>
              <a:gd name="connsiteX799" fmla="*/ 2956926 w 6248967"/>
              <a:gd name="connsiteY799" fmla="*/ 805087 h 1160647"/>
              <a:gd name="connsiteX800" fmla="*/ 2975623 w 6248967"/>
              <a:gd name="connsiteY800" fmla="*/ 805087 h 1160647"/>
              <a:gd name="connsiteX801" fmla="*/ 2975623 w 6248967"/>
              <a:gd name="connsiteY801" fmla="*/ 722394 h 1160647"/>
              <a:gd name="connsiteX802" fmla="*/ 3070743 w 6248967"/>
              <a:gd name="connsiteY802" fmla="*/ 722394 h 1160647"/>
              <a:gd name="connsiteX803" fmla="*/ 3082673 w 6248967"/>
              <a:gd name="connsiteY803" fmla="*/ 404253 h 1160647"/>
              <a:gd name="connsiteX804" fmla="*/ 3070513 w 6248967"/>
              <a:gd name="connsiteY804" fmla="*/ 382635 h 1160647"/>
              <a:gd name="connsiteX805" fmla="*/ 3064433 w 6248967"/>
              <a:gd name="connsiteY805" fmla="*/ 378311 h 1160647"/>
              <a:gd name="connsiteX806" fmla="*/ 3072540 w 6248967"/>
              <a:gd name="connsiteY806" fmla="*/ 354532 h 1160647"/>
              <a:gd name="connsiteX807" fmla="*/ 3072540 w 6248967"/>
              <a:gd name="connsiteY807" fmla="*/ 337238 h 1160647"/>
              <a:gd name="connsiteX808" fmla="*/ 3086727 w 6248967"/>
              <a:gd name="connsiteY808" fmla="*/ 337238 h 1160647"/>
              <a:gd name="connsiteX809" fmla="*/ 3086727 w 6248967"/>
              <a:gd name="connsiteY809" fmla="*/ 315620 h 1160647"/>
              <a:gd name="connsiteX810" fmla="*/ 3088753 w 6248967"/>
              <a:gd name="connsiteY810" fmla="*/ 311296 h 1160647"/>
              <a:gd name="connsiteX811" fmla="*/ 3088753 w 6248967"/>
              <a:gd name="connsiteY811" fmla="*/ 233472 h 1160647"/>
              <a:gd name="connsiteX812" fmla="*/ 3086727 w 6248967"/>
              <a:gd name="connsiteY812" fmla="*/ 226987 h 1160647"/>
              <a:gd name="connsiteX813" fmla="*/ 3092807 w 6248967"/>
              <a:gd name="connsiteY813" fmla="*/ 220501 h 1160647"/>
              <a:gd name="connsiteX814" fmla="*/ 3092807 w 6248967"/>
              <a:gd name="connsiteY814" fmla="*/ 162133 h 1160647"/>
              <a:gd name="connsiteX815" fmla="*/ 3094833 w 6248967"/>
              <a:gd name="connsiteY815" fmla="*/ 157810 h 1160647"/>
              <a:gd name="connsiteX816" fmla="*/ 3094833 w 6248967"/>
              <a:gd name="connsiteY816" fmla="*/ 101604 h 1160647"/>
              <a:gd name="connsiteX817" fmla="*/ 3096860 w 6248967"/>
              <a:gd name="connsiteY817" fmla="*/ 82148 h 1160647"/>
              <a:gd name="connsiteX818" fmla="*/ 3100914 w 6248967"/>
              <a:gd name="connsiteY818" fmla="*/ 99442 h 1160647"/>
              <a:gd name="connsiteX819" fmla="*/ 3102940 w 6248967"/>
              <a:gd name="connsiteY819" fmla="*/ 157810 h 1160647"/>
              <a:gd name="connsiteX820" fmla="*/ 3104967 w 6248967"/>
              <a:gd name="connsiteY820" fmla="*/ 220501 h 1160647"/>
              <a:gd name="connsiteX821" fmla="*/ 3111047 w 6248967"/>
              <a:gd name="connsiteY821" fmla="*/ 226987 h 1160647"/>
              <a:gd name="connsiteX822" fmla="*/ 3109020 w 6248967"/>
              <a:gd name="connsiteY822" fmla="*/ 233472 h 1160647"/>
              <a:gd name="connsiteX823" fmla="*/ 3109020 w 6248967"/>
              <a:gd name="connsiteY823" fmla="*/ 311296 h 1160647"/>
              <a:gd name="connsiteX824" fmla="*/ 3111047 w 6248967"/>
              <a:gd name="connsiteY824" fmla="*/ 315620 h 1160647"/>
              <a:gd name="connsiteX825" fmla="*/ 3111047 w 6248967"/>
              <a:gd name="connsiteY825" fmla="*/ 337238 h 1160647"/>
              <a:gd name="connsiteX826" fmla="*/ 3125234 w 6248967"/>
              <a:gd name="connsiteY826" fmla="*/ 337238 h 1160647"/>
              <a:gd name="connsiteX827" fmla="*/ 3125234 w 6248967"/>
              <a:gd name="connsiteY827" fmla="*/ 354532 h 1160647"/>
              <a:gd name="connsiteX828" fmla="*/ 3133341 w 6248967"/>
              <a:gd name="connsiteY828" fmla="*/ 378311 h 1160647"/>
              <a:gd name="connsiteX829" fmla="*/ 3127261 w 6248967"/>
              <a:gd name="connsiteY829" fmla="*/ 382635 h 1160647"/>
              <a:gd name="connsiteX830" fmla="*/ 3115100 w 6248967"/>
              <a:gd name="connsiteY830" fmla="*/ 404253 h 1160647"/>
              <a:gd name="connsiteX831" fmla="*/ 3123207 w 6248967"/>
              <a:gd name="connsiteY831" fmla="*/ 657181 h 1160647"/>
              <a:gd name="connsiteX832" fmla="*/ 3188061 w 6248967"/>
              <a:gd name="connsiteY832" fmla="*/ 657181 h 1160647"/>
              <a:gd name="connsiteX833" fmla="*/ 3188061 w 6248967"/>
              <a:gd name="connsiteY833" fmla="*/ 732843 h 1160647"/>
              <a:gd name="connsiteX834" fmla="*/ 3196168 w 6248967"/>
              <a:gd name="connsiteY834" fmla="*/ 732843 h 1160647"/>
              <a:gd name="connsiteX835" fmla="*/ 3198195 w 6248967"/>
              <a:gd name="connsiteY835" fmla="*/ 726358 h 1160647"/>
              <a:gd name="connsiteX836" fmla="*/ 3204275 w 6248967"/>
              <a:gd name="connsiteY836" fmla="*/ 726358 h 1160647"/>
              <a:gd name="connsiteX837" fmla="*/ 3206302 w 6248967"/>
              <a:gd name="connsiteY837" fmla="*/ 735005 h 1160647"/>
              <a:gd name="connsiteX838" fmla="*/ 3218462 w 6248967"/>
              <a:gd name="connsiteY838" fmla="*/ 735005 h 1160647"/>
              <a:gd name="connsiteX839" fmla="*/ 3218462 w 6248967"/>
              <a:gd name="connsiteY839" fmla="*/ 728519 h 1160647"/>
              <a:gd name="connsiteX840" fmla="*/ 3240755 w 6248967"/>
              <a:gd name="connsiteY840" fmla="*/ 728519 h 1160647"/>
              <a:gd name="connsiteX841" fmla="*/ 3240755 w 6248967"/>
              <a:gd name="connsiteY841" fmla="*/ 735005 h 1160647"/>
              <a:gd name="connsiteX842" fmla="*/ 3261022 w 6248967"/>
              <a:gd name="connsiteY842" fmla="*/ 735005 h 1160647"/>
              <a:gd name="connsiteX843" fmla="*/ 3261022 w 6248967"/>
              <a:gd name="connsiteY843" fmla="*/ 780402 h 1160647"/>
              <a:gd name="connsiteX844" fmla="*/ 3275209 w 6248967"/>
              <a:gd name="connsiteY844" fmla="*/ 780402 h 1160647"/>
              <a:gd name="connsiteX845" fmla="*/ 3275209 w 6248967"/>
              <a:gd name="connsiteY845" fmla="*/ 767431 h 1160647"/>
              <a:gd name="connsiteX846" fmla="*/ 3291423 w 6248967"/>
              <a:gd name="connsiteY846" fmla="*/ 767431 h 1160647"/>
              <a:gd name="connsiteX847" fmla="*/ 3291423 w 6248967"/>
              <a:gd name="connsiteY847" fmla="*/ 588004 h 1160647"/>
              <a:gd name="connsiteX848" fmla="*/ 3297503 w 6248967"/>
              <a:gd name="connsiteY848" fmla="*/ 581518 h 1160647"/>
              <a:gd name="connsiteX849" fmla="*/ 3370464 w 6248967"/>
              <a:gd name="connsiteY849" fmla="*/ 581518 h 1160647"/>
              <a:gd name="connsiteX850" fmla="*/ 3370464 w 6248967"/>
              <a:gd name="connsiteY850" fmla="*/ 590166 h 1160647"/>
              <a:gd name="connsiteX851" fmla="*/ 3380597 w 6248967"/>
              <a:gd name="connsiteY851" fmla="*/ 590166 h 1160647"/>
              <a:gd name="connsiteX852" fmla="*/ 3380597 w 6248967"/>
              <a:gd name="connsiteY852" fmla="*/ 704740 h 1160647"/>
              <a:gd name="connsiteX853" fmla="*/ 3402891 w 6248967"/>
              <a:gd name="connsiteY853" fmla="*/ 704740 h 1160647"/>
              <a:gd name="connsiteX854" fmla="*/ 3402891 w 6248967"/>
              <a:gd name="connsiteY854" fmla="*/ 637725 h 1160647"/>
              <a:gd name="connsiteX855" fmla="*/ 3429238 w 6248967"/>
              <a:gd name="connsiteY855" fmla="*/ 637725 h 1160647"/>
              <a:gd name="connsiteX856" fmla="*/ 3433291 w 6248967"/>
              <a:gd name="connsiteY856" fmla="*/ 633401 h 1160647"/>
              <a:gd name="connsiteX857" fmla="*/ 3441398 w 6248967"/>
              <a:gd name="connsiteY857" fmla="*/ 633401 h 1160647"/>
              <a:gd name="connsiteX858" fmla="*/ 3445451 w 6248967"/>
              <a:gd name="connsiteY858" fmla="*/ 637725 h 1160647"/>
              <a:gd name="connsiteX859" fmla="*/ 3467745 w 6248967"/>
              <a:gd name="connsiteY859" fmla="*/ 637725 h 1160647"/>
              <a:gd name="connsiteX860" fmla="*/ 3467745 w 6248967"/>
              <a:gd name="connsiteY860" fmla="*/ 520989 h 1160647"/>
              <a:gd name="connsiteX861" fmla="*/ 3524492 w 6248967"/>
              <a:gd name="connsiteY861" fmla="*/ 510180 h 1160647"/>
              <a:gd name="connsiteX862" fmla="*/ 3524492 w 6248967"/>
              <a:gd name="connsiteY862" fmla="*/ 511261 h 1160647"/>
              <a:gd name="connsiteX863" fmla="*/ 3524492 w 6248967"/>
              <a:gd name="connsiteY863" fmla="*/ 518827 h 1160647"/>
              <a:gd name="connsiteX864" fmla="*/ 3550839 w 6248967"/>
              <a:gd name="connsiteY864" fmla="*/ 518827 h 1160647"/>
              <a:gd name="connsiteX865" fmla="*/ 3550839 w 6248967"/>
              <a:gd name="connsiteY865" fmla="*/ 773917 h 1160647"/>
              <a:gd name="connsiteX866" fmla="*/ 3573133 w 6248967"/>
              <a:gd name="connsiteY866" fmla="*/ 773917 h 1160647"/>
              <a:gd name="connsiteX867" fmla="*/ 3573133 w 6248967"/>
              <a:gd name="connsiteY867" fmla="*/ 769593 h 1160647"/>
              <a:gd name="connsiteX868" fmla="*/ 3585293 w 6248967"/>
              <a:gd name="connsiteY868" fmla="*/ 769593 h 1160647"/>
              <a:gd name="connsiteX869" fmla="*/ 3585293 w 6248967"/>
              <a:gd name="connsiteY869" fmla="*/ 773917 h 1160647"/>
              <a:gd name="connsiteX870" fmla="*/ 3609613 w 6248967"/>
              <a:gd name="connsiteY870" fmla="*/ 773917 h 1160647"/>
              <a:gd name="connsiteX871" fmla="*/ 3609613 w 6248967"/>
              <a:gd name="connsiteY871" fmla="*/ 760946 h 1160647"/>
              <a:gd name="connsiteX872" fmla="*/ 3637987 w 6248967"/>
              <a:gd name="connsiteY872" fmla="*/ 760946 h 1160647"/>
              <a:gd name="connsiteX873" fmla="*/ 3650147 w 6248967"/>
              <a:gd name="connsiteY873" fmla="*/ 756622 h 1160647"/>
              <a:gd name="connsiteX874" fmla="*/ 3670414 w 6248967"/>
              <a:gd name="connsiteY874" fmla="*/ 760946 h 1160647"/>
              <a:gd name="connsiteX875" fmla="*/ 3670414 w 6248967"/>
              <a:gd name="connsiteY875" fmla="*/ 743652 h 1160647"/>
              <a:gd name="connsiteX876" fmla="*/ 3678521 w 6248967"/>
              <a:gd name="connsiteY876" fmla="*/ 743652 h 1160647"/>
              <a:gd name="connsiteX877" fmla="*/ 3678521 w 6248967"/>
              <a:gd name="connsiteY877" fmla="*/ 730681 h 1160647"/>
              <a:gd name="connsiteX878" fmla="*/ 3735268 w 6248967"/>
              <a:gd name="connsiteY878" fmla="*/ 730681 h 1160647"/>
              <a:gd name="connsiteX879" fmla="*/ 3735268 w 6248967"/>
              <a:gd name="connsiteY879" fmla="*/ 700416 h 1160647"/>
              <a:gd name="connsiteX880" fmla="*/ 3753508 w 6248967"/>
              <a:gd name="connsiteY880" fmla="*/ 700416 h 1160647"/>
              <a:gd name="connsiteX881" fmla="*/ 3753508 w 6248967"/>
              <a:gd name="connsiteY881" fmla="*/ 693931 h 1160647"/>
              <a:gd name="connsiteX882" fmla="*/ 3765668 w 6248967"/>
              <a:gd name="connsiteY882" fmla="*/ 693931 h 1160647"/>
              <a:gd name="connsiteX883" fmla="*/ 3765668 w 6248967"/>
              <a:gd name="connsiteY883" fmla="*/ 700416 h 1160647"/>
              <a:gd name="connsiteX884" fmla="*/ 3781882 w 6248967"/>
              <a:gd name="connsiteY884" fmla="*/ 700416 h 1160647"/>
              <a:gd name="connsiteX885" fmla="*/ 3781882 w 6248967"/>
              <a:gd name="connsiteY885" fmla="*/ 750137 h 1160647"/>
              <a:gd name="connsiteX886" fmla="*/ 3814309 w 6248967"/>
              <a:gd name="connsiteY886" fmla="*/ 750137 h 1160647"/>
              <a:gd name="connsiteX887" fmla="*/ 3814309 w 6248967"/>
              <a:gd name="connsiteY887" fmla="*/ 724196 h 1160647"/>
              <a:gd name="connsiteX888" fmla="*/ 3852816 w 6248967"/>
              <a:gd name="connsiteY888" fmla="*/ 724196 h 1160647"/>
              <a:gd name="connsiteX889" fmla="*/ 3852816 w 6248967"/>
              <a:gd name="connsiteY889" fmla="*/ 693931 h 1160647"/>
              <a:gd name="connsiteX890" fmla="*/ 3901457 w 6248967"/>
              <a:gd name="connsiteY890" fmla="*/ 693931 h 1160647"/>
              <a:gd name="connsiteX891" fmla="*/ 3901457 w 6248967"/>
              <a:gd name="connsiteY891" fmla="*/ 805087 h 1160647"/>
              <a:gd name="connsiteX892" fmla="*/ 3901457 w 6248967"/>
              <a:gd name="connsiteY892" fmla="*/ 818866 h 1160647"/>
              <a:gd name="connsiteX893" fmla="*/ 3967332 w 6248967"/>
              <a:gd name="connsiteY893" fmla="*/ 818866 h 1160647"/>
              <a:gd name="connsiteX894" fmla="*/ 3967332 w 6248967"/>
              <a:gd name="connsiteY894" fmla="*/ 924638 h 1160647"/>
              <a:gd name="connsiteX895" fmla="*/ 3967332 w 6248967"/>
              <a:gd name="connsiteY895" fmla="*/ 1030409 h 1160647"/>
              <a:gd name="connsiteX896" fmla="*/ 3967332 w 6248967"/>
              <a:gd name="connsiteY896" fmla="*/ 1160647 h 1160647"/>
              <a:gd name="connsiteX897" fmla="*/ 3901457 w 6248967"/>
              <a:gd name="connsiteY897" fmla="*/ 1160647 h 1160647"/>
              <a:gd name="connsiteX898" fmla="*/ 3730337 w 6248967"/>
              <a:gd name="connsiteY898" fmla="*/ 1160647 h 1160647"/>
              <a:gd name="connsiteX899" fmla="*/ 1373612 w 6248967"/>
              <a:gd name="connsiteY899" fmla="*/ 1160647 h 1160647"/>
              <a:gd name="connsiteX900" fmla="*/ 1200143 w 6248967"/>
              <a:gd name="connsiteY900" fmla="*/ 1160647 h 1160647"/>
              <a:gd name="connsiteX901" fmla="*/ 1088349 w 6248967"/>
              <a:gd name="connsiteY901" fmla="*/ 1160647 h 1160647"/>
              <a:gd name="connsiteX902" fmla="*/ 1036189 w 6248967"/>
              <a:gd name="connsiteY902" fmla="*/ 1160647 h 1160647"/>
              <a:gd name="connsiteX903" fmla="*/ 0 w 6248967"/>
              <a:gd name="connsiteY903" fmla="*/ 1160647 h 1160647"/>
              <a:gd name="connsiteX904" fmla="*/ 45065 w 6248967"/>
              <a:gd name="connsiteY904" fmla="*/ 1082592 h 1160647"/>
              <a:gd name="connsiteX905" fmla="*/ 85243 w 6248967"/>
              <a:gd name="connsiteY905" fmla="*/ 1079284 h 1160647"/>
              <a:gd name="connsiteX906" fmla="*/ 85243 w 6248967"/>
              <a:gd name="connsiteY906" fmla="*/ 1046739 h 1160647"/>
              <a:gd name="connsiteX907" fmla="*/ 129823 w 6248967"/>
              <a:gd name="connsiteY907" fmla="*/ 1046739 h 1160647"/>
              <a:gd name="connsiteX908" fmla="*/ 129823 w 6248967"/>
              <a:gd name="connsiteY908" fmla="*/ 1028142 h 1160647"/>
              <a:gd name="connsiteX909" fmla="*/ 223442 w 6248967"/>
              <a:gd name="connsiteY909" fmla="*/ 1028142 h 1160647"/>
              <a:gd name="connsiteX910" fmla="*/ 223442 w 6248967"/>
              <a:gd name="connsiteY910" fmla="*/ 1039765 h 1160647"/>
              <a:gd name="connsiteX911" fmla="*/ 283625 w 6248967"/>
              <a:gd name="connsiteY911" fmla="*/ 1039765 h 1160647"/>
              <a:gd name="connsiteX912" fmla="*/ 283625 w 6248967"/>
              <a:gd name="connsiteY912" fmla="*/ 1046739 h 1160647"/>
              <a:gd name="connsiteX913" fmla="*/ 301457 w 6248967"/>
              <a:gd name="connsiteY913" fmla="*/ 1046739 h 1160647"/>
              <a:gd name="connsiteX914" fmla="*/ 301457 w 6248967"/>
              <a:gd name="connsiteY914" fmla="*/ 1053713 h 1160647"/>
              <a:gd name="connsiteX915" fmla="*/ 317060 w 6248967"/>
              <a:gd name="connsiteY915" fmla="*/ 1053713 h 1160647"/>
              <a:gd name="connsiteX916" fmla="*/ 317060 w 6248967"/>
              <a:gd name="connsiteY916" fmla="*/ 949104 h 1160647"/>
              <a:gd name="connsiteX917" fmla="*/ 363870 w 6248967"/>
              <a:gd name="connsiteY917" fmla="*/ 935156 h 1160647"/>
              <a:gd name="connsiteX918" fmla="*/ 450801 w 6248967"/>
              <a:gd name="connsiteY918" fmla="*/ 935156 h 1160647"/>
              <a:gd name="connsiteX919" fmla="*/ 450801 w 6248967"/>
              <a:gd name="connsiteY919" fmla="*/ 767782 h 1160647"/>
              <a:gd name="connsiteX920" fmla="*/ 475320 w 6248967"/>
              <a:gd name="connsiteY920" fmla="*/ 756158 h 1160647"/>
              <a:gd name="connsiteX921" fmla="*/ 582313 w 6248967"/>
              <a:gd name="connsiteY921" fmla="*/ 737561 h 1160647"/>
              <a:gd name="connsiteX922" fmla="*/ 620206 w 6248967"/>
              <a:gd name="connsiteY922" fmla="*/ 749184 h 1160647"/>
              <a:gd name="connsiteX923" fmla="*/ 626893 w 6248967"/>
              <a:gd name="connsiteY923" fmla="*/ 756158 h 1160647"/>
              <a:gd name="connsiteX924" fmla="*/ 626893 w 6248967"/>
              <a:gd name="connsiteY924" fmla="*/ 1067661 h 1160647"/>
              <a:gd name="connsiteX925" fmla="*/ 642496 w 6248967"/>
              <a:gd name="connsiteY925" fmla="*/ 1067661 h 1160647"/>
              <a:gd name="connsiteX926" fmla="*/ 642496 w 6248967"/>
              <a:gd name="connsiteY926" fmla="*/ 942130 h 1160647"/>
              <a:gd name="connsiteX927" fmla="*/ 655870 w 6248967"/>
              <a:gd name="connsiteY927" fmla="*/ 942130 h 1160647"/>
              <a:gd name="connsiteX928" fmla="*/ 655870 w 6248967"/>
              <a:gd name="connsiteY928" fmla="*/ 930507 h 1160647"/>
              <a:gd name="connsiteX929" fmla="*/ 669244 w 6248967"/>
              <a:gd name="connsiteY929" fmla="*/ 923533 h 1160647"/>
              <a:gd name="connsiteX930" fmla="*/ 680389 w 6248967"/>
              <a:gd name="connsiteY930" fmla="*/ 923533 h 1160647"/>
              <a:gd name="connsiteX931" fmla="*/ 680389 w 6248967"/>
              <a:gd name="connsiteY931" fmla="*/ 911910 h 1160647"/>
              <a:gd name="connsiteX932" fmla="*/ 689305 w 6248967"/>
              <a:gd name="connsiteY932" fmla="*/ 904936 h 1160647"/>
              <a:gd name="connsiteX933" fmla="*/ 711596 w 6248967"/>
              <a:gd name="connsiteY933" fmla="*/ 904936 h 1160647"/>
              <a:gd name="connsiteX934" fmla="*/ 711596 w 6248967"/>
              <a:gd name="connsiteY934" fmla="*/ 942130 h 1160647"/>
              <a:gd name="connsiteX935" fmla="*/ 758405 w 6248967"/>
              <a:gd name="connsiteY935" fmla="*/ 942130 h 1160647"/>
              <a:gd name="connsiteX936" fmla="*/ 758405 w 6248967"/>
              <a:gd name="connsiteY936" fmla="*/ 1072311 h 1160647"/>
              <a:gd name="connsiteX937" fmla="*/ 776237 w 6248967"/>
              <a:gd name="connsiteY937" fmla="*/ 1072311 h 1160647"/>
              <a:gd name="connsiteX938" fmla="*/ 794069 w 6248967"/>
              <a:gd name="connsiteY938" fmla="*/ 1065337 h 1160647"/>
              <a:gd name="connsiteX939" fmla="*/ 794069 w 6248967"/>
              <a:gd name="connsiteY939" fmla="*/ 1056038 h 1160647"/>
              <a:gd name="connsiteX940" fmla="*/ 787382 w 6248967"/>
              <a:gd name="connsiteY940" fmla="*/ 1053713 h 1160647"/>
              <a:gd name="connsiteX941" fmla="*/ 787382 w 6248967"/>
              <a:gd name="connsiteY941" fmla="*/ 1046739 h 1160647"/>
              <a:gd name="connsiteX942" fmla="*/ 794069 w 6248967"/>
              <a:gd name="connsiteY942" fmla="*/ 1042090 h 1160647"/>
              <a:gd name="connsiteX943" fmla="*/ 794069 w 6248967"/>
              <a:gd name="connsiteY943" fmla="*/ 990948 h 1160647"/>
              <a:gd name="connsiteX944" fmla="*/ 787382 w 6248967"/>
              <a:gd name="connsiteY944" fmla="*/ 988623 h 1160647"/>
              <a:gd name="connsiteX945" fmla="*/ 787382 w 6248967"/>
              <a:gd name="connsiteY945" fmla="*/ 981649 h 1160647"/>
              <a:gd name="connsiteX946" fmla="*/ 794069 w 6248967"/>
              <a:gd name="connsiteY946" fmla="*/ 977000 h 1160647"/>
              <a:gd name="connsiteX947" fmla="*/ 798527 w 6248967"/>
              <a:gd name="connsiteY947" fmla="*/ 972351 h 1160647"/>
              <a:gd name="connsiteX948" fmla="*/ 798527 w 6248967"/>
              <a:gd name="connsiteY948" fmla="*/ 963052 h 1160647"/>
              <a:gd name="connsiteX949" fmla="*/ 794069 w 6248967"/>
              <a:gd name="connsiteY949" fmla="*/ 963052 h 1160647"/>
              <a:gd name="connsiteX950" fmla="*/ 794069 w 6248967"/>
              <a:gd name="connsiteY950" fmla="*/ 956078 h 1160647"/>
              <a:gd name="connsiteX951" fmla="*/ 800756 w 6248967"/>
              <a:gd name="connsiteY951" fmla="*/ 951429 h 1160647"/>
              <a:gd name="connsiteX952" fmla="*/ 836420 w 6248967"/>
              <a:gd name="connsiteY952" fmla="*/ 886339 h 1160647"/>
              <a:gd name="connsiteX953" fmla="*/ 831962 w 6248967"/>
              <a:gd name="connsiteY953" fmla="*/ 884014 h 1160647"/>
              <a:gd name="connsiteX954" fmla="*/ 831962 w 6248967"/>
              <a:gd name="connsiteY954" fmla="*/ 877040 h 1160647"/>
              <a:gd name="connsiteX955" fmla="*/ 838649 w 6248967"/>
              <a:gd name="connsiteY955" fmla="*/ 874715 h 1160647"/>
              <a:gd name="connsiteX956" fmla="*/ 838649 w 6248967"/>
              <a:gd name="connsiteY956" fmla="*/ 865417 h 1160647"/>
              <a:gd name="connsiteX957" fmla="*/ 843107 w 6248967"/>
              <a:gd name="connsiteY957" fmla="*/ 865417 h 1160647"/>
              <a:gd name="connsiteX958" fmla="*/ 843107 w 6248967"/>
              <a:gd name="connsiteY958" fmla="*/ 844495 h 1160647"/>
              <a:gd name="connsiteX959" fmla="*/ 838649 w 6248967"/>
              <a:gd name="connsiteY959" fmla="*/ 844495 h 1160647"/>
              <a:gd name="connsiteX960" fmla="*/ 838649 w 6248967"/>
              <a:gd name="connsiteY960" fmla="*/ 839846 h 1160647"/>
              <a:gd name="connsiteX961" fmla="*/ 843107 w 6248967"/>
              <a:gd name="connsiteY961" fmla="*/ 837521 h 1160647"/>
              <a:gd name="connsiteX962" fmla="*/ 854252 w 6248967"/>
              <a:gd name="connsiteY962" fmla="*/ 821248 h 1160647"/>
              <a:gd name="connsiteX963" fmla="*/ 856481 w 6248967"/>
              <a:gd name="connsiteY963" fmla="*/ 811950 h 1160647"/>
              <a:gd name="connsiteX964" fmla="*/ 856481 w 6248967"/>
              <a:gd name="connsiteY964" fmla="*/ 786379 h 1160647"/>
              <a:gd name="connsiteX965" fmla="*/ 856760 w 6248967"/>
              <a:gd name="connsiteY965" fmla="*/ 785507 h 1160647"/>
              <a:gd name="connsiteX966" fmla="*/ 858710 w 6248967"/>
              <a:gd name="connsiteY966" fmla="*/ 779405 h 1160647"/>
              <a:gd name="connsiteX967" fmla="*/ 858989 w 6248967"/>
              <a:gd name="connsiteY967" fmla="*/ 780277 h 1160647"/>
              <a:gd name="connsiteX968" fmla="*/ 860939 w 6248967"/>
              <a:gd name="connsiteY968" fmla="*/ 786379 h 1160647"/>
              <a:gd name="connsiteX969" fmla="*/ 863168 w 6248967"/>
              <a:gd name="connsiteY969" fmla="*/ 811950 h 1160647"/>
              <a:gd name="connsiteX970" fmla="*/ 863168 w 6248967"/>
              <a:gd name="connsiteY970" fmla="*/ 818924 h 1160647"/>
              <a:gd name="connsiteX971" fmla="*/ 874314 w 6248967"/>
              <a:gd name="connsiteY971" fmla="*/ 837521 h 1160647"/>
              <a:gd name="connsiteX972" fmla="*/ 878772 w 6248967"/>
              <a:gd name="connsiteY972" fmla="*/ 839846 h 1160647"/>
              <a:gd name="connsiteX973" fmla="*/ 878772 w 6248967"/>
              <a:gd name="connsiteY973" fmla="*/ 844495 h 1160647"/>
              <a:gd name="connsiteX974" fmla="*/ 876543 w 6248967"/>
              <a:gd name="connsiteY974" fmla="*/ 865417 h 1160647"/>
              <a:gd name="connsiteX975" fmla="*/ 881001 w 6248967"/>
              <a:gd name="connsiteY975" fmla="*/ 874715 h 1160647"/>
              <a:gd name="connsiteX976" fmla="*/ 885459 w 6248967"/>
              <a:gd name="connsiteY976" fmla="*/ 877040 h 1160647"/>
              <a:gd name="connsiteX977" fmla="*/ 885459 w 6248967"/>
              <a:gd name="connsiteY977" fmla="*/ 884014 h 1160647"/>
              <a:gd name="connsiteX978" fmla="*/ 881001 w 6248967"/>
              <a:gd name="connsiteY978" fmla="*/ 886339 h 1160647"/>
              <a:gd name="connsiteX979" fmla="*/ 907192 w 6248967"/>
              <a:gd name="connsiteY979" fmla="*/ 913654 h 1160647"/>
              <a:gd name="connsiteX980" fmla="*/ 907615 w 6248967"/>
              <a:gd name="connsiteY980" fmla="*/ 915339 h 1160647"/>
              <a:gd name="connsiteX981" fmla="*/ 953954 w 6248967"/>
              <a:gd name="connsiteY981" fmla="*/ 915339 h 1160647"/>
              <a:gd name="connsiteX982" fmla="*/ 990768 w 6248967"/>
              <a:gd name="connsiteY982" fmla="*/ 907956 h 1160647"/>
              <a:gd name="connsiteX983" fmla="*/ 990768 w 6248967"/>
              <a:gd name="connsiteY983" fmla="*/ 886329 h 1160647"/>
              <a:gd name="connsiteX984" fmla="*/ 942487 w 6248967"/>
              <a:gd name="connsiteY984" fmla="*/ 886329 h 1160647"/>
              <a:gd name="connsiteX985" fmla="*/ 942487 w 6248967"/>
              <a:gd name="connsiteY985" fmla="*/ 724196 h 1160647"/>
              <a:gd name="connsiteX986" fmla="*/ 962754 w 6248967"/>
              <a:gd name="connsiteY986" fmla="*/ 724196 h 1160647"/>
              <a:gd name="connsiteX987" fmla="*/ 963261 w 6248967"/>
              <a:gd name="connsiteY987" fmla="*/ 723115 h 1160647"/>
              <a:gd name="connsiteX988" fmla="*/ 966807 w 6248967"/>
              <a:gd name="connsiteY988" fmla="*/ 715549 h 1160647"/>
              <a:gd name="connsiteX989" fmla="*/ 968581 w 6248967"/>
              <a:gd name="connsiteY989" fmla="*/ 715819 h 1160647"/>
              <a:gd name="connsiteX990" fmla="*/ 980994 w 6248967"/>
              <a:gd name="connsiteY990" fmla="*/ 717710 h 1160647"/>
              <a:gd name="connsiteX991" fmla="*/ 981501 w 6248967"/>
              <a:gd name="connsiteY991" fmla="*/ 719062 h 1160647"/>
              <a:gd name="connsiteX992" fmla="*/ 985047 w 6248967"/>
              <a:gd name="connsiteY992" fmla="*/ 728519 h 1160647"/>
              <a:gd name="connsiteX993" fmla="*/ 1011394 w 6248967"/>
              <a:gd name="connsiteY993" fmla="*/ 730681 h 1160647"/>
              <a:gd name="connsiteX994" fmla="*/ 1011394 w 6248967"/>
              <a:gd name="connsiteY994" fmla="*/ 607460 h 1160647"/>
              <a:gd name="connsiteX995" fmla="*/ 1013421 w 6248967"/>
              <a:gd name="connsiteY995" fmla="*/ 607460 h 1160647"/>
              <a:gd name="connsiteX996" fmla="*/ 1027608 w 6248967"/>
              <a:gd name="connsiteY996" fmla="*/ 607460 h 1160647"/>
              <a:gd name="connsiteX997" fmla="*/ 1027608 w 6248967"/>
              <a:gd name="connsiteY997" fmla="*/ 471268 h 1160647"/>
              <a:gd name="connsiteX998" fmla="*/ 1029381 w 6248967"/>
              <a:gd name="connsiteY998" fmla="*/ 471268 h 1160647"/>
              <a:gd name="connsiteX999" fmla="*/ 1041795 w 6248967"/>
              <a:gd name="connsiteY999" fmla="*/ 471268 h 1160647"/>
              <a:gd name="connsiteX1000" fmla="*/ 1041795 w 6248967"/>
              <a:gd name="connsiteY1000" fmla="*/ 356694 h 1160647"/>
              <a:gd name="connsiteX1001" fmla="*/ 1045848 w 6248967"/>
              <a:gd name="connsiteY1001" fmla="*/ 328590 h 1160647"/>
              <a:gd name="connsiteX1002" fmla="*/ 1047875 w 6248967"/>
              <a:gd name="connsiteY1002" fmla="*/ 328590 h 1160647"/>
              <a:gd name="connsiteX1003" fmla="*/ 1062062 w 6248967"/>
              <a:gd name="connsiteY1003" fmla="*/ 328590 h 1160647"/>
              <a:gd name="connsiteX1004" fmla="*/ 1098542 w 6248967"/>
              <a:gd name="connsiteY1004" fmla="*/ 246443 h 1160647"/>
              <a:gd name="connsiteX1005" fmla="*/ 1102596 w 6248967"/>
              <a:gd name="connsiteY1005" fmla="*/ 0 h 116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</a:cxnLst>
            <a:rect l="l" t="t" r="r" b="b"/>
            <a:pathLst>
              <a:path w="6248967" h="1160647">
                <a:moveTo>
                  <a:pt x="5466852" y="756158"/>
                </a:moveTo>
                <a:cubicBezTo>
                  <a:pt x="5466852" y="756158"/>
                  <a:pt x="5466852" y="756158"/>
                  <a:pt x="5504746" y="756158"/>
                </a:cubicBezTo>
                <a:cubicBezTo>
                  <a:pt x="5504746" y="756158"/>
                  <a:pt x="5504746" y="756158"/>
                  <a:pt x="5504746" y="757902"/>
                </a:cubicBezTo>
                <a:lnTo>
                  <a:pt x="5504746" y="770106"/>
                </a:lnTo>
                <a:cubicBezTo>
                  <a:pt x="5504746" y="770106"/>
                  <a:pt x="5504746" y="770106"/>
                  <a:pt x="5542639" y="770106"/>
                </a:cubicBezTo>
                <a:cubicBezTo>
                  <a:pt x="5542639" y="770106"/>
                  <a:pt x="5542639" y="770106"/>
                  <a:pt x="5542639" y="860767"/>
                </a:cubicBezTo>
                <a:cubicBezTo>
                  <a:pt x="5542639" y="860767"/>
                  <a:pt x="5542639" y="860767"/>
                  <a:pt x="5544032" y="860767"/>
                </a:cubicBezTo>
                <a:lnTo>
                  <a:pt x="5553784" y="860767"/>
                </a:lnTo>
                <a:cubicBezTo>
                  <a:pt x="5553784" y="860767"/>
                  <a:pt x="5553784" y="860767"/>
                  <a:pt x="5553784" y="993272"/>
                </a:cubicBezTo>
                <a:cubicBezTo>
                  <a:pt x="5553784" y="993272"/>
                  <a:pt x="5553784" y="993272"/>
                  <a:pt x="5556013" y="993272"/>
                </a:cubicBezTo>
                <a:lnTo>
                  <a:pt x="5571616" y="993272"/>
                </a:lnTo>
                <a:cubicBezTo>
                  <a:pt x="5571616" y="993272"/>
                  <a:pt x="5571616" y="993272"/>
                  <a:pt x="5571616" y="907260"/>
                </a:cubicBezTo>
                <a:cubicBezTo>
                  <a:pt x="5571616" y="907260"/>
                  <a:pt x="5571616" y="907260"/>
                  <a:pt x="5572452" y="906679"/>
                </a:cubicBezTo>
                <a:lnTo>
                  <a:pt x="5578303" y="902611"/>
                </a:lnTo>
                <a:cubicBezTo>
                  <a:pt x="5582761" y="902611"/>
                  <a:pt x="5582761" y="902611"/>
                  <a:pt x="5582761" y="903773"/>
                </a:cubicBezTo>
                <a:lnTo>
                  <a:pt x="5582761" y="911910"/>
                </a:lnTo>
                <a:cubicBezTo>
                  <a:pt x="5582761" y="911910"/>
                  <a:pt x="5582761" y="911910"/>
                  <a:pt x="5584990" y="910747"/>
                </a:cubicBezTo>
                <a:lnTo>
                  <a:pt x="5600593" y="902611"/>
                </a:lnTo>
                <a:cubicBezTo>
                  <a:pt x="5600593" y="902611"/>
                  <a:pt x="5600593" y="902611"/>
                  <a:pt x="5602544" y="902611"/>
                </a:cubicBezTo>
                <a:lnTo>
                  <a:pt x="5616196" y="902611"/>
                </a:lnTo>
                <a:cubicBezTo>
                  <a:pt x="5616196" y="902611"/>
                  <a:pt x="5616196" y="902611"/>
                  <a:pt x="5616196" y="1060687"/>
                </a:cubicBezTo>
                <a:cubicBezTo>
                  <a:pt x="5616196" y="1060687"/>
                  <a:pt x="5616196" y="1060687"/>
                  <a:pt x="5647403" y="1065337"/>
                </a:cubicBezTo>
                <a:cubicBezTo>
                  <a:pt x="5647403" y="1063012"/>
                  <a:pt x="5647403" y="1060687"/>
                  <a:pt x="5647403" y="1058363"/>
                </a:cubicBezTo>
                <a:cubicBezTo>
                  <a:pt x="5658548" y="1058363"/>
                  <a:pt x="5669693" y="1058363"/>
                  <a:pt x="5680838" y="1058363"/>
                </a:cubicBezTo>
                <a:cubicBezTo>
                  <a:pt x="5680838" y="1046739"/>
                  <a:pt x="5680838" y="1037441"/>
                  <a:pt x="5680838" y="1028142"/>
                </a:cubicBezTo>
                <a:lnTo>
                  <a:pt x="5689754" y="1028142"/>
                </a:lnTo>
                <a:cubicBezTo>
                  <a:pt x="5689754" y="1014194"/>
                  <a:pt x="5689754" y="1002571"/>
                  <a:pt x="5689754" y="988623"/>
                </a:cubicBezTo>
                <a:cubicBezTo>
                  <a:pt x="5691983" y="988623"/>
                  <a:pt x="5694212" y="988623"/>
                  <a:pt x="5696441" y="988623"/>
                </a:cubicBezTo>
                <a:cubicBezTo>
                  <a:pt x="5696441" y="974675"/>
                  <a:pt x="5696441" y="963052"/>
                  <a:pt x="5696441" y="949104"/>
                </a:cubicBezTo>
                <a:cubicBezTo>
                  <a:pt x="5700899" y="949104"/>
                  <a:pt x="5705357" y="949104"/>
                  <a:pt x="5712044" y="949104"/>
                </a:cubicBezTo>
                <a:cubicBezTo>
                  <a:pt x="5727647" y="944455"/>
                  <a:pt x="5745479" y="935156"/>
                  <a:pt x="5761082" y="928182"/>
                </a:cubicBezTo>
                <a:cubicBezTo>
                  <a:pt x="5763311" y="921208"/>
                  <a:pt x="5763311" y="914234"/>
                  <a:pt x="5763311" y="907260"/>
                </a:cubicBezTo>
                <a:cubicBezTo>
                  <a:pt x="5765540" y="914234"/>
                  <a:pt x="5765540" y="921208"/>
                  <a:pt x="5767769" y="928182"/>
                </a:cubicBezTo>
                <a:cubicBezTo>
                  <a:pt x="5785601" y="937481"/>
                  <a:pt x="5801204" y="946779"/>
                  <a:pt x="5819036" y="956078"/>
                </a:cubicBezTo>
                <a:cubicBezTo>
                  <a:pt x="5819036" y="953759"/>
                  <a:pt x="5819036" y="951441"/>
                  <a:pt x="5819036" y="951429"/>
                </a:cubicBezTo>
                <a:cubicBezTo>
                  <a:pt x="5823494" y="951429"/>
                  <a:pt x="5827953" y="951429"/>
                  <a:pt x="5832411" y="951429"/>
                </a:cubicBezTo>
                <a:cubicBezTo>
                  <a:pt x="5832411" y="963052"/>
                  <a:pt x="5832411" y="977000"/>
                  <a:pt x="5832411" y="988623"/>
                </a:cubicBezTo>
                <a:cubicBezTo>
                  <a:pt x="5834640" y="988623"/>
                  <a:pt x="5836869" y="988623"/>
                  <a:pt x="5839098" y="988623"/>
                </a:cubicBezTo>
                <a:cubicBezTo>
                  <a:pt x="5839098" y="1002571"/>
                  <a:pt x="5839098" y="1016519"/>
                  <a:pt x="5839098" y="1032791"/>
                </a:cubicBezTo>
                <a:cubicBezTo>
                  <a:pt x="5841327" y="1032791"/>
                  <a:pt x="5843556" y="1032791"/>
                  <a:pt x="5845785" y="1032791"/>
                </a:cubicBezTo>
                <a:cubicBezTo>
                  <a:pt x="5845785" y="1039765"/>
                  <a:pt x="5845785" y="1046739"/>
                  <a:pt x="5845785" y="1053713"/>
                </a:cubicBezTo>
                <a:cubicBezTo>
                  <a:pt x="5850243" y="1053713"/>
                  <a:pt x="5854701" y="1053713"/>
                  <a:pt x="5859159" y="1053713"/>
                </a:cubicBezTo>
                <a:cubicBezTo>
                  <a:pt x="5859159" y="1065337"/>
                  <a:pt x="5859159" y="1074635"/>
                  <a:pt x="5859159" y="1086258"/>
                </a:cubicBezTo>
                <a:cubicBezTo>
                  <a:pt x="5888136" y="1083934"/>
                  <a:pt x="5914884" y="1081609"/>
                  <a:pt x="5943861" y="1079284"/>
                </a:cubicBezTo>
                <a:cubicBezTo>
                  <a:pt x="5943861" y="1067661"/>
                  <a:pt x="5943861" y="1058363"/>
                  <a:pt x="5943861" y="1046739"/>
                </a:cubicBezTo>
                <a:cubicBezTo>
                  <a:pt x="5959464" y="1046739"/>
                  <a:pt x="5975067" y="1046739"/>
                  <a:pt x="5988441" y="1046739"/>
                </a:cubicBezTo>
                <a:cubicBezTo>
                  <a:pt x="5988441" y="1039765"/>
                  <a:pt x="5988441" y="1035116"/>
                  <a:pt x="5988441" y="1028142"/>
                </a:cubicBezTo>
                <a:cubicBezTo>
                  <a:pt x="6019648" y="1028142"/>
                  <a:pt x="6050854" y="1028142"/>
                  <a:pt x="6082060" y="1028142"/>
                </a:cubicBezTo>
                <a:cubicBezTo>
                  <a:pt x="6082060" y="1032791"/>
                  <a:pt x="6082060" y="1035116"/>
                  <a:pt x="6082060" y="1039765"/>
                </a:cubicBezTo>
                <a:cubicBezTo>
                  <a:pt x="6102121" y="1039765"/>
                  <a:pt x="6122182" y="1039765"/>
                  <a:pt x="6142243" y="1039765"/>
                </a:cubicBezTo>
                <a:cubicBezTo>
                  <a:pt x="6142243" y="1042090"/>
                  <a:pt x="6142243" y="1044415"/>
                  <a:pt x="6142243" y="1046739"/>
                </a:cubicBezTo>
                <a:cubicBezTo>
                  <a:pt x="6146701" y="1046739"/>
                  <a:pt x="6153388" y="1046739"/>
                  <a:pt x="6160075" y="1046739"/>
                </a:cubicBezTo>
                <a:cubicBezTo>
                  <a:pt x="6160075" y="1049064"/>
                  <a:pt x="6160075" y="1051389"/>
                  <a:pt x="6160075" y="1053713"/>
                </a:cubicBezTo>
                <a:cubicBezTo>
                  <a:pt x="6164533" y="1053713"/>
                  <a:pt x="6171220" y="1053713"/>
                  <a:pt x="6175678" y="1053713"/>
                </a:cubicBezTo>
                <a:cubicBezTo>
                  <a:pt x="6175678" y="1047044"/>
                  <a:pt x="6175678" y="1040375"/>
                  <a:pt x="6175678" y="1033706"/>
                </a:cubicBezTo>
                <a:lnTo>
                  <a:pt x="6248967" y="1160647"/>
                </a:lnTo>
                <a:cubicBezTo>
                  <a:pt x="5767237" y="1160647"/>
                  <a:pt x="5049492" y="1160647"/>
                  <a:pt x="3980101" y="1160647"/>
                </a:cubicBezTo>
                <a:cubicBezTo>
                  <a:pt x="3980101" y="1160647"/>
                  <a:pt x="3980101" y="1160647"/>
                  <a:pt x="3980101" y="1063012"/>
                </a:cubicBezTo>
                <a:cubicBezTo>
                  <a:pt x="3980101" y="1063012"/>
                  <a:pt x="3980101" y="1063012"/>
                  <a:pt x="3980937" y="1063593"/>
                </a:cubicBezTo>
                <a:lnTo>
                  <a:pt x="3986788" y="1067661"/>
                </a:lnTo>
                <a:cubicBezTo>
                  <a:pt x="3986788" y="1067661"/>
                  <a:pt x="3986788" y="1067661"/>
                  <a:pt x="3993475" y="1037441"/>
                </a:cubicBezTo>
                <a:cubicBezTo>
                  <a:pt x="3993475" y="1037441"/>
                  <a:pt x="3993475" y="1037441"/>
                  <a:pt x="3994311" y="1037441"/>
                </a:cubicBezTo>
                <a:lnTo>
                  <a:pt x="4000162" y="1037441"/>
                </a:lnTo>
                <a:cubicBezTo>
                  <a:pt x="4000162" y="1037441"/>
                  <a:pt x="4000162" y="1037441"/>
                  <a:pt x="4009078" y="967701"/>
                </a:cubicBezTo>
                <a:lnTo>
                  <a:pt x="4004620" y="963052"/>
                </a:lnTo>
                <a:cubicBezTo>
                  <a:pt x="4004620" y="963052"/>
                  <a:pt x="4004620" y="963052"/>
                  <a:pt x="4004620" y="962180"/>
                </a:cubicBezTo>
                <a:lnTo>
                  <a:pt x="4004620" y="956078"/>
                </a:lnTo>
                <a:cubicBezTo>
                  <a:pt x="4004620" y="956078"/>
                  <a:pt x="4004620" y="956078"/>
                  <a:pt x="4005456" y="955497"/>
                </a:cubicBezTo>
                <a:lnTo>
                  <a:pt x="4011307" y="951429"/>
                </a:lnTo>
                <a:cubicBezTo>
                  <a:pt x="4011307" y="951429"/>
                  <a:pt x="4011307" y="951429"/>
                  <a:pt x="4011586" y="949685"/>
                </a:cubicBezTo>
                <a:lnTo>
                  <a:pt x="4013536" y="937481"/>
                </a:lnTo>
                <a:cubicBezTo>
                  <a:pt x="4013536" y="937481"/>
                  <a:pt x="4013536" y="937481"/>
                  <a:pt x="4014094" y="939224"/>
                </a:cubicBezTo>
                <a:lnTo>
                  <a:pt x="4017994" y="951429"/>
                </a:lnTo>
                <a:lnTo>
                  <a:pt x="4022452" y="956078"/>
                </a:lnTo>
                <a:cubicBezTo>
                  <a:pt x="4022452" y="956078"/>
                  <a:pt x="4022452" y="956078"/>
                  <a:pt x="4022452" y="957240"/>
                </a:cubicBezTo>
                <a:lnTo>
                  <a:pt x="4022452" y="965377"/>
                </a:lnTo>
                <a:lnTo>
                  <a:pt x="4017994" y="967701"/>
                </a:lnTo>
                <a:cubicBezTo>
                  <a:pt x="4017994" y="967701"/>
                  <a:pt x="4017994" y="967701"/>
                  <a:pt x="4029140" y="1035116"/>
                </a:cubicBezTo>
                <a:cubicBezTo>
                  <a:pt x="4029140" y="1035116"/>
                  <a:pt x="4029140" y="1035116"/>
                  <a:pt x="4030254" y="1035116"/>
                </a:cubicBezTo>
                <a:lnTo>
                  <a:pt x="4038056" y="1035116"/>
                </a:lnTo>
                <a:cubicBezTo>
                  <a:pt x="4038056" y="1035116"/>
                  <a:pt x="4038056" y="1035116"/>
                  <a:pt x="4044743" y="1067661"/>
                </a:cubicBezTo>
                <a:cubicBezTo>
                  <a:pt x="4044743" y="1067661"/>
                  <a:pt x="4044743" y="1067661"/>
                  <a:pt x="4078178" y="1074635"/>
                </a:cubicBezTo>
                <a:cubicBezTo>
                  <a:pt x="4078178" y="1074635"/>
                  <a:pt x="4078178" y="1074635"/>
                  <a:pt x="4078178" y="1035116"/>
                </a:cubicBezTo>
                <a:cubicBezTo>
                  <a:pt x="4078178" y="1035116"/>
                  <a:pt x="4078178" y="1035116"/>
                  <a:pt x="4133903" y="1035116"/>
                </a:cubicBezTo>
                <a:cubicBezTo>
                  <a:pt x="4133903" y="1035116"/>
                  <a:pt x="4133903" y="1035116"/>
                  <a:pt x="4156193" y="1051389"/>
                </a:cubicBezTo>
                <a:cubicBezTo>
                  <a:pt x="4156193" y="1051389"/>
                  <a:pt x="4156193" y="1051389"/>
                  <a:pt x="4157586" y="1051389"/>
                </a:cubicBezTo>
                <a:lnTo>
                  <a:pt x="4167338" y="1051389"/>
                </a:lnTo>
                <a:cubicBezTo>
                  <a:pt x="4167338" y="1051389"/>
                  <a:pt x="4167338" y="1051389"/>
                  <a:pt x="4168731" y="1049355"/>
                </a:cubicBezTo>
                <a:lnTo>
                  <a:pt x="4178483" y="1035116"/>
                </a:lnTo>
                <a:cubicBezTo>
                  <a:pt x="4178483" y="1035116"/>
                  <a:pt x="4178483" y="1035116"/>
                  <a:pt x="4180434" y="1035116"/>
                </a:cubicBezTo>
                <a:lnTo>
                  <a:pt x="4194086" y="1035116"/>
                </a:lnTo>
                <a:cubicBezTo>
                  <a:pt x="4194086" y="1035116"/>
                  <a:pt x="4194086" y="1035116"/>
                  <a:pt x="4194086" y="1100206"/>
                </a:cubicBezTo>
                <a:cubicBezTo>
                  <a:pt x="4194086" y="1100206"/>
                  <a:pt x="4194086" y="1100206"/>
                  <a:pt x="4195201" y="1100497"/>
                </a:cubicBezTo>
                <a:lnTo>
                  <a:pt x="4203002" y="1102531"/>
                </a:lnTo>
                <a:cubicBezTo>
                  <a:pt x="4203002" y="1102531"/>
                  <a:pt x="4203002" y="1102531"/>
                  <a:pt x="4203002" y="1101369"/>
                </a:cubicBezTo>
                <a:lnTo>
                  <a:pt x="4203002" y="1093232"/>
                </a:lnTo>
                <a:cubicBezTo>
                  <a:pt x="4203002" y="1093232"/>
                  <a:pt x="4203002" y="1093232"/>
                  <a:pt x="4227522" y="1093232"/>
                </a:cubicBezTo>
                <a:cubicBezTo>
                  <a:pt x="4227522" y="1093232"/>
                  <a:pt x="4227522" y="1093232"/>
                  <a:pt x="4227522" y="995597"/>
                </a:cubicBezTo>
                <a:cubicBezTo>
                  <a:pt x="4229751" y="993272"/>
                  <a:pt x="4229751" y="993272"/>
                  <a:pt x="4281018" y="993272"/>
                </a:cubicBezTo>
                <a:cubicBezTo>
                  <a:pt x="4281018" y="993272"/>
                  <a:pt x="4281018" y="993272"/>
                  <a:pt x="4281018" y="991819"/>
                </a:cubicBezTo>
                <a:lnTo>
                  <a:pt x="4281018" y="981649"/>
                </a:lnTo>
                <a:cubicBezTo>
                  <a:pt x="4281018" y="981649"/>
                  <a:pt x="4281018" y="981649"/>
                  <a:pt x="4303308" y="981649"/>
                </a:cubicBezTo>
                <a:cubicBezTo>
                  <a:pt x="4303308" y="981649"/>
                  <a:pt x="4303308" y="981649"/>
                  <a:pt x="4303308" y="980487"/>
                </a:cubicBezTo>
                <a:lnTo>
                  <a:pt x="4303308" y="972351"/>
                </a:lnTo>
                <a:cubicBezTo>
                  <a:pt x="4303308" y="972351"/>
                  <a:pt x="4303308" y="972351"/>
                  <a:pt x="4347888" y="972351"/>
                </a:cubicBezTo>
                <a:cubicBezTo>
                  <a:pt x="4347888" y="972351"/>
                  <a:pt x="4347888" y="972351"/>
                  <a:pt x="4347888" y="993272"/>
                </a:cubicBezTo>
                <a:cubicBezTo>
                  <a:pt x="4347888" y="993272"/>
                  <a:pt x="4347888" y="993272"/>
                  <a:pt x="4350117" y="994435"/>
                </a:cubicBezTo>
                <a:lnTo>
                  <a:pt x="4365720" y="1002571"/>
                </a:lnTo>
                <a:cubicBezTo>
                  <a:pt x="4365720" y="1002571"/>
                  <a:pt x="4365720" y="1002571"/>
                  <a:pt x="4365720" y="1032791"/>
                </a:cubicBezTo>
                <a:cubicBezTo>
                  <a:pt x="4365720" y="1032791"/>
                  <a:pt x="4365720" y="1032791"/>
                  <a:pt x="4367113" y="1033373"/>
                </a:cubicBezTo>
                <a:lnTo>
                  <a:pt x="4376865" y="1037441"/>
                </a:lnTo>
                <a:cubicBezTo>
                  <a:pt x="4376865" y="1037441"/>
                  <a:pt x="4376865" y="1037441"/>
                  <a:pt x="4376865" y="1036279"/>
                </a:cubicBezTo>
                <a:lnTo>
                  <a:pt x="4376865" y="1028142"/>
                </a:lnTo>
                <a:cubicBezTo>
                  <a:pt x="4376865" y="1028142"/>
                  <a:pt x="4376865" y="1028142"/>
                  <a:pt x="4377980" y="1028142"/>
                </a:cubicBezTo>
                <a:lnTo>
                  <a:pt x="4385782" y="1028142"/>
                </a:lnTo>
                <a:cubicBezTo>
                  <a:pt x="4385782" y="1028142"/>
                  <a:pt x="4385782" y="1028142"/>
                  <a:pt x="4385782" y="1027270"/>
                </a:cubicBezTo>
                <a:lnTo>
                  <a:pt x="4385782" y="1021168"/>
                </a:lnTo>
                <a:cubicBezTo>
                  <a:pt x="4385782" y="1021168"/>
                  <a:pt x="4385782" y="1021168"/>
                  <a:pt x="4384667" y="1021168"/>
                </a:cubicBezTo>
                <a:lnTo>
                  <a:pt x="4376865" y="1021168"/>
                </a:lnTo>
                <a:cubicBezTo>
                  <a:pt x="4376865" y="1021168"/>
                  <a:pt x="4376865" y="1021168"/>
                  <a:pt x="4376865" y="1020006"/>
                </a:cubicBezTo>
                <a:lnTo>
                  <a:pt x="4376865" y="1011870"/>
                </a:lnTo>
                <a:cubicBezTo>
                  <a:pt x="4376865" y="1011870"/>
                  <a:pt x="4376865" y="1011870"/>
                  <a:pt x="4377980" y="1011870"/>
                </a:cubicBezTo>
                <a:lnTo>
                  <a:pt x="4385782" y="1011870"/>
                </a:lnTo>
                <a:cubicBezTo>
                  <a:pt x="4385782" y="1011870"/>
                  <a:pt x="4385782" y="1011870"/>
                  <a:pt x="4385782" y="1010707"/>
                </a:cubicBezTo>
                <a:lnTo>
                  <a:pt x="4385782" y="1002571"/>
                </a:lnTo>
                <a:cubicBezTo>
                  <a:pt x="4385782" y="1002571"/>
                  <a:pt x="4385782" y="1002571"/>
                  <a:pt x="4384667" y="1002571"/>
                </a:cubicBezTo>
                <a:lnTo>
                  <a:pt x="4376865" y="1002571"/>
                </a:lnTo>
                <a:cubicBezTo>
                  <a:pt x="4376865" y="1002571"/>
                  <a:pt x="4376865" y="1002571"/>
                  <a:pt x="4376865" y="1001409"/>
                </a:cubicBezTo>
                <a:lnTo>
                  <a:pt x="4376865" y="993272"/>
                </a:lnTo>
                <a:cubicBezTo>
                  <a:pt x="4376865" y="993272"/>
                  <a:pt x="4376865" y="993272"/>
                  <a:pt x="4377980" y="993272"/>
                </a:cubicBezTo>
                <a:lnTo>
                  <a:pt x="4385782" y="993272"/>
                </a:lnTo>
                <a:cubicBezTo>
                  <a:pt x="4385782" y="993272"/>
                  <a:pt x="4385782" y="993272"/>
                  <a:pt x="4385782" y="992401"/>
                </a:cubicBezTo>
                <a:lnTo>
                  <a:pt x="4385782" y="986299"/>
                </a:lnTo>
                <a:cubicBezTo>
                  <a:pt x="4385782" y="986299"/>
                  <a:pt x="4385782" y="986299"/>
                  <a:pt x="4384667" y="986299"/>
                </a:cubicBezTo>
                <a:lnTo>
                  <a:pt x="4376865" y="986299"/>
                </a:lnTo>
                <a:cubicBezTo>
                  <a:pt x="4376865" y="986299"/>
                  <a:pt x="4376865" y="986299"/>
                  <a:pt x="4376865" y="985136"/>
                </a:cubicBezTo>
                <a:lnTo>
                  <a:pt x="4376865" y="977000"/>
                </a:lnTo>
                <a:cubicBezTo>
                  <a:pt x="4376865" y="977000"/>
                  <a:pt x="4376865" y="977000"/>
                  <a:pt x="4377980" y="977000"/>
                </a:cubicBezTo>
                <a:lnTo>
                  <a:pt x="4385782" y="977000"/>
                </a:lnTo>
                <a:cubicBezTo>
                  <a:pt x="4385782" y="977000"/>
                  <a:pt x="4385782" y="977000"/>
                  <a:pt x="4385782" y="975838"/>
                </a:cubicBezTo>
                <a:lnTo>
                  <a:pt x="4385782" y="967701"/>
                </a:lnTo>
                <a:cubicBezTo>
                  <a:pt x="4385782" y="967701"/>
                  <a:pt x="4385782" y="967701"/>
                  <a:pt x="4384667" y="967701"/>
                </a:cubicBezTo>
                <a:lnTo>
                  <a:pt x="4376865" y="967701"/>
                </a:lnTo>
                <a:cubicBezTo>
                  <a:pt x="4376865" y="967701"/>
                  <a:pt x="4376865" y="967701"/>
                  <a:pt x="4376865" y="966830"/>
                </a:cubicBezTo>
                <a:lnTo>
                  <a:pt x="4376865" y="960727"/>
                </a:lnTo>
                <a:cubicBezTo>
                  <a:pt x="4376865" y="960727"/>
                  <a:pt x="4376865" y="960727"/>
                  <a:pt x="4377980" y="960727"/>
                </a:cubicBezTo>
                <a:lnTo>
                  <a:pt x="4385782" y="960727"/>
                </a:lnTo>
                <a:cubicBezTo>
                  <a:pt x="4385782" y="960727"/>
                  <a:pt x="4385782" y="960727"/>
                  <a:pt x="4385782" y="959565"/>
                </a:cubicBezTo>
                <a:lnTo>
                  <a:pt x="4385782" y="951429"/>
                </a:lnTo>
                <a:cubicBezTo>
                  <a:pt x="4385782" y="951429"/>
                  <a:pt x="4385782" y="951429"/>
                  <a:pt x="4384667" y="951429"/>
                </a:cubicBezTo>
                <a:lnTo>
                  <a:pt x="4376865" y="951429"/>
                </a:lnTo>
                <a:cubicBezTo>
                  <a:pt x="4376865" y="951429"/>
                  <a:pt x="4376865" y="951429"/>
                  <a:pt x="4376865" y="950267"/>
                </a:cubicBezTo>
                <a:lnTo>
                  <a:pt x="4376865" y="942130"/>
                </a:lnTo>
                <a:cubicBezTo>
                  <a:pt x="4376865" y="942130"/>
                  <a:pt x="4376865" y="942130"/>
                  <a:pt x="4377980" y="942130"/>
                </a:cubicBezTo>
                <a:lnTo>
                  <a:pt x="4385782" y="942130"/>
                </a:lnTo>
                <a:cubicBezTo>
                  <a:pt x="4385782" y="942130"/>
                  <a:pt x="4385782" y="942130"/>
                  <a:pt x="4385782" y="940968"/>
                </a:cubicBezTo>
                <a:lnTo>
                  <a:pt x="4385782" y="932832"/>
                </a:lnTo>
                <a:cubicBezTo>
                  <a:pt x="4385782" y="932832"/>
                  <a:pt x="4385782" y="932832"/>
                  <a:pt x="4384667" y="932832"/>
                </a:cubicBezTo>
                <a:lnTo>
                  <a:pt x="4376865" y="932832"/>
                </a:lnTo>
                <a:cubicBezTo>
                  <a:pt x="4376865" y="932832"/>
                  <a:pt x="4376865" y="932832"/>
                  <a:pt x="4376865" y="931960"/>
                </a:cubicBezTo>
                <a:lnTo>
                  <a:pt x="4376865" y="925858"/>
                </a:lnTo>
                <a:cubicBezTo>
                  <a:pt x="4376865" y="925858"/>
                  <a:pt x="4376865" y="925858"/>
                  <a:pt x="4377980" y="925858"/>
                </a:cubicBezTo>
                <a:lnTo>
                  <a:pt x="4385782" y="925858"/>
                </a:lnTo>
                <a:cubicBezTo>
                  <a:pt x="4385782" y="925858"/>
                  <a:pt x="4385782" y="925858"/>
                  <a:pt x="4385782" y="924695"/>
                </a:cubicBezTo>
                <a:lnTo>
                  <a:pt x="4385782" y="916559"/>
                </a:lnTo>
                <a:cubicBezTo>
                  <a:pt x="4385782" y="916559"/>
                  <a:pt x="4385782" y="916559"/>
                  <a:pt x="4384667" y="916559"/>
                </a:cubicBezTo>
                <a:lnTo>
                  <a:pt x="4376865" y="916559"/>
                </a:lnTo>
                <a:cubicBezTo>
                  <a:pt x="4376865" y="916559"/>
                  <a:pt x="4376865" y="916559"/>
                  <a:pt x="4376865" y="915397"/>
                </a:cubicBezTo>
                <a:lnTo>
                  <a:pt x="4376865" y="907260"/>
                </a:lnTo>
                <a:cubicBezTo>
                  <a:pt x="4376865" y="907260"/>
                  <a:pt x="4376865" y="907260"/>
                  <a:pt x="4377980" y="907260"/>
                </a:cubicBezTo>
                <a:lnTo>
                  <a:pt x="4385782" y="907260"/>
                </a:lnTo>
                <a:cubicBezTo>
                  <a:pt x="4385782" y="907260"/>
                  <a:pt x="4385782" y="907260"/>
                  <a:pt x="4385782" y="906389"/>
                </a:cubicBezTo>
                <a:lnTo>
                  <a:pt x="4385782" y="900287"/>
                </a:lnTo>
                <a:cubicBezTo>
                  <a:pt x="4385782" y="900287"/>
                  <a:pt x="4385782" y="900287"/>
                  <a:pt x="4384667" y="900287"/>
                </a:cubicBezTo>
                <a:lnTo>
                  <a:pt x="4376865" y="900287"/>
                </a:lnTo>
                <a:cubicBezTo>
                  <a:pt x="4376865" y="900287"/>
                  <a:pt x="4376865" y="900287"/>
                  <a:pt x="4376865" y="899124"/>
                </a:cubicBezTo>
                <a:lnTo>
                  <a:pt x="4376865" y="890988"/>
                </a:lnTo>
                <a:cubicBezTo>
                  <a:pt x="4376865" y="890988"/>
                  <a:pt x="4376865" y="890988"/>
                  <a:pt x="4377980" y="890988"/>
                </a:cubicBezTo>
                <a:lnTo>
                  <a:pt x="4385782" y="890988"/>
                </a:lnTo>
                <a:cubicBezTo>
                  <a:pt x="4385782" y="890988"/>
                  <a:pt x="4385782" y="890988"/>
                  <a:pt x="4385782" y="889826"/>
                </a:cubicBezTo>
                <a:lnTo>
                  <a:pt x="4385782" y="881689"/>
                </a:lnTo>
                <a:cubicBezTo>
                  <a:pt x="4385782" y="881689"/>
                  <a:pt x="4385782" y="881689"/>
                  <a:pt x="4384667" y="881689"/>
                </a:cubicBezTo>
                <a:lnTo>
                  <a:pt x="4376865" y="881689"/>
                </a:lnTo>
                <a:cubicBezTo>
                  <a:pt x="4376865" y="881689"/>
                  <a:pt x="4376865" y="881689"/>
                  <a:pt x="4376865" y="880527"/>
                </a:cubicBezTo>
                <a:lnTo>
                  <a:pt x="4376865" y="872391"/>
                </a:lnTo>
                <a:cubicBezTo>
                  <a:pt x="4376865" y="872391"/>
                  <a:pt x="4376865" y="872391"/>
                  <a:pt x="4377980" y="872391"/>
                </a:cubicBezTo>
                <a:lnTo>
                  <a:pt x="4385782" y="872391"/>
                </a:lnTo>
                <a:cubicBezTo>
                  <a:pt x="4385782" y="872391"/>
                  <a:pt x="4385782" y="872391"/>
                  <a:pt x="4385782" y="871519"/>
                </a:cubicBezTo>
                <a:lnTo>
                  <a:pt x="4385782" y="865417"/>
                </a:lnTo>
                <a:cubicBezTo>
                  <a:pt x="4385782" y="865417"/>
                  <a:pt x="4385782" y="865417"/>
                  <a:pt x="4384667" y="865417"/>
                </a:cubicBezTo>
                <a:lnTo>
                  <a:pt x="4376865" y="865417"/>
                </a:lnTo>
                <a:cubicBezTo>
                  <a:pt x="4376865" y="865417"/>
                  <a:pt x="4376865" y="865417"/>
                  <a:pt x="4376865" y="864255"/>
                </a:cubicBezTo>
                <a:lnTo>
                  <a:pt x="4376865" y="856118"/>
                </a:lnTo>
                <a:cubicBezTo>
                  <a:pt x="4376865" y="856118"/>
                  <a:pt x="4376865" y="856118"/>
                  <a:pt x="4377980" y="856118"/>
                </a:cubicBezTo>
                <a:lnTo>
                  <a:pt x="4385782" y="856118"/>
                </a:lnTo>
                <a:cubicBezTo>
                  <a:pt x="4385782" y="856118"/>
                  <a:pt x="4385782" y="856118"/>
                  <a:pt x="4385782" y="854956"/>
                </a:cubicBezTo>
                <a:lnTo>
                  <a:pt x="4385782" y="846820"/>
                </a:lnTo>
                <a:cubicBezTo>
                  <a:pt x="4385782" y="846820"/>
                  <a:pt x="4385782" y="846820"/>
                  <a:pt x="4384667" y="846820"/>
                </a:cubicBezTo>
                <a:lnTo>
                  <a:pt x="4376865" y="846820"/>
                </a:lnTo>
                <a:cubicBezTo>
                  <a:pt x="4376865" y="846820"/>
                  <a:pt x="4376865" y="846820"/>
                  <a:pt x="4376865" y="845657"/>
                </a:cubicBezTo>
                <a:lnTo>
                  <a:pt x="4376865" y="837521"/>
                </a:lnTo>
                <a:cubicBezTo>
                  <a:pt x="4376865" y="837521"/>
                  <a:pt x="4376865" y="837521"/>
                  <a:pt x="4377980" y="837521"/>
                </a:cubicBezTo>
                <a:lnTo>
                  <a:pt x="4385782" y="837521"/>
                </a:lnTo>
                <a:cubicBezTo>
                  <a:pt x="4385782" y="837521"/>
                  <a:pt x="4385782" y="837521"/>
                  <a:pt x="4385782" y="836649"/>
                </a:cubicBezTo>
                <a:lnTo>
                  <a:pt x="4385782" y="830547"/>
                </a:lnTo>
                <a:cubicBezTo>
                  <a:pt x="4385782" y="830547"/>
                  <a:pt x="4385782" y="830547"/>
                  <a:pt x="4384667" y="830547"/>
                </a:cubicBezTo>
                <a:lnTo>
                  <a:pt x="4376865" y="830547"/>
                </a:lnTo>
                <a:cubicBezTo>
                  <a:pt x="4376865" y="830547"/>
                  <a:pt x="4376865" y="830547"/>
                  <a:pt x="4376865" y="829385"/>
                </a:cubicBezTo>
                <a:lnTo>
                  <a:pt x="4376865" y="821248"/>
                </a:lnTo>
                <a:cubicBezTo>
                  <a:pt x="4376865" y="821248"/>
                  <a:pt x="4376865" y="821248"/>
                  <a:pt x="4377980" y="821248"/>
                </a:cubicBezTo>
                <a:lnTo>
                  <a:pt x="4385782" y="821248"/>
                </a:lnTo>
                <a:cubicBezTo>
                  <a:pt x="4385782" y="821248"/>
                  <a:pt x="4385782" y="821248"/>
                  <a:pt x="4384667" y="819505"/>
                </a:cubicBezTo>
                <a:lnTo>
                  <a:pt x="4376865" y="807301"/>
                </a:lnTo>
                <a:cubicBezTo>
                  <a:pt x="4376865" y="807301"/>
                  <a:pt x="4376865" y="807301"/>
                  <a:pt x="4376865" y="770106"/>
                </a:cubicBezTo>
                <a:cubicBezTo>
                  <a:pt x="4376865" y="770106"/>
                  <a:pt x="4376865" y="770106"/>
                  <a:pt x="4526209" y="770106"/>
                </a:cubicBezTo>
                <a:cubicBezTo>
                  <a:pt x="4526209" y="770106"/>
                  <a:pt x="4526209" y="770106"/>
                  <a:pt x="4539583" y="791028"/>
                </a:cubicBezTo>
                <a:cubicBezTo>
                  <a:pt x="4539583" y="791028"/>
                  <a:pt x="4539583" y="791028"/>
                  <a:pt x="4539583" y="837521"/>
                </a:cubicBezTo>
                <a:cubicBezTo>
                  <a:pt x="4539583" y="837521"/>
                  <a:pt x="4539583" y="837521"/>
                  <a:pt x="4538469" y="837521"/>
                </a:cubicBezTo>
                <a:lnTo>
                  <a:pt x="4530667" y="837521"/>
                </a:lnTo>
                <a:cubicBezTo>
                  <a:pt x="4530667" y="837521"/>
                  <a:pt x="4530667" y="837521"/>
                  <a:pt x="4530667" y="838683"/>
                </a:cubicBezTo>
                <a:lnTo>
                  <a:pt x="4530667" y="846820"/>
                </a:lnTo>
                <a:cubicBezTo>
                  <a:pt x="4530667" y="846820"/>
                  <a:pt x="4530667" y="846820"/>
                  <a:pt x="4531782" y="846820"/>
                </a:cubicBezTo>
                <a:lnTo>
                  <a:pt x="4539583" y="846820"/>
                </a:lnTo>
                <a:cubicBezTo>
                  <a:pt x="4539583" y="846820"/>
                  <a:pt x="4539583" y="846820"/>
                  <a:pt x="4539583" y="847982"/>
                </a:cubicBezTo>
                <a:lnTo>
                  <a:pt x="4539583" y="856118"/>
                </a:lnTo>
                <a:cubicBezTo>
                  <a:pt x="4539583" y="856118"/>
                  <a:pt x="4539583" y="856118"/>
                  <a:pt x="4538469" y="856118"/>
                </a:cubicBezTo>
                <a:lnTo>
                  <a:pt x="4530667" y="856118"/>
                </a:lnTo>
                <a:cubicBezTo>
                  <a:pt x="4530667" y="856118"/>
                  <a:pt x="4530667" y="856118"/>
                  <a:pt x="4530667" y="857280"/>
                </a:cubicBezTo>
                <a:lnTo>
                  <a:pt x="4530667" y="865417"/>
                </a:lnTo>
                <a:cubicBezTo>
                  <a:pt x="4530667" y="865417"/>
                  <a:pt x="4530667" y="865417"/>
                  <a:pt x="4531782" y="865417"/>
                </a:cubicBezTo>
                <a:lnTo>
                  <a:pt x="4539583" y="865417"/>
                </a:lnTo>
                <a:cubicBezTo>
                  <a:pt x="4539583" y="865417"/>
                  <a:pt x="4539583" y="865417"/>
                  <a:pt x="4539583" y="866289"/>
                </a:cubicBezTo>
                <a:lnTo>
                  <a:pt x="4539583" y="872391"/>
                </a:lnTo>
                <a:cubicBezTo>
                  <a:pt x="4539583" y="872391"/>
                  <a:pt x="4539583" y="872391"/>
                  <a:pt x="4538469" y="872391"/>
                </a:cubicBezTo>
                <a:lnTo>
                  <a:pt x="4530667" y="872391"/>
                </a:lnTo>
                <a:cubicBezTo>
                  <a:pt x="4530667" y="872391"/>
                  <a:pt x="4530667" y="872391"/>
                  <a:pt x="4530667" y="873553"/>
                </a:cubicBezTo>
                <a:lnTo>
                  <a:pt x="4530667" y="881689"/>
                </a:lnTo>
                <a:cubicBezTo>
                  <a:pt x="4530667" y="881689"/>
                  <a:pt x="4530667" y="881689"/>
                  <a:pt x="4531782" y="881689"/>
                </a:cubicBezTo>
                <a:lnTo>
                  <a:pt x="4539583" y="881689"/>
                </a:lnTo>
                <a:cubicBezTo>
                  <a:pt x="4539583" y="881689"/>
                  <a:pt x="4539583" y="881689"/>
                  <a:pt x="4539583" y="882852"/>
                </a:cubicBezTo>
                <a:lnTo>
                  <a:pt x="4539583" y="890988"/>
                </a:lnTo>
                <a:cubicBezTo>
                  <a:pt x="4539583" y="890988"/>
                  <a:pt x="4539583" y="890988"/>
                  <a:pt x="4538469" y="890988"/>
                </a:cubicBezTo>
                <a:lnTo>
                  <a:pt x="4530667" y="890988"/>
                </a:lnTo>
                <a:cubicBezTo>
                  <a:pt x="4530667" y="890988"/>
                  <a:pt x="4530667" y="890988"/>
                  <a:pt x="4530667" y="892150"/>
                </a:cubicBezTo>
                <a:lnTo>
                  <a:pt x="4530667" y="900287"/>
                </a:lnTo>
                <a:cubicBezTo>
                  <a:pt x="4530667" y="900287"/>
                  <a:pt x="4530667" y="900287"/>
                  <a:pt x="4531782" y="900287"/>
                </a:cubicBezTo>
                <a:lnTo>
                  <a:pt x="4539583" y="900287"/>
                </a:lnTo>
                <a:cubicBezTo>
                  <a:pt x="4539583" y="900287"/>
                  <a:pt x="4539583" y="900287"/>
                  <a:pt x="4539583" y="901158"/>
                </a:cubicBezTo>
                <a:lnTo>
                  <a:pt x="4539583" y="907260"/>
                </a:lnTo>
                <a:cubicBezTo>
                  <a:pt x="4539583" y="907260"/>
                  <a:pt x="4539583" y="907260"/>
                  <a:pt x="4538469" y="907260"/>
                </a:cubicBezTo>
                <a:lnTo>
                  <a:pt x="4530667" y="907260"/>
                </a:lnTo>
                <a:cubicBezTo>
                  <a:pt x="4530667" y="907260"/>
                  <a:pt x="4530667" y="907260"/>
                  <a:pt x="4530667" y="908423"/>
                </a:cubicBezTo>
                <a:lnTo>
                  <a:pt x="4530667" y="916559"/>
                </a:lnTo>
                <a:cubicBezTo>
                  <a:pt x="4530667" y="916559"/>
                  <a:pt x="4530667" y="916559"/>
                  <a:pt x="4531782" y="916559"/>
                </a:cubicBezTo>
                <a:lnTo>
                  <a:pt x="4539583" y="916559"/>
                </a:lnTo>
                <a:cubicBezTo>
                  <a:pt x="4539583" y="916559"/>
                  <a:pt x="4539583" y="916559"/>
                  <a:pt x="4539583" y="917721"/>
                </a:cubicBezTo>
                <a:lnTo>
                  <a:pt x="4539583" y="925858"/>
                </a:lnTo>
                <a:cubicBezTo>
                  <a:pt x="4539583" y="925858"/>
                  <a:pt x="4539583" y="925858"/>
                  <a:pt x="4538469" y="925858"/>
                </a:cubicBezTo>
                <a:lnTo>
                  <a:pt x="4530667" y="925858"/>
                </a:lnTo>
                <a:cubicBezTo>
                  <a:pt x="4530667" y="925858"/>
                  <a:pt x="4530667" y="925858"/>
                  <a:pt x="4530667" y="926729"/>
                </a:cubicBezTo>
                <a:lnTo>
                  <a:pt x="4530667" y="932832"/>
                </a:lnTo>
                <a:cubicBezTo>
                  <a:pt x="4530667" y="932832"/>
                  <a:pt x="4530667" y="932832"/>
                  <a:pt x="4531782" y="932832"/>
                </a:cubicBezTo>
                <a:lnTo>
                  <a:pt x="4539583" y="932832"/>
                </a:lnTo>
                <a:cubicBezTo>
                  <a:pt x="4539583" y="932832"/>
                  <a:pt x="4539583" y="932832"/>
                  <a:pt x="4539583" y="933994"/>
                </a:cubicBezTo>
                <a:lnTo>
                  <a:pt x="4539583" y="942130"/>
                </a:lnTo>
                <a:cubicBezTo>
                  <a:pt x="4539583" y="942130"/>
                  <a:pt x="4539583" y="942130"/>
                  <a:pt x="4538469" y="942130"/>
                </a:cubicBezTo>
                <a:lnTo>
                  <a:pt x="4530667" y="942130"/>
                </a:lnTo>
                <a:cubicBezTo>
                  <a:pt x="4530667" y="942130"/>
                  <a:pt x="4530667" y="942130"/>
                  <a:pt x="4530667" y="943292"/>
                </a:cubicBezTo>
                <a:lnTo>
                  <a:pt x="4530667" y="951429"/>
                </a:lnTo>
                <a:cubicBezTo>
                  <a:pt x="4530667" y="951429"/>
                  <a:pt x="4530667" y="951429"/>
                  <a:pt x="4531782" y="951429"/>
                </a:cubicBezTo>
                <a:lnTo>
                  <a:pt x="4539583" y="951429"/>
                </a:lnTo>
                <a:cubicBezTo>
                  <a:pt x="4539583" y="951429"/>
                  <a:pt x="4539583" y="951429"/>
                  <a:pt x="4539583" y="952591"/>
                </a:cubicBezTo>
                <a:lnTo>
                  <a:pt x="4539583" y="960727"/>
                </a:lnTo>
                <a:cubicBezTo>
                  <a:pt x="4539583" y="960727"/>
                  <a:pt x="4539583" y="960727"/>
                  <a:pt x="4538469" y="960727"/>
                </a:cubicBezTo>
                <a:lnTo>
                  <a:pt x="4530667" y="960727"/>
                </a:lnTo>
                <a:cubicBezTo>
                  <a:pt x="4530667" y="960727"/>
                  <a:pt x="4530667" y="960727"/>
                  <a:pt x="4530667" y="961599"/>
                </a:cubicBezTo>
                <a:lnTo>
                  <a:pt x="4530667" y="967701"/>
                </a:lnTo>
                <a:cubicBezTo>
                  <a:pt x="4530667" y="967701"/>
                  <a:pt x="4530667" y="967701"/>
                  <a:pt x="4531782" y="967701"/>
                </a:cubicBezTo>
                <a:lnTo>
                  <a:pt x="4539583" y="967701"/>
                </a:lnTo>
                <a:cubicBezTo>
                  <a:pt x="4539583" y="967701"/>
                  <a:pt x="4539583" y="967701"/>
                  <a:pt x="4539583" y="968864"/>
                </a:cubicBezTo>
                <a:lnTo>
                  <a:pt x="4539583" y="977000"/>
                </a:lnTo>
                <a:cubicBezTo>
                  <a:pt x="4539583" y="977000"/>
                  <a:pt x="4539583" y="977000"/>
                  <a:pt x="4538469" y="977000"/>
                </a:cubicBezTo>
                <a:lnTo>
                  <a:pt x="4530667" y="977000"/>
                </a:lnTo>
                <a:cubicBezTo>
                  <a:pt x="4530667" y="977000"/>
                  <a:pt x="4530667" y="977000"/>
                  <a:pt x="4530667" y="978162"/>
                </a:cubicBezTo>
                <a:lnTo>
                  <a:pt x="4530667" y="986299"/>
                </a:lnTo>
                <a:cubicBezTo>
                  <a:pt x="4530667" y="986299"/>
                  <a:pt x="4530667" y="986299"/>
                  <a:pt x="4531782" y="986299"/>
                </a:cubicBezTo>
                <a:lnTo>
                  <a:pt x="4539583" y="986299"/>
                </a:lnTo>
                <a:cubicBezTo>
                  <a:pt x="4539583" y="986299"/>
                  <a:pt x="4539583" y="986299"/>
                  <a:pt x="4539583" y="987170"/>
                </a:cubicBezTo>
                <a:lnTo>
                  <a:pt x="4539583" y="993272"/>
                </a:lnTo>
                <a:cubicBezTo>
                  <a:pt x="4539583" y="993272"/>
                  <a:pt x="4539583" y="993272"/>
                  <a:pt x="4538469" y="993272"/>
                </a:cubicBezTo>
                <a:lnTo>
                  <a:pt x="4530667" y="993272"/>
                </a:lnTo>
                <a:cubicBezTo>
                  <a:pt x="4530667" y="993272"/>
                  <a:pt x="4530667" y="993272"/>
                  <a:pt x="4530667" y="994435"/>
                </a:cubicBezTo>
                <a:lnTo>
                  <a:pt x="4530667" y="1002571"/>
                </a:lnTo>
                <a:cubicBezTo>
                  <a:pt x="4530667" y="1002571"/>
                  <a:pt x="4530667" y="1002571"/>
                  <a:pt x="4531782" y="1002571"/>
                </a:cubicBezTo>
                <a:lnTo>
                  <a:pt x="4539583" y="1002571"/>
                </a:lnTo>
                <a:cubicBezTo>
                  <a:pt x="4539583" y="1002571"/>
                  <a:pt x="4539583" y="1002571"/>
                  <a:pt x="4539583" y="1003733"/>
                </a:cubicBezTo>
                <a:lnTo>
                  <a:pt x="4539583" y="1011870"/>
                </a:lnTo>
                <a:cubicBezTo>
                  <a:pt x="4539583" y="1011870"/>
                  <a:pt x="4539583" y="1011870"/>
                  <a:pt x="4538469" y="1011870"/>
                </a:cubicBezTo>
                <a:lnTo>
                  <a:pt x="4530667" y="1011870"/>
                </a:lnTo>
                <a:cubicBezTo>
                  <a:pt x="4530667" y="1011870"/>
                  <a:pt x="4530667" y="1011870"/>
                  <a:pt x="4530667" y="1013032"/>
                </a:cubicBezTo>
                <a:lnTo>
                  <a:pt x="4530667" y="1021168"/>
                </a:lnTo>
                <a:cubicBezTo>
                  <a:pt x="4530667" y="1021168"/>
                  <a:pt x="4530667" y="1021168"/>
                  <a:pt x="4531782" y="1021168"/>
                </a:cubicBezTo>
                <a:lnTo>
                  <a:pt x="4539583" y="1021168"/>
                </a:lnTo>
                <a:cubicBezTo>
                  <a:pt x="4539583" y="1021168"/>
                  <a:pt x="4539583" y="1021168"/>
                  <a:pt x="4539583" y="1022040"/>
                </a:cubicBezTo>
                <a:lnTo>
                  <a:pt x="4539583" y="1028142"/>
                </a:lnTo>
                <a:cubicBezTo>
                  <a:pt x="4539583" y="1028142"/>
                  <a:pt x="4539583" y="1028142"/>
                  <a:pt x="4538469" y="1028142"/>
                </a:cubicBezTo>
                <a:lnTo>
                  <a:pt x="4530667" y="1028142"/>
                </a:lnTo>
                <a:cubicBezTo>
                  <a:pt x="4530667" y="1028142"/>
                  <a:pt x="4530667" y="1028142"/>
                  <a:pt x="4530667" y="1029304"/>
                </a:cubicBezTo>
                <a:lnTo>
                  <a:pt x="4530667" y="1037441"/>
                </a:lnTo>
                <a:cubicBezTo>
                  <a:pt x="4530667" y="1037441"/>
                  <a:pt x="4530667" y="1037441"/>
                  <a:pt x="4555186" y="1058363"/>
                </a:cubicBezTo>
                <a:cubicBezTo>
                  <a:pt x="4555186" y="1063012"/>
                  <a:pt x="4555186" y="1063012"/>
                  <a:pt x="4554072" y="1063012"/>
                </a:cubicBezTo>
                <a:lnTo>
                  <a:pt x="4546270" y="1063012"/>
                </a:lnTo>
                <a:cubicBezTo>
                  <a:pt x="4546270" y="1063012"/>
                  <a:pt x="4546270" y="1063012"/>
                  <a:pt x="4546270" y="1088583"/>
                </a:cubicBezTo>
                <a:cubicBezTo>
                  <a:pt x="4546270" y="1088583"/>
                  <a:pt x="4546270" y="1088583"/>
                  <a:pt x="4547385" y="1088583"/>
                </a:cubicBezTo>
                <a:lnTo>
                  <a:pt x="4555186" y="1088583"/>
                </a:lnTo>
                <a:cubicBezTo>
                  <a:pt x="4555186" y="1088583"/>
                  <a:pt x="4555186" y="1088583"/>
                  <a:pt x="4555186" y="1087130"/>
                </a:cubicBezTo>
                <a:lnTo>
                  <a:pt x="4555186" y="1076960"/>
                </a:lnTo>
                <a:cubicBezTo>
                  <a:pt x="4555186" y="1076960"/>
                  <a:pt x="4555186" y="1076960"/>
                  <a:pt x="4556301" y="1076379"/>
                </a:cubicBezTo>
                <a:lnTo>
                  <a:pt x="4564102" y="1072311"/>
                </a:lnTo>
                <a:cubicBezTo>
                  <a:pt x="4564102" y="1072311"/>
                  <a:pt x="4564102" y="1072311"/>
                  <a:pt x="4566053" y="1072311"/>
                </a:cubicBezTo>
                <a:lnTo>
                  <a:pt x="4579706" y="1072311"/>
                </a:lnTo>
                <a:cubicBezTo>
                  <a:pt x="4579706" y="1072311"/>
                  <a:pt x="4579706" y="1072311"/>
                  <a:pt x="4579706" y="1073473"/>
                </a:cubicBezTo>
                <a:lnTo>
                  <a:pt x="4579706" y="1081609"/>
                </a:lnTo>
                <a:cubicBezTo>
                  <a:pt x="4579706" y="1081609"/>
                  <a:pt x="4579706" y="1081609"/>
                  <a:pt x="4581377" y="1081609"/>
                </a:cubicBezTo>
                <a:lnTo>
                  <a:pt x="4593080" y="1081609"/>
                </a:lnTo>
                <a:cubicBezTo>
                  <a:pt x="4593080" y="1086258"/>
                  <a:pt x="4593080" y="1086258"/>
                  <a:pt x="4594194" y="1086258"/>
                </a:cubicBezTo>
                <a:lnTo>
                  <a:pt x="4601996" y="1086258"/>
                </a:lnTo>
                <a:cubicBezTo>
                  <a:pt x="4601996" y="1086258"/>
                  <a:pt x="4601996" y="1086258"/>
                  <a:pt x="4626515" y="1118803"/>
                </a:cubicBezTo>
                <a:cubicBezTo>
                  <a:pt x="4626515" y="1118803"/>
                  <a:pt x="4626515" y="1118803"/>
                  <a:pt x="4626515" y="1153673"/>
                </a:cubicBezTo>
                <a:cubicBezTo>
                  <a:pt x="4626515" y="1153673"/>
                  <a:pt x="4626515" y="1153673"/>
                  <a:pt x="4627629" y="1153673"/>
                </a:cubicBezTo>
                <a:lnTo>
                  <a:pt x="4635431" y="1153673"/>
                </a:lnTo>
                <a:cubicBezTo>
                  <a:pt x="4635431" y="1153673"/>
                  <a:pt x="4635431" y="1153673"/>
                  <a:pt x="4635431" y="1151639"/>
                </a:cubicBezTo>
                <a:lnTo>
                  <a:pt x="4635431" y="1137401"/>
                </a:lnTo>
                <a:cubicBezTo>
                  <a:pt x="4635431" y="1137401"/>
                  <a:pt x="4635431" y="1137401"/>
                  <a:pt x="4636267" y="1137401"/>
                </a:cubicBezTo>
                <a:lnTo>
                  <a:pt x="4642118" y="1137401"/>
                </a:lnTo>
                <a:cubicBezTo>
                  <a:pt x="4642118" y="1137401"/>
                  <a:pt x="4642118" y="1137401"/>
                  <a:pt x="4642118" y="1138563"/>
                </a:cubicBezTo>
                <a:lnTo>
                  <a:pt x="4642118" y="1146699"/>
                </a:lnTo>
                <a:cubicBezTo>
                  <a:pt x="4651034" y="1149024"/>
                  <a:pt x="4651034" y="1149024"/>
                  <a:pt x="4651034" y="1097882"/>
                </a:cubicBezTo>
                <a:cubicBezTo>
                  <a:pt x="4651034" y="1097882"/>
                  <a:pt x="4651034" y="1097882"/>
                  <a:pt x="4688927" y="1097882"/>
                </a:cubicBezTo>
                <a:cubicBezTo>
                  <a:pt x="4688927" y="1097882"/>
                  <a:pt x="4688927" y="1097882"/>
                  <a:pt x="4688927" y="1023493"/>
                </a:cubicBezTo>
                <a:cubicBezTo>
                  <a:pt x="4688927" y="1023493"/>
                  <a:pt x="4688927" y="1023493"/>
                  <a:pt x="4724591" y="1023493"/>
                </a:cubicBezTo>
                <a:cubicBezTo>
                  <a:pt x="4724591" y="1023493"/>
                  <a:pt x="4724591" y="1023493"/>
                  <a:pt x="4724591" y="1022621"/>
                </a:cubicBezTo>
                <a:lnTo>
                  <a:pt x="4724591" y="1016519"/>
                </a:lnTo>
                <a:cubicBezTo>
                  <a:pt x="4724591" y="1016519"/>
                  <a:pt x="4724591" y="1016519"/>
                  <a:pt x="4746882" y="1016519"/>
                </a:cubicBezTo>
                <a:cubicBezTo>
                  <a:pt x="4746882" y="1016519"/>
                  <a:pt x="4746882" y="1016519"/>
                  <a:pt x="4746882" y="977000"/>
                </a:cubicBezTo>
                <a:cubicBezTo>
                  <a:pt x="4742423" y="977000"/>
                  <a:pt x="4742423" y="977000"/>
                  <a:pt x="4742423" y="975256"/>
                </a:cubicBezTo>
                <a:lnTo>
                  <a:pt x="4742423" y="963052"/>
                </a:lnTo>
                <a:lnTo>
                  <a:pt x="4746882" y="965377"/>
                </a:lnTo>
                <a:cubicBezTo>
                  <a:pt x="4746882" y="965377"/>
                  <a:pt x="4746882" y="965377"/>
                  <a:pt x="4751340" y="942130"/>
                </a:cubicBezTo>
                <a:cubicBezTo>
                  <a:pt x="4751340" y="942130"/>
                  <a:pt x="4751340" y="942130"/>
                  <a:pt x="4755798" y="965377"/>
                </a:cubicBezTo>
                <a:cubicBezTo>
                  <a:pt x="4758027" y="963052"/>
                  <a:pt x="4758027" y="963052"/>
                  <a:pt x="4758305" y="962180"/>
                </a:cubicBezTo>
                <a:lnTo>
                  <a:pt x="4760256" y="956078"/>
                </a:lnTo>
                <a:cubicBezTo>
                  <a:pt x="4760256" y="956078"/>
                  <a:pt x="4760256" y="956078"/>
                  <a:pt x="4760813" y="954916"/>
                </a:cubicBezTo>
                <a:lnTo>
                  <a:pt x="4764714" y="946779"/>
                </a:lnTo>
                <a:cubicBezTo>
                  <a:pt x="4764714" y="946779"/>
                  <a:pt x="4764714" y="946779"/>
                  <a:pt x="4765271" y="945617"/>
                </a:cubicBezTo>
                <a:lnTo>
                  <a:pt x="4769172" y="937481"/>
                </a:lnTo>
                <a:cubicBezTo>
                  <a:pt x="4769172" y="937481"/>
                  <a:pt x="4769172" y="937481"/>
                  <a:pt x="4770565" y="936609"/>
                </a:cubicBezTo>
                <a:lnTo>
                  <a:pt x="4780317" y="930507"/>
                </a:lnTo>
                <a:cubicBezTo>
                  <a:pt x="4780317" y="930507"/>
                  <a:pt x="4780317" y="930507"/>
                  <a:pt x="4781989" y="929345"/>
                </a:cubicBezTo>
                <a:lnTo>
                  <a:pt x="4793691" y="921208"/>
                </a:lnTo>
                <a:cubicBezTo>
                  <a:pt x="4793691" y="921208"/>
                  <a:pt x="4793691" y="921208"/>
                  <a:pt x="4794527" y="920046"/>
                </a:cubicBezTo>
                <a:lnTo>
                  <a:pt x="4800378" y="911910"/>
                </a:lnTo>
                <a:cubicBezTo>
                  <a:pt x="4800378" y="911910"/>
                  <a:pt x="4800378" y="911910"/>
                  <a:pt x="4800935" y="909876"/>
                </a:cubicBezTo>
                <a:lnTo>
                  <a:pt x="4804836" y="895637"/>
                </a:lnTo>
                <a:cubicBezTo>
                  <a:pt x="4804836" y="895637"/>
                  <a:pt x="4804836" y="895637"/>
                  <a:pt x="4805393" y="897671"/>
                </a:cubicBezTo>
                <a:lnTo>
                  <a:pt x="4809294" y="911910"/>
                </a:lnTo>
                <a:cubicBezTo>
                  <a:pt x="4809294" y="911910"/>
                  <a:pt x="4809294" y="911910"/>
                  <a:pt x="4809851" y="912781"/>
                </a:cubicBezTo>
                <a:lnTo>
                  <a:pt x="4813752" y="918884"/>
                </a:lnTo>
                <a:cubicBezTo>
                  <a:pt x="4813752" y="918884"/>
                  <a:pt x="4813752" y="918884"/>
                  <a:pt x="4815145" y="920046"/>
                </a:cubicBezTo>
                <a:lnTo>
                  <a:pt x="4824897" y="928182"/>
                </a:lnTo>
                <a:cubicBezTo>
                  <a:pt x="4824897" y="928182"/>
                  <a:pt x="4824897" y="928182"/>
                  <a:pt x="4826012" y="929345"/>
                </a:cubicBezTo>
                <a:lnTo>
                  <a:pt x="4833813" y="937481"/>
                </a:lnTo>
                <a:cubicBezTo>
                  <a:pt x="4833813" y="937481"/>
                  <a:pt x="4833813" y="937481"/>
                  <a:pt x="4834928" y="938643"/>
                </a:cubicBezTo>
                <a:lnTo>
                  <a:pt x="4842729" y="946779"/>
                </a:lnTo>
                <a:cubicBezTo>
                  <a:pt x="4842729" y="946779"/>
                  <a:pt x="4842729" y="946779"/>
                  <a:pt x="4843008" y="947942"/>
                </a:cubicBezTo>
                <a:lnTo>
                  <a:pt x="4844958" y="956078"/>
                </a:lnTo>
                <a:cubicBezTo>
                  <a:pt x="4844958" y="956078"/>
                  <a:pt x="4844958" y="956078"/>
                  <a:pt x="4845237" y="957240"/>
                </a:cubicBezTo>
                <a:lnTo>
                  <a:pt x="4847187" y="965377"/>
                </a:lnTo>
                <a:cubicBezTo>
                  <a:pt x="4851645" y="965377"/>
                  <a:pt x="4851645" y="965377"/>
                  <a:pt x="4853874" y="942130"/>
                </a:cubicBezTo>
                <a:cubicBezTo>
                  <a:pt x="4853874" y="942130"/>
                  <a:pt x="4853874" y="942130"/>
                  <a:pt x="4858332" y="965377"/>
                </a:cubicBezTo>
                <a:cubicBezTo>
                  <a:pt x="4862790" y="965377"/>
                  <a:pt x="4862790" y="965377"/>
                  <a:pt x="4862790" y="967120"/>
                </a:cubicBezTo>
                <a:lnTo>
                  <a:pt x="4862790" y="979325"/>
                </a:lnTo>
                <a:cubicBezTo>
                  <a:pt x="4858332" y="979325"/>
                  <a:pt x="4858332" y="979325"/>
                  <a:pt x="4858332" y="1011870"/>
                </a:cubicBezTo>
                <a:cubicBezTo>
                  <a:pt x="4858332" y="1011870"/>
                  <a:pt x="4858332" y="1011870"/>
                  <a:pt x="4859447" y="1011870"/>
                </a:cubicBezTo>
                <a:lnTo>
                  <a:pt x="4867248" y="1011870"/>
                </a:lnTo>
                <a:cubicBezTo>
                  <a:pt x="4867248" y="1016519"/>
                  <a:pt x="4867248" y="1016519"/>
                  <a:pt x="4868084" y="1016519"/>
                </a:cubicBezTo>
                <a:lnTo>
                  <a:pt x="4873935" y="1016519"/>
                </a:lnTo>
                <a:cubicBezTo>
                  <a:pt x="4873935" y="1016519"/>
                  <a:pt x="4873935" y="1016519"/>
                  <a:pt x="4873935" y="1015357"/>
                </a:cubicBezTo>
                <a:lnTo>
                  <a:pt x="4873935" y="1007220"/>
                </a:lnTo>
                <a:cubicBezTo>
                  <a:pt x="4873935" y="1007220"/>
                  <a:pt x="4873935" y="1007220"/>
                  <a:pt x="4876164" y="1007220"/>
                </a:cubicBezTo>
                <a:lnTo>
                  <a:pt x="4891767" y="1007220"/>
                </a:lnTo>
                <a:cubicBezTo>
                  <a:pt x="4891767" y="1007220"/>
                  <a:pt x="4891767" y="1007220"/>
                  <a:pt x="4891767" y="1005186"/>
                </a:cubicBezTo>
                <a:lnTo>
                  <a:pt x="4891767" y="990948"/>
                </a:lnTo>
                <a:cubicBezTo>
                  <a:pt x="4891767" y="990948"/>
                  <a:pt x="4891767" y="990948"/>
                  <a:pt x="4929661" y="990948"/>
                </a:cubicBezTo>
                <a:cubicBezTo>
                  <a:pt x="4929661" y="990948"/>
                  <a:pt x="4929661" y="990948"/>
                  <a:pt x="4929661" y="992401"/>
                </a:cubicBezTo>
                <a:lnTo>
                  <a:pt x="4929661" y="1002571"/>
                </a:lnTo>
                <a:cubicBezTo>
                  <a:pt x="4929661" y="1002571"/>
                  <a:pt x="4929661" y="1002571"/>
                  <a:pt x="4949722" y="1002571"/>
                </a:cubicBezTo>
                <a:cubicBezTo>
                  <a:pt x="4949722" y="1002571"/>
                  <a:pt x="4949722" y="1002571"/>
                  <a:pt x="4949722" y="1004896"/>
                </a:cubicBezTo>
                <a:lnTo>
                  <a:pt x="4949722" y="1021168"/>
                </a:lnTo>
                <a:cubicBezTo>
                  <a:pt x="4945264" y="1021168"/>
                  <a:pt x="4945264" y="1021168"/>
                  <a:pt x="4945264" y="1022040"/>
                </a:cubicBezTo>
                <a:lnTo>
                  <a:pt x="4945264" y="1028142"/>
                </a:lnTo>
                <a:cubicBezTo>
                  <a:pt x="4949722" y="1028142"/>
                  <a:pt x="4949722" y="1028142"/>
                  <a:pt x="4949722" y="1029886"/>
                </a:cubicBezTo>
                <a:lnTo>
                  <a:pt x="4949722" y="1042090"/>
                </a:lnTo>
                <a:lnTo>
                  <a:pt x="4945264" y="1046739"/>
                </a:lnTo>
                <a:cubicBezTo>
                  <a:pt x="4945264" y="1046739"/>
                  <a:pt x="4945264" y="1046739"/>
                  <a:pt x="4945264" y="1102531"/>
                </a:cubicBezTo>
                <a:cubicBezTo>
                  <a:pt x="4945264" y="1102531"/>
                  <a:pt x="4945264" y="1102531"/>
                  <a:pt x="4947214" y="1102531"/>
                </a:cubicBezTo>
                <a:lnTo>
                  <a:pt x="4960867" y="1102531"/>
                </a:lnTo>
                <a:cubicBezTo>
                  <a:pt x="4960867" y="1107180"/>
                  <a:pt x="4960867" y="1107180"/>
                  <a:pt x="4962538" y="1107180"/>
                </a:cubicBezTo>
                <a:lnTo>
                  <a:pt x="4974241" y="1107180"/>
                </a:lnTo>
                <a:cubicBezTo>
                  <a:pt x="4974241" y="1107180"/>
                  <a:pt x="4974241" y="1107180"/>
                  <a:pt x="4974241" y="1109214"/>
                </a:cubicBezTo>
                <a:lnTo>
                  <a:pt x="4974241" y="1123453"/>
                </a:lnTo>
                <a:cubicBezTo>
                  <a:pt x="4974241" y="1123453"/>
                  <a:pt x="4974241" y="1123453"/>
                  <a:pt x="4975913" y="1123453"/>
                </a:cubicBezTo>
                <a:lnTo>
                  <a:pt x="4987615" y="1123453"/>
                </a:lnTo>
                <a:cubicBezTo>
                  <a:pt x="4987615" y="1123453"/>
                  <a:pt x="4987615" y="1123453"/>
                  <a:pt x="4987615" y="1121419"/>
                </a:cubicBezTo>
                <a:lnTo>
                  <a:pt x="4987615" y="1107180"/>
                </a:lnTo>
                <a:cubicBezTo>
                  <a:pt x="4987615" y="1107180"/>
                  <a:pt x="4987615" y="1107180"/>
                  <a:pt x="4989565" y="1106018"/>
                </a:cubicBezTo>
                <a:lnTo>
                  <a:pt x="5003218" y="1097882"/>
                </a:lnTo>
                <a:cubicBezTo>
                  <a:pt x="5003218" y="1097882"/>
                  <a:pt x="5003218" y="1097882"/>
                  <a:pt x="5003218" y="1076960"/>
                </a:cubicBezTo>
                <a:cubicBezTo>
                  <a:pt x="4998760" y="1076960"/>
                  <a:pt x="4998760" y="1076960"/>
                  <a:pt x="4998760" y="1053713"/>
                </a:cubicBezTo>
                <a:cubicBezTo>
                  <a:pt x="4998760" y="1053713"/>
                  <a:pt x="4998760" y="1053713"/>
                  <a:pt x="4999874" y="1053713"/>
                </a:cubicBezTo>
                <a:lnTo>
                  <a:pt x="5007676" y="1053713"/>
                </a:lnTo>
                <a:cubicBezTo>
                  <a:pt x="5007676" y="1051389"/>
                  <a:pt x="5007676" y="1051389"/>
                  <a:pt x="5027737" y="1051389"/>
                </a:cubicBezTo>
                <a:cubicBezTo>
                  <a:pt x="5027737" y="1051389"/>
                  <a:pt x="5027737" y="1051389"/>
                  <a:pt x="5027737" y="1050226"/>
                </a:cubicBezTo>
                <a:lnTo>
                  <a:pt x="5027737" y="1042090"/>
                </a:lnTo>
                <a:cubicBezTo>
                  <a:pt x="5027737" y="1042090"/>
                  <a:pt x="5027737" y="1042090"/>
                  <a:pt x="5029409" y="1042090"/>
                </a:cubicBezTo>
                <a:lnTo>
                  <a:pt x="5041111" y="1042090"/>
                </a:lnTo>
                <a:cubicBezTo>
                  <a:pt x="5041111" y="1042090"/>
                  <a:pt x="5041111" y="1042090"/>
                  <a:pt x="5041111" y="925858"/>
                </a:cubicBezTo>
                <a:cubicBezTo>
                  <a:pt x="5041111" y="925858"/>
                  <a:pt x="5041111" y="925858"/>
                  <a:pt x="5042226" y="925858"/>
                </a:cubicBezTo>
                <a:lnTo>
                  <a:pt x="5050027" y="925858"/>
                </a:lnTo>
                <a:cubicBezTo>
                  <a:pt x="5050027" y="925858"/>
                  <a:pt x="5050027" y="925858"/>
                  <a:pt x="5050027" y="923533"/>
                </a:cubicBezTo>
                <a:lnTo>
                  <a:pt x="5050027" y="907260"/>
                </a:lnTo>
                <a:cubicBezTo>
                  <a:pt x="5052256" y="907260"/>
                  <a:pt x="5052256" y="907260"/>
                  <a:pt x="5052256" y="860767"/>
                </a:cubicBezTo>
                <a:cubicBezTo>
                  <a:pt x="5052256" y="860767"/>
                  <a:pt x="5052256" y="860767"/>
                  <a:pt x="5053371" y="860767"/>
                </a:cubicBezTo>
                <a:lnTo>
                  <a:pt x="5061172" y="860767"/>
                </a:lnTo>
                <a:cubicBezTo>
                  <a:pt x="5061172" y="860767"/>
                  <a:pt x="5061172" y="860767"/>
                  <a:pt x="5061172" y="861930"/>
                </a:cubicBezTo>
                <a:lnTo>
                  <a:pt x="5061172" y="870066"/>
                </a:lnTo>
                <a:cubicBezTo>
                  <a:pt x="5065630" y="870066"/>
                  <a:pt x="5065630" y="870066"/>
                  <a:pt x="5065630" y="867741"/>
                </a:cubicBezTo>
                <a:lnTo>
                  <a:pt x="5065630" y="851469"/>
                </a:lnTo>
                <a:cubicBezTo>
                  <a:pt x="5065630" y="851469"/>
                  <a:pt x="5065630" y="851469"/>
                  <a:pt x="5067023" y="850888"/>
                </a:cubicBezTo>
                <a:lnTo>
                  <a:pt x="5076775" y="846820"/>
                </a:lnTo>
                <a:cubicBezTo>
                  <a:pt x="5076775" y="846820"/>
                  <a:pt x="5076775" y="846820"/>
                  <a:pt x="5077890" y="847401"/>
                </a:cubicBezTo>
                <a:lnTo>
                  <a:pt x="5085691" y="851469"/>
                </a:lnTo>
                <a:cubicBezTo>
                  <a:pt x="5085691" y="851469"/>
                  <a:pt x="5085691" y="851469"/>
                  <a:pt x="5087363" y="851469"/>
                </a:cubicBezTo>
                <a:lnTo>
                  <a:pt x="5099065" y="851469"/>
                </a:lnTo>
                <a:cubicBezTo>
                  <a:pt x="5099065" y="851469"/>
                  <a:pt x="5099065" y="851469"/>
                  <a:pt x="5099065" y="821248"/>
                </a:cubicBezTo>
                <a:cubicBezTo>
                  <a:pt x="5099065" y="821248"/>
                  <a:pt x="5099065" y="821248"/>
                  <a:pt x="5100180" y="821248"/>
                </a:cubicBezTo>
                <a:lnTo>
                  <a:pt x="5107981" y="821248"/>
                </a:lnTo>
                <a:cubicBezTo>
                  <a:pt x="5107981" y="825898"/>
                  <a:pt x="5107981" y="825898"/>
                  <a:pt x="5109374" y="825898"/>
                </a:cubicBezTo>
                <a:lnTo>
                  <a:pt x="5119127" y="825898"/>
                </a:lnTo>
                <a:cubicBezTo>
                  <a:pt x="5119127" y="821248"/>
                  <a:pt x="5119127" y="821248"/>
                  <a:pt x="5120241" y="821248"/>
                </a:cubicBezTo>
                <a:lnTo>
                  <a:pt x="5128043" y="821248"/>
                </a:lnTo>
                <a:cubicBezTo>
                  <a:pt x="5128043" y="821248"/>
                  <a:pt x="5128043" y="821248"/>
                  <a:pt x="5128043" y="856118"/>
                </a:cubicBezTo>
                <a:cubicBezTo>
                  <a:pt x="5128043" y="856118"/>
                  <a:pt x="5128043" y="856118"/>
                  <a:pt x="5129436" y="857280"/>
                </a:cubicBezTo>
                <a:lnTo>
                  <a:pt x="5139188" y="865417"/>
                </a:lnTo>
                <a:cubicBezTo>
                  <a:pt x="5136959" y="872391"/>
                  <a:pt x="5136959" y="872391"/>
                  <a:pt x="5161478" y="872391"/>
                </a:cubicBezTo>
                <a:cubicBezTo>
                  <a:pt x="5161478" y="872391"/>
                  <a:pt x="5161478" y="872391"/>
                  <a:pt x="5161478" y="870938"/>
                </a:cubicBezTo>
                <a:lnTo>
                  <a:pt x="5161478" y="860767"/>
                </a:lnTo>
                <a:cubicBezTo>
                  <a:pt x="5161478" y="860767"/>
                  <a:pt x="5161478" y="860767"/>
                  <a:pt x="5190455" y="851469"/>
                </a:cubicBezTo>
                <a:cubicBezTo>
                  <a:pt x="5190455" y="851469"/>
                  <a:pt x="5190455" y="851469"/>
                  <a:pt x="5190455" y="850307"/>
                </a:cubicBezTo>
                <a:lnTo>
                  <a:pt x="5190455" y="842170"/>
                </a:lnTo>
                <a:cubicBezTo>
                  <a:pt x="5190455" y="842170"/>
                  <a:pt x="5190455" y="842170"/>
                  <a:pt x="5191291" y="842170"/>
                </a:cubicBezTo>
                <a:lnTo>
                  <a:pt x="5197142" y="842170"/>
                </a:lnTo>
                <a:cubicBezTo>
                  <a:pt x="5197142" y="842170"/>
                  <a:pt x="5197142" y="842170"/>
                  <a:pt x="5197142" y="841299"/>
                </a:cubicBezTo>
                <a:lnTo>
                  <a:pt x="5197142" y="835196"/>
                </a:lnTo>
                <a:cubicBezTo>
                  <a:pt x="5197142" y="835196"/>
                  <a:pt x="5197142" y="835196"/>
                  <a:pt x="5199371" y="835196"/>
                </a:cubicBezTo>
                <a:lnTo>
                  <a:pt x="5214974" y="835196"/>
                </a:lnTo>
                <a:cubicBezTo>
                  <a:pt x="5214974" y="835196"/>
                  <a:pt x="5214974" y="835196"/>
                  <a:pt x="5214974" y="836068"/>
                </a:cubicBezTo>
                <a:lnTo>
                  <a:pt x="5214974" y="842170"/>
                </a:lnTo>
                <a:cubicBezTo>
                  <a:pt x="5214974" y="842170"/>
                  <a:pt x="5214974" y="842170"/>
                  <a:pt x="5216646" y="842170"/>
                </a:cubicBezTo>
                <a:lnTo>
                  <a:pt x="5228348" y="842170"/>
                </a:lnTo>
                <a:cubicBezTo>
                  <a:pt x="5228348" y="842170"/>
                  <a:pt x="5228348" y="842170"/>
                  <a:pt x="5228348" y="843914"/>
                </a:cubicBezTo>
                <a:lnTo>
                  <a:pt x="5228348" y="856118"/>
                </a:lnTo>
                <a:cubicBezTo>
                  <a:pt x="5228348" y="856118"/>
                  <a:pt x="5228348" y="856118"/>
                  <a:pt x="5252867" y="856118"/>
                </a:cubicBezTo>
                <a:cubicBezTo>
                  <a:pt x="5252867" y="856118"/>
                  <a:pt x="5252867" y="856118"/>
                  <a:pt x="5252867" y="854956"/>
                </a:cubicBezTo>
                <a:lnTo>
                  <a:pt x="5252867" y="846820"/>
                </a:lnTo>
                <a:cubicBezTo>
                  <a:pt x="5252867" y="846820"/>
                  <a:pt x="5252867" y="846820"/>
                  <a:pt x="5254260" y="846820"/>
                </a:cubicBezTo>
                <a:lnTo>
                  <a:pt x="5264012" y="846820"/>
                </a:lnTo>
                <a:cubicBezTo>
                  <a:pt x="5264012" y="846820"/>
                  <a:pt x="5264012" y="846820"/>
                  <a:pt x="5264012" y="845657"/>
                </a:cubicBezTo>
                <a:lnTo>
                  <a:pt x="5264012" y="837521"/>
                </a:lnTo>
                <a:cubicBezTo>
                  <a:pt x="5264012" y="837521"/>
                  <a:pt x="5264012" y="837521"/>
                  <a:pt x="5265684" y="837521"/>
                </a:cubicBezTo>
                <a:lnTo>
                  <a:pt x="5277386" y="837521"/>
                </a:lnTo>
                <a:cubicBezTo>
                  <a:pt x="5277386" y="837521"/>
                  <a:pt x="5277386" y="837521"/>
                  <a:pt x="5277386" y="838683"/>
                </a:cubicBezTo>
                <a:lnTo>
                  <a:pt x="5277386" y="846820"/>
                </a:lnTo>
                <a:cubicBezTo>
                  <a:pt x="5281844" y="846820"/>
                  <a:pt x="5281844" y="846820"/>
                  <a:pt x="5281844" y="791028"/>
                </a:cubicBezTo>
                <a:cubicBezTo>
                  <a:pt x="5281844" y="791028"/>
                  <a:pt x="5281844" y="791028"/>
                  <a:pt x="5382150" y="791028"/>
                </a:cubicBezTo>
                <a:cubicBezTo>
                  <a:pt x="5382150" y="791028"/>
                  <a:pt x="5382150" y="791028"/>
                  <a:pt x="5382150" y="865417"/>
                </a:cubicBezTo>
                <a:cubicBezTo>
                  <a:pt x="5382150" y="865417"/>
                  <a:pt x="5382150" y="865417"/>
                  <a:pt x="5384379" y="865417"/>
                </a:cubicBezTo>
                <a:lnTo>
                  <a:pt x="5399982" y="865417"/>
                </a:lnTo>
                <a:cubicBezTo>
                  <a:pt x="5399982" y="865417"/>
                  <a:pt x="5399982" y="865417"/>
                  <a:pt x="5399982" y="781729"/>
                </a:cubicBezTo>
                <a:cubicBezTo>
                  <a:pt x="5399982" y="781729"/>
                  <a:pt x="5399982" y="781729"/>
                  <a:pt x="5422272" y="770106"/>
                </a:cubicBezTo>
                <a:cubicBezTo>
                  <a:pt x="5422272" y="770106"/>
                  <a:pt x="5422272" y="770106"/>
                  <a:pt x="5451249" y="770106"/>
                </a:cubicBezTo>
                <a:cubicBezTo>
                  <a:pt x="5451249" y="770106"/>
                  <a:pt x="5451249" y="770106"/>
                  <a:pt x="5453200" y="768363"/>
                </a:cubicBezTo>
                <a:close/>
                <a:moveTo>
                  <a:pt x="1102596" y="0"/>
                </a:moveTo>
                <a:cubicBezTo>
                  <a:pt x="1102596" y="18"/>
                  <a:pt x="1102612" y="2040"/>
                  <a:pt x="1104622" y="246443"/>
                </a:cubicBezTo>
                <a:cubicBezTo>
                  <a:pt x="1104634" y="246467"/>
                  <a:pt x="1105279" y="247808"/>
                  <a:pt x="1143129" y="326429"/>
                </a:cubicBezTo>
                <a:cubicBezTo>
                  <a:pt x="1143137" y="326429"/>
                  <a:pt x="1143248" y="326429"/>
                  <a:pt x="1145156" y="326429"/>
                </a:cubicBezTo>
                <a:lnTo>
                  <a:pt x="1159343" y="326429"/>
                </a:lnTo>
                <a:cubicBezTo>
                  <a:pt x="1159343" y="326443"/>
                  <a:pt x="1159343" y="327005"/>
                  <a:pt x="1159343" y="350208"/>
                </a:cubicBezTo>
                <a:cubicBezTo>
                  <a:pt x="1159345" y="350214"/>
                  <a:pt x="1159383" y="350272"/>
                  <a:pt x="1159850" y="351019"/>
                </a:cubicBezTo>
                <a:lnTo>
                  <a:pt x="1163396" y="356694"/>
                </a:lnTo>
                <a:cubicBezTo>
                  <a:pt x="1163396" y="356714"/>
                  <a:pt x="1163396" y="358229"/>
                  <a:pt x="1163396" y="471268"/>
                </a:cubicBezTo>
                <a:cubicBezTo>
                  <a:pt x="1163405" y="471268"/>
                  <a:pt x="1163545" y="471268"/>
                  <a:pt x="1165676" y="471268"/>
                </a:cubicBezTo>
                <a:lnTo>
                  <a:pt x="1181637" y="471268"/>
                </a:lnTo>
                <a:cubicBezTo>
                  <a:pt x="1181637" y="471288"/>
                  <a:pt x="1181637" y="472923"/>
                  <a:pt x="1181637" y="611783"/>
                </a:cubicBezTo>
                <a:cubicBezTo>
                  <a:pt x="1181647" y="611782"/>
                  <a:pt x="1181759" y="611761"/>
                  <a:pt x="1183157" y="611513"/>
                </a:cubicBezTo>
                <a:lnTo>
                  <a:pt x="1193797" y="609622"/>
                </a:lnTo>
                <a:cubicBezTo>
                  <a:pt x="1193797" y="609644"/>
                  <a:pt x="1193767" y="610978"/>
                  <a:pt x="1191770" y="698254"/>
                </a:cubicBezTo>
                <a:cubicBezTo>
                  <a:pt x="1191780" y="698256"/>
                  <a:pt x="1191891" y="698276"/>
                  <a:pt x="1193290" y="698525"/>
                </a:cubicBezTo>
                <a:lnTo>
                  <a:pt x="1203930" y="700416"/>
                </a:lnTo>
                <a:cubicBezTo>
                  <a:pt x="1203932" y="700423"/>
                  <a:pt x="1203952" y="700487"/>
                  <a:pt x="1204183" y="701227"/>
                </a:cubicBezTo>
                <a:lnTo>
                  <a:pt x="1205957" y="706902"/>
                </a:lnTo>
                <a:cubicBezTo>
                  <a:pt x="1205959" y="706893"/>
                  <a:pt x="1206004" y="706750"/>
                  <a:pt x="1206717" y="704470"/>
                </a:cubicBezTo>
                <a:lnTo>
                  <a:pt x="1212037" y="687446"/>
                </a:lnTo>
                <a:cubicBezTo>
                  <a:pt x="1212044" y="687446"/>
                  <a:pt x="1212144" y="687446"/>
                  <a:pt x="1213810" y="687446"/>
                </a:cubicBezTo>
                <a:lnTo>
                  <a:pt x="1226224" y="687446"/>
                </a:lnTo>
                <a:cubicBezTo>
                  <a:pt x="1226224" y="687463"/>
                  <a:pt x="1226224" y="688156"/>
                  <a:pt x="1226224" y="719872"/>
                </a:cubicBezTo>
                <a:cubicBezTo>
                  <a:pt x="1226230" y="719877"/>
                  <a:pt x="1226307" y="719917"/>
                  <a:pt x="1227237" y="720413"/>
                </a:cubicBezTo>
                <a:lnTo>
                  <a:pt x="1234331" y="724196"/>
                </a:lnTo>
                <a:cubicBezTo>
                  <a:pt x="1234331" y="724205"/>
                  <a:pt x="1234331" y="724306"/>
                  <a:pt x="1234331" y="725547"/>
                </a:cubicBezTo>
                <a:lnTo>
                  <a:pt x="1234331" y="735005"/>
                </a:lnTo>
                <a:cubicBezTo>
                  <a:pt x="1234351" y="735005"/>
                  <a:pt x="1235259" y="735005"/>
                  <a:pt x="1278918" y="735005"/>
                </a:cubicBezTo>
                <a:cubicBezTo>
                  <a:pt x="1278918" y="735013"/>
                  <a:pt x="1278918" y="735096"/>
                  <a:pt x="1278918" y="736086"/>
                </a:cubicBezTo>
                <a:lnTo>
                  <a:pt x="1278918" y="743652"/>
                </a:lnTo>
                <a:cubicBezTo>
                  <a:pt x="1278927" y="743652"/>
                  <a:pt x="1279048" y="743652"/>
                  <a:pt x="1280944" y="743652"/>
                </a:cubicBezTo>
                <a:lnTo>
                  <a:pt x="1295131" y="743652"/>
                </a:lnTo>
                <a:cubicBezTo>
                  <a:pt x="1295131" y="743634"/>
                  <a:pt x="1295131" y="742905"/>
                  <a:pt x="1295131" y="713387"/>
                </a:cubicBezTo>
                <a:cubicBezTo>
                  <a:pt x="1295152" y="713387"/>
                  <a:pt x="1296082" y="713387"/>
                  <a:pt x="1339718" y="713387"/>
                </a:cubicBezTo>
                <a:cubicBezTo>
                  <a:pt x="1339718" y="713379"/>
                  <a:pt x="1339718" y="713282"/>
                  <a:pt x="1339718" y="712036"/>
                </a:cubicBezTo>
                <a:lnTo>
                  <a:pt x="1339718" y="702578"/>
                </a:lnTo>
                <a:cubicBezTo>
                  <a:pt x="1339724" y="702578"/>
                  <a:pt x="1339798" y="702578"/>
                  <a:pt x="1340732" y="702578"/>
                </a:cubicBezTo>
                <a:lnTo>
                  <a:pt x="1347825" y="702578"/>
                </a:lnTo>
                <a:cubicBezTo>
                  <a:pt x="1347825" y="702571"/>
                  <a:pt x="1347825" y="702458"/>
                  <a:pt x="1347825" y="700687"/>
                </a:cubicBezTo>
                <a:lnTo>
                  <a:pt x="1347825" y="687446"/>
                </a:lnTo>
                <a:cubicBezTo>
                  <a:pt x="1347834" y="687446"/>
                  <a:pt x="1347906" y="687446"/>
                  <a:pt x="1348585" y="687446"/>
                </a:cubicBezTo>
                <a:lnTo>
                  <a:pt x="1353905" y="687446"/>
                </a:lnTo>
                <a:cubicBezTo>
                  <a:pt x="1353905" y="687439"/>
                  <a:pt x="1353905" y="687354"/>
                  <a:pt x="1353905" y="686365"/>
                </a:cubicBezTo>
                <a:lnTo>
                  <a:pt x="1353905" y="678798"/>
                </a:lnTo>
                <a:cubicBezTo>
                  <a:pt x="1353913" y="678798"/>
                  <a:pt x="1354037" y="678798"/>
                  <a:pt x="1355932" y="678798"/>
                </a:cubicBezTo>
                <a:lnTo>
                  <a:pt x="1370119" y="678798"/>
                </a:lnTo>
                <a:cubicBezTo>
                  <a:pt x="1370119" y="678805"/>
                  <a:pt x="1370119" y="678882"/>
                  <a:pt x="1370119" y="679879"/>
                </a:cubicBezTo>
                <a:lnTo>
                  <a:pt x="1370119" y="687446"/>
                </a:lnTo>
                <a:cubicBezTo>
                  <a:pt x="1370130" y="687446"/>
                  <a:pt x="1370631" y="687446"/>
                  <a:pt x="1392412" y="687446"/>
                </a:cubicBezTo>
                <a:cubicBezTo>
                  <a:pt x="1392412" y="687438"/>
                  <a:pt x="1392412" y="687324"/>
                  <a:pt x="1392412" y="685554"/>
                </a:cubicBezTo>
                <a:lnTo>
                  <a:pt x="1392412" y="672313"/>
                </a:lnTo>
                <a:cubicBezTo>
                  <a:pt x="1392418" y="672313"/>
                  <a:pt x="1392515" y="672313"/>
                  <a:pt x="1394186" y="672313"/>
                </a:cubicBezTo>
                <a:lnTo>
                  <a:pt x="1406599" y="672313"/>
                </a:lnTo>
                <a:cubicBezTo>
                  <a:pt x="1406599" y="672325"/>
                  <a:pt x="1406599" y="672839"/>
                  <a:pt x="1406599" y="696093"/>
                </a:cubicBezTo>
                <a:cubicBezTo>
                  <a:pt x="1406606" y="696093"/>
                  <a:pt x="1406686" y="696093"/>
                  <a:pt x="1407613" y="696093"/>
                </a:cubicBezTo>
                <a:lnTo>
                  <a:pt x="1414706" y="696093"/>
                </a:lnTo>
                <a:cubicBezTo>
                  <a:pt x="1414706" y="696087"/>
                  <a:pt x="1414706" y="696006"/>
                  <a:pt x="1414706" y="695012"/>
                </a:cubicBezTo>
                <a:lnTo>
                  <a:pt x="1414706" y="687446"/>
                </a:lnTo>
                <a:cubicBezTo>
                  <a:pt x="1414715" y="687446"/>
                  <a:pt x="1414833" y="687446"/>
                  <a:pt x="1416479" y="687446"/>
                </a:cubicBezTo>
                <a:lnTo>
                  <a:pt x="1428893" y="687446"/>
                </a:lnTo>
                <a:cubicBezTo>
                  <a:pt x="1428893" y="687459"/>
                  <a:pt x="1428893" y="688018"/>
                  <a:pt x="1428893" y="713387"/>
                </a:cubicBezTo>
                <a:cubicBezTo>
                  <a:pt x="1428901" y="713387"/>
                  <a:pt x="1429019" y="713387"/>
                  <a:pt x="1430920" y="713387"/>
                </a:cubicBezTo>
                <a:lnTo>
                  <a:pt x="1445106" y="713387"/>
                </a:lnTo>
                <a:cubicBezTo>
                  <a:pt x="1445106" y="713398"/>
                  <a:pt x="1445106" y="713513"/>
                  <a:pt x="1445106" y="715008"/>
                </a:cubicBezTo>
                <a:lnTo>
                  <a:pt x="1445106" y="726358"/>
                </a:lnTo>
                <a:cubicBezTo>
                  <a:pt x="1445114" y="726358"/>
                  <a:pt x="1445185" y="726358"/>
                  <a:pt x="1445866" y="726358"/>
                </a:cubicBezTo>
                <a:lnTo>
                  <a:pt x="1451187" y="726358"/>
                </a:lnTo>
                <a:cubicBezTo>
                  <a:pt x="1451187" y="726350"/>
                  <a:pt x="1451187" y="726274"/>
                  <a:pt x="1451187" y="725547"/>
                </a:cubicBezTo>
                <a:lnTo>
                  <a:pt x="1451187" y="719872"/>
                </a:lnTo>
                <a:cubicBezTo>
                  <a:pt x="1451204" y="719872"/>
                  <a:pt x="1451923" y="719872"/>
                  <a:pt x="1481587" y="719872"/>
                </a:cubicBezTo>
                <a:cubicBezTo>
                  <a:pt x="1481587" y="719886"/>
                  <a:pt x="1481587" y="720449"/>
                  <a:pt x="1481587" y="743652"/>
                </a:cubicBezTo>
                <a:cubicBezTo>
                  <a:pt x="1481594" y="743652"/>
                  <a:pt x="1481673" y="743652"/>
                  <a:pt x="1482600" y="743652"/>
                </a:cubicBezTo>
                <a:lnTo>
                  <a:pt x="1489694" y="743652"/>
                </a:lnTo>
                <a:cubicBezTo>
                  <a:pt x="1489694" y="743659"/>
                  <a:pt x="1489694" y="743732"/>
                  <a:pt x="1489694" y="744733"/>
                </a:cubicBezTo>
                <a:lnTo>
                  <a:pt x="1489694" y="752299"/>
                </a:lnTo>
                <a:cubicBezTo>
                  <a:pt x="1489703" y="752299"/>
                  <a:pt x="1489776" y="752299"/>
                  <a:pt x="1490454" y="752299"/>
                </a:cubicBezTo>
                <a:lnTo>
                  <a:pt x="1495774" y="752299"/>
                </a:lnTo>
                <a:cubicBezTo>
                  <a:pt x="1495774" y="752292"/>
                  <a:pt x="1495774" y="752172"/>
                  <a:pt x="1495774" y="750137"/>
                </a:cubicBezTo>
                <a:lnTo>
                  <a:pt x="1495774" y="735005"/>
                </a:lnTo>
                <a:cubicBezTo>
                  <a:pt x="1495781" y="735005"/>
                  <a:pt x="1495859" y="735005"/>
                  <a:pt x="1496787" y="735005"/>
                </a:cubicBezTo>
                <a:lnTo>
                  <a:pt x="1503881" y="735005"/>
                </a:lnTo>
                <a:cubicBezTo>
                  <a:pt x="1503881" y="735013"/>
                  <a:pt x="1503881" y="735096"/>
                  <a:pt x="1503881" y="736086"/>
                </a:cubicBezTo>
                <a:lnTo>
                  <a:pt x="1503881" y="743652"/>
                </a:lnTo>
                <a:lnTo>
                  <a:pt x="1509201" y="741659"/>
                </a:lnTo>
                <a:cubicBezTo>
                  <a:pt x="1509961" y="741287"/>
                  <a:pt x="1509961" y="741085"/>
                  <a:pt x="1509961" y="740679"/>
                </a:cubicBezTo>
                <a:lnTo>
                  <a:pt x="1509961" y="735005"/>
                </a:lnTo>
                <a:cubicBezTo>
                  <a:pt x="1509978" y="735005"/>
                  <a:pt x="1510779" y="735005"/>
                  <a:pt x="1548468" y="735005"/>
                </a:cubicBezTo>
                <a:cubicBezTo>
                  <a:pt x="1548468" y="735019"/>
                  <a:pt x="1548468" y="735566"/>
                  <a:pt x="1548468" y="758784"/>
                </a:cubicBezTo>
                <a:cubicBezTo>
                  <a:pt x="1548476" y="758784"/>
                  <a:pt x="1548594" y="758784"/>
                  <a:pt x="1550494" y="758784"/>
                </a:cubicBezTo>
                <a:lnTo>
                  <a:pt x="1564681" y="758784"/>
                </a:lnTo>
                <a:cubicBezTo>
                  <a:pt x="1564681" y="758792"/>
                  <a:pt x="1564681" y="758874"/>
                  <a:pt x="1564681" y="759865"/>
                </a:cubicBezTo>
                <a:lnTo>
                  <a:pt x="1564681" y="767431"/>
                </a:lnTo>
                <a:cubicBezTo>
                  <a:pt x="1564690" y="767431"/>
                  <a:pt x="1564813" y="767431"/>
                  <a:pt x="1566455" y="767431"/>
                </a:cubicBezTo>
                <a:lnTo>
                  <a:pt x="1578868" y="767431"/>
                </a:lnTo>
                <a:cubicBezTo>
                  <a:pt x="1578868" y="767419"/>
                  <a:pt x="1578868" y="766908"/>
                  <a:pt x="1578868" y="743652"/>
                </a:cubicBezTo>
                <a:cubicBezTo>
                  <a:pt x="1578875" y="743652"/>
                  <a:pt x="1578953" y="743652"/>
                  <a:pt x="1579881" y="743652"/>
                </a:cubicBezTo>
                <a:lnTo>
                  <a:pt x="1586975" y="743652"/>
                </a:lnTo>
                <a:cubicBezTo>
                  <a:pt x="1586975" y="743633"/>
                  <a:pt x="1586975" y="742862"/>
                  <a:pt x="1586975" y="711225"/>
                </a:cubicBezTo>
                <a:cubicBezTo>
                  <a:pt x="1586982" y="711225"/>
                  <a:pt x="1587059" y="711225"/>
                  <a:pt x="1587988" y="711225"/>
                </a:cubicBezTo>
                <a:lnTo>
                  <a:pt x="1595082" y="711225"/>
                </a:lnTo>
                <a:cubicBezTo>
                  <a:pt x="1595082" y="711219"/>
                  <a:pt x="1595082" y="711110"/>
                  <a:pt x="1595082" y="709334"/>
                </a:cubicBezTo>
                <a:lnTo>
                  <a:pt x="1595082" y="696093"/>
                </a:lnTo>
                <a:cubicBezTo>
                  <a:pt x="1593055" y="696093"/>
                  <a:pt x="1593055" y="696093"/>
                  <a:pt x="1593815" y="694471"/>
                </a:cubicBezTo>
                <a:lnTo>
                  <a:pt x="1599135" y="683122"/>
                </a:lnTo>
                <a:cubicBezTo>
                  <a:pt x="1599140" y="683139"/>
                  <a:pt x="1599335" y="683813"/>
                  <a:pt x="1607242" y="711225"/>
                </a:cubicBezTo>
                <a:cubicBezTo>
                  <a:pt x="1607250" y="711225"/>
                  <a:pt x="1607323" y="711225"/>
                  <a:pt x="1608002" y="711225"/>
                </a:cubicBezTo>
                <a:lnTo>
                  <a:pt x="1613322" y="711225"/>
                </a:lnTo>
                <a:cubicBezTo>
                  <a:pt x="1613322" y="711212"/>
                  <a:pt x="1613322" y="710033"/>
                  <a:pt x="1613322" y="605298"/>
                </a:cubicBezTo>
                <a:cubicBezTo>
                  <a:pt x="1613332" y="605298"/>
                  <a:pt x="1613446" y="605298"/>
                  <a:pt x="1614842" y="605298"/>
                </a:cubicBezTo>
                <a:lnTo>
                  <a:pt x="1625482" y="605298"/>
                </a:lnTo>
                <a:cubicBezTo>
                  <a:pt x="1625482" y="605276"/>
                  <a:pt x="1625482" y="604266"/>
                  <a:pt x="1625482" y="557739"/>
                </a:cubicBezTo>
                <a:cubicBezTo>
                  <a:pt x="1625499" y="557739"/>
                  <a:pt x="1626124" y="557739"/>
                  <a:pt x="1651829" y="557739"/>
                </a:cubicBezTo>
                <a:cubicBezTo>
                  <a:pt x="1651829" y="557727"/>
                  <a:pt x="1651829" y="557217"/>
                  <a:pt x="1651829" y="536121"/>
                </a:cubicBezTo>
                <a:cubicBezTo>
                  <a:pt x="1651848" y="536121"/>
                  <a:pt x="1652637" y="536121"/>
                  <a:pt x="1686283" y="536121"/>
                </a:cubicBezTo>
                <a:cubicBezTo>
                  <a:pt x="1686283" y="536129"/>
                  <a:pt x="1686283" y="536259"/>
                  <a:pt x="1686283" y="538553"/>
                </a:cubicBezTo>
                <a:lnTo>
                  <a:pt x="1686283" y="555577"/>
                </a:lnTo>
                <a:cubicBezTo>
                  <a:pt x="1686292" y="555577"/>
                  <a:pt x="1686423" y="555577"/>
                  <a:pt x="1688563" y="555577"/>
                </a:cubicBezTo>
                <a:lnTo>
                  <a:pt x="1704523" y="555577"/>
                </a:lnTo>
                <a:cubicBezTo>
                  <a:pt x="1704523" y="555595"/>
                  <a:pt x="1704523" y="556489"/>
                  <a:pt x="1704523" y="603136"/>
                </a:cubicBezTo>
                <a:cubicBezTo>
                  <a:pt x="1704529" y="603136"/>
                  <a:pt x="1704605" y="603136"/>
                  <a:pt x="1705536" y="603136"/>
                </a:cubicBezTo>
                <a:lnTo>
                  <a:pt x="1712630" y="603136"/>
                </a:lnTo>
                <a:lnTo>
                  <a:pt x="1726817" y="607460"/>
                </a:lnTo>
                <a:cubicBezTo>
                  <a:pt x="1726817" y="607470"/>
                  <a:pt x="1726817" y="608120"/>
                  <a:pt x="1726817" y="646372"/>
                </a:cubicBezTo>
                <a:cubicBezTo>
                  <a:pt x="1726823" y="646372"/>
                  <a:pt x="1726898" y="646372"/>
                  <a:pt x="1727830" y="646372"/>
                </a:cubicBezTo>
                <a:lnTo>
                  <a:pt x="1734923" y="646372"/>
                </a:lnTo>
                <a:cubicBezTo>
                  <a:pt x="1734923" y="646382"/>
                  <a:pt x="1734923" y="646488"/>
                  <a:pt x="1734923" y="647993"/>
                </a:cubicBezTo>
                <a:lnTo>
                  <a:pt x="1734923" y="659342"/>
                </a:lnTo>
                <a:cubicBezTo>
                  <a:pt x="1734931" y="659342"/>
                  <a:pt x="1735055" y="659342"/>
                  <a:pt x="1736950" y="659342"/>
                </a:cubicBezTo>
                <a:lnTo>
                  <a:pt x="1751137" y="659342"/>
                </a:lnTo>
                <a:lnTo>
                  <a:pt x="1757217" y="665828"/>
                </a:lnTo>
                <a:cubicBezTo>
                  <a:pt x="1757217" y="665840"/>
                  <a:pt x="1757217" y="666326"/>
                  <a:pt x="1757217" y="687446"/>
                </a:cubicBezTo>
                <a:cubicBezTo>
                  <a:pt x="1757226" y="687446"/>
                  <a:pt x="1757357" y="687446"/>
                  <a:pt x="1759497" y="687446"/>
                </a:cubicBezTo>
                <a:lnTo>
                  <a:pt x="1775457" y="687446"/>
                </a:lnTo>
                <a:cubicBezTo>
                  <a:pt x="1775457" y="687453"/>
                  <a:pt x="1775457" y="687533"/>
                  <a:pt x="1775457" y="688526"/>
                </a:cubicBezTo>
                <a:lnTo>
                  <a:pt x="1775457" y="696093"/>
                </a:lnTo>
                <a:cubicBezTo>
                  <a:pt x="1775466" y="696093"/>
                  <a:pt x="1775565" y="696093"/>
                  <a:pt x="1776724" y="696093"/>
                </a:cubicBezTo>
                <a:lnTo>
                  <a:pt x="1785591" y="696093"/>
                </a:lnTo>
                <a:cubicBezTo>
                  <a:pt x="1785591" y="696102"/>
                  <a:pt x="1785591" y="696231"/>
                  <a:pt x="1785591" y="698254"/>
                </a:cubicBezTo>
                <a:lnTo>
                  <a:pt x="1785591" y="713387"/>
                </a:lnTo>
                <a:cubicBezTo>
                  <a:pt x="1789644" y="713387"/>
                  <a:pt x="1789644" y="713387"/>
                  <a:pt x="1789644" y="711495"/>
                </a:cubicBezTo>
                <a:lnTo>
                  <a:pt x="1789644" y="698254"/>
                </a:lnTo>
                <a:cubicBezTo>
                  <a:pt x="1789650" y="698254"/>
                  <a:pt x="1789728" y="698254"/>
                  <a:pt x="1790657" y="698254"/>
                </a:cubicBezTo>
                <a:lnTo>
                  <a:pt x="1797751" y="698254"/>
                </a:lnTo>
                <a:cubicBezTo>
                  <a:pt x="1797751" y="698265"/>
                  <a:pt x="1797751" y="698384"/>
                  <a:pt x="1797751" y="699876"/>
                </a:cubicBezTo>
                <a:lnTo>
                  <a:pt x="1797751" y="711225"/>
                </a:lnTo>
                <a:cubicBezTo>
                  <a:pt x="1797760" y="711225"/>
                  <a:pt x="1797833" y="711225"/>
                  <a:pt x="1798511" y="711225"/>
                </a:cubicBezTo>
                <a:lnTo>
                  <a:pt x="1803831" y="711225"/>
                </a:lnTo>
                <a:cubicBezTo>
                  <a:pt x="1803831" y="706902"/>
                  <a:pt x="1803831" y="706902"/>
                  <a:pt x="1852471" y="706902"/>
                </a:cubicBezTo>
                <a:cubicBezTo>
                  <a:pt x="1852471" y="706911"/>
                  <a:pt x="1852471" y="707012"/>
                  <a:pt x="1852471" y="708253"/>
                </a:cubicBezTo>
                <a:lnTo>
                  <a:pt x="1852471" y="717710"/>
                </a:lnTo>
                <a:cubicBezTo>
                  <a:pt x="1852479" y="717710"/>
                  <a:pt x="1852554" y="717710"/>
                  <a:pt x="1853231" y="717710"/>
                </a:cubicBezTo>
                <a:lnTo>
                  <a:pt x="1858552" y="717710"/>
                </a:lnTo>
                <a:cubicBezTo>
                  <a:pt x="1858552" y="717719"/>
                  <a:pt x="1858552" y="717841"/>
                  <a:pt x="1858552" y="719872"/>
                </a:cubicBezTo>
                <a:lnTo>
                  <a:pt x="1858552" y="735005"/>
                </a:lnTo>
                <a:cubicBezTo>
                  <a:pt x="1858560" y="735001"/>
                  <a:pt x="1858676" y="734923"/>
                  <a:pt x="1860578" y="733654"/>
                </a:cubicBezTo>
                <a:lnTo>
                  <a:pt x="1874765" y="724196"/>
                </a:lnTo>
                <a:cubicBezTo>
                  <a:pt x="1874767" y="724177"/>
                  <a:pt x="1874898" y="723302"/>
                  <a:pt x="1880845" y="683122"/>
                </a:cubicBezTo>
                <a:cubicBezTo>
                  <a:pt x="1880854" y="683120"/>
                  <a:pt x="1880923" y="683094"/>
                  <a:pt x="1881605" y="682852"/>
                </a:cubicBezTo>
                <a:lnTo>
                  <a:pt x="1886925" y="680960"/>
                </a:lnTo>
                <a:cubicBezTo>
                  <a:pt x="1886925" y="680944"/>
                  <a:pt x="1886958" y="679883"/>
                  <a:pt x="1888952" y="611783"/>
                </a:cubicBezTo>
                <a:cubicBezTo>
                  <a:pt x="1888952" y="611801"/>
                  <a:pt x="1888985" y="612892"/>
                  <a:pt x="1890979" y="680960"/>
                </a:cubicBezTo>
                <a:cubicBezTo>
                  <a:pt x="1890988" y="680963"/>
                  <a:pt x="1891059" y="680988"/>
                  <a:pt x="1891739" y="681230"/>
                </a:cubicBezTo>
                <a:lnTo>
                  <a:pt x="1897059" y="683122"/>
                </a:lnTo>
                <a:cubicBezTo>
                  <a:pt x="1897059" y="683102"/>
                  <a:pt x="1897059" y="681769"/>
                  <a:pt x="1897059" y="596651"/>
                </a:cubicBezTo>
                <a:cubicBezTo>
                  <a:pt x="1901112" y="596651"/>
                  <a:pt x="1901112" y="596651"/>
                  <a:pt x="1901112" y="564224"/>
                </a:cubicBezTo>
                <a:cubicBezTo>
                  <a:pt x="1901124" y="564224"/>
                  <a:pt x="1901810" y="564224"/>
                  <a:pt x="1939619" y="564224"/>
                </a:cubicBezTo>
                <a:cubicBezTo>
                  <a:pt x="1939619" y="564241"/>
                  <a:pt x="1939619" y="564959"/>
                  <a:pt x="1939619" y="596651"/>
                </a:cubicBezTo>
                <a:cubicBezTo>
                  <a:pt x="1939628" y="596651"/>
                  <a:pt x="1939700" y="596651"/>
                  <a:pt x="1940379" y="596651"/>
                </a:cubicBezTo>
                <a:lnTo>
                  <a:pt x="1945699" y="596651"/>
                </a:lnTo>
                <a:cubicBezTo>
                  <a:pt x="1945699" y="596630"/>
                  <a:pt x="1945699" y="595324"/>
                  <a:pt x="1945699" y="514503"/>
                </a:cubicBezTo>
                <a:cubicBezTo>
                  <a:pt x="1945705" y="514503"/>
                  <a:pt x="1945804" y="514503"/>
                  <a:pt x="1947473" y="514503"/>
                </a:cubicBezTo>
                <a:lnTo>
                  <a:pt x="1959886" y="514503"/>
                </a:lnTo>
                <a:cubicBezTo>
                  <a:pt x="1959886" y="514496"/>
                  <a:pt x="1959886" y="514385"/>
                  <a:pt x="1959886" y="512612"/>
                </a:cubicBezTo>
                <a:lnTo>
                  <a:pt x="1959886" y="499371"/>
                </a:lnTo>
                <a:cubicBezTo>
                  <a:pt x="1959897" y="499371"/>
                  <a:pt x="1960395" y="499371"/>
                  <a:pt x="1982180" y="499371"/>
                </a:cubicBezTo>
                <a:cubicBezTo>
                  <a:pt x="1982180" y="499364"/>
                  <a:pt x="1982180" y="499283"/>
                  <a:pt x="1982180" y="498290"/>
                </a:cubicBezTo>
                <a:lnTo>
                  <a:pt x="1982180" y="490724"/>
                </a:lnTo>
                <a:cubicBezTo>
                  <a:pt x="1982187" y="490724"/>
                  <a:pt x="1982297" y="490724"/>
                  <a:pt x="1983953" y="490724"/>
                </a:cubicBezTo>
                <a:lnTo>
                  <a:pt x="1996367" y="490724"/>
                </a:lnTo>
                <a:cubicBezTo>
                  <a:pt x="1996367" y="490732"/>
                  <a:pt x="1996367" y="490811"/>
                  <a:pt x="1996367" y="491805"/>
                </a:cubicBezTo>
                <a:lnTo>
                  <a:pt x="1996367" y="499371"/>
                </a:lnTo>
                <a:cubicBezTo>
                  <a:pt x="1996376" y="499371"/>
                  <a:pt x="1996449" y="499371"/>
                  <a:pt x="1997127" y="499371"/>
                </a:cubicBezTo>
                <a:lnTo>
                  <a:pt x="2002447" y="499371"/>
                </a:lnTo>
                <a:lnTo>
                  <a:pt x="2012580" y="495047"/>
                </a:lnTo>
                <a:lnTo>
                  <a:pt x="2016633" y="498290"/>
                </a:lnTo>
                <a:lnTo>
                  <a:pt x="2016633" y="490724"/>
                </a:lnTo>
                <a:cubicBezTo>
                  <a:pt x="2016642" y="490724"/>
                  <a:pt x="2016779" y="490724"/>
                  <a:pt x="2018913" y="490724"/>
                </a:cubicBezTo>
                <a:lnTo>
                  <a:pt x="2034874" y="490724"/>
                </a:lnTo>
                <a:cubicBezTo>
                  <a:pt x="2034874" y="490732"/>
                  <a:pt x="2034874" y="490811"/>
                  <a:pt x="2034874" y="491805"/>
                </a:cubicBezTo>
                <a:lnTo>
                  <a:pt x="2034874" y="499371"/>
                </a:lnTo>
                <a:cubicBezTo>
                  <a:pt x="2034893" y="499371"/>
                  <a:pt x="2035629" y="499371"/>
                  <a:pt x="2065274" y="499371"/>
                </a:cubicBezTo>
                <a:cubicBezTo>
                  <a:pt x="2065274" y="499381"/>
                  <a:pt x="2065274" y="499490"/>
                  <a:pt x="2065274" y="500992"/>
                </a:cubicBezTo>
                <a:lnTo>
                  <a:pt x="2065274" y="512342"/>
                </a:lnTo>
                <a:cubicBezTo>
                  <a:pt x="2065291" y="512342"/>
                  <a:pt x="2065931" y="512342"/>
                  <a:pt x="2091621" y="512342"/>
                </a:cubicBezTo>
                <a:cubicBezTo>
                  <a:pt x="2091621" y="512358"/>
                  <a:pt x="2091621" y="513038"/>
                  <a:pt x="2091621" y="542606"/>
                </a:cubicBezTo>
                <a:cubicBezTo>
                  <a:pt x="2091630" y="542606"/>
                  <a:pt x="2091703" y="542606"/>
                  <a:pt x="2092381" y="542606"/>
                </a:cubicBezTo>
                <a:lnTo>
                  <a:pt x="2097701" y="542606"/>
                </a:lnTo>
                <a:cubicBezTo>
                  <a:pt x="2097701" y="542613"/>
                  <a:pt x="2097701" y="542699"/>
                  <a:pt x="2097701" y="543687"/>
                </a:cubicBezTo>
                <a:lnTo>
                  <a:pt x="2097701" y="551254"/>
                </a:lnTo>
                <a:cubicBezTo>
                  <a:pt x="2101755" y="551254"/>
                  <a:pt x="2101755" y="551254"/>
                  <a:pt x="2101755" y="581518"/>
                </a:cubicBezTo>
                <a:cubicBezTo>
                  <a:pt x="2101764" y="581518"/>
                  <a:pt x="2101838" y="581518"/>
                  <a:pt x="2102515" y="581518"/>
                </a:cubicBezTo>
                <a:lnTo>
                  <a:pt x="2107835" y="581518"/>
                </a:lnTo>
                <a:cubicBezTo>
                  <a:pt x="2107835" y="581527"/>
                  <a:pt x="2107835" y="581594"/>
                  <a:pt x="2107835" y="582329"/>
                </a:cubicBezTo>
                <a:lnTo>
                  <a:pt x="2107835" y="588004"/>
                </a:lnTo>
                <a:cubicBezTo>
                  <a:pt x="2107841" y="588004"/>
                  <a:pt x="2107919" y="588004"/>
                  <a:pt x="2108848" y="588004"/>
                </a:cubicBezTo>
                <a:lnTo>
                  <a:pt x="2115941" y="588004"/>
                </a:lnTo>
                <a:cubicBezTo>
                  <a:pt x="2115941" y="588021"/>
                  <a:pt x="2115941" y="588734"/>
                  <a:pt x="2115941" y="618269"/>
                </a:cubicBezTo>
                <a:cubicBezTo>
                  <a:pt x="2115949" y="618269"/>
                  <a:pt x="2116069" y="618269"/>
                  <a:pt x="2117968" y="618269"/>
                </a:cubicBezTo>
                <a:lnTo>
                  <a:pt x="2132155" y="618269"/>
                </a:lnTo>
                <a:cubicBezTo>
                  <a:pt x="2132155" y="618285"/>
                  <a:pt x="2132155" y="618865"/>
                  <a:pt x="2132155" y="642048"/>
                </a:cubicBezTo>
                <a:cubicBezTo>
                  <a:pt x="2134182" y="642048"/>
                  <a:pt x="2134182" y="642048"/>
                  <a:pt x="2134182" y="643669"/>
                </a:cubicBezTo>
                <a:lnTo>
                  <a:pt x="2134182" y="655019"/>
                </a:lnTo>
                <a:cubicBezTo>
                  <a:pt x="2134191" y="655019"/>
                  <a:pt x="2134261" y="655019"/>
                  <a:pt x="2134942" y="655019"/>
                </a:cubicBezTo>
                <a:lnTo>
                  <a:pt x="2140262" y="655019"/>
                </a:lnTo>
                <a:cubicBezTo>
                  <a:pt x="2140262" y="655033"/>
                  <a:pt x="2140262" y="655596"/>
                  <a:pt x="2140262" y="678798"/>
                </a:cubicBezTo>
                <a:cubicBezTo>
                  <a:pt x="2140270" y="678798"/>
                  <a:pt x="2140369" y="678798"/>
                  <a:pt x="2141528" y="678798"/>
                </a:cubicBezTo>
                <a:lnTo>
                  <a:pt x="2150395" y="678798"/>
                </a:lnTo>
                <a:cubicBezTo>
                  <a:pt x="2152422" y="680960"/>
                  <a:pt x="2152422" y="680960"/>
                  <a:pt x="2152422" y="682852"/>
                </a:cubicBezTo>
                <a:lnTo>
                  <a:pt x="2152422" y="696093"/>
                </a:lnTo>
                <a:cubicBezTo>
                  <a:pt x="2152427" y="696086"/>
                  <a:pt x="2152514" y="695979"/>
                  <a:pt x="2153942" y="694201"/>
                </a:cubicBezTo>
                <a:lnTo>
                  <a:pt x="2164582" y="680960"/>
                </a:lnTo>
                <a:cubicBezTo>
                  <a:pt x="2164597" y="680960"/>
                  <a:pt x="2165236" y="680960"/>
                  <a:pt x="2192956" y="680960"/>
                </a:cubicBezTo>
                <a:cubicBezTo>
                  <a:pt x="2192956" y="680985"/>
                  <a:pt x="2192956" y="682386"/>
                  <a:pt x="2192956" y="767431"/>
                </a:cubicBezTo>
                <a:cubicBezTo>
                  <a:pt x="2192964" y="767431"/>
                  <a:pt x="2193040" y="767431"/>
                  <a:pt x="2193716" y="767431"/>
                </a:cubicBezTo>
                <a:lnTo>
                  <a:pt x="2199036" y="767431"/>
                </a:lnTo>
                <a:cubicBezTo>
                  <a:pt x="2199040" y="767423"/>
                  <a:pt x="2199099" y="767323"/>
                  <a:pt x="2199796" y="766080"/>
                </a:cubicBezTo>
                <a:lnTo>
                  <a:pt x="2205116" y="756622"/>
                </a:lnTo>
                <a:cubicBezTo>
                  <a:pt x="2205116" y="756629"/>
                  <a:pt x="2205116" y="756728"/>
                  <a:pt x="2205116" y="758514"/>
                </a:cubicBezTo>
                <a:lnTo>
                  <a:pt x="2205116" y="771755"/>
                </a:lnTo>
                <a:cubicBezTo>
                  <a:pt x="2209169" y="771755"/>
                  <a:pt x="2209169" y="771755"/>
                  <a:pt x="2209169" y="726358"/>
                </a:cubicBezTo>
                <a:cubicBezTo>
                  <a:pt x="2209178" y="726358"/>
                  <a:pt x="2209248" y="726358"/>
                  <a:pt x="2209929" y="726358"/>
                </a:cubicBezTo>
                <a:lnTo>
                  <a:pt x="2215249" y="726358"/>
                </a:lnTo>
                <a:cubicBezTo>
                  <a:pt x="2215249" y="726343"/>
                  <a:pt x="2215249" y="725343"/>
                  <a:pt x="2215249" y="661504"/>
                </a:cubicBezTo>
                <a:cubicBezTo>
                  <a:pt x="2215256" y="661504"/>
                  <a:pt x="2215337" y="661504"/>
                  <a:pt x="2216263" y="661504"/>
                </a:cubicBezTo>
                <a:lnTo>
                  <a:pt x="2223356" y="661504"/>
                </a:lnTo>
                <a:cubicBezTo>
                  <a:pt x="2223362" y="661483"/>
                  <a:pt x="2223626" y="660543"/>
                  <a:pt x="2235516" y="618269"/>
                </a:cubicBezTo>
                <a:cubicBezTo>
                  <a:pt x="2235525" y="618269"/>
                  <a:pt x="2235622" y="618269"/>
                  <a:pt x="2236783" y="618269"/>
                </a:cubicBezTo>
                <a:lnTo>
                  <a:pt x="2245650" y="618269"/>
                </a:lnTo>
                <a:cubicBezTo>
                  <a:pt x="2245655" y="618292"/>
                  <a:pt x="2245881" y="619258"/>
                  <a:pt x="2255783" y="661504"/>
                </a:cubicBezTo>
                <a:cubicBezTo>
                  <a:pt x="2255789" y="661504"/>
                  <a:pt x="2255863" y="661504"/>
                  <a:pt x="2256796" y="661504"/>
                </a:cubicBezTo>
                <a:lnTo>
                  <a:pt x="2263890" y="661504"/>
                </a:lnTo>
                <a:cubicBezTo>
                  <a:pt x="2263890" y="661515"/>
                  <a:pt x="2263890" y="662182"/>
                  <a:pt x="2263890" y="700416"/>
                </a:cubicBezTo>
                <a:cubicBezTo>
                  <a:pt x="2263897" y="700416"/>
                  <a:pt x="2263996" y="700416"/>
                  <a:pt x="2265663" y="700416"/>
                </a:cubicBezTo>
                <a:lnTo>
                  <a:pt x="2278077" y="700416"/>
                </a:lnTo>
                <a:cubicBezTo>
                  <a:pt x="2278077" y="700424"/>
                  <a:pt x="2278077" y="700546"/>
                  <a:pt x="2278077" y="702578"/>
                </a:cubicBezTo>
                <a:lnTo>
                  <a:pt x="2278077" y="717710"/>
                </a:lnTo>
                <a:cubicBezTo>
                  <a:pt x="2282130" y="717710"/>
                  <a:pt x="2282130" y="717710"/>
                  <a:pt x="2282130" y="715549"/>
                </a:cubicBezTo>
                <a:lnTo>
                  <a:pt x="2282130" y="700416"/>
                </a:lnTo>
                <a:cubicBezTo>
                  <a:pt x="2282140" y="700416"/>
                  <a:pt x="2282252" y="700416"/>
                  <a:pt x="2283650" y="700416"/>
                </a:cubicBezTo>
                <a:lnTo>
                  <a:pt x="2294290" y="700416"/>
                </a:lnTo>
                <a:cubicBezTo>
                  <a:pt x="2294290" y="700426"/>
                  <a:pt x="2294290" y="700543"/>
                  <a:pt x="2294290" y="702037"/>
                </a:cubicBezTo>
                <a:lnTo>
                  <a:pt x="2294290" y="713387"/>
                </a:lnTo>
                <a:cubicBezTo>
                  <a:pt x="2294306" y="713387"/>
                  <a:pt x="2295015" y="713387"/>
                  <a:pt x="2324691" y="713387"/>
                </a:cubicBezTo>
                <a:cubicBezTo>
                  <a:pt x="2324691" y="713370"/>
                  <a:pt x="2324691" y="712599"/>
                  <a:pt x="2324691" y="676637"/>
                </a:cubicBezTo>
                <a:cubicBezTo>
                  <a:pt x="2324699" y="676637"/>
                  <a:pt x="2324792" y="676637"/>
                  <a:pt x="2325957" y="676637"/>
                </a:cubicBezTo>
                <a:lnTo>
                  <a:pt x="2334824" y="676637"/>
                </a:lnTo>
                <a:cubicBezTo>
                  <a:pt x="2334824" y="676648"/>
                  <a:pt x="2334824" y="677142"/>
                  <a:pt x="2334824" y="698254"/>
                </a:cubicBezTo>
                <a:cubicBezTo>
                  <a:pt x="2336851" y="698254"/>
                  <a:pt x="2336851" y="698254"/>
                  <a:pt x="2336851" y="665828"/>
                </a:cubicBezTo>
                <a:cubicBezTo>
                  <a:pt x="2336865" y="665828"/>
                  <a:pt x="2337406" y="665828"/>
                  <a:pt x="2359144" y="665828"/>
                </a:cubicBezTo>
                <a:cubicBezTo>
                  <a:pt x="2359144" y="665818"/>
                  <a:pt x="2359144" y="665698"/>
                  <a:pt x="2359144" y="664206"/>
                </a:cubicBezTo>
                <a:lnTo>
                  <a:pt x="2359144" y="652857"/>
                </a:lnTo>
                <a:cubicBezTo>
                  <a:pt x="2359152" y="652857"/>
                  <a:pt x="2359227" y="652857"/>
                  <a:pt x="2359904" y="652857"/>
                </a:cubicBezTo>
                <a:lnTo>
                  <a:pt x="2365224" y="652857"/>
                </a:lnTo>
                <a:cubicBezTo>
                  <a:pt x="2365224" y="652851"/>
                  <a:pt x="2365224" y="652738"/>
                  <a:pt x="2365224" y="650966"/>
                </a:cubicBezTo>
                <a:lnTo>
                  <a:pt x="2365224" y="637725"/>
                </a:lnTo>
                <a:lnTo>
                  <a:pt x="2369278" y="644210"/>
                </a:lnTo>
                <a:cubicBezTo>
                  <a:pt x="2369286" y="644210"/>
                  <a:pt x="2369415" y="644210"/>
                  <a:pt x="2371558" y="644210"/>
                </a:cubicBezTo>
                <a:lnTo>
                  <a:pt x="2387518" y="644210"/>
                </a:lnTo>
                <a:cubicBezTo>
                  <a:pt x="2387518" y="644202"/>
                  <a:pt x="2387518" y="644134"/>
                  <a:pt x="2387518" y="643399"/>
                </a:cubicBezTo>
                <a:lnTo>
                  <a:pt x="2387518" y="637725"/>
                </a:lnTo>
                <a:cubicBezTo>
                  <a:pt x="2387527" y="637725"/>
                  <a:pt x="2387601" y="637725"/>
                  <a:pt x="2388278" y="637725"/>
                </a:cubicBezTo>
                <a:lnTo>
                  <a:pt x="2393598" y="637725"/>
                </a:lnTo>
                <a:cubicBezTo>
                  <a:pt x="2393598" y="637734"/>
                  <a:pt x="2393598" y="637834"/>
                  <a:pt x="2393598" y="639076"/>
                </a:cubicBezTo>
                <a:lnTo>
                  <a:pt x="2393598" y="648534"/>
                </a:lnTo>
                <a:cubicBezTo>
                  <a:pt x="2393613" y="648534"/>
                  <a:pt x="2394346" y="648534"/>
                  <a:pt x="2432105" y="648534"/>
                </a:cubicBezTo>
                <a:cubicBezTo>
                  <a:pt x="2432105" y="648552"/>
                  <a:pt x="2432105" y="650062"/>
                  <a:pt x="2432105" y="786887"/>
                </a:cubicBezTo>
                <a:cubicBezTo>
                  <a:pt x="2432115" y="786887"/>
                  <a:pt x="2432230" y="786887"/>
                  <a:pt x="2433625" y="786887"/>
                </a:cubicBezTo>
                <a:lnTo>
                  <a:pt x="2444265" y="786887"/>
                </a:lnTo>
                <a:cubicBezTo>
                  <a:pt x="2444265" y="782564"/>
                  <a:pt x="2444265" y="778240"/>
                  <a:pt x="2444265" y="773917"/>
                </a:cubicBezTo>
                <a:cubicBezTo>
                  <a:pt x="2446292" y="773917"/>
                  <a:pt x="2446292" y="773917"/>
                  <a:pt x="2448319" y="773917"/>
                </a:cubicBezTo>
                <a:cubicBezTo>
                  <a:pt x="2448319" y="778240"/>
                  <a:pt x="2448319" y="782564"/>
                  <a:pt x="2448319" y="786887"/>
                </a:cubicBezTo>
                <a:cubicBezTo>
                  <a:pt x="2458452" y="786887"/>
                  <a:pt x="2468586" y="786887"/>
                  <a:pt x="2478719" y="786887"/>
                </a:cubicBezTo>
                <a:cubicBezTo>
                  <a:pt x="2478719" y="776078"/>
                  <a:pt x="2478719" y="767431"/>
                  <a:pt x="2478719" y="756622"/>
                </a:cubicBezTo>
                <a:cubicBezTo>
                  <a:pt x="2482773" y="756622"/>
                  <a:pt x="2486826" y="756622"/>
                  <a:pt x="2490879" y="756622"/>
                </a:cubicBezTo>
                <a:lnTo>
                  <a:pt x="2503039" y="754461"/>
                </a:lnTo>
                <a:cubicBezTo>
                  <a:pt x="2505066" y="754461"/>
                  <a:pt x="2505066" y="756622"/>
                  <a:pt x="2507093" y="756622"/>
                </a:cubicBezTo>
                <a:lnTo>
                  <a:pt x="2517226" y="756622"/>
                </a:lnTo>
                <a:cubicBezTo>
                  <a:pt x="2517226" y="767431"/>
                  <a:pt x="2517226" y="778240"/>
                  <a:pt x="2517226" y="786887"/>
                </a:cubicBezTo>
                <a:cubicBezTo>
                  <a:pt x="2519253" y="786887"/>
                  <a:pt x="2521280" y="786887"/>
                  <a:pt x="2525333" y="786887"/>
                </a:cubicBezTo>
                <a:cubicBezTo>
                  <a:pt x="2525333" y="793373"/>
                  <a:pt x="2525333" y="799858"/>
                  <a:pt x="2525333" y="804182"/>
                </a:cubicBezTo>
                <a:lnTo>
                  <a:pt x="2534669" y="805087"/>
                </a:lnTo>
                <a:lnTo>
                  <a:pt x="2547627" y="805087"/>
                </a:lnTo>
                <a:cubicBezTo>
                  <a:pt x="2547627" y="799278"/>
                  <a:pt x="2547627" y="795106"/>
                  <a:pt x="2547627" y="789049"/>
                </a:cubicBezTo>
                <a:lnTo>
                  <a:pt x="2615583" y="789049"/>
                </a:lnTo>
                <a:lnTo>
                  <a:pt x="2615583" y="703796"/>
                </a:lnTo>
                <a:lnTo>
                  <a:pt x="2687591" y="703796"/>
                </a:lnTo>
                <a:lnTo>
                  <a:pt x="2687591" y="782564"/>
                </a:lnTo>
                <a:cubicBezTo>
                  <a:pt x="2688226" y="782564"/>
                  <a:pt x="2688861" y="782564"/>
                  <a:pt x="2689495" y="782564"/>
                </a:cubicBezTo>
                <a:lnTo>
                  <a:pt x="2690737" y="805087"/>
                </a:lnTo>
                <a:lnTo>
                  <a:pt x="2700413" y="805087"/>
                </a:lnTo>
                <a:cubicBezTo>
                  <a:pt x="2700949" y="797873"/>
                  <a:pt x="2701655" y="790219"/>
                  <a:pt x="2701655" y="782564"/>
                </a:cubicBezTo>
                <a:cubicBezTo>
                  <a:pt x="2703682" y="782564"/>
                  <a:pt x="2705709" y="782564"/>
                  <a:pt x="2707735" y="782564"/>
                </a:cubicBezTo>
                <a:lnTo>
                  <a:pt x="2708977" y="805087"/>
                </a:lnTo>
                <a:lnTo>
                  <a:pt x="2759599" y="805087"/>
                </a:lnTo>
                <a:lnTo>
                  <a:pt x="2759599" y="642059"/>
                </a:lnTo>
                <a:lnTo>
                  <a:pt x="2956926" y="642059"/>
                </a:lnTo>
                <a:lnTo>
                  <a:pt x="2956926" y="805087"/>
                </a:lnTo>
                <a:lnTo>
                  <a:pt x="2975623" y="805087"/>
                </a:lnTo>
                <a:lnTo>
                  <a:pt x="2975623" y="722394"/>
                </a:lnTo>
                <a:lnTo>
                  <a:pt x="3070743" y="722394"/>
                </a:lnTo>
                <a:cubicBezTo>
                  <a:pt x="3074818" y="616373"/>
                  <a:pt x="3078196" y="510899"/>
                  <a:pt x="3082673" y="404253"/>
                </a:cubicBezTo>
                <a:cubicBezTo>
                  <a:pt x="3072540" y="404253"/>
                  <a:pt x="3048220" y="391282"/>
                  <a:pt x="3070513" y="382635"/>
                </a:cubicBezTo>
                <a:cubicBezTo>
                  <a:pt x="3068486" y="380473"/>
                  <a:pt x="3066460" y="378311"/>
                  <a:pt x="3064433" y="378311"/>
                </a:cubicBezTo>
                <a:cubicBezTo>
                  <a:pt x="3064433" y="365341"/>
                  <a:pt x="3062406" y="363179"/>
                  <a:pt x="3072540" y="354532"/>
                </a:cubicBezTo>
                <a:cubicBezTo>
                  <a:pt x="3072540" y="350208"/>
                  <a:pt x="3072540" y="343723"/>
                  <a:pt x="3072540" y="337238"/>
                </a:cubicBezTo>
                <a:cubicBezTo>
                  <a:pt x="3076593" y="337238"/>
                  <a:pt x="3080647" y="337238"/>
                  <a:pt x="3086727" y="337238"/>
                </a:cubicBezTo>
                <a:cubicBezTo>
                  <a:pt x="3086727" y="328590"/>
                  <a:pt x="3086727" y="322105"/>
                  <a:pt x="3086727" y="315620"/>
                </a:cubicBezTo>
                <a:cubicBezTo>
                  <a:pt x="3086727" y="313458"/>
                  <a:pt x="3088753" y="313458"/>
                  <a:pt x="3088753" y="311296"/>
                </a:cubicBezTo>
                <a:cubicBezTo>
                  <a:pt x="3088753" y="285355"/>
                  <a:pt x="3088753" y="259414"/>
                  <a:pt x="3088753" y="233472"/>
                </a:cubicBezTo>
                <a:cubicBezTo>
                  <a:pt x="3088753" y="231310"/>
                  <a:pt x="3086727" y="229149"/>
                  <a:pt x="3086727" y="226987"/>
                </a:cubicBezTo>
                <a:cubicBezTo>
                  <a:pt x="3088753" y="224825"/>
                  <a:pt x="3090780" y="222663"/>
                  <a:pt x="3092807" y="220501"/>
                </a:cubicBezTo>
                <a:cubicBezTo>
                  <a:pt x="3092807" y="201045"/>
                  <a:pt x="3092807" y="181589"/>
                  <a:pt x="3092807" y="162133"/>
                </a:cubicBezTo>
                <a:cubicBezTo>
                  <a:pt x="3092807" y="159972"/>
                  <a:pt x="3092807" y="159972"/>
                  <a:pt x="3094833" y="157810"/>
                </a:cubicBezTo>
                <a:cubicBezTo>
                  <a:pt x="3094833" y="140516"/>
                  <a:pt x="3094833" y="121060"/>
                  <a:pt x="3094833" y="101604"/>
                </a:cubicBezTo>
                <a:cubicBezTo>
                  <a:pt x="3096860" y="92957"/>
                  <a:pt x="3096860" y="88633"/>
                  <a:pt x="3096860" y="82148"/>
                </a:cubicBezTo>
                <a:cubicBezTo>
                  <a:pt x="3100914" y="88633"/>
                  <a:pt x="3100914" y="92957"/>
                  <a:pt x="3100914" y="99442"/>
                </a:cubicBezTo>
                <a:cubicBezTo>
                  <a:pt x="3102940" y="121060"/>
                  <a:pt x="3102940" y="140516"/>
                  <a:pt x="3102940" y="157810"/>
                </a:cubicBezTo>
                <a:cubicBezTo>
                  <a:pt x="3104967" y="181589"/>
                  <a:pt x="3104967" y="201045"/>
                  <a:pt x="3104967" y="220501"/>
                </a:cubicBezTo>
                <a:cubicBezTo>
                  <a:pt x="3106994" y="222663"/>
                  <a:pt x="3109020" y="224825"/>
                  <a:pt x="3111047" y="226987"/>
                </a:cubicBezTo>
                <a:cubicBezTo>
                  <a:pt x="3111047" y="229149"/>
                  <a:pt x="3109020" y="231310"/>
                  <a:pt x="3109020" y="233472"/>
                </a:cubicBezTo>
                <a:cubicBezTo>
                  <a:pt x="3109020" y="259414"/>
                  <a:pt x="3109020" y="285355"/>
                  <a:pt x="3109020" y="311296"/>
                </a:cubicBezTo>
                <a:cubicBezTo>
                  <a:pt x="3109020" y="313458"/>
                  <a:pt x="3111047" y="313458"/>
                  <a:pt x="3111047" y="315620"/>
                </a:cubicBezTo>
                <a:cubicBezTo>
                  <a:pt x="3111047" y="322105"/>
                  <a:pt x="3111047" y="328590"/>
                  <a:pt x="3111047" y="337238"/>
                </a:cubicBezTo>
                <a:cubicBezTo>
                  <a:pt x="3115100" y="337238"/>
                  <a:pt x="3121180" y="337238"/>
                  <a:pt x="3125234" y="337238"/>
                </a:cubicBezTo>
                <a:cubicBezTo>
                  <a:pt x="3125234" y="343723"/>
                  <a:pt x="3125234" y="350208"/>
                  <a:pt x="3125234" y="354532"/>
                </a:cubicBezTo>
                <a:cubicBezTo>
                  <a:pt x="3133341" y="363179"/>
                  <a:pt x="3133341" y="363179"/>
                  <a:pt x="3133341" y="378311"/>
                </a:cubicBezTo>
                <a:cubicBezTo>
                  <a:pt x="3131314" y="378311"/>
                  <a:pt x="3129287" y="380473"/>
                  <a:pt x="3127261" y="382635"/>
                </a:cubicBezTo>
                <a:cubicBezTo>
                  <a:pt x="3147527" y="393444"/>
                  <a:pt x="3123207" y="402091"/>
                  <a:pt x="3115100" y="404253"/>
                </a:cubicBezTo>
                <a:cubicBezTo>
                  <a:pt x="3117127" y="488562"/>
                  <a:pt x="3121180" y="572871"/>
                  <a:pt x="3123207" y="657181"/>
                </a:cubicBezTo>
                <a:cubicBezTo>
                  <a:pt x="3145501" y="657181"/>
                  <a:pt x="3167794" y="657181"/>
                  <a:pt x="3188061" y="657181"/>
                </a:cubicBezTo>
                <a:cubicBezTo>
                  <a:pt x="3188061" y="683122"/>
                  <a:pt x="3188061" y="709063"/>
                  <a:pt x="3188061" y="732843"/>
                </a:cubicBezTo>
                <a:cubicBezTo>
                  <a:pt x="3192115" y="732843"/>
                  <a:pt x="3194141" y="732843"/>
                  <a:pt x="3196168" y="732843"/>
                </a:cubicBezTo>
                <a:cubicBezTo>
                  <a:pt x="3196168" y="730681"/>
                  <a:pt x="3198195" y="728519"/>
                  <a:pt x="3198195" y="726358"/>
                </a:cubicBezTo>
                <a:cubicBezTo>
                  <a:pt x="3200221" y="726358"/>
                  <a:pt x="3202248" y="726358"/>
                  <a:pt x="3204275" y="726358"/>
                </a:cubicBezTo>
                <a:cubicBezTo>
                  <a:pt x="3204275" y="728519"/>
                  <a:pt x="3204275" y="730681"/>
                  <a:pt x="3206302" y="735005"/>
                </a:cubicBezTo>
                <a:cubicBezTo>
                  <a:pt x="3210355" y="735005"/>
                  <a:pt x="3214408" y="735005"/>
                  <a:pt x="3218462" y="735005"/>
                </a:cubicBezTo>
                <a:cubicBezTo>
                  <a:pt x="3218462" y="732843"/>
                  <a:pt x="3218462" y="730681"/>
                  <a:pt x="3218462" y="728519"/>
                </a:cubicBezTo>
                <a:cubicBezTo>
                  <a:pt x="3226568" y="728519"/>
                  <a:pt x="3232648" y="728519"/>
                  <a:pt x="3240755" y="728519"/>
                </a:cubicBezTo>
                <a:cubicBezTo>
                  <a:pt x="3240755" y="730681"/>
                  <a:pt x="3240755" y="732843"/>
                  <a:pt x="3240755" y="735005"/>
                </a:cubicBezTo>
                <a:cubicBezTo>
                  <a:pt x="3246835" y="735005"/>
                  <a:pt x="3254942" y="735005"/>
                  <a:pt x="3261022" y="735005"/>
                </a:cubicBezTo>
                <a:cubicBezTo>
                  <a:pt x="3261022" y="750137"/>
                  <a:pt x="3261022" y="765270"/>
                  <a:pt x="3261022" y="780402"/>
                </a:cubicBezTo>
                <a:cubicBezTo>
                  <a:pt x="3265076" y="780402"/>
                  <a:pt x="3271156" y="780402"/>
                  <a:pt x="3275209" y="780402"/>
                </a:cubicBezTo>
                <a:cubicBezTo>
                  <a:pt x="3275209" y="776078"/>
                  <a:pt x="3275209" y="771755"/>
                  <a:pt x="3275209" y="767431"/>
                </a:cubicBezTo>
                <a:cubicBezTo>
                  <a:pt x="3281289" y="767431"/>
                  <a:pt x="3287369" y="767431"/>
                  <a:pt x="3291423" y="767431"/>
                </a:cubicBezTo>
                <a:cubicBezTo>
                  <a:pt x="3291423" y="706902"/>
                  <a:pt x="3291423" y="648534"/>
                  <a:pt x="3291423" y="588004"/>
                </a:cubicBezTo>
                <a:cubicBezTo>
                  <a:pt x="3293449" y="585842"/>
                  <a:pt x="3295476" y="583680"/>
                  <a:pt x="3297503" y="581518"/>
                </a:cubicBezTo>
                <a:cubicBezTo>
                  <a:pt x="3321823" y="581518"/>
                  <a:pt x="3346143" y="581518"/>
                  <a:pt x="3370464" y="581518"/>
                </a:cubicBezTo>
                <a:lnTo>
                  <a:pt x="3370464" y="590166"/>
                </a:lnTo>
                <a:lnTo>
                  <a:pt x="3380597" y="590166"/>
                </a:lnTo>
                <a:cubicBezTo>
                  <a:pt x="3380597" y="629078"/>
                  <a:pt x="3380597" y="667990"/>
                  <a:pt x="3380597" y="704740"/>
                </a:cubicBezTo>
                <a:cubicBezTo>
                  <a:pt x="3388704" y="704740"/>
                  <a:pt x="3394784" y="704740"/>
                  <a:pt x="3402891" y="704740"/>
                </a:cubicBezTo>
                <a:cubicBezTo>
                  <a:pt x="3402891" y="683122"/>
                  <a:pt x="3402891" y="661504"/>
                  <a:pt x="3402891" y="637725"/>
                </a:cubicBezTo>
                <a:cubicBezTo>
                  <a:pt x="3410997" y="637725"/>
                  <a:pt x="3421131" y="637725"/>
                  <a:pt x="3429238" y="637725"/>
                </a:cubicBezTo>
                <a:cubicBezTo>
                  <a:pt x="3431264" y="637725"/>
                  <a:pt x="3431264" y="635563"/>
                  <a:pt x="3433291" y="633401"/>
                </a:cubicBezTo>
                <a:lnTo>
                  <a:pt x="3441398" y="633401"/>
                </a:lnTo>
                <a:cubicBezTo>
                  <a:pt x="3443424" y="635563"/>
                  <a:pt x="3443424" y="637725"/>
                  <a:pt x="3445451" y="637725"/>
                </a:cubicBezTo>
                <a:cubicBezTo>
                  <a:pt x="3451531" y="637725"/>
                  <a:pt x="3459638" y="637725"/>
                  <a:pt x="3467745" y="637725"/>
                </a:cubicBezTo>
                <a:cubicBezTo>
                  <a:pt x="3467745" y="598813"/>
                  <a:pt x="3467745" y="559901"/>
                  <a:pt x="3467745" y="520989"/>
                </a:cubicBezTo>
                <a:cubicBezTo>
                  <a:pt x="3467759" y="520986"/>
                  <a:pt x="3468626" y="520822"/>
                  <a:pt x="3524492" y="510180"/>
                </a:cubicBezTo>
                <a:cubicBezTo>
                  <a:pt x="3524492" y="510187"/>
                  <a:pt x="3524492" y="510261"/>
                  <a:pt x="3524492" y="511261"/>
                </a:cubicBezTo>
                <a:lnTo>
                  <a:pt x="3524492" y="518827"/>
                </a:lnTo>
                <a:cubicBezTo>
                  <a:pt x="3524509" y="518827"/>
                  <a:pt x="3525153" y="518827"/>
                  <a:pt x="3550839" y="518827"/>
                </a:cubicBezTo>
                <a:cubicBezTo>
                  <a:pt x="3550839" y="518849"/>
                  <a:pt x="3550839" y="521220"/>
                  <a:pt x="3550839" y="773917"/>
                </a:cubicBezTo>
                <a:cubicBezTo>
                  <a:pt x="3556919" y="773917"/>
                  <a:pt x="3565026" y="773917"/>
                  <a:pt x="3573133" y="773917"/>
                </a:cubicBezTo>
                <a:cubicBezTo>
                  <a:pt x="3573133" y="771755"/>
                  <a:pt x="3573133" y="771755"/>
                  <a:pt x="3573133" y="769593"/>
                </a:cubicBezTo>
                <a:cubicBezTo>
                  <a:pt x="3577186" y="769593"/>
                  <a:pt x="3581239" y="769593"/>
                  <a:pt x="3585293" y="769593"/>
                </a:cubicBezTo>
                <a:cubicBezTo>
                  <a:pt x="3585293" y="771755"/>
                  <a:pt x="3585293" y="771755"/>
                  <a:pt x="3585293" y="773917"/>
                </a:cubicBezTo>
                <a:cubicBezTo>
                  <a:pt x="3593400" y="773917"/>
                  <a:pt x="3601506" y="773917"/>
                  <a:pt x="3609613" y="773917"/>
                </a:cubicBezTo>
                <a:cubicBezTo>
                  <a:pt x="3609613" y="769593"/>
                  <a:pt x="3609613" y="765270"/>
                  <a:pt x="3609613" y="760946"/>
                </a:cubicBezTo>
                <a:cubicBezTo>
                  <a:pt x="3619747" y="760946"/>
                  <a:pt x="3629880" y="760946"/>
                  <a:pt x="3637987" y="760946"/>
                </a:cubicBezTo>
                <a:cubicBezTo>
                  <a:pt x="3642040" y="756622"/>
                  <a:pt x="3646094" y="756622"/>
                  <a:pt x="3650147" y="756622"/>
                </a:cubicBezTo>
                <a:cubicBezTo>
                  <a:pt x="3656227" y="760946"/>
                  <a:pt x="3664334" y="760946"/>
                  <a:pt x="3670414" y="760946"/>
                </a:cubicBezTo>
                <a:cubicBezTo>
                  <a:pt x="3670414" y="754461"/>
                  <a:pt x="3670414" y="750137"/>
                  <a:pt x="3670414" y="743652"/>
                </a:cubicBezTo>
                <a:lnTo>
                  <a:pt x="3678521" y="743652"/>
                </a:lnTo>
                <a:cubicBezTo>
                  <a:pt x="3678521" y="739328"/>
                  <a:pt x="3678521" y="735005"/>
                  <a:pt x="3678521" y="730681"/>
                </a:cubicBezTo>
                <a:cubicBezTo>
                  <a:pt x="3696761" y="730681"/>
                  <a:pt x="3717028" y="730681"/>
                  <a:pt x="3735268" y="730681"/>
                </a:cubicBezTo>
                <a:cubicBezTo>
                  <a:pt x="3735268" y="719872"/>
                  <a:pt x="3735268" y="711225"/>
                  <a:pt x="3735268" y="700416"/>
                </a:cubicBezTo>
                <a:cubicBezTo>
                  <a:pt x="3741348" y="700416"/>
                  <a:pt x="3747428" y="700416"/>
                  <a:pt x="3753508" y="700416"/>
                </a:cubicBezTo>
                <a:cubicBezTo>
                  <a:pt x="3753508" y="698254"/>
                  <a:pt x="3753508" y="696093"/>
                  <a:pt x="3753508" y="693931"/>
                </a:cubicBezTo>
                <a:cubicBezTo>
                  <a:pt x="3757562" y="693931"/>
                  <a:pt x="3761615" y="693931"/>
                  <a:pt x="3765668" y="693931"/>
                </a:cubicBezTo>
                <a:cubicBezTo>
                  <a:pt x="3765668" y="696093"/>
                  <a:pt x="3765668" y="698254"/>
                  <a:pt x="3765668" y="700416"/>
                </a:cubicBezTo>
                <a:cubicBezTo>
                  <a:pt x="3771748" y="700416"/>
                  <a:pt x="3775802" y="700416"/>
                  <a:pt x="3781882" y="700416"/>
                </a:cubicBezTo>
                <a:cubicBezTo>
                  <a:pt x="3781882" y="715549"/>
                  <a:pt x="3781882" y="732843"/>
                  <a:pt x="3781882" y="750137"/>
                </a:cubicBezTo>
                <a:cubicBezTo>
                  <a:pt x="3792015" y="750137"/>
                  <a:pt x="3804176" y="750137"/>
                  <a:pt x="3814309" y="750137"/>
                </a:cubicBezTo>
                <a:cubicBezTo>
                  <a:pt x="3814309" y="741490"/>
                  <a:pt x="3814309" y="732843"/>
                  <a:pt x="3814309" y="724196"/>
                </a:cubicBezTo>
                <a:cubicBezTo>
                  <a:pt x="3826469" y="724196"/>
                  <a:pt x="3840656" y="724196"/>
                  <a:pt x="3852816" y="724196"/>
                </a:cubicBezTo>
                <a:cubicBezTo>
                  <a:pt x="3852816" y="713387"/>
                  <a:pt x="3852816" y="704740"/>
                  <a:pt x="3852816" y="693931"/>
                </a:cubicBezTo>
                <a:cubicBezTo>
                  <a:pt x="3869030" y="693931"/>
                  <a:pt x="3885243" y="693931"/>
                  <a:pt x="3901457" y="693931"/>
                </a:cubicBezTo>
                <a:cubicBezTo>
                  <a:pt x="3901457" y="693960"/>
                  <a:pt x="3901457" y="695735"/>
                  <a:pt x="3901457" y="805087"/>
                </a:cubicBezTo>
                <a:lnTo>
                  <a:pt x="3901457" y="818866"/>
                </a:lnTo>
                <a:lnTo>
                  <a:pt x="3967332" y="818866"/>
                </a:lnTo>
                <a:lnTo>
                  <a:pt x="3967332" y="924638"/>
                </a:lnTo>
                <a:lnTo>
                  <a:pt x="3967332" y="1030409"/>
                </a:lnTo>
                <a:lnTo>
                  <a:pt x="3967332" y="1160647"/>
                </a:lnTo>
                <a:lnTo>
                  <a:pt x="3901457" y="1160647"/>
                </a:lnTo>
                <a:lnTo>
                  <a:pt x="3730337" y="1160647"/>
                </a:lnTo>
                <a:lnTo>
                  <a:pt x="1373612" y="1160647"/>
                </a:lnTo>
                <a:cubicBezTo>
                  <a:pt x="1373605" y="1160647"/>
                  <a:pt x="1372430" y="1160647"/>
                  <a:pt x="1200143" y="1160647"/>
                </a:cubicBezTo>
                <a:lnTo>
                  <a:pt x="1088349" y="1160647"/>
                </a:lnTo>
                <a:lnTo>
                  <a:pt x="1036189" y="1160647"/>
                </a:lnTo>
                <a:cubicBezTo>
                  <a:pt x="834841" y="1160647"/>
                  <a:pt x="513343" y="1160647"/>
                  <a:pt x="0" y="1160647"/>
                </a:cubicBezTo>
                <a:lnTo>
                  <a:pt x="45065" y="1082592"/>
                </a:lnTo>
                <a:cubicBezTo>
                  <a:pt x="58273" y="1081488"/>
                  <a:pt x="71508" y="1080386"/>
                  <a:pt x="85243" y="1079284"/>
                </a:cubicBezTo>
                <a:cubicBezTo>
                  <a:pt x="85243" y="1067661"/>
                  <a:pt x="85243" y="1058363"/>
                  <a:pt x="85243" y="1046739"/>
                </a:cubicBezTo>
                <a:cubicBezTo>
                  <a:pt x="100846" y="1046739"/>
                  <a:pt x="116449" y="1046739"/>
                  <a:pt x="129823" y="1046739"/>
                </a:cubicBezTo>
                <a:cubicBezTo>
                  <a:pt x="129823" y="1039765"/>
                  <a:pt x="129823" y="1035116"/>
                  <a:pt x="129823" y="1028142"/>
                </a:cubicBezTo>
                <a:cubicBezTo>
                  <a:pt x="161030" y="1028142"/>
                  <a:pt x="192236" y="1028142"/>
                  <a:pt x="223442" y="1028142"/>
                </a:cubicBezTo>
                <a:cubicBezTo>
                  <a:pt x="223442" y="1032791"/>
                  <a:pt x="223442" y="1035116"/>
                  <a:pt x="223442" y="1039765"/>
                </a:cubicBezTo>
                <a:cubicBezTo>
                  <a:pt x="243503" y="1039765"/>
                  <a:pt x="263564" y="1039765"/>
                  <a:pt x="283625" y="1039765"/>
                </a:cubicBezTo>
                <a:cubicBezTo>
                  <a:pt x="283625" y="1042090"/>
                  <a:pt x="283625" y="1044415"/>
                  <a:pt x="283625" y="1046739"/>
                </a:cubicBezTo>
                <a:cubicBezTo>
                  <a:pt x="288083" y="1046739"/>
                  <a:pt x="294770" y="1046739"/>
                  <a:pt x="301457" y="1046739"/>
                </a:cubicBezTo>
                <a:cubicBezTo>
                  <a:pt x="301457" y="1049064"/>
                  <a:pt x="301457" y="1051389"/>
                  <a:pt x="301457" y="1053713"/>
                </a:cubicBezTo>
                <a:cubicBezTo>
                  <a:pt x="305915" y="1053713"/>
                  <a:pt x="312602" y="1053713"/>
                  <a:pt x="317060" y="1053713"/>
                </a:cubicBezTo>
                <a:cubicBezTo>
                  <a:pt x="317060" y="1018844"/>
                  <a:pt x="317060" y="983974"/>
                  <a:pt x="317060" y="949104"/>
                </a:cubicBezTo>
                <a:cubicBezTo>
                  <a:pt x="332663" y="944455"/>
                  <a:pt x="348267" y="939806"/>
                  <a:pt x="363870" y="935156"/>
                </a:cubicBezTo>
                <a:cubicBezTo>
                  <a:pt x="392847" y="935156"/>
                  <a:pt x="421824" y="935156"/>
                  <a:pt x="450801" y="935156"/>
                </a:cubicBezTo>
                <a:cubicBezTo>
                  <a:pt x="450801" y="879365"/>
                  <a:pt x="450801" y="823573"/>
                  <a:pt x="450801" y="767782"/>
                </a:cubicBezTo>
                <a:cubicBezTo>
                  <a:pt x="457488" y="763132"/>
                  <a:pt x="466404" y="760808"/>
                  <a:pt x="475320" y="756158"/>
                </a:cubicBezTo>
                <a:cubicBezTo>
                  <a:pt x="510984" y="751509"/>
                  <a:pt x="546649" y="744535"/>
                  <a:pt x="582313" y="737561"/>
                </a:cubicBezTo>
                <a:cubicBezTo>
                  <a:pt x="595687" y="742210"/>
                  <a:pt x="606832" y="746860"/>
                  <a:pt x="620206" y="749184"/>
                </a:cubicBezTo>
                <a:cubicBezTo>
                  <a:pt x="622435" y="751509"/>
                  <a:pt x="624664" y="753834"/>
                  <a:pt x="626893" y="756158"/>
                </a:cubicBezTo>
                <a:cubicBezTo>
                  <a:pt x="626893" y="860767"/>
                  <a:pt x="626893" y="965377"/>
                  <a:pt x="626893" y="1067661"/>
                </a:cubicBezTo>
                <a:cubicBezTo>
                  <a:pt x="631351" y="1067661"/>
                  <a:pt x="635809" y="1067661"/>
                  <a:pt x="642496" y="1067661"/>
                </a:cubicBezTo>
                <a:cubicBezTo>
                  <a:pt x="642496" y="1025818"/>
                  <a:pt x="642496" y="983974"/>
                  <a:pt x="642496" y="942130"/>
                </a:cubicBezTo>
                <a:cubicBezTo>
                  <a:pt x="646954" y="942130"/>
                  <a:pt x="651412" y="942130"/>
                  <a:pt x="655870" y="942130"/>
                </a:cubicBezTo>
                <a:cubicBezTo>
                  <a:pt x="655870" y="937481"/>
                  <a:pt x="655870" y="935156"/>
                  <a:pt x="655870" y="930507"/>
                </a:cubicBezTo>
                <a:cubicBezTo>
                  <a:pt x="660328" y="928182"/>
                  <a:pt x="664786" y="925858"/>
                  <a:pt x="669244" y="923533"/>
                </a:cubicBezTo>
                <a:lnTo>
                  <a:pt x="680389" y="923533"/>
                </a:lnTo>
                <a:cubicBezTo>
                  <a:pt x="680389" y="918884"/>
                  <a:pt x="680389" y="916559"/>
                  <a:pt x="680389" y="911910"/>
                </a:cubicBezTo>
                <a:cubicBezTo>
                  <a:pt x="682618" y="909585"/>
                  <a:pt x="687076" y="907260"/>
                  <a:pt x="689305" y="904936"/>
                </a:cubicBezTo>
                <a:cubicBezTo>
                  <a:pt x="695993" y="904936"/>
                  <a:pt x="704909" y="904936"/>
                  <a:pt x="711596" y="904936"/>
                </a:cubicBezTo>
                <a:cubicBezTo>
                  <a:pt x="711596" y="916559"/>
                  <a:pt x="711596" y="930507"/>
                  <a:pt x="711596" y="942130"/>
                </a:cubicBezTo>
                <a:cubicBezTo>
                  <a:pt x="727199" y="942130"/>
                  <a:pt x="742802" y="942130"/>
                  <a:pt x="758405" y="942130"/>
                </a:cubicBezTo>
                <a:cubicBezTo>
                  <a:pt x="758405" y="986299"/>
                  <a:pt x="758405" y="1028142"/>
                  <a:pt x="758405" y="1072311"/>
                </a:cubicBezTo>
                <a:cubicBezTo>
                  <a:pt x="765092" y="1072311"/>
                  <a:pt x="771779" y="1072311"/>
                  <a:pt x="776237" y="1072311"/>
                </a:cubicBezTo>
                <a:cubicBezTo>
                  <a:pt x="782924" y="1069986"/>
                  <a:pt x="787382" y="1067661"/>
                  <a:pt x="794069" y="1065337"/>
                </a:cubicBezTo>
                <a:cubicBezTo>
                  <a:pt x="794069" y="1060687"/>
                  <a:pt x="794069" y="1058363"/>
                  <a:pt x="794069" y="1056038"/>
                </a:cubicBezTo>
                <a:cubicBezTo>
                  <a:pt x="791840" y="1056038"/>
                  <a:pt x="789611" y="1053713"/>
                  <a:pt x="787382" y="1053713"/>
                </a:cubicBezTo>
                <a:cubicBezTo>
                  <a:pt x="787382" y="1051389"/>
                  <a:pt x="787382" y="1049064"/>
                  <a:pt x="787382" y="1046739"/>
                </a:cubicBezTo>
                <a:cubicBezTo>
                  <a:pt x="789611" y="1044415"/>
                  <a:pt x="791840" y="1044415"/>
                  <a:pt x="794069" y="1042090"/>
                </a:cubicBezTo>
                <a:cubicBezTo>
                  <a:pt x="794069" y="1025818"/>
                  <a:pt x="794069" y="1007220"/>
                  <a:pt x="794069" y="990948"/>
                </a:cubicBezTo>
                <a:cubicBezTo>
                  <a:pt x="791840" y="990948"/>
                  <a:pt x="789611" y="988623"/>
                  <a:pt x="787382" y="988623"/>
                </a:cubicBezTo>
                <a:cubicBezTo>
                  <a:pt x="787382" y="986299"/>
                  <a:pt x="787382" y="983974"/>
                  <a:pt x="787382" y="981649"/>
                </a:cubicBezTo>
                <a:cubicBezTo>
                  <a:pt x="789611" y="979325"/>
                  <a:pt x="791840" y="979325"/>
                  <a:pt x="794069" y="977000"/>
                </a:cubicBezTo>
                <a:lnTo>
                  <a:pt x="798527" y="972351"/>
                </a:lnTo>
                <a:lnTo>
                  <a:pt x="798527" y="963052"/>
                </a:lnTo>
                <a:cubicBezTo>
                  <a:pt x="796298" y="963052"/>
                  <a:pt x="796298" y="963052"/>
                  <a:pt x="794069" y="963052"/>
                </a:cubicBezTo>
                <a:cubicBezTo>
                  <a:pt x="794069" y="960727"/>
                  <a:pt x="794069" y="958403"/>
                  <a:pt x="794069" y="956078"/>
                </a:cubicBezTo>
                <a:cubicBezTo>
                  <a:pt x="796298" y="956078"/>
                  <a:pt x="798527" y="953753"/>
                  <a:pt x="800756" y="951429"/>
                </a:cubicBezTo>
                <a:cubicBezTo>
                  <a:pt x="802985" y="923533"/>
                  <a:pt x="809672" y="900287"/>
                  <a:pt x="836420" y="886339"/>
                </a:cubicBezTo>
                <a:cubicBezTo>
                  <a:pt x="834191" y="886339"/>
                  <a:pt x="834191" y="884014"/>
                  <a:pt x="831962" y="884014"/>
                </a:cubicBezTo>
                <a:cubicBezTo>
                  <a:pt x="831962" y="881689"/>
                  <a:pt x="831962" y="879365"/>
                  <a:pt x="831962" y="877040"/>
                </a:cubicBezTo>
                <a:cubicBezTo>
                  <a:pt x="834191" y="877040"/>
                  <a:pt x="836420" y="874715"/>
                  <a:pt x="838649" y="874715"/>
                </a:cubicBezTo>
                <a:cubicBezTo>
                  <a:pt x="838649" y="870066"/>
                  <a:pt x="838649" y="867741"/>
                  <a:pt x="838649" y="865417"/>
                </a:cubicBezTo>
                <a:cubicBezTo>
                  <a:pt x="840878" y="865417"/>
                  <a:pt x="840878" y="865417"/>
                  <a:pt x="843107" y="865417"/>
                </a:cubicBezTo>
                <a:cubicBezTo>
                  <a:pt x="843107" y="858443"/>
                  <a:pt x="843107" y="851469"/>
                  <a:pt x="843107" y="844495"/>
                </a:cubicBezTo>
                <a:cubicBezTo>
                  <a:pt x="840878" y="844495"/>
                  <a:pt x="840878" y="844495"/>
                  <a:pt x="838649" y="844495"/>
                </a:cubicBezTo>
                <a:cubicBezTo>
                  <a:pt x="838649" y="842170"/>
                  <a:pt x="838649" y="842170"/>
                  <a:pt x="838649" y="839846"/>
                </a:cubicBezTo>
                <a:lnTo>
                  <a:pt x="843107" y="837521"/>
                </a:lnTo>
                <a:cubicBezTo>
                  <a:pt x="847565" y="832872"/>
                  <a:pt x="849794" y="828222"/>
                  <a:pt x="854252" y="821248"/>
                </a:cubicBezTo>
                <a:cubicBezTo>
                  <a:pt x="856481" y="816599"/>
                  <a:pt x="856481" y="814275"/>
                  <a:pt x="856481" y="811950"/>
                </a:cubicBezTo>
                <a:cubicBezTo>
                  <a:pt x="852023" y="804976"/>
                  <a:pt x="852023" y="793353"/>
                  <a:pt x="856481" y="786379"/>
                </a:cubicBezTo>
                <a:cubicBezTo>
                  <a:pt x="856482" y="786376"/>
                  <a:pt x="856497" y="786330"/>
                  <a:pt x="856760" y="785507"/>
                </a:cubicBezTo>
                <a:lnTo>
                  <a:pt x="858710" y="779405"/>
                </a:lnTo>
                <a:cubicBezTo>
                  <a:pt x="858711" y="779408"/>
                  <a:pt x="858726" y="779454"/>
                  <a:pt x="858989" y="780277"/>
                </a:cubicBezTo>
                <a:lnTo>
                  <a:pt x="860939" y="786379"/>
                </a:lnTo>
                <a:cubicBezTo>
                  <a:pt x="865397" y="793353"/>
                  <a:pt x="867626" y="804976"/>
                  <a:pt x="863168" y="811950"/>
                </a:cubicBezTo>
                <a:cubicBezTo>
                  <a:pt x="863168" y="814275"/>
                  <a:pt x="863168" y="816599"/>
                  <a:pt x="863168" y="818924"/>
                </a:cubicBezTo>
                <a:cubicBezTo>
                  <a:pt x="867626" y="825898"/>
                  <a:pt x="872084" y="832872"/>
                  <a:pt x="874314" y="837521"/>
                </a:cubicBezTo>
                <a:cubicBezTo>
                  <a:pt x="876543" y="837521"/>
                  <a:pt x="876543" y="839846"/>
                  <a:pt x="878772" y="839846"/>
                </a:cubicBezTo>
                <a:cubicBezTo>
                  <a:pt x="878772" y="842170"/>
                  <a:pt x="878772" y="842170"/>
                  <a:pt x="878772" y="844495"/>
                </a:cubicBezTo>
                <a:cubicBezTo>
                  <a:pt x="876543" y="851469"/>
                  <a:pt x="876543" y="858443"/>
                  <a:pt x="876543" y="865417"/>
                </a:cubicBezTo>
                <a:cubicBezTo>
                  <a:pt x="881001" y="867741"/>
                  <a:pt x="881001" y="870066"/>
                  <a:pt x="881001" y="874715"/>
                </a:cubicBezTo>
                <a:lnTo>
                  <a:pt x="885459" y="877040"/>
                </a:lnTo>
                <a:cubicBezTo>
                  <a:pt x="885459" y="879365"/>
                  <a:pt x="885459" y="881689"/>
                  <a:pt x="885459" y="884014"/>
                </a:cubicBezTo>
                <a:cubicBezTo>
                  <a:pt x="883230" y="886339"/>
                  <a:pt x="883230" y="886339"/>
                  <a:pt x="881001" y="886339"/>
                </a:cubicBezTo>
                <a:cubicBezTo>
                  <a:pt x="894375" y="893313"/>
                  <a:pt x="902177" y="902612"/>
                  <a:pt x="907192" y="913654"/>
                </a:cubicBezTo>
                <a:lnTo>
                  <a:pt x="907615" y="915339"/>
                </a:lnTo>
                <a:lnTo>
                  <a:pt x="953954" y="915339"/>
                </a:lnTo>
                <a:lnTo>
                  <a:pt x="990768" y="907956"/>
                </a:lnTo>
                <a:lnTo>
                  <a:pt x="990768" y="886329"/>
                </a:lnTo>
                <a:lnTo>
                  <a:pt x="942487" y="886329"/>
                </a:lnTo>
                <a:cubicBezTo>
                  <a:pt x="942487" y="886306"/>
                  <a:pt x="942487" y="884414"/>
                  <a:pt x="942487" y="724196"/>
                </a:cubicBezTo>
                <a:cubicBezTo>
                  <a:pt x="942498" y="724196"/>
                  <a:pt x="942969" y="724196"/>
                  <a:pt x="962754" y="724196"/>
                </a:cubicBezTo>
                <a:cubicBezTo>
                  <a:pt x="962758" y="724190"/>
                  <a:pt x="962795" y="724108"/>
                  <a:pt x="963261" y="723115"/>
                </a:cubicBezTo>
                <a:lnTo>
                  <a:pt x="966807" y="715549"/>
                </a:lnTo>
                <a:cubicBezTo>
                  <a:pt x="966816" y="715550"/>
                  <a:pt x="966929" y="715568"/>
                  <a:pt x="968581" y="715819"/>
                </a:cubicBezTo>
                <a:lnTo>
                  <a:pt x="980994" y="717710"/>
                </a:lnTo>
                <a:cubicBezTo>
                  <a:pt x="980997" y="717720"/>
                  <a:pt x="981035" y="717821"/>
                  <a:pt x="981501" y="719062"/>
                </a:cubicBezTo>
                <a:lnTo>
                  <a:pt x="985047" y="728519"/>
                </a:lnTo>
                <a:cubicBezTo>
                  <a:pt x="985061" y="728520"/>
                  <a:pt x="985657" y="728570"/>
                  <a:pt x="1011394" y="730681"/>
                </a:cubicBezTo>
                <a:cubicBezTo>
                  <a:pt x="1011394" y="730661"/>
                  <a:pt x="1011394" y="729131"/>
                  <a:pt x="1011394" y="607460"/>
                </a:cubicBezTo>
                <a:cubicBezTo>
                  <a:pt x="1011403" y="607460"/>
                  <a:pt x="1011522" y="607460"/>
                  <a:pt x="1013421" y="607460"/>
                </a:cubicBezTo>
                <a:lnTo>
                  <a:pt x="1027608" y="607460"/>
                </a:lnTo>
                <a:cubicBezTo>
                  <a:pt x="1027608" y="607438"/>
                  <a:pt x="1027608" y="605724"/>
                  <a:pt x="1027608" y="471268"/>
                </a:cubicBezTo>
                <a:cubicBezTo>
                  <a:pt x="1027616" y="471268"/>
                  <a:pt x="1027724" y="471268"/>
                  <a:pt x="1029381" y="471268"/>
                </a:cubicBezTo>
                <a:lnTo>
                  <a:pt x="1041795" y="471268"/>
                </a:lnTo>
                <a:cubicBezTo>
                  <a:pt x="1041795" y="471251"/>
                  <a:pt x="1041795" y="469845"/>
                  <a:pt x="1041795" y="356694"/>
                </a:cubicBezTo>
                <a:cubicBezTo>
                  <a:pt x="1045848" y="354532"/>
                  <a:pt x="1045848" y="354532"/>
                  <a:pt x="1045848" y="328590"/>
                </a:cubicBezTo>
                <a:cubicBezTo>
                  <a:pt x="1045855" y="328590"/>
                  <a:pt x="1045975" y="328590"/>
                  <a:pt x="1047875" y="328590"/>
                </a:cubicBezTo>
                <a:lnTo>
                  <a:pt x="1062062" y="328590"/>
                </a:lnTo>
                <a:cubicBezTo>
                  <a:pt x="1062073" y="328567"/>
                  <a:pt x="1062679" y="327200"/>
                  <a:pt x="1098542" y="246443"/>
                </a:cubicBezTo>
                <a:cubicBezTo>
                  <a:pt x="1098542" y="246429"/>
                  <a:pt x="1098576" y="244478"/>
                  <a:pt x="1102596" y="0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ko-KR" altLang="en-US" sz="27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8490" y="339725"/>
            <a:ext cx="11573510" cy="723900"/>
          </a:xfrm>
        </p:spPr>
        <p:txBody>
          <a:bodyPr>
            <a:normAutofit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437852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353976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438060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785218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353347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601186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933015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521727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600413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507637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930490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679180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767500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597219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268494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680331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757751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523339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262667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680065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844604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359066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612466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452520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542094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418639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267782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440398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345467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588349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842707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673544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927902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758125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359214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266762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524547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264268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836887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839314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919927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762992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675488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850496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938000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7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253221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337935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509678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421733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594210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666215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837877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600416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756165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928188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680884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772003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423131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506865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339333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257240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836899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261096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915932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340971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594789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508339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423340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674040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440096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925773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754007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837914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339995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681165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507928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916301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754408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599643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754007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839817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257869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338462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253761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507260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422261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593798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672745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919033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846054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7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60558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66194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25432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76590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82888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84361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91821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91568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76379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83928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24302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69502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33486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65003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74415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93085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42776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33209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42282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51356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60429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92415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39575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49173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56202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84858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24262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68489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41470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51235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33888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59879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26396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32267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38757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47523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57446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32656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65949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83148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91430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26072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73932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52360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74918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Top Corners Rounded 48"/>
          <p:cNvSpPr/>
          <p:nvPr/>
        </p:nvSpPr>
        <p:spPr>
          <a:xfrm rot="16200000">
            <a:off x="8793447" y="1975370"/>
            <a:ext cx="3339802" cy="3457303"/>
          </a:xfrm>
          <a:prstGeom prst="round2SameRect">
            <a:avLst>
              <a:gd name="adj1" fmla="val 781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Top Corners Rounded 49"/>
          <p:cNvSpPr/>
          <p:nvPr/>
        </p:nvSpPr>
        <p:spPr>
          <a:xfrm rot="5400000">
            <a:off x="58750" y="1975370"/>
            <a:ext cx="3339802" cy="3457303"/>
          </a:xfrm>
          <a:prstGeom prst="round2SameRect">
            <a:avLst>
              <a:gd name="adj1" fmla="val 781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Our Team Style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2418604" y="2383970"/>
            <a:ext cx="3474720" cy="2090057"/>
          </a:xfrm>
          <a:prstGeom prst="roundRect">
            <a:avLst>
              <a:gd name="adj" fmla="val 7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 rot="10800000">
            <a:off x="6298676" y="2378465"/>
            <a:ext cx="3474720" cy="2090057"/>
          </a:xfrm>
          <a:prstGeom prst="roundRect">
            <a:avLst>
              <a:gd name="adj" fmla="val 7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864730" y="3927011"/>
            <a:ext cx="1074300" cy="309125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19" name="Rounded Rectangle 3"/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39"/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ounded Rectangle 2"/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783164" y="2615944"/>
            <a:ext cx="2712894" cy="1219663"/>
            <a:chOff x="2598596" y="2713263"/>
            <a:chExt cx="1800000" cy="1219663"/>
          </a:xfrm>
        </p:grpSpPr>
        <p:sp>
          <p:nvSpPr>
            <p:cNvPr id="15" name="Text Placeholder 18"/>
            <p:cNvSpPr txBox="1"/>
            <p:nvPr/>
          </p:nvSpPr>
          <p:spPr>
            <a:xfrm>
              <a:off x="2598596" y="2970292"/>
              <a:ext cx="1800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accent1"/>
                  </a:solidFill>
                </a:rPr>
                <a:t>Director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98596" y="3286595"/>
              <a:ext cx="18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xt Placeholder 17"/>
            <p:cNvSpPr txBox="1"/>
            <p:nvPr/>
          </p:nvSpPr>
          <p:spPr>
            <a:xfrm>
              <a:off x="2598596" y="2713263"/>
              <a:ext cx="18000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Here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355445" y="3908947"/>
            <a:ext cx="1074300" cy="309125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24" name="Rounded Rectangle 3"/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39"/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2700"/>
            </a:p>
          </p:txBody>
        </p:sp>
        <p:sp>
          <p:nvSpPr>
            <p:cNvPr id="26" name="Rounded Rectangle 2"/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028319" y="1152133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方正舒体" panose="02010601030101010101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63847" y="4740000"/>
            <a:ext cx="58643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anose="020B0604020202020204" pitchFamily="34" charset="0"/>
              </a:rPr>
              <a:t>AWESOME </a:t>
            </a:r>
            <a:r>
              <a:rPr lang="en-GB" altLang="ko-KR" sz="3600" b="1" dirty="0">
                <a:solidFill>
                  <a:schemeClr val="accent1"/>
                </a:solidFill>
                <a:cs typeface="Arial" panose="020B0604020202020204" pitchFamily="34" charset="0"/>
              </a:rPr>
              <a:t>S</a:t>
            </a:r>
            <a:r>
              <a:rPr lang="en-US" altLang="ko-KR" sz="3600" b="1" dirty="0">
                <a:solidFill>
                  <a:schemeClr val="accent1"/>
                </a:solidFill>
                <a:cs typeface="Arial" panose="020B0604020202020204" pitchFamily="34" charset="0"/>
              </a:rPr>
              <a:t>LIDE</a:t>
            </a:r>
            <a:endParaRPr lang="ko-KR" altLang="en-US" sz="36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06580" y="5373921"/>
            <a:ext cx="45788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400" dirty="0">
                <a:solidFill>
                  <a:schemeClr val="accent1"/>
                </a:solidFill>
                <a:cs typeface="Arial" panose="020B0604020202020204" pitchFamily="34" charset="0"/>
              </a:rPr>
              <a:t>L</a:t>
            </a:r>
            <a:r>
              <a:rPr lang="en-US" altLang="ko-KR" sz="1400" dirty="0">
                <a:solidFill>
                  <a:schemeClr val="accent1"/>
                </a:solidFill>
                <a:cs typeface="Arial" panose="020B0604020202020204" pitchFamily="34" charset="0"/>
              </a:rPr>
              <a:t>OREM IPSUM DOLOR SIT AMET,</a:t>
            </a:r>
          </a:p>
          <a:p>
            <a:pPr algn="ctr"/>
            <a:r>
              <a:rPr lang="en-US" altLang="ko-KR" sz="1400" dirty="0">
                <a:solidFill>
                  <a:schemeClr val="accent1"/>
                </a:solidFill>
                <a:cs typeface="Arial" panose="020B0604020202020204" pitchFamily="34" charset="0"/>
              </a:rPr>
              <a:t>CU USU AGAM INTEGRE IMPEDIT.</a:t>
            </a:r>
            <a:endParaRPr lang="ko-KR" altLang="en-US" sz="1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87581" y="5893744"/>
            <a:ext cx="6216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0" name="Text Placeholder 17"/>
          <p:cNvSpPr txBox="1"/>
          <p:nvPr/>
        </p:nvSpPr>
        <p:spPr>
          <a:xfrm>
            <a:off x="9191934" y="4608597"/>
            <a:ext cx="2208215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800" b="1" dirty="0">
                <a:solidFill>
                  <a:schemeClr val="bg1"/>
                </a:solidFill>
                <a:cs typeface="Arial" panose="020B0604020202020204" pitchFamily="34" charset="0"/>
              </a:rPr>
              <a:t>Name Here</a:t>
            </a:r>
          </a:p>
        </p:txBody>
      </p:sp>
      <p:sp>
        <p:nvSpPr>
          <p:cNvPr id="41" name="Text Placeholder 17"/>
          <p:cNvSpPr txBox="1"/>
          <p:nvPr/>
        </p:nvSpPr>
        <p:spPr>
          <a:xfrm>
            <a:off x="834215" y="4608597"/>
            <a:ext cx="2208215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cs typeface="Arial" panose="020B0604020202020204" pitchFamily="34" charset="0"/>
              </a:rPr>
              <a:t>Name Here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6716851" y="2597880"/>
            <a:ext cx="2712894" cy="1219663"/>
            <a:chOff x="2598596" y="2713263"/>
            <a:chExt cx="1800000" cy="1219663"/>
          </a:xfrm>
        </p:grpSpPr>
        <p:sp>
          <p:nvSpPr>
            <p:cNvPr id="43" name="Text Placeholder 18"/>
            <p:cNvSpPr txBox="1"/>
            <p:nvPr/>
          </p:nvSpPr>
          <p:spPr>
            <a:xfrm>
              <a:off x="2598596" y="2970292"/>
              <a:ext cx="1800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400" dirty="0">
                  <a:solidFill>
                    <a:schemeClr val="accent1"/>
                  </a:solidFill>
                </a:rPr>
                <a:t>Director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598596" y="3286595"/>
              <a:ext cx="18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" name="Text Placeholder 17"/>
            <p:cNvSpPr txBox="1"/>
            <p:nvPr/>
          </p:nvSpPr>
          <p:spPr>
            <a:xfrm>
              <a:off x="2598596" y="2713263"/>
              <a:ext cx="18000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Here</a:t>
              </a:r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idx="10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12"/>
          </p:nvPr>
        </p:nvSpPr>
        <p:spPr/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anose="020B0604020202020204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方正舒体" panose="02010601030101010101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09878" y="2378320"/>
            <a:ext cx="897023" cy="1150273"/>
            <a:chOff x="899593" y="1806235"/>
            <a:chExt cx="897023" cy="1150273"/>
          </a:xfrm>
        </p:grpSpPr>
        <p:sp>
          <p:nvSpPr>
            <p:cNvPr id="5" name="Rounded Rectangle 2"/>
            <p:cNvSpPr/>
            <p:nvPr/>
          </p:nvSpPr>
          <p:spPr>
            <a:xfrm rot="8100000">
              <a:off x="899602" y="2059490"/>
              <a:ext cx="897014" cy="897018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" name="Rounded Rectangle 3"/>
            <p:cNvSpPr/>
            <p:nvPr/>
          </p:nvSpPr>
          <p:spPr>
            <a:xfrm rot="8100000">
              <a:off x="899593" y="1806235"/>
              <a:ext cx="897014" cy="897017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78683" y="2378319"/>
            <a:ext cx="897020" cy="1150273"/>
            <a:chOff x="2493539" y="1806234"/>
            <a:chExt cx="897020" cy="1150273"/>
          </a:xfrm>
        </p:grpSpPr>
        <p:sp>
          <p:nvSpPr>
            <p:cNvPr id="8" name="Rounded Rectangle 5"/>
            <p:cNvSpPr/>
            <p:nvPr/>
          </p:nvSpPr>
          <p:spPr>
            <a:xfrm rot="18900000">
              <a:off x="2493539" y="1806234"/>
              <a:ext cx="897013" cy="897018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9" name="Rounded Rectangle 6"/>
            <p:cNvSpPr/>
            <p:nvPr/>
          </p:nvSpPr>
          <p:spPr>
            <a:xfrm rot="18900000">
              <a:off x="2493546" y="2059490"/>
              <a:ext cx="897013" cy="897017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16298" y="2378321"/>
            <a:ext cx="897027" cy="1150270"/>
            <a:chOff x="5681430" y="1806237"/>
            <a:chExt cx="897027" cy="1150270"/>
          </a:xfrm>
        </p:grpSpPr>
        <p:sp>
          <p:nvSpPr>
            <p:cNvPr id="11" name="Rounded Rectangle 8"/>
            <p:cNvSpPr/>
            <p:nvPr/>
          </p:nvSpPr>
          <p:spPr>
            <a:xfrm rot="2700000" flipH="1">
              <a:off x="5681441" y="1806235"/>
              <a:ext cx="897014" cy="897018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2" name="Rounded Rectangle 9"/>
            <p:cNvSpPr/>
            <p:nvPr/>
          </p:nvSpPr>
          <p:spPr>
            <a:xfrm rot="2700000" flipH="1">
              <a:off x="5681432" y="2059491"/>
              <a:ext cx="897014" cy="897017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585108" y="2378320"/>
            <a:ext cx="897026" cy="1150272"/>
            <a:chOff x="7275374" y="1806237"/>
            <a:chExt cx="897026" cy="1150272"/>
          </a:xfrm>
        </p:grpSpPr>
        <p:sp>
          <p:nvSpPr>
            <p:cNvPr id="14" name="Rounded Rectangle 11"/>
            <p:cNvSpPr/>
            <p:nvPr/>
          </p:nvSpPr>
          <p:spPr>
            <a:xfrm rot="13500000" flipH="1">
              <a:off x="7275376" y="2059492"/>
              <a:ext cx="897015" cy="897019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5" name="Rounded Rectangle 12"/>
            <p:cNvSpPr/>
            <p:nvPr/>
          </p:nvSpPr>
          <p:spPr>
            <a:xfrm rot="13500000" flipH="1">
              <a:off x="7275384" y="1806236"/>
              <a:ext cx="897015" cy="897017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47486" y="2378321"/>
            <a:ext cx="897028" cy="1150273"/>
            <a:chOff x="4087480" y="1806236"/>
            <a:chExt cx="897028" cy="1150273"/>
          </a:xfrm>
        </p:grpSpPr>
        <p:sp>
          <p:nvSpPr>
            <p:cNvPr id="17" name="Rounded Rectangle 14"/>
            <p:cNvSpPr/>
            <p:nvPr/>
          </p:nvSpPr>
          <p:spPr>
            <a:xfrm rot="13500000" flipH="1">
              <a:off x="4087482" y="2059491"/>
              <a:ext cx="897016" cy="897020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8" name="Rounded Rectangle 15"/>
            <p:cNvSpPr/>
            <p:nvPr/>
          </p:nvSpPr>
          <p:spPr>
            <a:xfrm rot="13500000" flipH="1">
              <a:off x="4087491" y="1806235"/>
              <a:ext cx="897016" cy="897018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75950" y="3762277"/>
            <a:ext cx="2364868" cy="1292662"/>
            <a:chOff x="2551705" y="4283314"/>
            <a:chExt cx="1509655" cy="1292662"/>
          </a:xfrm>
        </p:grpSpPr>
        <p:sp>
          <p:nvSpPr>
            <p:cNvPr id="20" name="TextBox 19"/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13566" y="3762277"/>
            <a:ext cx="2364868" cy="1292662"/>
            <a:chOff x="2551705" y="4283314"/>
            <a:chExt cx="1509655" cy="1292662"/>
          </a:xfrm>
        </p:grpSpPr>
        <p:sp>
          <p:nvSpPr>
            <p:cNvPr id="23" name="TextBox 22"/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851183" y="3762277"/>
            <a:ext cx="2364868" cy="1292662"/>
            <a:chOff x="2551705" y="4283314"/>
            <a:chExt cx="1509655" cy="1292662"/>
          </a:xfrm>
        </p:grpSpPr>
        <p:sp>
          <p:nvSpPr>
            <p:cNvPr id="26" name="TextBox 25"/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944758" y="5117487"/>
            <a:ext cx="2364868" cy="1292662"/>
            <a:chOff x="2551705" y="4283314"/>
            <a:chExt cx="1509655" cy="1292662"/>
          </a:xfrm>
        </p:grpSpPr>
        <p:sp>
          <p:nvSpPr>
            <p:cNvPr id="29" name="TextBox 28"/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882374" y="5117487"/>
            <a:ext cx="2364868" cy="1292662"/>
            <a:chOff x="2551705" y="4283314"/>
            <a:chExt cx="1509655" cy="1292662"/>
          </a:xfrm>
        </p:grpSpPr>
        <p:sp>
          <p:nvSpPr>
            <p:cNvPr id="32" name="TextBox 31"/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4" name="Rounded Rectangle 5"/>
          <p:cNvSpPr/>
          <p:nvPr/>
        </p:nvSpPr>
        <p:spPr>
          <a:xfrm flipH="1">
            <a:off x="3921302" y="2983625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5" name="Teardrop 1"/>
          <p:cNvSpPr/>
          <p:nvPr/>
        </p:nvSpPr>
        <p:spPr>
          <a:xfrm rot="18805991">
            <a:off x="7862362" y="2910319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6" name="Rectangle 130"/>
          <p:cNvSpPr/>
          <p:nvPr/>
        </p:nvSpPr>
        <p:spPr>
          <a:xfrm>
            <a:off x="5926798" y="263248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7" name="Rectangle 9"/>
          <p:cNvSpPr/>
          <p:nvPr/>
        </p:nvSpPr>
        <p:spPr>
          <a:xfrm>
            <a:off x="1972494" y="263006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8" name="Block Arc 25"/>
          <p:cNvSpPr>
            <a:spLocks noChangeAspect="1"/>
          </p:cNvSpPr>
          <p:nvPr/>
        </p:nvSpPr>
        <p:spPr>
          <a:xfrm>
            <a:off x="9891727" y="2591262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3847884" y="3512688"/>
            <a:ext cx="4114802" cy="4114800"/>
            <a:chOff x="2742606" y="4269563"/>
            <a:chExt cx="3691288" cy="3691287"/>
          </a:xfrm>
        </p:grpSpPr>
        <p:sp>
          <p:nvSpPr>
            <p:cNvPr id="40" name="Pie 4"/>
            <p:cNvSpPr>
              <a:spLocks noChangeAspect="1"/>
            </p:cNvSpPr>
            <p:nvPr/>
          </p:nvSpPr>
          <p:spPr>
            <a:xfrm rot="5400000">
              <a:off x="2742606" y="4269563"/>
              <a:ext cx="3691287" cy="3691288"/>
            </a:xfrm>
            <a:prstGeom prst="pie">
              <a:avLst>
                <a:gd name="adj1" fmla="val 12963840"/>
                <a:gd name="adj2" fmla="val 162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1" name="Pie 39"/>
            <p:cNvSpPr>
              <a:spLocks noChangeAspect="1"/>
            </p:cNvSpPr>
            <p:nvPr/>
          </p:nvSpPr>
          <p:spPr>
            <a:xfrm>
              <a:off x="2947678" y="4474636"/>
              <a:ext cx="3281143" cy="3281143"/>
            </a:xfrm>
            <a:prstGeom prst="pie">
              <a:avLst>
                <a:gd name="adj1" fmla="val 15653484"/>
                <a:gd name="adj2" fmla="val 179557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2" name="Pie 40"/>
            <p:cNvSpPr>
              <a:spLocks noChangeAspect="1"/>
            </p:cNvSpPr>
            <p:nvPr/>
          </p:nvSpPr>
          <p:spPr>
            <a:xfrm>
              <a:off x="3152751" y="4679707"/>
              <a:ext cx="2870997" cy="2871001"/>
            </a:xfrm>
            <a:prstGeom prst="pie">
              <a:avLst>
                <a:gd name="adj1" fmla="val 13181713"/>
                <a:gd name="adj2" fmla="val 1522404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3" name="Pie 41"/>
            <p:cNvSpPr>
              <a:spLocks noChangeAspect="1"/>
            </p:cNvSpPr>
            <p:nvPr/>
          </p:nvSpPr>
          <p:spPr>
            <a:xfrm rot="16200000">
              <a:off x="3357821" y="4884780"/>
              <a:ext cx="2460856" cy="2460857"/>
            </a:xfrm>
            <a:prstGeom prst="pie">
              <a:avLst>
                <a:gd name="adj1" fmla="val 16181279"/>
                <a:gd name="adj2" fmla="val 180910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anose="020B0604020202020204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方正舒体" panose="02010601030101010101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Rounded Rectangle 46"/>
          <p:cNvSpPr/>
          <p:nvPr/>
        </p:nvSpPr>
        <p:spPr>
          <a:xfrm rot="18900000">
            <a:off x="780861" y="3818000"/>
            <a:ext cx="469554" cy="469554"/>
          </a:xfrm>
          <a:prstGeom prst="roundRect">
            <a:avLst>
              <a:gd name="adj" fmla="val 15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7"/>
          <p:cNvSpPr/>
          <p:nvPr/>
        </p:nvSpPr>
        <p:spPr>
          <a:xfrm rot="18900000">
            <a:off x="780861" y="4961356"/>
            <a:ext cx="469554" cy="469554"/>
          </a:xfrm>
          <a:prstGeom prst="roundRect">
            <a:avLst>
              <a:gd name="adj" fmla="val 15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48"/>
          <p:cNvSpPr/>
          <p:nvPr/>
        </p:nvSpPr>
        <p:spPr>
          <a:xfrm rot="18900000">
            <a:off x="10700415" y="2258098"/>
            <a:ext cx="469554" cy="469554"/>
          </a:xfrm>
          <a:prstGeom prst="roundRect">
            <a:avLst>
              <a:gd name="adj" fmla="val 15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49"/>
          <p:cNvSpPr/>
          <p:nvPr/>
        </p:nvSpPr>
        <p:spPr>
          <a:xfrm rot="18900000">
            <a:off x="10705155" y="3402302"/>
            <a:ext cx="469554" cy="469554"/>
          </a:xfrm>
          <a:prstGeom prst="roundRect">
            <a:avLst>
              <a:gd name="adj" fmla="val 15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/>
          <p:cNvSpPr/>
          <p:nvPr/>
        </p:nvSpPr>
        <p:spPr>
          <a:xfrm>
            <a:off x="5395629" y="5060432"/>
            <a:ext cx="1019312" cy="101931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/>
          <p:cNvSpPr txBox="1"/>
          <p:nvPr/>
        </p:nvSpPr>
        <p:spPr>
          <a:xfrm>
            <a:off x="7774103" y="3654851"/>
            <a:ext cx="289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64316" y="3332132"/>
            <a:ext cx="2908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Graph 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693417" y="3645706"/>
            <a:ext cx="2952000" cy="0"/>
          </a:xfrm>
          <a:prstGeom prst="line">
            <a:avLst/>
          </a:prstGeom>
          <a:ln w="15875">
            <a:solidFill>
              <a:schemeClr val="bg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23148" y="4052133"/>
            <a:ext cx="289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4749" y="3741290"/>
            <a:ext cx="2908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Graph 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99667" y="4044527"/>
            <a:ext cx="2952000" cy="2612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23148" y="5196133"/>
            <a:ext cx="289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24749" y="4885290"/>
            <a:ext cx="2908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Graph 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299667" y="5188292"/>
            <a:ext cx="2952000" cy="237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10535" y="2510851"/>
            <a:ext cx="289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00748" y="2188132"/>
            <a:ext cx="2908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Graph 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693417" y="2501706"/>
            <a:ext cx="2952000" cy="0"/>
          </a:xfrm>
          <a:prstGeom prst="line">
            <a:avLst/>
          </a:prstGeom>
          <a:ln w="15875">
            <a:solidFill>
              <a:schemeClr val="bg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8914314" y="4969365"/>
            <a:ext cx="2352903" cy="1099865"/>
            <a:chOff x="634921" y="1725549"/>
            <a:chExt cx="2352903" cy="1099865"/>
          </a:xfrm>
        </p:grpSpPr>
        <p:sp>
          <p:nvSpPr>
            <p:cNvPr id="22" name="TextBox 21"/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anose="05000000000000000000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 a modern PowerPoint</a:t>
              </a:r>
            </a:p>
            <a:p>
              <a:pPr marL="171450" indent="-171450" algn="r">
                <a:buFont typeface="Wingdings" panose="05000000000000000000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 a modern PowerPoint</a:t>
              </a:r>
            </a:p>
            <a:p>
              <a:pPr marL="171450" indent="-171450" algn="r">
                <a:buFont typeface="Wingdings" panose="05000000000000000000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 a modern PowerPoint</a:t>
              </a:r>
            </a:p>
            <a:p>
              <a:pPr marL="171450" indent="-171450" algn="r">
                <a:buFont typeface="Wingdings" panose="05000000000000000000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 a modern PowerPoint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4921" y="1725549"/>
              <a:ext cx="23529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39896" y="4676977"/>
            <a:ext cx="1160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51583" y="3899367"/>
            <a:ext cx="951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62%</a:t>
            </a:r>
            <a:endParaRPr lang="ko-KR" altLang="en-US" sz="28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72123">
            <a:off x="4799300" y="4345113"/>
            <a:ext cx="951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80265" y="5116714"/>
            <a:ext cx="951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37233" y="541620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 rot="20941469">
            <a:off x="4997239" y="2464957"/>
            <a:ext cx="769656" cy="1559495"/>
            <a:chOff x="3789816" y="2639713"/>
            <a:chExt cx="690440" cy="1398986"/>
          </a:xfrm>
          <a:solidFill>
            <a:schemeClr val="bg1"/>
          </a:solidFill>
        </p:grpSpPr>
        <p:sp>
          <p:nvSpPr>
            <p:cNvPr id="30" name="Oval 29"/>
            <p:cNvSpPr/>
            <p:nvPr/>
          </p:nvSpPr>
          <p:spPr>
            <a:xfrm>
              <a:off x="4129882" y="2639713"/>
              <a:ext cx="249050" cy="249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Freeform 51"/>
            <p:cNvSpPr/>
            <p:nvPr/>
          </p:nvSpPr>
          <p:spPr>
            <a:xfrm>
              <a:off x="3874483" y="2890551"/>
              <a:ext cx="605773" cy="948528"/>
            </a:xfrm>
            <a:custGeom>
              <a:avLst/>
              <a:gdLst>
                <a:gd name="connsiteX0" fmla="*/ 752475 w 1962150"/>
                <a:gd name="connsiteY0" fmla="*/ 0 h 2981325"/>
                <a:gd name="connsiteX1" fmla="*/ 1304925 w 1962150"/>
                <a:gd name="connsiteY1" fmla="*/ 333375 h 2981325"/>
                <a:gd name="connsiteX2" fmla="*/ 1133475 w 1962150"/>
                <a:gd name="connsiteY2" fmla="*/ 1400175 h 2981325"/>
                <a:gd name="connsiteX3" fmla="*/ 1962150 w 1962150"/>
                <a:gd name="connsiteY3" fmla="*/ 1771650 h 2981325"/>
                <a:gd name="connsiteX4" fmla="*/ 1924050 w 1962150"/>
                <a:gd name="connsiteY4" fmla="*/ 2981325 h 2981325"/>
                <a:gd name="connsiteX5" fmla="*/ 1485900 w 1962150"/>
                <a:gd name="connsiteY5" fmla="*/ 2962275 h 2981325"/>
                <a:gd name="connsiteX6" fmla="*/ 1514475 w 1962150"/>
                <a:gd name="connsiteY6" fmla="*/ 2085975 h 2981325"/>
                <a:gd name="connsiteX7" fmla="*/ 514350 w 1962150"/>
                <a:gd name="connsiteY7" fmla="*/ 1676400 h 2981325"/>
                <a:gd name="connsiteX8" fmla="*/ 571500 w 1962150"/>
                <a:gd name="connsiteY8" fmla="*/ 504825 h 2981325"/>
                <a:gd name="connsiteX9" fmla="*/ 285750 w 1962150"/>
                <a:gd name="connsiteY9" fmla="*/ 638175 h 2981325"/>
                <a:gd name="connsiteX10" fmla="*/ 0 w 1962150"/>
                <a:gd name="connsiteY10" fmla="*/ 428625 h 2981325"/>
                <a:gd name="connsiteX11" fmla="*/ 752475 w 1962150"/>
                <a:gd name="connsiteY11" fmla="*/ 0 h 2981325"/>
                <a:gd name="connsiteX0-1" fmla="*/ 752475 w 1962150"/>
                <a:gd name="connsiteY0-2" fmla="*/ 0 h 2981325"/>
                <a:gd name="connsiteX1-3" fmla="*/ 1304925 w 1962150"/>
                <a:gd name="connsiteY1-4" fmla="*/ 333375 h 2981325"/>
                <a:gd name="connsiteX2-5" fmla="*/ 1133475 w 1962150"/>
                <a:gd name="connsiteY2-6" fmla="*/ 1400175 h 2981325"/>
                <a:gd name="connsiteX3-7" fmla="*/ 1962150 w 1962150"/>
                <a:gd name="connsiteY3-8" fmla="*/ 1771650 h 2981325"/>
                <a:gd name="connsiteX4-9" fmla="*/ 1924050 w 1962150"/>
                <a:gd name="connsiteY4-10" fmla="*/ 2981325 h 2981325"/>
                <a:gd name="connsiteX5-11" fmla="*/ 1485900 w 1962150"/>
                <a:gd name="connsiteY5-12" fmla="*/ 2962275 h 2981325"/>
                <a:gd name="connsiteX6-13" fmla="*/ 1514475 w 1962150"/>
                <a:gd name="connsiteY6-14" fmla="*/ 2085975 h 2981325"/>
                <a:gd name="connsiteX7-15" fmla="*/ 514350 w 1962150"/>
                <a:gd name="connsiteY7-16" fmla="*/ 1676400 h 2981325"/>
                <a:gd name="connsiteX8-17" fmla="*/ 571500 w 1962150"/>
                <a:gd name="connsiteY8-18" fmla="*/ 504825 h 2981325"/>
                <a:gd name="connsiteX9-19" fmla="*/ 285750 w 1962150"/>
                <a:gd name="connsiteY9-20" fmla="*/ 638175 h 2981325"/>
                <a:gd name="connsiteX10-21" fmla="*/ 0 w 1962150"/>
                <a:gd name="connsiteY10-22" fmla="*/ 428625 h 2981325"/>
                <a:gd name="connsiteX11-23" fmla="*/ 752475 w 1962150"/>
                <a:gd name="connsiteY11-24" fmla="*/ 0 h 2981325"/>
                <a:gd name="connsiteX0-25" fmla="*/ 752475 w 1962150"/>
                <a:gd name="connsiteY0-26" fmla="*/ 0 h 2981325"/>
                <a:gd name="connsiteX1-27" fmla="*/ 1304925 w 1962150"/>
                <a:gd name="connsiteY1-28" fmla="*/ 333375 h 2981325"/>
                <a:gd name="connsiteX2-29" fmla="*/ 1133475 w 1962150"/>
                <a:gd name="connsiteY2-30" fmla="*/ 1400175 h 2981325"/>
                <a:gd name="connsiteX3-31" fmla="*/ 1962150 w 1962150"/>
                <a:gd name="connsiteY3-32" fmla="*/ 1771650 h 2981325"/>
                <a:gd name="connsiteX4-33" fmla="*/ 1924050 w 1962150"/>
                <a:gd name="connsiteY4-34" fmla="*/ 2981325 h 2981325"/>
                <a:gd name="connsiteX5-35" fmla="*/ 1485900 w 1962150"/>
                <a:gd name="connsiteY5-36" fmla="*/ 2962275 h 2981325"/>
                <a:gd name="connsiteX6-37" fmla="*/ 1514475 w 1962150"/>
                <a:gd name="connsiteY6-38" fmla="*/ 2085975 h 2981325"/>
                <a:gd name="connsiteX7-39" fmla="*/ 514350 w 1962150"/>
                <a:gd name="connsiteY7-40" fmla="*/ 1676400 h 2981325"/>
                <a:gd name="connsiteX8-41" fmla="*/ 571500 w 1962150"/>
                <a:gd name="connsiteY8-42" fmla="*/ 504825 h 2981325"/>
                <a:gd name="connsiteX9-43" fmla="*/ 285750 w 1962150"/>
                <a:gd name="connsiteY9-44" fmla="*/ 638175 h 2981325"/>
                <a:gd name="connsiteX10-45" fmla="*/ 0 w 1962150"/>
                <a:gd name="connsiteY10-46" fmla="*/ 428625 h 2981325"/>
                <a:gd name="connsiteX11-47" fmla="*/ 752475 w 1962150"/>
                <a:gd name="connsiteY11-48" fmla="*/ 0 h 2981325"/>
                <a:gd name="connsiteX0-49" fmla="*/ 752475 w 1962150"/>
                <a:gd name="connsiteY0-50" fmla="*/ 0 h 2981325"/>
                <a:gd name="connsiteX1-51" fmla="*/ 1304925 w 1962150"/>
                <a:gd name="connsiteY1-52" fmla="*/ 333375 h 2981325"/>
                <a:gd name="connsiteX2-53" fmla="*/ 1133475 w 1962150"/>
                <a:gd name="connsiteY2-54" fmla="*/ 1400175 h 2981325"/>
                <a:gd name="connsiteX3-55" fmla="*/ 1962150 w 1962150"/>
                <a:gd name="connsiteY3-56" fmla="*/ 1771650 h 2981325"/>
                <a:gd name="connsiteX4-57" fmla="*/ 1924050 w 1962150"/>
                <a:gd name="connsiteY4-58" fmla="*/ 2981325 h 2981325"/>
                <a:gd name="connsiteX5-59" fmla="*/ 1485900 w 1962150"/>
                <a:gd name="connsiteY5-60" fmla="*/ 2962275 h 2981325"/>
                <a:gd name="connsiteX6-61" fmla="*/ 1514475 w 1962150"/>
                <a:gd name="connsiteY6-62" fmla="*/ 2085975 h 2981325"/>
                <a:gd name="connsiteX7-63" fmla="*/ 514350 w 1962150"/>
                <a:gd name="connsiteY7-64" fmla="*/ 1676400 h 2981325"/>
                <a:gd name="connsiteX8-65" fmla="*/ 571500 w 1962150"/>
                <a:gd name="connsiteY8-66" fmla="*/ 504825 h 2981325"/>
                <a:gd name="connsiteX9-67" fmla="*/ 285750 w 1962150"/>
                <a:gd name="connsiteY9-68" fmla="*/ 638175 h 2981325"/>
                <a:gd name="connsiteX10-69" fmla="*/ 0 w 1962150"/>
                <a:gd name="connsiteY10-70" fmla="*/ 428625 h 2981325"/>
                <a:gd name="connsiteX11-71" fmla="*/ 752475 w 1962150"/>
                <a:gd name="connsiteY11-72" fmla="*/ 0 h 2981325"/>
                <a:gd name="connsiteX0-73" fmla="*/ 788656 w 1998331"/>
                <a:gd name="connsiteY0-74" fmla="*/ 0 h 2981325"/>
                <a:gd name="connsiteX1-75" fmla="*/ 1341106 w 1998331"/>
                <a:gd name="connsiteY1-76" fmla="*/ 333375 h 2981325"/>
                <a:gd name="connsiteX2-77" fmla="*/ 1169656 w 1998331"/>
                <a:gd name="connsiteY2-78" fmla="*/ 1400175 h 2981325"/>
                <a:gd name="connsiteX3-79" fmla="*/ 1998331 w 1998331"/>
                <a:gd name="connsiteY3-80" fmla="*/ 1771650 h 2981325"/>
                <a:gd name="connsiteX4-81" fmla="*/ 1960231 w 1998331"/>
                <a:gd name="connsiteY4-82" fmla="*/ 2981325 h 2981325"/>
                <a:gd name="connsiteX5-83" fmla="*/ 1522081 w 1998331"/>
                <a:gd name="connsiteY5-84" fmla="*/ 2962275 h 2981325"/>
                <a:gd name="connsiteX6-85" fmla="*/ 1550656 w 1998331"/>
                <a:gd name="connsiteY6-86" fmla="*/ 2085975 h 2981325"/>
                <a:gd name="connsiteX7-87" fmla="*/ 550531 w 1998331"/>
                <a:gd name="connsiteY7-88" fmla="*/ 1676400 h 2981325"/>
                <a:gd name="connsiteX8-89" fmla="*/ 607681 w 1998331"/>
                <a:gd name="connsiteY8-90" fmla="*/ 504825 h 2981325"/>
                <a:gd name="connsiteX9-91" fmla="*/ 321931 w 1998331"/>
                <a:gd name="connsiteY9-92" fmla="*/ 638175 h 2981325"/>
                <a:gd name="connsiteX10-93" fmla="*/ 0 w 1998331"/>
                <a:gd name="connsiteY10-94" fmla="*/ 395733 h 2981325"/>
                <a:gd name="connsiteX11-95" fmla="*/ 788656 w 1998331"/>
                <a:gd name="connsiteY11-96" fmla="*/ 0 h 2981325"/>
                <a:gd name="connsiteX0-97" fmla="*/ 788656 w 1998331"/>
                <a:gd name="connsiteY0-98" fmla="*/ 0 h 2981325"/>
                <a:gd name="connsiteX1-99" fmla="*/ 1341106 w 1998331"/>
                <a:gd name="connsiteY1-100" fmla="*/ 333375 h 2981325"/>
                <a:gd name="connsiteX2-101" fmla="*/ 1169656 w 1998331"/>
                <a:gd name="connsiteY2-102" fmla="*/ 1400175 h 2981325"/>
                <a:gd name="connsiteX3-103" fmla="*/ 1998331 w 1998331"/>
                <a:gd name="connsiteY3-104" fmla="*/ 1771650 h 2981325"/>
                <a:gd name="connsiteX4-105" fmla="*/ 1960231 w 1998331"/>
                <a:gd name="connsiteY4-106" fmla="*/ 2981325 h 2981325"/>
                <a:gd name="connsiteX5-107" fmla="*/ 1522081 w 1998331"/>
                <a:gd name="connsiteY5-108" fmla="*/ 2962275 h 2981325"/>
                <a:gd name="connsiteX6-109" fmla="*/ 1550656 w 1998331"/>
                <a:gd name="connsiteY6-110" fmla="*/ 2085975 h 2981325"/>
                <a:gd name="connsiteX7-111" fmla="*/ 550531 w 1998331"/>
                <a:gd name="connsiteY7-112" fmla="*/ 1676400 h 2981325"/>
                <a:gd name="connsiteX8-113" fmla="*/ 607681 w 1998331"/>
                <a:gd name="connsiteY8-114" fmla="*/ 504825 h 2981325"/>
                <a:gd name="connsiteX9-115" fmla="*/ 321931 w 1998331"/>
                <a:gd name="connsiteY9-116" fmla="*/ 638175 h 2981325"/>
                <a:gd name="connsiteX10-117" fmla="*/ 0 w 1998331"/>
                <a:gd name="connsiteY10-118" fmla="*/ 395733 h 2981325"/>
                <a:gd name="connsiteX11-119" fmla="*/ 788656 w 1998331"/>
                <a:gd name="connsiteY11-120" fmla="*/ 0 h 2981325"/>
                <a:gd name="connsiteX0-121" fmla="*/ 788656 w 1998331"/>
                <a:gd name="connsiteY0-122" fmla="*/ 0 h 2981325"/>
                <a:gd name="connsiteX1-123" fmla="*/ 1341106 w 1998331"/>
                <a:gd name="connsiteY1-124" fmla="*/ 333375 h 2981325"/>
                <a:gd name="connsiteX2-125" fmla="*/ 1169656 w 1998331"/>
                <a:gd name="connsiteY2-126" fmla="*/ 1400175 h 2981325"/>
                <a:gd name="connsiteX3-127" fmla="*/ 1998331 w 1998331"/>
                <a:gd name="connsiteY3-128" fmla="*/ 1771650 h 2981325"/>
                <a:gd name="connsiteX4-129" fmla="*/ 1960231 w 1998331"/>
                <a:gd name="connsiteY4-130" fmla="*/ 2981325 h 2981325"/>
                <a:gd name="connsiteX5-131" fmla="*/ 1522081 w 1998331"/>
                <a:gd name="connsiteY5-132" fmla="*/ 2962275 h 2981325"/>
                <a:gd name="connsiteX6-133" fmla="*/ 1550656 w 1998331"/>
                <a:gd name="connsiteY6-134" fmla="*/ 2085975 h 2981325"/>
                <a:gd name="connsiteX7-135" fmla="*/ 550531 w 1998331"/>
                <a:gd name="connsiteY7-136" fmla="*/ 1676400 h 2981325"/>
                <a:gd name="connsiteX8-137" fmla="*/ 607681 w 1998331"/>
                <a:gd name="connsiteY8-138" fmla="*/ 504825 h 2981325"/>
                <a:gd name="connsiteX9-139" fmla="*/ 302196 w 1998331"/>
                <a:gd name="connsiteY9-140" fmla="*/ 657911 h 2981325"/>
                <a:gd name="connsiteX10-141" fmla="*/ 0 w 1998331"/>
                <a:gd name="connsiteY10-142" fmla="*/ 395733 h 2981325"/>
                <a:gd name="connsiteX11-143" fmla="*/ 788656 w 1998331"/>
                <a:gd name="connsiteY11-144" fmla="*/ 0 h 2981325"/>
                <a:gd name="connsiteX0-145" fmla="*/ 788656 w 1998331"/>
                <a:gd name="connsiteY0-146" fmla="*/ 0 h 2981325"/>
                <a:gd name="connsiteX1-147" fmla="*/ 1341106 w 1998331"/>
                <a:gd name="connsiteY1-148" fmla="*/ 333375 h 2981325"/>
                <a:gd name="connsiteX2-149" fmla="*/ 1169656 w 1998331"/>
                <a:gd name="connsiteY2-150" fmla="*/ 1400175 h 2981325"/>
                <a:gd name="connsiteX3-151" fmla="*/ 1998331 w 1998331"/>
                <a:gd name="connsiteY3-152" fmla="*/ 1771650 h 2981325"/>
                <a:gd name="connsiteX4-153" fmla="*/ 1960231 w 1998331"/>
                <a:gd name="connsiteY4-154" fmla="*/ 2981325 h 2981325"/>
                <a:gd name="connsiteX5-155" fmla="*/ 1522081 w 1998331"/>
                <a:gd name="connsiteY5-156" fmla="*/ 2962275 h 2981325"/>
                <a:gd name="connsiteX6-157" fmla="*/ 1550656 w 1998331"/>
                <a:gd name="connsiteY6-158" fmla="*/ 2085975 h 2981325"/>
                <a:gd name="connsiteX7-159" fmla="*/ 550531 w 1998331"/>
                <a:gd name="connsiteY7-160" fmla="*/ 1676400 h 2981325"/>
                <a:gd name="connsiteX8-161" fmla="*/ 640573 w 1998331"/>
                <a:gd name="connsiteY8-162" fmla="*/ 481801 h 2981325"/>
                <a:gd name="connsiteX9-163" fmla="*/ 302196 w 1998331"/>
                <a:gd name="connsiteY9-164" fmla="*/ 657911 h 2981325"/>
                <a:gd name="connsiteX10-165" fmla="*/ 0 w 1998331"/>
                <a:gd name="connsiteY10-166" fmla="*/ 395733 h 2981325"/>
                <a:gd name="connsiteX11-167" fmla="*/ 788656 w 1998331"/>
                <a:gd name="connsiteY11-168" fmla="*/ 0 h 2981325"/>
                <a:gd name="connsiteX0-169" fmla="*/ 788656 w 1998331"/>
                <a:gd name="connsiteY0-170" fmla="*/ 0 h 2981325"/>
                <a:gd name="connsiteX1-171" fmla="*/ 1341106 w 1998331"/>
                <a:gd name="connsiteY1-172" fmla="*/ 333375 h 2981325"/>
                <a:gd name="connsiteX2-173" fmla="*/ 1169656 w 1998331"/>
                <a:gd name="connsiteY2-174" fmla="*/ 1400175 h 2981325"/>
                <a:gd name="connsiteX3-175" fmla="*/ 1998331 w 1998331"/>
                <a:gd name="connsiteY3-176" fmla="*/ 1771650 h 2981325"/>
                <a:gd name="connsiteX4-177" fmla="*/ 1960231 w 1998331"/>
                <a:gd name="connsiteY4-178" fmla="*/ 2981325 h 2981325"/>
                <a:gd name="connsiteX5-179" fmla="*/ 1522081 w 1998331"/>
                <a:gd name="connsiteY5-180" fmla="*/ 2962275 h 2981325"/>
                <a:gd name="connsiteX6-181" fmla="*/ 1550656 w 1998331"/>
                <a:gd name="connsiteY6-182" fmla="*/ 2085975 h 2981325"/>
                <a:gd name="connsiteX7-183" fmla="*/ 550531 w 1998331"/>
                <a:gd name="connsiteY7-184" fmla="*/ 1676400 h 2981325"/>
                <a:gd name="connsiteX8-185" fmla="*/ 657019 w 1998331"/>
                <a:gd name="connsiteY8-186" fmla="*/ 465355 h 2981325"/>
                <a:gd name="connsiteX9-187" fmla="*/ 302196 w 1998331"/>
                <a:gd name="connsiteY9-188" fmla="*/ 657911 h 2981325"/>
                <a:gd name="connsiteX10-189" fmla="*/ 0 w 1998331"/>
                <a:gd name="connsiteY10-190" fmla="*/ 395733 h 2981325"/>
                <a:gd name="connsiteX11-191" fmla="*/ 788656 w 1998331"/>
                <a:gd name="connsiteY11-192" fmla="*/ 0 h 2981325"/>
                <a:gd name="connsiteX0-193" fmla="*/ 788656 w 1998331"/>
                <a:gd name="connsiteY0-194" fmla="*/ 0 h 2981325"/>
                <a:gd name="connsiteX1-195" fmla="*/ 1341106 w 1998331"/>
                <a:gd name="connsiteY1-196" fmla="*/ 333375 h 2981325"/>
                <a:gd name="connsiteX2-197" fmla="*/ 1169656 w 1998331"/>
                <a:gd name="connsiteY2-198" fmla="*/ 1400175 h 2981325"/>
                <a:gd name="connsiteX3-199" fmla="*/ 1998331 w 1998331"/>
                <a:gd name="connsiteY3-200" fmla="*/ 1771650 h 2981325"/>
                <a:gd name="connsiteX4-201" fmla="*/ 1960231 w 1998331"/>
                <a:gd name="connsiteY4-202" fmla="*/ 2981325 h 2981325"/>
                <a:gd name="connsiteX5-203" fmla="*/ 1522081 w 1998331"/>
                <a:gd name="connsiteY5-204" fmla="*/ 2962275 h 2981325"/>
                <a:gd name="connsiteX6-205" fmla="*/ 1550656 w 1998331"/>
                <a:gd name="connsiteY6-206" fmla="*/ 2085975 h 2981325"/>
                <a:gd name="connsiteX7-207" fmla="*/ 550531 w 1998331"/>
                <a:gd name="connsiteY7-208" fmla="*/ 1676400 h 2981325"/>
                <a:gd name="connsiteX8-209" fmla="*/ 666886 w 1998331"/>
                <a:gd name="connsiteY8-210" fmla="*/ 468644 h 2981325"/>
                <a:gd name="connsiteX9-211" fmla="*/ 302196 w 1998331"/>
                <a:gd name="connsiteY9-212" fmla="*/ 657911 h 2981325"/>
                <a:gd name="connsiteX10-213" fmla="*/ 0 w 1998331"/>
                <a:gd name="connsiteY10-214" fmla="*/ 395733 h 2981325"/>
                <a:gd name="connsiteX11-215" fmla="*/ 788656 w 1998331"/>
                <a:gd name="connsiteY11-216" fmla="*/ 0 h 2981325"/>
                <a:gd name="connsiteX0-217" fmla="*/ 788656 w 1998331"/>
                <a:gd name="connsiteY0-218" fmla="*/ 0 h 2981325"/>
                <a:gd name="connsiteX1-219" fmla="*/ 1341106 w 1998331"/>
                <a:gd name="connsiteY1-220" fmla="*/ 333375 h 2981325"/>
                <a:gd name="connsiteX2-221" fmla="*/ 1169656 w 1998331"/>
                <a:gd name="connsiteY2-222" fmla="*/ 1400175 h 2981325"/>
                <a:gd name="connsiteX3-223" fmla="*/ 1998331 w 1998331"/>
                <a:gd name="connsiteY3-224" fmla="*/ 1771650 h 2981325"/>
                <a:gd name="connsiteX4-225" fmla="*/ 1960231 w 1998331"/>
                <a:gd name="connsiteY4-226" fmla="*/ 2981325 h 2981325"/>
                <a:gd name="connsiteX5-227" fmla="*/ 1522081 w 1998331"/>
                <a:gd name="connsiteY5-228" fmla="*/ 2962275 h 2981325"/>
                <a:gd name="connsiteX6-229" fmla="*/ 1550656 w 1998331"/>
                <a:gd name="connsiteY6-230" fmla="*/ 2085975 h 2981325"/>
                <a:gd name="connsiteX7-231" fmla="*/ 471590 w 1998331"/>
                <a:gd name="connsiteY7-232" fmla="*/ 1452734 h 2981325"/>
                <a:gd name="connsiteX8-233" fmla="*/ 666886 w 1998331"/>
                <a:gd name="connsiteY8-234" fmla="*/ 468644 h 2981325"/>
                <a:gd name="connsiteX9-235" fmla="*/ 302196 w 1998331"/>
                <a:gd name="connsiteY9-236" fmla="*/ 657911 h 2981325"/>
                <a:gd name="connsiteX10-237" fmla="*/ 0 w 1998331"/>
                <a:gd name="connsiteY10-238" fmla="*/ 395733 h 2981325"/>
                <a:gd name="connsiteX11-239" fmla="*/ 788656 w 1998331"/>
                <a:gd name="connsiteY11-240" fmla="*/ 0 h 2981325"/>
                <a:gd name="connsiteX0-241" fmla="*/ 788656 w 1998331"/>
                <a:gd name="connsiteY0-242" fmla="*/ 0 h 2981325"/>
                <a:gd name="connsiteX1-243" fmla="*/ 1341106 w 1998331"/>
                <a:gd name="connsiteY1-244" fmla="*/ 333375 h 2981325"/>
                <a:gd name="connsiteX2-245" fmla="*/ 1169656 w 1998331"/>
                <a:gd name="connsiteY2-246" fmla="*/ 1400175 h 2981325"/>
                <a:gd name="connsiteX3-247" fmla="*/ 1998331 w 1998331"/>
                <a:gd name="connsiteY3-248" fmla="*/ 1771650 h 2981325"/>
                <a:gd name="connsiteX4-249" fmla="*/ 1960231 w 1998331"/>
                <a:gd name="connsiteY4-250" fmla="*/ 2981325 h 2981325"/>
                <a:gd name="connsiteX5-251" fmla="*/ 1522081 w 1998331"/>
                <a:gd name="connsiteY5-252" fmla="*/ 2962275 h 2981325"/>
                <a:gd name="connsiteX6-253" fmla="*/ 1550656 w 1998331"/>
                <a:gd name="connsiteY6-254" fmla="*/ 2085975 h 2981325"/>
                <a:gd name="connsiteX7-255" fmla="*/ 471590 w 1998331"/>
                <a:gd name="connsiteY7-256" fmla="*/ 1452734 h 2981325"/>
                <a:gd name="connsiteX8-257" fmla="*/ 643862 w 1998331"/>
                <a:gd name="connsiteY8-258" fmla="*/ 481801 h 2981325"/>
                <a:gd name="connsiteX9-259" fmla="*/ 302196 w 1998331"/>
                <a:gd name="connsiteY9-260" fmla="*/ 657911 h 2981325"/>
                <a:gd name="connsiteX10-261" fmla="*/ 0 w 1998331"/>
                <a:gd name="connsiteY10-262" fmla="*/ 395733 h 2981325"/>
                <a:gd name="connsiteX11-263" fmla="*/ 788656 w 1998331"/>
                <a:gd name="connsiteY11-264" fmla="*/ 0 h 2981325"/>
                <a:gd name="connsiteX0-265" fmla="*/ 788656 w 1998331"/>
                <a:gd name="connsiteY0-266" fmla="*/ 0 h 2981325"/>
                <a:gd name="connsiteX1-267" fmla="*/ 1341106 w 1998331"/>
                <a:gd name="connsiteY1-268" fmla="*/ 333375 h 2981325"/>
                <a:gd name="connsiteX2-269" fmla="*/ 1169656 w 1998331"/>
                <a:gd name="connsiteY2-270" fmla="*/ 1400175 h 2981325"/>
                <a:gd name="connsiteX3-271" fmla="*/ 1998331 w 1998331"/>
                <a:gd name="connsiteY3-272" fmla="*/ 1771650 h 2981325"/>
                <a:gd name="connsiteX4-273" fmla="*/ 1960231 w 1998331"/>
                <a:gd name="connsiteY4-274" fmla="*/ 2981325 h 2981325"/>
                <a:gd name="connsiteX5-275" fmla="*/ 1522081 w 1998331"/>
                <a:gd name="connsiteY5-276" fmla="*/ 2962275 h 2981325"/>
                <a:gd name="connsiteX6-277" fmla="*/ 1550656 w 1998331"/>
                <a:gd name="connsiteY6-278" fmla="*/ 2085975 h 2981325"/>
                <a:gd name="connsiteX7-279" fmla="*/ 494614 w 1998331"/>
                <a:gd name="connsiteY7-280" fmla="*/ 1459312 h 2981325"/>
                <a:gd name="connsiteX8-281" fmla="*/ 643862 w 1998331"/>
                <a:gd name="connsiteY8-282" fmla="*/ 481801 h 2981325"/>
                <a:gd name="connsiteX9-283" fmla="*/ 302196 w 1998331"/>
                <a:gd name="connsiteY9-284" fmla="*/ 657911 h 2981325"/>
                <a:gd name="connsiteX10-285" fmla="*/ 0 w 1998331"/>
                <a:gd name="connsiteY10-286" fmla="*/ 395733 h 2981325"/>
                <a:gd name="connsiteX11-287" fmla="*/ 788656 w 1998331"/>
                <a:gd name="connsiteY11-288" fmla="*/ 0 h 2981325"/>
                <a:gd name="connsiteX0-289" fmla="*/ 788656 w 1998331"/>
                <a:gd name="connsiteY0-290" fmla="*/ 0 h 2981325"/>
                <a:gd name="connsiteX1-291" fmla="*/ 1341106 w 1998331"/>
                <a:gd name="connsiteY1-292" fmla="*/ 333375 h 2981325"/>
                <a:gd name="connsiteX2-293" fmla="*/ 1169656 w 1998331"/>
                <a:gd name="connsiteY2-294" fmla="*/ 1400175 h 2981325"/>
                <a:gd name="connsiteX3-295" fmla="*/ 1998331 w 1998331"/>
                <a:gd name="connsiteY3-296" fmla="*/ 1771650 h 2981325"/>
                <a:gd name="connsiteX4-297" fmla="*/ 1960231 w 1998331"/>
                <a:gd name="connsiteY4-298" fmla="*/ 2981325 h 2981325"/>
                <a:gd name="connsiteX5-299" fmla="*/ 1522081 w 1998331"/>
                <a:gd name="connsiteY5-300" fmla="*/ 2962275 h 2981325"/>
                <a:gd name="connsiteX6-301" fmla="*/ 1583548 w 1998331"/>
                <a:gd name="connsiteY6-302" fmla="*/ 1990588 h 2981325"/>
                <a:gd name="connsiteX7-303" fmla="*/ 494614 w 1998331"/>
                <a:gd name="connsiteY7-304" fmla="*/ 1459312 h 2981325"/>
                <a:gd name="connsiteX8-305" fmla="*/ 643862 w 1998331"/>
                <a:gd name="connsiteY8-306" fmla="*/ 481801 h 2981325"/>
                <a:gd name="connsiteX9-307" fmla="*/ 302196 w 1998331"/>
                <a:gd name="connsiteY9-308" fmla="*/ 657911 h 2981325"/>
                <a:gd name="connsiteX10-309" fmla="*/ 0 w 1998331"/>
                <a:gd name="connsiteY10-310" fmla="*/ 395733 h 2981325"/>
                <a:gd name="connsiteX11-311" fmla="*/ 788656 w 1998331"/>
                <a:gd name="connsiteY11-312" fmla="*/ 0 h 2981325"/>
                <a:gd name="connsiteX0-313" fmla="*/ 788656 w 1998331"/>
                <a:gd name="connsiteY0-314" fmla="*/ 0 h 2981325"/>
                <a:gd name="connsiteX1-315" fmla="*/ 1341106 w 1998331"/>
                <a:gd name="connsiteY1-316" fmla="*/ 333375 h 2981325"/>
                <a:gd name="connsiteX2-317" fmla="*/ 1169656 w 1998331"/>
                <a:gd name="connsiteY2-318" fmla="*/ 1400175 h 2981325"/>
                <a:gd name="connsiteX3-319" fmla="*/ 1998331 w 1998331"/>
                <a:gd name="connsiteY3-320" fmla="*/ 1771650 h 2981325"/>
                <a:gd name="connsiteX4-321" fmla="*/ 1960231 w 1998331"/>
                <a:gd name="connsiteY4-322" fmla="*/ 2981325 h 2981325"/>
                <a:gd name="connsiteX5-323" fmla="*/ 1522081 w 1998331"/>
                <a:gd name="connsiteY5-324" fmla="*/ 2962275 h 2981325"/>
                <a:gd name="connsiteX6-325" fmla="*/ 1560524 w 1998331"/>
                <a:gd name="connsiteY6-326" fmla="*/ 2030058 h 2981325"/>
                <a:gd name="connsiteX7-327" fmla="*/ 494614 w 1998331"/>
                <a:gd name="connsiteY7-328" fmla="*/ 1459312 h 2981325"/>
                <a:gd name="connsiteX8-329" fmla="*/ 643862 w 1998331"/>
                <a:gd name="connsiteY8-330" fmla="*/ 481801 h 2981325"/>
                <a:gd name="connsiteX9-331" fmla="*/ 302196 w 1998331"/>
                <a:gd name="connsiteY9-332" fmla="*/ 657911 h 2981325"/>
                <a:gd name="connsiteX10-333" fmla="*/ 0 w 1998331"/>
                <a:gd name="connsiteY10-334" fmla="*/ 395733 h 2981325"/>
                <a:gd name="connsiteX11-335" fmla="*/ 788656 w 1998331"/>
                <a:gd name="connsiteY11-336" fmla="*/ 0 h 2981325"/>
                <a:gd name="connsiteX0-337" fmla="*/ 788656 w 1998331"/>
                <a:gd name="connsiteY0-338" fmla="*/ 0 h 2981325"/>
                <a:gd name="connsiteX1-339" fmla="*/ 1341106 w 1998331"/>
                <a:gd name="connsiteY1-340" fmla="*/ 333375 h 2981325"/>
                <a:gd name="connsiteX2-341" fmla="*/ 1169656 w 1998331"/>
                <a:gd name="connsiteY2-342" fmla="*/ 1400175 h 2981325"/>
                <a:gd name="connsiteX3-343" fmla="*/ 1998331 w 1998331"/>
                <a:gd name="connsiteY3-344" fmla="*/ 1771650 h 2981325"/>
                <a:gd name="connsiteX4-345" fmla="*/ 1960231 w 1998331"/>
                <a:gd name="connsiteY4-346" fmla="*/ 2981325 h 2981325"/>
                <a:gd name="connsiteX5-347" fmla="*/ 1522081 w 1998331"/>
                <a:gd name="connsiteY5-348" fmla="*/ 2962275 h 2981325"/>
                <a:gd name="connsiteX6-349" fmla="*/ 1560524 w 1998331"/>
                <a:gd name="connsiteY6-350" fmla="*/ 2030058 h 2981325"/>
                <a:gd name="connsiteX7-351" fmla="*/ 494614 w 1998331"/>
                <a:gd name="connsiteY7-352" fmla="*/ 1459312 h 2981325"/>
                <a:gd name="connsiteX8-353" fmla="*/ 643862 w 1998331"/>
                <a:gd name="connsiteY8-354" fmla="*/ 481801 h 2981325"/>
                <a:gd name="connsiteX9-355" fmla="*/ 302196 w 1998331"/>
                <a:gd name="connsiteY9-356" fmla="*/ 657911 h 2981325"/>
                <a:gd name="connsiteX10-357" fmla="*/ 0 w 1998331"/>
                <a:gd name="connsiteY10-358" fmla="*/ 395733 h 2981325"/>
                <a:gd name="connsiteX11-359" fmla="*/ 788656 w 1998331"/>
                <a:gd name="connsiteY11-360" fmla="*/ 0 h 2981325"/>
                <a:gd name="connsiteX0-361" fmla="*/ 788656 w 1998331"/>
                <a:gd name="connsiteY0-362" fmla="*/ 0 h 2981325"/>
                <a:gd name="connsiteX1-363" fmla="*/ 1341106 w 1998331"/>
                <a:gd name="connsiteY1-364" fmla="*/ 333375 h 2981325"/>
                <a:gd name="connsiteX2-365" fmla="*/ 1169656 w 1998331"/>
                <a:gd name="connsiteY2-366" fmla="*/ 1400175 h 2981325"/>
                <a:gd name="connsiteX3-367" fmla="*/ 1998331 w 1998331"/>
                <a:gd name="connsiteY3-368" fmla="*/ 1771650 h 2981325"/>
                <a:gd name="connsiteX4-369" fmla="*/ 1960231 w 1998331"/>
                <a:gd name="connsiteY4-370" fmla="*/ 2981325 h 2981325"/>
                <a:gd name="connsiteX5-371" fmla="*/ 1522081 w 1998331"/>
                <a:gd name="connsiteY5-372" fmla="*/ 2962275 h 2981325"/>
                <a:gd name="connsiteX6-373" fmla="*/ 1560524 w 1998331"/>
                <a:gd name="connsiteY6-374" fmla="*/ 2030058 h 2981325"/>
                <a:gd name="connsiteX7-375" fmla="*/ 494614 w 1998331"/>
                <a:gd name="connsiteY7-376" fmla="*/ 1459312 h 2981325"/>
                <a:gd name="connsiteX8-377" fmla="*/ 643862 w 1998331"/>
                <a:gd name="connsiteY8-378" fmla="*/ 481801 h 2981325"/>
                <a:gd name="connsiteX9-379" fmla="*/ 302196 w 1998331"/>
                <a:gd name="connsiteY9-380" fmla="*/ 657911 h 2981325"/>
                <a:gd name="connsiteX10-381" fmla="*/ 0 w 1998331"/>
                <a:gd name="connsiteY10-382" fmla="*/ 395733 h 2981325"/>
                <a:gd name="connsiteX11-383" fmla="*/ 788656 w 1998331"/>
                <a:gd name="connsiteY11-384" fmla="*/ 0 h 2981325"/>
                <a:gd name="connsiteX0-385" fmla="*/ 788656 w 1998331"/>
                <a:gd name="connsiteY0-386" fmla="*/ 0 h 2981325"/>
                <a:gd name="connsiteX1-387" fmla="*/ 1341106 w 1998331"/>
                <a:gd name="connsiteY1-388" fmla="*/ 333375 h 2981325"/>
                <a:gd name="connsiteX2-389" fmla="*/ 1169656 w 1998331"/>
                <a:gd name="connsiteY2-390" fmla="*/ 1400175 h 2981325"/>
                <a:gd name="connsiteX3-391" fmla="*/ 1998331 w 1998331"/>
                <a:gd name="connsiteY3-392" fmla="*/ 1771650 h 2981325"/>
                <a:gd name="connsiteX4-393" fmla="*/ 1960231 w 1998331"/>
                <a:gd name="connsiteY4-394" fmla="*/ 2981325 h 2981325"/>
                <a:gd name="connsiteX5-395" fmla="*/ 1522081 w 1998331"/>
                <a:gd name="connsiteY5-396" fmla="*/ 2962275 h 2981325"/>
                <a:gd name="connsiteX6-397" fmla="*/ 1560524 w 1998331"/>
                <a:gd name="connsiteY6-398" fmla="*/ 2030058 h 2981325"/>
                <a:gd name="connsiteX7-399" fmla="*/ 494614 w 1998331"/>
                <a:gd name="connsiteY7-400" fmla="*/ 1459312 h 2981325"/>
                <a:gd name="connsiteX8-401" fmla="*/ 643862 w 1998331"/>
                <a:gd name="connsiteY8-402" fmla="*/ 481801 h 2981325"/>
                <a:gd name="connsiteX9-403" fmla="*/ 302196 w 1998331"/>
                <a:gd name="connsiteY9-404" fmla="*/ 657911 h 2981325"/>
                <a:gd name="connsiteX10-405" fmla="*/ 0 w 1998331"/>
                <a:gd name="connsiteY10-406" fmla="*/ 395733 h 2981325"/>
                <a:gd name="connsiteX11-407" fmla="*/ 788656 w 1998331"/>
                <a:gd name="connsiteY11-408" fmla="*/ 0 h 2981325"/>
                <a:gd name="connsiteX0-409" fmla="*/ 788656 w 1998331"/>
                <a:gd name="connsiteY0-410" fmla="*/ 0 h 2981325"/>
                <a:gd name="connsiteX1-411" fmla="*/ 1341106 w 1998331"/>
                <a:gd name="connsiteY1-412" fmla="*/ 333375 h 2981325"/>
                <a:gd name="connsiteX2-413" fmla="*/ 1117028 w 1998331"/>
                <a:gd name="connsiteY2-414" fmla="*/ 1406753 h 2981325"/>
                <a:gd name="connsiteX3-415" fmla="*/ 1998331 w 1998331"/>
                <a:gd name="connsiteY3-416" fmla="*/ 1771650 h 2981325"/>
                <a:gd name="connsiteX4-417" fmla="*/ 1960231 w 1998331"/>
                <a:gd name="connsiteY4-418" fmla="*/ 2981325 h 2981325"/>
                <a:gd name="connsiteX5-419" fmla="*/ 1522081 w 1998331"/>
                <a:gd name="connsiteY5-420" fmla="*/ 2962275 h 2981325"/>
                <a:gd name="connsiteX6-421" fmla="*/ 1560524 w 1998331"/>
                <a:gd name="connsiteY6-422" fmla="*/ 2030058 h 2981325"/>
                <a:gd name="connsiteX7-423" fmla="*/ 494614 w 1998331"/>
                <a:gd name="connsiteY7-424" fmla="*/ 1459312 h 2981325"/>
                <a:gd name="connsiteX8-425" fmla="*/ 643862 w 1998331"/>
                <a:gd name="connsiteY8-426" fmla="*/ 481801 h 2981325"/>
                <a:gd name="connsiteX9-427" fmla="*/ 302196 w 1998331"/>
                <a:gd name="connsiteY9-428" fmla="*/ 657911 h 2981325"/>
                <a:gd name="connsiteX10-429" fmla="*/ 0 w 1998331"/>
                <a:gd name="connsiteY10-430" fmla="*/ 395733 h 2981325"/>
                <a:gd name="connsiteX11-431" fmla="*/ 788656 w 1998331"/>
                <a:gd name="connsiteY11-432" fmla="*/ 0 h 2981325"/>
                <a:gd name="connsiteX0-433" fmla="*/ 788656 w 1998331"/>
                <a:gd name="connsiteY0-434" fmla="*/ 0 h 2981325"/>
                <a:gd name="connsiteX1-435" fmla="*/ 1341106 w 1998331"/>
                <a:gd name="connsiteY1-436" fmla="*/ 333375 h 2981325"/>
                <a:gd name="connsiteX2-437" fmla="*/ 1090714 w 1998331"/>
                <a:gd name="connsiteY2-438" fmla="*/ 1423199 h 2981325"/>
                <a:gd name="connsiteX3-439" fmla="*/ 1998331 w 1998331"/>
                <a:gd name="connsiteY3-440" fmla="*/ 1771650 h 2981325"/>
                <a:gd name="connsiteX4-441" fmla="*/ 1960231 w 1998331"/>
                <a:gd name="connsiteY4-442" fmla="*/ 2981325 h 2981325"/>
                <a:gd name="connsiteX5-443" fmla="*/ 1522081 w 1998331"/>
                <a:gd name="connsiteY5-444" fmla="*/ 2962275 h 2981325"/>
                <a:gd name="connsiteX6-445" fmla="*/ 1560524 w 1998331"/>
                <a:gd name="connsiteY6-446" fmla="*/ 2030058 h 2981325"/>
                <a:gd name="connsiteX7-447" fmla="*/ 494614 w 1998331"/>
                <a:gd name="connsiteY7-448" fmla="*/ 1459312 h 2981325"/>
                <a:gd name="connsiteX8-449" fmla="*/ 643862 w 1998331"/>
                <a:gd name="connsiteY8-450" fmla="*/ 481801 h 2981325"/>
                <a:gd name="connsiteX9-451" fmla="*/ 302196 w 1998331"/>
                <a:gd name="connsiteY9-452" fmla="*/ 657911 h 2981325"/>
                <a:gd name="connsiteX10-453" fmla="*/ 0 w 1998331"/>
                <a:gd name="connsiteY10-454" fmla="*/ 395733 h 2981325"/>
                <a:gd name="connsiteX11-455" fmla="*/ 788656 w 1998331"/>
                <a:gd name="connsiteY11-456" fmla="*/ 0 h 2981325"/>
                <a:gd name="connsiteX0-457" fmla="*/ 788656 w 1998331"/>
                <a:gd name="connsiteY0-458" fmla="*/ 0 h 2981325"/>
                <a:gd name="connsiteX1-459" fmla="*/ 1341106 w 1998331"/>
                <a:gd name="connsiteY1-460" fmla="*/ 333375 h 2981325"/>
                <a:gd name="connsiteX2-461" fmla="*/ 1130185 w 1998331"/>
                <a:gd name="connsiteY2-462" fmla="*/ 1396885 h 2981325"/>
                <a:gd name="connsiteX3-463" fmla="*/ 1998331 w 1998331"/>
                <a:gd name="connsiteY3-464" fmla="*/ 1771650 h 2981325"/>
                <a:gd name="connsiteX4-465" fmla="*/ 1960231 w 1998331"/>
                <a:gd name="connsiteY4-466" fmla="*/ 2981325 h 2981325"/>
                <a:gd name="connsiteX5-467" fmla="*/ 1522081 w 1998331"/>
                <a:gd name="connsiteY5-468" fmla="*/ 2962275 h 2981325"/>
                <a:gd name="connsiteX6-469" fmla="*/ 1560524 w 1998331"/>
                <a:gd name="connsiteY6-470" fmla="*/ 2030058 h 2981325"/>
                <a:gd name="connsiteX7-471" fmla="*/ 494614 w 1998331"/>
                <a:gd name="connsiteY7-472" fmla="*/ 1459312 h 2981325"/>
                <a:gd name="connsiteX8-473" fmla="*/ 643862 w 1998331"/>
                <a:gd name="connsiteY8-474" fmla="*/ 481801 h 2981325"/>
                <a:gd name="connsiteX9-475" fmla="*/ 302196 w 1998331"/>
                <a:gd name="connsiteY9-476" fmla="*/ 657911 h 2981325"/>
                <a:gd name="connsiteX10-477" fmla="*/ 0 w 1998331"/>
                <a:gd name="connsiteY10-478" fmla="*/ 395733 h 2981325"/>
                <a:gd name="connsiteX11-479" fmla="*/ 788656 w 1998331"/>
                <a:gd name="connsiteY11-480" fmla="*/ 0 h 2981325"/>
                <a:gd name="connsiteX0-481" fmla="*/ 788656 w 1998331"/>
                <a:gd name="connsiteY0-482" fmla="*/ 0 h 2981325"/>
                <a:gd name="connsiteX1-483" fmla="*/ 1341106 w 1998331"/>
                <a:gd name="connsiteY1-484" fmla="*/ 333375 h 2981325"/>
                <a:gd name="connsiteX2-485" fmla="*/ 1130185 w 1998331"/>
                <a:gd name="connsiteY2-486" fmla="*/ 1396885 h 2981325"/>
                <a:gd name="connsiteX3-487" fmla="*/ 1998331 w 1998331"/>
                <a:gd name="connsiteY3-488" fmla="*/ 1771650 h 2981325"/>
                <a:gd name="connsiteX4-489" fmla="*/ 1960231 w 1998331"/>
                <a:gd name="connsiteY4-490" fmla="*/ 2981325 h 2981325"/>
                <a:gd name="connsiteX5-491" fmla="*/ 1522081 w 1998331"/>
                <a:gd name="connsiteY5-492" fmla="*/ 2962275 h 2981325"/>
                <a:gd name="connsiteX6-493" fmla="*/ 1560524 w 1998331"/>
                <a:gd name="connsiteY6-494" fmla="*/ 2030058 h 2981325"/>
                <a:gd name="connsiteX7-495" fmla="*/ 494614 w 1998331"/>
                <a:gd name="connsiteY7-496" fmla="*/ 1459312 h 2981325"/>
                <a:gd name="connsiteX8-497" fmla="*/ 643862 w 1998331"/>
                <a:gd name="connsiteY8-498" fmla="*/ 481801 h 2981325"/>
                <a:gd name="connsiteX9-499" fmla="*/ 302196 w 1998331"/>
                <a:gd name="connsiteY9-500" fmla="*/ 657911 h 2981325"/>
                <a:gd name="connsiteX10-501" fmla="*/ 0 w 1998331"/>
                <a:gd name="connsiteY10-502" fmla="*/ 395733 h 2981325"/>
                <a:gd name="connsiteX11-503" fmla="*/ 788656 w 1998331"/>
                <a:gd name="connsiteY11-504" fmla="*/ 0 h 2981325"/>
                <a:gd name="connsiteX0-505" fmla="*/ 788656 w 1960231"/>
                <a:gd name="connsiteY0-506" fmla="*/ 0 h 2981325"/>
                <a:gd name="connsiteX1-507" fmla="*/ 1341106 w 1960231"/>
                <a:gd name="connsiteY1-508" fmla="*/ 333375 h 2981325"/>
                <a:gd name="connsiteX2-509" fmla="*/ 1130185 w 1960231"/>
                <a:gd name="connsiteY2-510" fmla="*/ 1396885 h 2981325"/>
                <a:gd name="connsiteX3-511" fmla="*/ 1906233 w 1960231"/>
                <a:gd name="connsiteY3-512" fmla="*/ 1669684 h 2981325"/>
                <a:gd name="connsiteX4-513" fmla="*/ 1960231 w 1960231"/>
                <a:gd name="connsiteY4-514" fmla="*/ 2981325 h 2981325"/>
                <a:gd name="connsiteX5-515" fmla="*/ 1522081 w 1960231"/>
                <a:gd name="connsiteY5-516" fmla="*/ 2962275 h 2981325"/>
                <a:gd name="connsiteX6-517" fmla="*/ 1560524 w 1960231"/>
                <a:gd name="connsiteY6-518" fmla="*/ 2030058 h 2981325"/>
                <a:gd name="connsiteX7-519" fmla="*/ 494614 w 1960231"/>
                <a:gd name="connsiteY7-520" fmla="*/ 1459312 h 2981325"/>
                <a:gd name="connsiteX8-521" fmla="*/ 643862 w 1960231"/>
                <a:gd name="connsiteY8-522" fmla="*/ 481801 h 2981325"/>
                <a:gd name="connsiteX9-523" fmla="*/ 302196 w 1960231"/>
                <a:gd name="connsiteY9-524" fmla="*/ 657911 h 2981325"/>
                <a:gd name="connsiteX10-525" fmla="*/ 0 w 1960231"/>
                <a:gd name="connsiteY10-526" fmla="*/ 395733 h 2981325"/>
                <a:gd name="connsiteX11-527" fmla="*/ 788656 w 1960231"/>
                <a:gd name="connsiteY11-528" fmla="*/ 0 h 2981325"/>
                <a:gd name="connsiteX0-529" fmla="*/ 788656 w 1950363"/>
                <a:gd name="connsiteY0-530" fmla="*/ 0 h 2962275"/>
                <a:gd name="connsiteX1-531" fmla="*/ 1341106 w 1950363"/>
                <a:gd name="connsiteY1-532" fmla="*/ 333375 h 2962275"/>
                <a:gd name="connsiteX2-533" fmla="*/ 1130185 w 1950363"/>
                <a:gd name="connsiteY2-534" fmla="*/ 1396885 h 2962275"/>
                <a:gd name="connsiteX3-535" fmla="*/ 1906233 w 1950363"/>
                <a:gd name="connsiteY3-536" fmla="*/ 1669684 h 2962275"/>
                <a:gd name="connsiteX4-537" fmla="*/ 1950363 w 1950363"/>
                <a:gd name="connsiteY4-538" fmla="*/ 2928698 h 2962275"/>
                <a:gd name="connsiteX5-539" fmla="*/ 1522081 w 1950363"/>
                <a:gd name="connsiteY5-540" fmla="*/ 2962275 h 2962275"/>
                <a:gd name="connsiteX6-541" fmla="*/ 1560524 w 1950363"/>
                <a:gd name="connsiteY6-542" fmla="*/ 2030058 h 2962275"/>
                <a:gd name="connsiteX7-543" fmla="*/ 494614 w 1950363"/>
                <a:gd name="connsiteY7-544" fmla="*/ 1459312 h 2962275"/>
                <a:gd name="connsiteX8-545" fmla="*/ 643862 w 1950363"/>
                <a:gd name="connsiteY8-546" fmla="*/ 481801 h 2962275"/>
                <a:gd name="connsiteX9-547" fmla="*/ 302196 w 1950363"/>
                <a:gd name="connsiteY9-548" fmla="*/ 657911 h 2962275"/>
                <a:gd name="connsiteX10-549" fmla="*/ 0 w 1950363"/>
                <a:gd name="connsiteY10-550" fmla="*/ 395733 h 2962275"/>
                <a:gd name="connsiteX11-551" fmla="*/ 788656 w 1950363"/>
                <a:gd name="connsiteY11-552" fmla="*/ 0 h 2962275"/>
                <a:gd name="connsiteX0-553" fmla="*/ 788656 w 1937206"/>
                <a:gd name="connsiteY0-554" fmla="*/ 0 h 2962275"/>
                <a:gd name="connsiteX1-555" fmla="*/ 1341106 w 1937206"/>
                <a:gd name="connsiteY1-556" fmla="*/ 333375 h 2962275"/>
                <a:gd name="connsiteX2-557" fmla="*/ 1130185 w 1937206"/>
                <a:gd name="connsiteY2-558" fmla="*/ 1396885 h 2962275"/>
                <a:gd name="connsiteX3-559" fmla="*/ 1906233 w 1937206"/>
                <a:gd name="connsiteY3-560" fmla="*/ 1669684 h 2962275"/>
                <a:gd name="connsiteX4-561" fmla="*/ 1937206 w 1937206"/>
                <a:gd name="connsiteY4-562" fmla="*/ 2928698 h 2962275"/>
                <a:gd name="connsiteX5-563" fmla="*/ 1522081 w 1937206"/>
                <a:gd name="connsiteY5-564" fmla="*/ 2962275 h 2962275"/>
                <a:gd name="connsiteX6-565" fmla="*/ 1560524 w 1937206"/>
                <a:gd name="connsiteY6-566" fmla="*/ 2030058 h 2962275"/>
                <a:gd name="connsiteX7-567" fmla="*/ 494614 w 1937206"/>
                <a:gd name="connsiteY7-568" fmla="*/ 1459312 h 2962275"/>
                <a:gd name="connsiteX8-569" fmla="*/ 643862 w 1937206"/>
                <a:gd name="connsiteY8-570" fmla="*/ 481801 h 2962275"/>
                <a:gd name="connsiteX9-571" fmla="*/ 302196 w 1937206"/>
                <a:gd name="connsiteY9-572" fmla="*/ 657911 h 2962275"/>
                <a:gd name="connsiteX10-573" fmla="*/ 0 w 1937206"/>
                <a:gd name="connsiteY10-574" fmla="*/ 395733 h 2962275"/>
                <a:gd name="connsiteX11-575" fmla="*/ 788656 w 1937206"/>
                <a:gd name="connsiteY11-576" fmla="*/ 0 h 2962275"/>
                <a:gd name="connsiteX0-577" fmla="*/ 788656 w 1994509"/>
                <a:gd name="connsiteY0-578" fmla="*/ 0 h 2962275"/>
                <a:gd name="connsiteX1-579" fmla="*/ 1341106 w 1994509"/>
                <a:gd name="connsiteY1-580" fmla="*/ 333375 h 2962275"/>
                <a:gd name="connsiteX2-581" fmla="*/ 1130185 w 1994509"/>
                <a:gd name="connsiteY2-582" fmla="*/ 1396885 h 2962275"/>
                <a:gd name="connsiteX3-583" fmla="*/ 1906233 w 1994509"/>
                <a:gd name="connsiteY3-584" fmla="*/ 1669684 h 2962275"/>
                <a:gd name="connsiteX4-585" fmla="*/ 1937206 w 1994509"/>
                <a:gd name="connsiteY4-586" fmla="*/ 2928698 h 2962275"/>
                <a:gd name="connsiteX5-587" fmla="*/ 1522081 w 1994509"/>
                <a:gd name="connsiteY5-588" fmla="*/ 2962275 h 2962275"/>
                <a:gd name="connsiteX6-589" fmla="*/ 1560524 w 1994509"/>
                <a:gd name="connsiteY6-590" fmla="*/ 2030058 h 2962275"/>
                <a:gd name="connsiteX7-591" fmla="*/ 494614 w 1994509"/>
                <a:gd name="connsiteY7-592" fmla="*/ 1459312 h 2962275"/>
                <a:gd name="connsiteX8-593" fmla="*/ 643862 w 1994509"/>
                <a:gd name="connsiteY8-594" fmla="*/ 481801 h 2962275"/>
                <a:gd name="connsiteX9-595" fmla="*/ 302196 w 1994509"/>
                <a:gd name="connsiteY9-596" fmla="*/ 657911 h 2962275"/>
                <a:gd name="connsiteX10-597" fmla="*/ 0 w 1994509"/>
                <a:gd name="connsiteY10-598" fmla="*/ 395733 h 2962275"/>
                <a:gd name="connsiteX11-599" fmla="*/ 788656 w 1994509"/>
                <a:gd name="connsiteY11-600" fmla="*/ 0 h 2962275"/>
                <a:gd name="connsiteX0-601" fmla="*/ 788656 w 2013417"/>
                <a:gd name="connsiteY0-602" fmla="*/ 0 h 2962275"/>
                <a:gd name="connsiteX1-603" fmla="*/ 1341106 w 2013417"/>
                <a:gd name="connsiteY1-604" fmla="*/ 333375 h 2962275"/>
                <a:gd name="connsiteX2-605" fmla="*/ 1130185 w 2013417"/>
                <a:gd name="connsiteY2-606" fmla="*/ 1396885 h 2962275"/>
                <a:gd name="connsiteX3-607" fmla="*/ 1906233 w 2013417"/>
                <a:gd name="connsiteY3-608" fmla="*/ 1669684 h 2962275"/>
                <a:gd name="connsiteX4-609" fmla="*/ 1937206 w 2013417"/>
                <a:gd name="connsiteY4-610" fmla="*/ 2928698 h 2962275"/>
                <a:gd name="connsiteX5-611" fmla="*/ 1522081 w 2013417"/>
                <a:gd name="connsiteY5-612" fmla="*/ 2962275 h 2962275"/>
                <a:gd name="connsiteX6-613" fmla="*/ 1560524 w 2013417"/>
                <a:gd name="connsiteY6-614" fmla="*/ 2030058 h 2962275"/>
                <a:gd name="connsiteX7-615" fmla="*/ 494614 w 2013417"/>
                <a:gd name="connsiteY7-616" fmla="*/ 1459312 h 2962275"/>
                <a:gd name="connsiteX8-617" fmla="*/ 643862 w 2013417"/>
                <a:gd name="connsiteY8-618" fmla="*/ 481801 h 2962275"/>
                <a:gd name="connsiteX9-619" fmla="*/ 302196 w 2013417"/>
                <a:gd name="connsiteY9-620" fmla="*/ 657911 h 2962275"/>
                <a:gd name="connsiteX10-621" fmla="*/ 0 w 2013417"/>
                <a:gd name="connsiteY10-622" fmla="*/ 395733 h 2962275"/>
                <a:gd name="connsiteX11-623" fmla="*/ 788656 w 2013417"/>
                <a:gd name="connsiteY11-624" fmla="*/ 0 h 2962275"/>
                <a:gd name="connsiteX0-625" fmla="*/ 788656 w 2028526"/>
                <a:gd name="connsiteY0-626" fmla="*/ 0 h 2962275"/>
                <a:gd name="connsiteX1-627" fmla="*/ 1341106 w 2028526"/>
                <a:gd name="connsiteY1-628" fmla="*/ 333375 h 2962275"/>
                <a:gd name="connsiteX2-629" fmla="*/ 1130185 w 2028526"/>
                <a:gd name="connsiteY2-630" fmla="*/ 1396885 h 2962275"/>
                <a:gd name="connsiteX3-631" fmla="*/ 1906233 w 2028526"/>
                <a:gd name="connsiteY3-632" fmla="*/ 1669684 h 2962275"/>
                <a:gd name="connsiteX4-633" fmla="*/ 1937206 w 2028526"/>
                <a:gd name="connsiteY4-634" fmla="*/ 2928698 h 2962275"/>
                <a:gd name="connsiteX5-635" fmla="*/ 1522081 w 2028526"/>
                <a:gd name="connsiteY5-636" fmla="*/ 2962275 h 2962275"/>
                <a:gd name="connsiteX6-637" fmla="*/ 1560524 w 2028526"/>
                <a:gd name="connsiteY6-638" fmla="*/ 2030058 h 2962275"/>
                <a:gd name="connsiteX7-639" fmla="*/ 494614 w 2028526"/>
                <a:gd name="connsiteY7-640" fmla="*/ 1459312 h 2962275"/>
                <a:gd name="connsiteX8-641" fmla="*/ 643862 w 2028526"/>
                <a:gd name="connsiteY8-642" fmla="*/ 481801 h 2962275"/>
                <a:gd name="connsiteX9-643" fmla="*/ 302196 w 2028526"/>
                <a:gd name="connsiteY9-644" fmla="*/ 657911 h 2962275"/>
                <a:gd name="connsiteX10-645" fmla="*/ 0 w 2028526"/>
                <a:gd name="connsiteY10-646" fmla="*/ 395733 h 2962275"/>
                <a:gd name="connsiteX11-647" fmla="*/ 788656 w 2028526"/>
                <a:gd name="connsiteY11-648" fmla="*/ 0 h 2962275"/>
                <a:gd name="connsiteX0-649" fmla="*/ 788656 w 2048244"/>
                <a:gd name="connsiteY0-650" fmla="*/ 0 h 2962275"/>
                <a:gd name="connsiteX1-651" fmla="*/ 1341106 w 2048244"/>
                <a:gd name="connsiteY1-652" fmla="*/ 333375 h 2962275"/>
                <a:gd name="connsiteX2-653" fmla="*/ 1130185 w 2048244"/>
                <a:gd name="connsiteY2-654" fmla="*/ 1396885 h 2962275"/>
                <a:gd name="connsiteX3-655" fmla="*/ 1935836 w 2048244"/>
                <a:gd name="connsiteY3-656" fmla="*/ 1679551 h 2962275"/>
                <a:gd name="connsiteX4-657" fmla="*/ 1937206 w 2048244"/>
                <a:gd name="connsiteY4-658" fmla="*/ 2928698 h 2962275"/>
                <a:gd name="connsiteX5-659" fmla="*/ 1522081 w 2048244"/>
                <a:gd name="connsiteY5-660" fmla="*/ 2962275 h 2962275"/>
                <a:gd name="connsiteX6-661" fmla="*/ 1560524 w 2048244"/>
                <a:gd name="connsiteY6-662" fmla="*/ 2030058 h 2962275"/>
                <a:gd name="connsiteX7-663" fmla="*/ 494614 w 2048244"/>
                <a:gd name="connsiteY7-664" fmla="*/ 1459312 h 2962275"/>
                <a:gd name="connsiteX8-665" fmla="*/ 643862 w 2048244"/>
                <a:gd name="connsiteY8-666" fmla="*/ 481801 h 2962275"/>
                <a:gd name="connsiteX9-667" fmla="*/ 302196 w 2048244"/>
                <a:gd name="connsiteY9-668" fmla="*/ 657911 h 2962275"/>
                <a:gd name="connsiteX10-669" fmla="*/ 0 w 2048244"/>
                <a:gd name="connsiteY10-670" fmla="*/ 395733 h 2962275"/>
                <a:gd name="connsiteX11-671" fmla="*/ 788656 w 2048244"/>
                <a:gd name="connsiteY11-672" fmla="*/ 0 h 2962275"/>
                <a:gd name="connsiteX0-673" fmla="*/ 788656 w 2020800"/>
                <a:gd name="connsiteY0-674" fmla="*/ 0 h 2962275"/>
                <a:gd name="connsiteX1-675" fmla="*/ 1341106 w 2020800"/>
                <a:gd name="connsiteY1-676" fmla="*/ 333375 h 2962275"/>
                <a:gd name="connsiteX2-677" fmla="*/ 1130185 w 2020800"/>
                <a:gd name="connsiteY2-678" fmla="*/ 1396885 h 2962275"/>
                <a:gd name="connsiteX3-679" fmla="*/ 1935836 w 2020800"/>
                <a:gd name="connsiteY3-680" fmla="*/ 1679551 h 2962275"/>
                <a:gd name="connsiteX4-681" fmla="*/ 1937206 w 2020800"/>
                <a:gd name="connsiteY4-682" fmla="*/ 2928698 h 2962275"/>
                <a:gd name="connsiteX5-683" fmla="*/ 1522081 w 2020800"/>
                <a:gd name="connsiteY5-684" fmla="*/ 2962275 h 2962275"/>
                <a:gd name="connsiteX6-685" fmla="*/ 1560524 w 2020800"/>
                <a:gd name="connsiteY6-686" fmla="*/ 2030058 h 2962275"/>
                <a:gd name="connsiteX7-687" fmla="*/ 494614 w 2020800"/>
                <a:gd name="connsiteY7-688" fmla="*/ 1459312 h 2962275"/>
                <a:gd name="connsiteX8-689" fmla="*/ 643862 w 2020800"/>
                <a:gd name="connsiteY8-690" fmla="*/ 481801 h 2962275"/>
                <a:gd name="connsiteX9-691" fmla="*/ 302196 w 2020800"/>
                <a:gd name="connsiteY9-692" fmla="*/ 657911 h 2962275"/>
                <a:gd name="connsiteX10-693" fmla="*/ 0 w 2020800"/>
                <a:gd name="connsiteY10-694" fmla="*/ 395733 h 2962275"/>
                <a:gd name="connsiteX11-695" fmla="*/ 788656 w 2020800"/>
                <a:gd name="connsiteY11-696" fmla="*/ 0 h 2962275"/>
                <a:gd name="connsiteX0-697" fmla="*/ 788656 w 1996573"/>
                <a:gd name="connsiteY0-698" fmla="*/ 0 h 2962275"/>
                <a:gd name="connsiteX1-699" fmla="*/ 1341106 w 1996573"/>
                <a:gd name="connsiteY1-700" fmla="*/ 333375 h 2962275"/>
                <a:gd name="connsiteX2-701" fmla="*/ 1130185 w 1996573"/>
                <a:gd name="connsiteY2-702" fmla="*/ 1396885 h 2962275"/>
                <a:gd name="connsiteX3-703" fmla="*/ 1935836 w 1996573"/>
                <a:gd name="connsiteY3-704" fmla="*/ 1679551 h 2962275"/>
                <a:gd name="connsiteX4-705" fmla="*/ 1937206 w 1996573"/>
                <a:gd name="connsiteY4-706" fmla="*/ 2928698 h 2962275"/>
                <a:gd name="connsiteX5-707" fmla="*/ 1522081 w 1996573"/>
                <a:gd name="connsiteY5-708" fmla="*/ 2962275 h 2962275"/>
                <a:gd name="connsiteX6-709" fmla="*/ 1560524 w 1996573"/>
                <a:gd name="connsiteY6-710" fmla="*/ 2030058 h 2962275"/>
                <a:gd name="connsiteX7-711" fmla="*/ 494614 w 1996573"/>
                <a:gd name="connsiteY7-712" fmla="*/ 1459312 h 2962275"/>
                <a:gd name="connsiteX8-713" fmla="*/ 643862 w 1996573"/>
                <a:gd name="connsiteY8-714" fmla="*/ 481801 h 2962275"/>
                <a:gd name="connsiteX9-715" fmla="*/ 302196 w 1996573"/>
                <a:gd name="connsiteY9-716" fmla="*/ 657911 h 2962275"/>
                <a:gd name="connsiteX10-717" fmla="*/ 0 w 1996573"/>
                <a:gd name="connsiteY10-718" fmla="*/ 395733 h 2962275"/>
                <a:gd name="connsiteX11-719" fmla="*/ 788656 w 1996573"/>
                <a:gd name="connsiteY11-720" fmla="*/ 0 h 2962275"/>
                <a:gd name="connsiteX0-721" fmla="*/ 788656 w 1977406"/>
                <a:gd name="connsiteY0-722" fmla="*/ 0 h 2962275"/>
                <a:gd name="connsiteX1-723" fmla="*/ 1341106 w 1977406"/>
                <a:gd name="connsiteY1-724" fmla="*/ 333375 h 2962275"/>
                <a:gd name="connsiteX2-725" fmla="*/ 1130185 w 1977406"/>
                <a:gd name="connsiteY2-726" fmla="*/ 1396885 h 2962275"/>
                <a:gd name="connsiteX3-727" fmla="*/ 1935836 w 1977406"/>
                <a:gd name="connsiteY3-728" fmla="*/ 1679551 h 2962275"/>
                <a:gd name="connsiteX4-729" fmla="*/ 1937206 w 1977406"/>
                <a:gd name="connsiteY4-730" fmla="*/ 2928698 h 2962275"/>
                <a:gd name="connsiteX5-731" fmla="*/ 1522081 w 1977406"/>
                <a:gd name="connsiteY5-732" fmla="*/ 2962275 h 2962275"/>
                <a:gd name="connsiteX6-733" fmla="*/ 1560524 w 1977406"/>
                <a:gd name="connsiteY6-734" fmla="*/ 2030058 h 2962275"/>
                <a:gd name="connsiteX7-735" fmla="*/ 494614 w 1977406"/>
                <a:gd name="connsiteY7-736" fmla="*/ 1459312 h 2962275"/>
                <a:gd name="connsiteX8-737" fmla="*/ 643862 w 1977406"/>
                <a:gd name="connsiteY8-738" fmla="*/ 481801 h 2962275"/>
                <a:gd name="connsiteX9-739" fmla="*/ 302196 w 1977406"/>
                <a:gd name="connsiteY9-740" fmla="*/ 657911 h 2962275"/>
                <a:gd name="connsiteX10-741" fmla="*/ 0 w 1977406"/>
                <a:gd name="connsiteY10-742" fmla="*/ 395733 h 2962275"/>
                <a:gd name="connsiteX11-743" fmla="*/ 788656 w 1977406"/>
                <a:gd name="connsiteY11-744" fmla="*/ 0 h 2962275"/>
                <a:gd name="connsiteX0-745" fmla="*/ 788656 w 1972313"/>
                <a:gd name="connsiteY0-746" fmla="*/ 0 h 2962275"/>
                <a:gd name="connsiteX1-747" fmla="*/ 1341106 w 1972313"/>
                <a:gd name="connsiteY1-748" fmla="*/ 333375 h 2962275"/>
                <a:gd name="connsiteX2-749" fmla="*/ 1130185 w 1972313"/>
                <a:gd name="connsiteY2-750" fmla="*/ 1396885 h 2962275"/>
                <a:gd name="connsiteX3-751" fmla="*/ 1925969 w 1972313"/>
                <a:gd name="connsiteY3-752" fmla="*/ 1699286 h 2962275"/>
                <a:gd name="connsiteX4-753" fmla="*/ 1937206 w 1972313"/>
                <a:gd name="connsiteY4-754" fmla="*/ 2928698 h 2962275"/>
                <a:gd name="connsiteX5-755" fmla="*/ 1522081 w 1972313"/>
                <a:gd name="connsiteY5-756" fmla="*/ 2962275 h 2962275"/>
                <a:gd name="connsiteX6-757" fmla="*/ 1560524 w 1972313"/>
                <a:gd name="connsiteY6-758" fmla="*/ 2030058 h 2962275"/>
                <a:gd name="connsiteX7-759" fmla="*/ 494614 w 1972313"/>
                <a:gd name="connsiteY7-760" fmla="*/ 1459312 h 2962275"/>
                <a:gd name="connsiteX8-761" fmla="*/ 643862 w 1972313"/>
                <a:gd name="connsiteY8-762" fmla="*/ 481801 h 2962275"/>
                <a:gd name="connsiteX9-763" fmla="*/ 302196 w 1972313"/>
                <a:gd name="connsiteY9-764" fmla="*/ 657911 h 2962275"/>
                <a:gd name="connsiteX10-765" fmla="*/ 0 w 1972313"/>
                <a:gd name="connsiteY10-766" fmla="*/ 395733 h 2962275"/>
                <a:gd name="connsiteX11-767" fmla="*/ 788656 w 1972313"/>
                <a:gd name="connsiteY11-768" fmla="*/ 0 h 2962275"/>
                <a:gd name="connsiteX0-769" fmla="*/ 788656 w 2000204"/>
                <a:gd name="connsiteY0-770" fmla="*/ 0 h 2962275"/>
                <a:gd name="connsiteX1-771" fmla="*/ 1341106 w 2000204"/>
                <a:gd name="connsiteY1-772" fmla="*/ 333375 h 2962275"/>
                <a:gd name="connsiteX2-773" fmla="*/ 1130185 w 2000204"/>
                <a:gd name="connsiteY2-774" fmla="*/ 1396885 h 2962275"/>
                <a:gd name="connsiteX3-775" fmla="*/ 1925969 w 2000204"/>
                <a:gd name="connsiteY3-776" fmla="*/ 1699286 h 2962275"/>
                <a:gd name="connsiteX4-777" fmla="*/ 1937206 w 2000204"/>
                <a:gd name="connsiteY4-778" fmla="*/ 2928698 h 2962275"/>
                <a:gd name="connsiteX5-779" fmla="*/ 1522081 w 2000204"/>
                <a:gd name="connsiteY5-780" fmla="*/ 2962275 h 2962275"/>
                <a:gd name="connsiteX6-781" fmla="*/ 1560524 w 2000204"/>
                <a:gd name="connsiteY6-782" fmla="*/ 2030058 h 2962275"/>
                <a:gd name="connsiteX7-783" fmla="*/ 494614 w 2000204"/>
                <a:gd name="connsiteY7-784" fmla="*/ 1459312 h 2962275"/>
                <a:gd name="connsiteX8-785" fmla="*/ 643862 w 2000204"/>
                <a:gd name="connsiteY8-786" fmla="*/ 481801 h 2962275"/>
                <a:gd name="connsiteX9-787" fmla="*/ 302196 w 2000204"/>
                <a:gd name="connsiteY9-788" fmla="*/ 657911 h 2962275"/>
                <a:gd name="connsiteX10-789" fmla="*/ 0 w 2000204"/>
                <a:gd name="connsiteY10-790" fmla="*/ 395733 h 2962275"/>
                <a:gd name="connsiteX11-791" fmla="*/ 788656 w 2000204"/>
                <a:gd name="connsiteY11-792" fmla="*/ 0 h 2962275"/>
                <a:gd name="connsiteX0-793" fmla="*/ 788656 w 1986810"/>
                <a:gd name="connsiteY0-794" fmla="*/ 0 h 2962275"/>
                <a:gd name="connsiteX1-795" fmla="*/ 1341106 w 1986810"/>
                <a:gd name="connsiteY1-796" fmla="*/ 333375 h 2962275"/>
                <a:gd name="connsiteX2-797" fmla="*/ 1130185 w 1986810"/>
                <a:gd name="connsiteY2-798" fmla="*/ 1396885 h 2962275"/>
                <a:gd name="connsiteX3-799" fmla="*/ 1925969 w 1986810"/>
                <a:gd name="connsiteY3-800" fmla="*/ 1699286 h 2962275"/>
                <a:gd name="connsiteX4-801" fmla="*/ 1937206 w 1986810"/>
                <a:gd name="connsiteY4-802" fmla="*/ 2928698 h 2962275"/>
                <a:gd name="connsiteX5-803" fmla="*/ 1522081 w 1986810"/>
                <a:gd name="connsiteY5-804" fmla="*/ 2962275 h 2962275"/>
                <a:gd name="connsiteX6-805" fmla="*/ 1560524 w 1986810"/>
                <a:gd name="connsiteY6-806" fmla="*/ 2030058 h 2962275"/>
                <a:gd name="connsiteX7-807" fmla="*/ 494614 w 1986810"/>
                <a:gd name="connsiteY7-808" fmla="*/ 1459312 h 2962275"/>
                <a:gd name="connsiteX8-809" fmla="*/ 643862 w 1986810"/>
                <a:gd name="connsiteY8-810" fmla="*/ 481801 h 2962275"/>
                <a:gd name="connsiteX9-811" fmla="*/ 302196 w 1986810"/>
                <a:gd name="connsiteY9-812" fmla="*/ 657911 h 2962275"/>
                <a:gd name="connsiteX10-813" fmla="*/ 0 w 1986810"/>
                <a:gd name="connsiteY10-814" fmla="*/ 395733 h 2962275"/>
                <a:gd name="connsiteX11-815" fmla="*/ 788656 w 1986810"/>
                <a:gd name="connsiteY11-816" fmla="*/ 0 h 2962275"/>
                <a:gd name="connsiteX0-817" fmla="*/ 788656 w 1977561"/>
                <a:gd name="connsiteY0-818" fmla="*/ 0 h 2962275"/>
                <a:gd name="connsiteX1-819" fmla="*/ 1341106 w 1977561"/>
                <a:gd name="connsiteY1-820" fmla="*/ 333375 h 2962275"/>
                <a:gd name="connsiteX2-821" fmla="*/ 1130185 w 1977561"/>
                <a:gd name="connsiteY2-822" fmla="*/ 1396885 h 2962275"/>
                <a:gd name="connsiteX3-823" fmla="*/ 1912813 w 1977561"/>
                <a:gd name="connsiteY3-824" fmla="*/ 1705864 h 2962275"/>
                <a:gd name="connsiteX4-825" fmla="*/ 1937206 w 1977561"/>
                <a:gd name="connsiteY4-826" fmla="*/ 2928698 h 2962275"/>
                <a:gd name="connsiteX5-827" fmla="*/ 1522081 w 1977561"/>
                <a:gd name="connsiteY5-828" fmla="*/ 2962275 h 2962275"/>
                <a:gd name="connsiteX6-829" fmla="*/ 1560524 w 1977561"/>
                <a:gd name="connsiteY6-830" fmla="*/ 2030058 h 2962275"/>
                <a:gd name="connsiteX7-831" fmla="*/ 494614 w 1977561"/>
                <a:gd name="connsiteY7-832" fmla="*/ 1459312 h 2962275"/>
                <a:gd name="connsiteX8-833" fmla="*/ 643862 w 1977561"/>
                <a:gd name="connsiteY8-834" fmla="*/ 481801 h 2962275"/>
                <a:gd name="connsiteX9-835" fmla="*/ 302196 w 1977561"/>
                <a:gd name="connsiteY9-836" fmla="*/ 657911 h 2962275"/>
                <a:gd name="connsiteX10-837" fmla="*/ 0 w 1977561"/>
                <a:gd name="connsiteY10-838" fmla="*/ 395733 h 2962275"/>
                <a:gd name="connsiteX11-839" fmla="*/ 788656 w 1977561"/>
                <a:gd name="connsiteY11-840" fmla="*/ 0 h 2962275"/>
                <a:gd name="connsiteX0-841" fmla="*/ 788656 w 2006555"/>
                <a:gd name="connsiteY0-842" fmla="*/ 0 h 2962275"/>
                <a:gd name="connsiteX1-843" fmla="*/ 1341106 w 2006555"/>
                <a:gd name="connsiteY1-844" fmla="*/ 333375 h 2962275"/>
                <a:gd name="connsiteX2-845" fmla="*/ 1130185 w 2006555"/>
                <a:gd name="connsiteY2-846" fmla="*/ 1396885 h 2962275"/>
                <a:gd name="connsiteX3-847" fmla="*/ 1952284 w 2006555"/>
                <a:gd name="connsiteY3-848" fmla="*/ 1719021 h 2962275"/>
                <a:gd name="connsiteX4-849" fmla="*/ 1937206 w 2006555"/>
                <a:gd name="connsiteY4-850" fmla="*/ 2928698 h 2962275"/>
                <a:gd name="connsiteX5-851" fmla="*/ 1522081 w 2006555"/>
                <a:gd name="connsiteY5-852" fmla="*/ 2962275 h 2962275"/>
                <a:gd name="connsiteX6-853" fmla="*/ 1560524 w 2006555"/>
                <a:gd name="connsiteY6-854" fmla="*/ 2030058 h 2962275"/>
                <a:gd name="connsiteX7-855" fmla="*/ 494614 w 2006555"/>
                <a:gd name="connsiteY7-856" fmla="*/ 1459312 h 2962275"/>
                <a:gd name="connsiteX8-857" fmla="*/ 643862 w 2006555"/>
                <a:gd name="connsiteY8-858" fmla="*/ 481801 h 2962275"/>
                <a:gd name="connsiteX9-859" fmla="*/ 302196 w 2006555"/>
                <a:gd name="connsiteY9-860" fmla="*/ 657911 h 2962275"/>
                <a:gd name="connsiteX10-861" fmla="*/ 0 w 2006555"/>
                <a:gd name="connsiteY10-862" fmla="*/ 395733 h 2962275"/>
                <a:gd name="connsiteX11-863" fmla="*/ 788656 w 2006555"/>
                <a:gd name="connsiteY11-864" fmla="*/ 0 h 2962275"/>
                <a:gd name="connsiteX0-865" fmla="*/ 788656 w 2009120"/>
                <a:gd name="connsiteY0-866" fmla="*/ 0 h 2962275"/>
                <a:gd name="connsiteX1-867" fmla="*/ 1341106 w 2009120"/>
                <a:gd name="connsiteY1-868" fmla="*/ 333375 h 2962275"/>
                <a:gd name="connsiteX2-869" fmla="*/ 1130185 w 2009120"/>
                <a:gd name="connsiteY2-870" fmla="*/ 1396885 h 2962275"/>
                <a:gd name="connsiteX3-871" fmla="*/ 1955573 w 2009120"/>
                <a:gd name="connsiteY3-872" fmla="*/ 1705864 h 2962275"/>
                <a:gd name="connsiteX4-873" fmla="*/ 1937206 w 2009120"/>
                <a:gd name="connsiteY4-874" fmla="*/ 2928698 h 2962275"/>
                <a:gd name="connsiteX5-875" fmla="*/ 1522081 w 2009120"/>
                <a:gd name="connsiteY5-876" fmla="*/ 2962275 h 2962275"/>
                <a:gd name="connsiteX6-877" fmla="*/ 1560524 w 2009120"/>
                <a:gd name="connsiteY6-878" fmla="*/ 2030058 h 2962275"/>
                <a:gd name="connsiteX7-879" fmla="*/ 494614 w 2009120"/>
                <a:gd name="connsiteY7-880" fmla="*/ 1459312 h 2962275"/>
                <a:gd name="connsiteX8-881" fmla="*/ 643862 w 2009120"/>
                <a:gd name="connsiteY8-882" fmla="*/ 481801 h 2962275"/>
                <a:gd name="connsiteX9-883" fmla="*/ 302196 w 2009120"/>
                <a:gd name="connsiteY9-884" fmla="*/ 657911 h 2962275"/>
                <a:gd name="connsiteX10-885" fmla="*/ 0 w 2009120"/>
                <a:gd name="connsiteY10-886" fmla="*/ 395733 h 2962275"/>
                <a:gd name="connsiteX11-887" fmla="*/ 788656 w 2009120"/>
                <a:gd name="connsiteY11-888" fmla="*/ 0 h 2962275"/>
                <a:gd name="connsiteX0-889" fmla="*/ 788656 w 2009120"/>
                <a:gd name="connsiteY0-890" fmla="*/ 0 h 2962275"/>
                <a:gd name="connsiteX1-891" fmla="*/ 1341106 w 2009120"/>
                <a:gd name="connsiteY1-892" fmla="*/ 333375 h 2962275"/>
                <a:gd name="connsiteX2-893" fmla="*/ 1130185 w 2009120"/>
                <a:gd name="connsiteY2-894" fmla="*/ 1396885 h 2962275"/>
                <a:gd name="connsiteX3-895" fmla="*/ 1955573 w 2009120"/>
                <a:gd name="connsiteY3-896" fmla="*/ 1705864 h 2962275"/>
                <a:gd name="connsiteX4-897" fmla="*/ 1937206 w 2009120"/>
                <a:gd name="connsiteY4-898" fmla="*/ 2928698 h 2962275"/>
                <a:gd name="connsiteX5-899" fmla="*/ 1522081 w 2009120"/>
                <a:gd name="connsiteY5-900" fmla="*/ 2962275 h 2962275"/>
                <a:gd name="connsiteX6-901" fmla="*/ 1560524 w 2009120"/>
                <a:gd name="connsiteY6-902" fmla="*/ 2030058 h 2962275"/>
                <a:gd name="connsiteX7-903" fmla="*/ 494614 w 2009120"/>
                <a:gd name="connsiteY7-904" fmla="*/ 1459312 h 2962275"/>
                <a:gd name="connsiteX8-905" fmla="*/ 643862 w 2009120"/>
                <a:gd name="connsiteY8-906" fmla="*/ 481801 h 2962275"/>
                <a:gd name="connsiteX9-907" fmla="*/ 302196 w 2009120"/>
                <a:gd name="connsiteY9-908" fmla="*/ 657911 h 2962275"/>
                <a:gd name="connsiteX10-909" fmla="*/ 0 w 2009120"/>
                <a:gd name="connsiteY10-910" fmla="*/ 395733 h 2962275"/>
                <a:gd name="connsiteX11-911" fmla="*/ 788656 w 2009120"/>
                <a:gd name="connsiteY11-912" fmla="*/ 0 h 2962275"/>
                <a:gd name="connsiteX0-913" fmla="*/ 788656 w 2009120"/>
                <a:gd name="connsiteY0-914" fmla="*/ 0 h 3122362"/>
                <a:gd name="connsiteX1-915" fmla="*/ 1341106 w 2009120"/>
                <a:gd name="connsiteY1-916" fmla="*/ 333375 h 3122362"/>
                <a:gd name="connsiteX2-917" fmla="*/ 1130185 w 2009120"/>
                <a:gd name="connsiteY2-918" fmla="*/ 1396885 h 3122362"/>
                <a:gd name="connsiteX3-919" fmla="*/ 1955573 w 2009120"/>
                <a:gd name="connsiteY3-920" fmla="*/ 1705864 h 3122362"/>
                <a:gd name="connsiteX4-921" fmla="*/ 1937206 w 2009120"/>
                <a:gd name="connsiteY4-922" fmla="*/ 2928698 h 3122362"/>
                <a:gd name="connsiteX5-923" fmla="*/ 1522081 w 2009120"/>
                <a:gd name="connsiteY5-924" fmla="*/ 2962275 h 3122362"/>
                <a:gd name="connsiteX6-925" fmla="*/ 1560524 w 2009120"/>
                <a:gd name="connsiteY6-926" fmla="*/ 2030058 h 3122362"/>
                <a:gd name="connsiteX7-927" fmla="*/ 494614 w 2009120"/>
                <a:gd name="connsiteY7-928" fmla="*/ 1459312 h 3122362"/>
                <a:gd name="connsiteX8-929" fmla="*/ 643862 w 2009120"/>
                <a:gd name="connsiteY8-930" fmla="*/ 481801 h 3122362"/>
                <a:gd name="connsiteX9-931" fmla="*/ 302196 w 2009120"/>
                <a:gd name="connsiteY9-932" fmla="*/ 657911 h 3122362"/>
                <a:gd name="connsiteX10-933" fmla="*/ 0 w 2009120"/>
                <a:gd name="connsiteY10-934" fmla="*/ 395733 h 3122362"/>
                <a:gd name="connsiteX11-935" fmla="*/ 788656 w 2009120"/>
                <a:gd name="connsiteY11-936" fmla="*/ 0 h 3122362"/>
                <a:gd name="connsiteX0-937" fmla="*/ 788656 w 2009120"/>
                <a:gd name="connsiteY0-938" fmla="*/ 0 h 3167195"/>
                <a:gd name="connsiteX1-939" fmla="*/ 1341106 w 2009120"/>
                <a:gd name="connsiteY1-940" fmla="*/ 333375 h 3167195"/>
                <a:gd name="connsiteX2-941" fmla="*/ 1130185 w 2009120"/>
                <a:gd name="connsiteY2-942" fmla="*/ 1396885 h 3167195"/>
                <a:gd name="connsiteX3-943" fmla="*/ 1955573 w 2009120"/>
                <a:gd name="connsiteY3-944" fmla="*/ 1705864 h 3167195"/>
                <a:gd name="connsiteX4-945" fmla="*/ 1937206 w 2009120"/>
                <a:gd name="connsiteY4-946" fmla="*/ 2928698 h 3167195"/>
                <a:gd name="connsiteX5-947" fmla="*/ 1522081 w 2009120"/>
                <a:gd name="connsiteY5-948" fmla="*/ 2962275 h 3167195"/>
                <a:gd name="connsiteX6-949" fmla="*/ 1560524 w 2009120"/>
                <a:gd name="connsiteY6-950" fmla="*/ 2030058 h 3167195"/>
                <a:gd name="connsiteX7-951" fmla="*/ 494614 w 2009120"/>
                <a:gd name="connsiteY7-952" fmla="*/ 1459312 h 3167195"/>
                <a:gd name="connsiteX8-953" fmla="*/ 643862 w 2009120"/>
                <a:gd name="connsiteY8-954" fmla="*/ 481801 h 3167195"/>
                <a:gd name="connsiteX9-955" fmla="*/ 302196 w 2009120"/>
                <a:gd name="connsiteY9-956" fmla="*/ 657911 h 3167195"/>
                <a:gd name="connsiteX10-957" fmla="*/ 0 w 2009120"/>
                <a:gd name="connsiteY10-958" fmla="*/ 395733 h 3167195"/>
                <a:gd name="connsiteX11-959" fmla="*/ 788656 w 2009120"/>
                <a:gd name="connsiteY11-960" fmla="*/ 0 h 3167195"/>
                <a:gd name="connsiteX0-961" fmla="*/ 788656 w 2009120"/>
                <a:gd name="connsiteY0-962" fmla="*/ 0 h 3143170"/>
                <a:gd name="connsiteX1-963" fmla="*/ 1341106 w 2009120"/>
                <a:gd name="connsiteY1-964" fmla="*/ 333375 h 3143170"/>
                <a:gd name="connsiteX2-965" fmla="*/ 1130185 w 2009120"/>
                <a:gd name="connsiteY2-966" fmla="*/ 1396885 h 3143170"/>
                <a:gd name="connsiteX3-967" fmla="*/ 1955573 w 2009120"/>
                <a:gd name="connsiteY3-968" fmla="*/ 1705864 h 3143170"/>
                <a:gd name="connsiteX4-969" fmla="*/ 1937206 w 2009120"/>
                <a:gd name="connsiteY4-970" fmla="*/ 2928698 h 3143170"/>
                <a:gd name="connsiteX5-971" fmla="*/ 1522081 w 2009120"/>
                <a:gd name="connsiteY5-972" fmla="*/ 2962275 h 3143170"/>
                <a:gd name="connsiteX6-973" fmla="*/ 1560524 w 2009120"/>
                <a:gd name="connsiteY6-974" fmla="*/ 2030058 h 3143170"/>
                <a:gd name="connsiteX7-975" fmla="*/ 494614 w 2009120"/>
                <a:gd name="connsiteY7-976" fmla="*/ 1459312 h 3143170"/>
                <a:gd name="connsiteX8-977" fmla="*/ 643862 w 2009120"/>
                <a:gd name="connsiteY8-978" fmla="*/ 481801 h 3143170"/>
                <a:gd name="connsiteX9-979" fmla="*/ 302196 w 2009120"/>
                <a:gd name="connsiteY9-980" fmla="*/ 657911 h 3143170"/>
                <a:gd name="connsiteX10-981" fmla="*/ 0 w 2009120"/>
                <a:gd name="connsiteY10-982" fmla="*/ 395733 h 3143170"/>
                <a:gd name="connsiteX11-983" fmla="*/ 788656 w 2009120"/>
                <a:gd name="connsiteY11-984" fmla="*/ 0 h 3143170"/>
                <a:gd name="connsiteX0-985" fmla="*/ 788656 w 2009120"/>
                <a:gd name="connsiteY0-986" fmla="*/ 0 h 3153292"/>
                <a:gd name="connsiteX1-987" fmla="*/ 1341106 w 2009120"/>
                <a:gd name="connsiteY1-988" fmla="*/ 333375 h 3153292"/>
                <a:gd name="connsiteX2-989" fmla="*/ 1130185 w 2009120"/>
                <a:gd name="connsiteY2-990" fmla="*/ 1396885 h 3153292"/>
                <a:gd name="connsiteX3-991" fmla="*/ 1955573 w 2009120"/>
                <a:gd name="connsiteY3-992" fmla="*/ 1705864 h 3153292"/>
                <a:gd name="connsiteX4-993" fmla="*/ 1937206 w 2009120"/>
                <a:gd name="connsiteY4-994" fmla="*/ 2928698 h 3153292"/>
                <a:gd name="connsiteX5-995" fmla="*/ 1522081 w 2009120"/>
                <a:gd name="connsiteY5-996" fmla="*/ 2962275 h 3153292"/>
                <a:gd name="connsiteX6-997" fmla="*/ 1560524 w 2009120"/>
                <a:gd name="connsiteY6-998" fmla="*/ 2030058 h 3153292"/>
                <a:gd name="connsiteX7-999" fmla="*/ 494614 w 2009120"/>
                <a:gd name="connsiteY7-1000" fmla="*/ 1459312 h 3153292"/>
                <a:gd name="connsiteX8-1001" fmla="*/ 643862 w 2009120"/>
                <a:gd name="connsiteY8-1002" fmla="*/ 481801 h 3153292"/>
                <a:gd name="connsiteX9-1003" fmla="*/ 302196 w 2009120"/>
                <a:gd name="connsiteY9-1004" fmla="*/ 657911 h 3153292"/>
                <a:gd name="connsiteX10-1005" fmla="*/ 0 w 2009120"/>
                <a:gd name="connsiteY10-1006" fmla="*/ 395733 h 3153292"/>
                <a:gd name="connsiteX11-1007" fmla="*/ 788656 w 2009120"/>
                <a:gd name="connsiteY11-1008" fmla="*/ 0 h 3153292"/>
                <a:gd name="connsiteX0-1009" fmla="*/ 788656 w 2009120"/>
                <a:gd name="connsiteY0-1010" fmla="*/ 0 h 3123204"/>
                <a:gd name="connsiteX1-1011" fmla="*/ 1341106 w 2009120"/>
                <a:gd name="connsiteY1-1012" fmla="*/ 333375 h 3123204"/>
                <a:gd name="connsiteX2-1013" fmla="*/ 1130185 w 2009120"/>
                <a:gd name="connsiteY2-1014" fmla="*/ 1396885 h 3123204"/>
                <a:gd name="connsiteX3-1015" fmla="*/ 1955573 w 2009120"/>
                <a:gd name="connsiteY3-1016" fmla="*/ 1705864 h 3123204"/>
                <a:gd name="connsiteX4-1017" fmla="*/ 1937206 w 2009120"/>
                <a:gd name="connsiteY4-1018" fmla="*/ 2928698 h 3123204"/>
                <a:gd name="connsiteX5-1019" fmla="*/ 1502346 w 2009120"/>
                <a:gd name="connsiteY5-1020" fmla="*/ 2909648 h 3123204"/>
                <a:gd name="connsiteX6-1021" fmla="*/ 1560524 w 2009120"/>
                <a:gd name="connsiteY6-1022" fmla="*/ 2030058 h 3123204"/>
                <a:gd name="connsiteX7-1023" fmla="*/ 494614 w 2009120"/>
                <a:gd name="connsiteY7-1024" fmla="*/ 1459312 h 3123204"/>
                <a:gd name="connsiteX8-1025" fmla="*/ 643862 w 2009120"/>
                <a:gd name="connsiteY8-1026" fmla="*/ 481801 h 3123204"/>
                <a:gd name="connsiteX9-1027" fmla="*/ 302196 w 2009120"/>
                <a:gd name="connsiteY9-1028" fmla="*/ 657911 h 3123204"/>
                <a:gd name="connsiteX10-1029" fmla="*/ 0 w 2009120"/>
                <a:gd name="connsiteY10-1030" fmla="*/ 395733 h 3123204"/>
                <a:gd name="connsiteX11-1031" fmla="*/ 788656 w 2009120"/>
                <a:gd name="connsiteY11-1032" fmla="*/ 0 h 3123204"/>
                <a:gd name="connsiteX0-1033" fmla="*/ 788656 w 2009120"/>
                <a:gd name="connsiteY0-1034" fmla="*/ 0 h 3128393"/>
                <a:gd name="connsiteX1-1035" fmla="*/ 1341106 w 2009120"/>
                <a:gd name="connsiteY1-1036" fmla="*/ 333375 h 3128393"/>
                <a:gd name="connsiteX2-1037" fmla="*/ 1130185 w 2009120"/>
                <a:gd name="connsiteY2-1038" fmla="*/ 1396885 h 3128393"/>
                <a:gd name="connsiteX3-1039" fmla="*/ 1955573 w 2009120"/>
                <a:gd name="connsiteY3-1040" fmla="*/ 1705864 h 3128393"/>
                <a:gd name="connsiteX4-1041" fmla="*/ 1937206 w 2009120"/>
                <a:gd name="connsiteY4-1042" fmla="*/ 2928698 h 3128393"/>
                <a:gd name="connsiteX5-1043" fmla="*/ 1502346 w 2009120"/>
                <a:gd name="connsiteY5-1044" fmla="*/ 2909648 h 3128393"/>
                <a:gd name="connsiteX6-1045" fmla="*/ 1560524 w 2009120"/>
                <a:gd name="connsiteY6-1046" fmla="*/ 2030058 h 3128393"/>
                <a:gd name="connsiteX7-1047" fmla="*/ 494614 w 2009120"/>
                <a:gd name="connsiteY7-1048" fmla="*/ 1459312 h 3128393"/>
                <a:gd name="connsiteX8-1049" fmla="*/ 643862 w 2009120"/>
                <a:gd name="connsiteY8-1050" fmla="*/ 481801 h 3128393"/>
                <a:gd name="connsiteX9-1051" fmla="*/ 302196 w 2009120"/>
                <a:gd name="connsiteY9-1052" fmla="*/ 657911 h 3128393"/>
                <a:gd name="connsiteX10-1053" fmla="*/ 0 w 2009120"/>
                <a:gd name="connsiteY10-1054" fmla="*/ 395733 h 3128393"/>
                <a:gd name="connsiteX11-1055" fmla="*/ 788656 w 2009120"/>
                <a:gd name="connsiteY11-1056" fmla="*/ 0 h 3128393"/>
                <a:gd name="connsiteX0-1057" fmla="*/ 788656 w 2009120"/>
                <a:gd name="connsiteY0-1058" fmla="*/ 0 h 3101723"/>
                <a:gd name="connsiteX1-1059" fmla="*/ 1341106 w 2009120"/>
                <a:gd name="connsiteY1-1060" fmla="*/ 333375 h 3101723"/>
                <a:gd name="connsiteX2-1061" fmla="*/ 1130185 w 2009120"/>
                <a:gd name="connsiteY2-1062" fmla="*/ 1396885 h 3101723"/>
                <a:gd name="connsiteX3-1063" fmla="*/ 1955573 w 2009120"/>
                <a:gd name="connsiteY3-1064" fmla="*/ 1705864 h 3101723"/>
                <a:gd name="connsiteX4-1065" fmla="*/ 1937206 w 2009120"/>
                <a:gd name="connsiteY4-1066" fmla="*/ 2928698 h 3101723"/>
                <a:gd name="connsiteX5-1067" fmla="*/ 1502346 w 2009120"/>
                <a:gd name="connsiteY5-1068" fmla="*/ 2909648 h 3101723"/>
                <a:gd name="connsiteX6-1069" fmla="*/ 1560524 w 2009120"/>
                <a:gd name="connsiteY6-1070" fmla="*/ 2030058 h 3101723"/>
                <a:gd name="connsiteX7-1071" fmla="*/ 494614 w 2009120"/>
                <a:gd name="connsiteY7-1072" fmla="*/ 1459312 h 3101723"/>
                <a:gd name="connsiteX8-1073" fmla="*/ 643862 w 2009120"/>
                <a:gd name="connsiteY8-1074" fmla="*/ 481801 h 3101723"/>
                <a:gd name="connsiteX9-1075" fmla="*/ 302196 w 2009120"/>
                <a:gd name="connsiteY9-1076" fmla="*/ 657911 h 3101723"/>
                <a:gd name="connsiteX10-1077" fmla="*/ 0 w 2009120"/>
                <a:gd name="connsiteY10-1078" fmla="*/ 395733 h 3101723"/>
                <a:gd name="connsiteX11-1079" fmla="*/ 788656 w 2009120"/>
                <a:gd name="connsiteY11-1080" fmla="*/ 0 h 3101723"/>
                <a:gd name="connsiteX0-1081" fmla="*/ 788656 w 2009120"/>
                <a:gd name="connsiteY0-1082" fmla="*/ 0 h 3114268"/>
                <a:gd name="connsiteX1-1083" fmla="*/ 1341106 w 2009120"/>
                <a:gd name="connsiteY1-1084" fmla="*/ 333375 h 3114268"/>
                <a:gd name="connsiteX2-1085" fmla="*/ 1130185 w 2009120"/>
                <a:gd name="connsiteY2-1086" fmla="*/ 1396885 h 3114268"/>
                <a:gd name="connsiteX3-1087" fmla="*/ 1955573 w 2009120"/>
                <a:gd name="connsiteY3-1088" fmla="*/ 1705864 h 3114268"/>
                <a:gd name="connsiteX4-1089" fmla="*/ 1937206 w 2009120"/>
                <a:gd name="connsiteY4-1090" fmla="*/ 2928698 h 3114268"/>
                <a:gd name="connsiteX5-1091" fmla="*/ 1502346 w 2009120"/>
                <a:gd name="connsiteY5-1092" fmla="*/ 2909648 h 3114268"/>
                <a:gd name="connsiteX6-1093" fmla="*/ 1560524 w 2009120"/>
                <a:gd name="connsiteY6-1094" fmla="*/ 2030058 h 3114268"/>
                <a:gd name="connsiteX7-1095" fmla="*/ 494614 w 2009120"/>
                <a:gd name="connsiteY7-1096" fmla="*/ 1459312 h 3114268"/>
                <a:gd name="connsiteX8-1097" fmla="*/ 643862 w 2009120"/>
                <a:gd name="connsiteY8-1098" fmla="*/ 481801 h 3114268"/>
                <a:gd name="connsiteX9-1099" fmla="*/ 302196 w 2009120"/>
                <a:gd name="connsiteY9-1100" fmla="*/ 657911 h 3114268"/>
                <a:gd name="connsiteX10-1101" fmla="*/ 0 w 2009120"/>
                <a:gd name="connsiteY10-1102" fmla="*/ 395733 h 3114268"/>
                <a:gd name="connsiteX11-1103" fmla="*/ 788656 w 2009120"/>
                <a:gd name="connsiteY11-1104" fmla="*/ 0 h 3114268"/>
                <a:gd name="connsiteX0-1105" fmla="*/ 788656 w 2014505"/>
                <a:gd name="connsiteY0-1106" fmla="*/ 0 h 3114268"/>
                <a:gd name="connsiteX1-1107" fmla="*/ 1341106 w 2014505"/>
                <a:gd name="connsiteY1-1108" fmla="*/ 333375 h 3114268"/>
                <a:gd name="connsiteX2-1109" fmla="*/ 1130185 w 2014505"/>
                <a:gd name="connsiteY2-1110" fmla="*/ 1396885 h 3114268"/>
                <a:gd name="connsiteX3-1111" fmla="*/ 1955573 w 2014505"/>
                <a:gd name="connsiteY3-1112" fmla="*/ 1705864 h 3114268"/>
                <a:gd name="connsiteX4-1113" fmla="*/ 1937206 w 2014505"/>
                <a:gd name="connsiteY4-1114" fmla="*/ 2928698 h 3114268"/>
                <a:gd name="connsiteX5-1115" fmla="*/ 1502346 w 2014505"/>
                <a:gd name="connsiteY5-1116" fmla="*/ 2909648 h 3114268"/>
                <a:gd name="connsiteX6-1117" fmla="*/ 1560524 w 2014505"/>
                <a:gd name="connsiteY6-1118" fmla="*/ 2030058 h 3114268"/>
                <a:gd name="connsiteX7-1119" fmla="*/ 494614 w 2014505"/>
                <a:gd name="connsiteY7-1120" fmla="*/ 1459312 h 3114268"/>
                <a:gd name="connsiteX8-1121" fmla="*/ 643862 w 2014505"/>
                <a:gd name="connsiteY8-1122" fmla="*/ 481801 h 3114268"/>
                <a:gd name="connsiteX9-1123" fmla="*/ 302196 w 2014505"/>
                <a:gd name="connsiteY9-1124" fmla="*/ 657911 h 3114268"/>
                <a:gd name="connsiteX10-1125" fmla="*/ 0 w 2014505"/>
                <a:gd name="connsiteY10-1126" fmla="*/ 395733 h 3114268"/>
                <a:gd name="connsiteX11-1127" fmla="*/ 788656 w 2014505"/>
                <a:gd name="connsiteY11-1128" fmla="*/ 0 h 3114268"/>
                <a:gd name="connsiteX0-1129" fmla="*/ 788656 w 2014505"/>
                <a:gd name="connsiteY0-1130" fmla="*/ 0 h 3132385"/>
                <a:gd name="connsiteX1-1131" fmla="*/ 1341106 w 2014505"/>
                <a:gd name="connsiteY1-1132" fmla="*/ 333375 h 3132385"/>
                <a:gd name="connsiteX2-1133" fmla="*/ 1130185 w 2014505"/>
                <a:gd name="connsiteY2-1134" fmla="*/ 1396885 h 3132385"/>
                <a:gd name="connsiteX3-1135" fmla="*/ 1955573 w 2014505"/>
                <a:gd name="connsiteY3-1136" fmla="*/ 1705864 h 3132385"/>
                <a:gd name="connsiteX4-1137" fmla="*/ 1937206 w 2014505"/>
                <a:gd name="connsiteY4-1138" fmla="*/ 2928698 h 3132385"/>
                <a:gd name="connsiteX5-1139" fmla="*/ 1502346 w 2014505"/>
                <a:gd name="connsiteY5-1140" fmla="*/ 2909648 h 3132385"/>
                <a:gd name="connsiteX6-1141" fmla="*/ 1560524 w 2014505"/>
                <a:gd name="connsiteY6-1142" fmla="*/ 2030058 h 3132385"/>
                <a:gd name="connsiteX7-1143" fmla="*/ 494614 w 2014505"/>
                <a:gd name="connsiteY7-1144" fmla="*/ 1459312 h 3132385"/>
                <a:gd name="connsiteX8-1145" fmla="*/ 643862 w 2014505"/>
                <a:gd name="connsiteY8-1146" fmla="*/ 481801 h 3132385"/>
                <a:gd name="connsiteX9-1147" fmla="*/ 302196 w 2014505"/>
                <a:gd name="connsiteY9-1148" fmla="*/ 657911 h 3132385"/>
                <a:gd name="connsiteX10-1149" fmla="*/ 0 w 2014505"/>
                <a:gd name="connsiteY10-1150" fmla="*/ 395733 h 3132385"/>
                <a:gd name="connsiteX11-1151" fmla="*/ 788656 w 2014505"/>
                <a:gd name="connsiteY11-1152" fmla="*/ 0 h 3132385"/>
                <a:gd name="connsiteX0-1153" fmla="*/ 788656 w 2014505"/>
                <a:gd name="connsiteY0-1154" fmla="*/ 0 h 3132385"/>
                <a:gd name="connsiteX1-1155" fmla="*/ 1341106 w 2014505"/>
                <a:gd name="connsiteY1-1156" fmla="*/ 333375 h 3132385"/>
                <a:gd name="connsiteX2-1157" fmla="*/ 1130185 w 2014505"/>
                <a:gd name="connsiteY2-1158" fmla="*/ 1396885 h 3132385"/>
                <a:gd name="connsiteX3-1159" fmla="*/ 1955573 w 2014505"/>
                <a:gd name="connsiteY3-1160" fmla="*/ 1705864 h 3132385"/>
                <a:gd name="connsiteX4-1161" fmla="*/ 1937206 w 2014505"/>
                <a:gd name="connsiteY4-1162" fmla="*/ 2928698 h 3132385"/>
                <a:gd name="connsiteX5-1163" fmla="*/ 1502346 w 2014505"/>
                <a:gd name="connsiteY5-1164" fmla="*/ 2909648 h 3132385"/>
                <a:gd name="connsiteX6-1165" fmla="*/ 1560524 w 2014505"/>
                <a:gd name="connsiteY6-1166" fmla="*/ 2030058 h 3132385"/>
                <a:gd name="connsiteX7-1167" fmla="*/ 494614 w 2014505"/>
                <a:gd name="connsiteY7-1168" fmla="*/ 1459312 h 3132385"/>
                <a:gd name="connsiteX8-1169" fmla="*/ 643862 w 2014505"/>
                <a:gd name="connsiteY8-1170" fmla="*/ 481801 h 3132385"/>
                <a:gd name="connsiteX9-1171" fmla="*/ 302196 w 2014505"/>
                <a:gd name="connsiteY9-1172" fmla="*/ 657911 h 3132385"/>
                <a:gd name="connsiteX10-1173" fmla="*/ 0 w 2014505"/>
                <a:gd name="connsiteY10-1174" fmla="*/ 395733 h 3132385"/>
                <a:gd name="connsiteX11-1175" fmla="*/ 788656 w 2014505"/>
                <a:gd name="connsiteY11-1176" fmla="*/ 0 h 3132385"/>
                <a:gd name="connsiteX0-1177" fmla="*/ 788656 w 2014505"/>
                <a:gd name="connsiteY0-1178" fmla="*/ 0 h 3132385"/>
                <a:gd name="connsiteX1-1179" fmla="*/ 1341106 w 2014505"/>
                <a:gd name="connsiteY1-1180" fmla="*/ 333375 h 3132385"/>
                <a:gd name="connsiteX2-1181" fmla="*/ 1130185 w 2014505"/>
                <a:gd name="connsiteY2-1182" fmla="*/ 1396885 h 3132385"/>
                <a:gd name="connsiteX3-1183" fmla="*/ 1955573 w 2014505"/>
                <a:gd name="connsiteY3-1184" fmla="*/ 1705864 h 3132385"/>
                <a:gd name="connsiteX4-1185" fmla="*/ 1937206 w 2014505"/>
                <a:gd name="connsiteY4-1186" fmla="*/ 2928698 h 3132385"/>
                <a:gd name="connsiteX5-1187" fmla="*/ 1502346 w 2014505"/>
                <a:gd name="connsiteY5-1188" fmla="*/ 2909648 h 3132385"/>
                <a:gd name="connsiteX6-1189" fmla="*/ 1583548 w 2014505"/>
                <a:gd name="connsiteY6-1190" fmla="*/ 2030058 h 3132385"/>
                <a:gd name="connsiteX7-1191" fmla="*/ 494614 w 2014505"/>
                <a:gd name="connsiteY7-1192" fmla="*/ 1459312 h 3132385"/>
                <a:gd name="connsiteX8-1193" fmla="*/ 643862 w 2014505"/>
                <a:gd name="connsiteY8-1194" fmla="*/ 481801 h 3132385"/>
                <a:gd name="connsiteX9-1195" fmla="*/ 302196 w 2014505"/>
                <a:gd name="connsiteY9-1196" fmla="*/ 657911 h 3132385"/>
                <a:gd name="connsiteX10-1197" fmla="*/ 0 w 2014505"/>
                <a:gd name="connsiteY10-1198" fmla="*/ 395733 h 3132385"/>
                <a:gd name="connsiteX11-1199" fmla="*/ 788656 w 2014505"/>
                <a:gd name="connsiteY11-1200" fmla="*/ 0 h 3132385"/>
                <a:gd name="connsiteX0-1201" fmla="*/ 788656 w 2014505"/>
                <a:gd name="connsiteY0-1202" fmla="*/ 0 h 3132385"/>
                <a:gd name="connsiteX1-1203" fmla="*/ 1341106 w 2014505"/>
                <a:gd name="connsiteY1-1204" fmla="*/ 333375 h 3132385"/>
                <a:gd name="connsiteX2-1205" fmla="*/ 1130185 w 2014505"/>
                <a:gd name="connsiteY2-1206" fmla="*/ 1396885 h 3132385"/>
                <a:gd name="connsiteX3-1207" fmla="*/ 1955573 w 2014505"/>
                <a:gd name="connsiteY3-1208" fmla="*/ 1705864 h 3132385"/>
                <a:gd name="connsiteX4-1209" fmla="*/ 1937206 w 2014505"/>
                <a:gd name="connsiteY4-1210" fmla="*/ 2928698 h 3132385"/>
                <a:gd name="connsiteX5-1211" fmla="*/ 1502346 w 2014505"/>
                <a:gd name="connsiteY5-1212" fmla="*/ 2909648 h 3132385"/>
                <a:gd name="connsiteX6-1213" fmla="*/ 1563812 w 2014505"/>
                <a:gd name="connsiteY6-1214" fmla="*/ 2026769 h 3132385"/>
                <a:gd name="connsiteX7-1215" fmla="*/ 494614 w 2014505"/>
                <a:gd name="connsiteY7-1216" fmla="*/ 1459312 h 3132385"/>
                <a:gd name="connsiteX8-1217" fmla="*/ 643862 w 2014505"/>
                <a:gd name="connsiteY8-1218" fmla="*/ 481801 h 3132385"/>
                <a:gd name="connsiteX9-1219" fmla="*/ 302196 w 2014505"/>
                <a:gd name="connsiteY9-1220" fmla="*/ 657911 h 3132385"/>
                <a:gd name="connsiteX10-1221" fmla="*/ 0 w 2014505"/>
                <a:gd name="connsiteY10-1222" fmla="*/ 395733 h 3132385"/>
                <a:gd name="connsiteX11-1223" fmla="*/ 788656 w 2014505"/>
                <a:gd name="connsiteY11-1224" fmla="*/ 0 h 3132385"/>
                <a:gd name="connsiteX0-1225" fmla="*/ 788656 w 2014505"/>
                <a:gd name="connsiteY0-1226" fmla="*/ 0 h 3132385"/>
                <a:gd name="connsiteX1-1227" fmla="*/ 1341106 w 2014505"/>
                <a:gd name="connsiteY1-1228" fmla="*/ 333375 h 3132385"/>
                <a:gd name="connsiteX2-1229" fmla="*/ 1130185 w 2014505"/>
                <a:gd name="connsiteY2-1230" fmla="*/ 1396885 h 3132385"/>
                <a:gd name="connsiteX3-1231" fmla="*/ 1955573 w 2014505"/>
                <a:gd name="connsiteY3-1232" fmla="*/ 1705864 h 3132385"/>
                <a:gd name="connsiteX4-1233" fmla="*/ 1937206 w 2014505"/>
                <a:gd name="connsiteY4-1234" fmla="*/ 2928698 h 3132385"/>
                <a:gd name="connsiteX5-1235" fmla="*/ 1502346 w 2014505"/>
                <a:gd name="connsiteY5-1236" fmla="*/ 2909648 h 3132385"/>
                <a:gd name="connsiteX6-1237" fmla="*/ 1563812 w 2014505"/>
                <a:gd name="connsiteY6-1238" fmla="*/ 2026769 h 3132385"/>
                <a:gd name="connsiteX7-1239" fmla="*/ 494614 w 2014505"/>
                <a:gd name="connsiteY7-1240" fmla="*/ 1459312 h 3132385"/>
                <a:gd name="connsiteX8-1241" fmla="*/ 643862 w 2014505"/>
                <a:gd name="connsiteY8-1242" fmla="*/ 481801 h 3132385"/>
                <a:gd name="connsiteX9-1243" fmla="*/ 302196 w 2014505"/>
                <a:gd name="connsiteY9-1244" fmla="*/ 657911 h 3132385"/>
                <a:gd name="connsiteX10-1245" fmla="*/ 0 w 2014505"/>
                <a:gd name="connsiteY10-1246" fmla="*/ 395733 h 3132385"/>
                <a:gd name="connsiteX11-1247" fmla="*/ 788656 w 2014505"/>
                <a:gd name="connsiteY11-1248" fmla="*/ 0 h 3132385"/>
                <a:gd name="connsiteX0-1249" fmla="*/ 788656 w 2014505"/>
                <a:gd name="connsiteY0-1250" fmla="*/ 0 h 3132385"/>
                <a:gd name="connsiteX1-1251" fmla="*/ 1341106 w 2014505"/>
                <a:gd name="connsiteY1-1252" fmla="*/ 333375 h 3132385"/>
                <a:gd name="connsiteX2-1253" fmla="*/ 1130185 w 2014505"/>
                <a:gd name="connsiteY2-1254" fmla="*/ 1396885 h 3132385"/>
                <a:gd name="connsiteX3-1255" fmla="*/ 1955573 w 2014505"/>
                <a:gd name="connsiteY3-1256" fmla="*/ 1705864 h 3132385"/>
                <a:gd name="connsiteX4-1257" fmla="*/ 1937206 w 2014505"/>
                <a:gd name="connsiteY4-1258" fmla="*/ 2928698 h 3132385"/>
                <a:gd name="connsiteX5-1259" fmla="*/ 1502346 w 2014505"/>
                <a:gd name="connsiteY5-1260" fmla="*/ 2909648 h 3132385"/>
                <a:gd name="connsiteX6-1261" fmla="*/ 1586837 w 2014505"/>
                <a:gd name="connsiteY6-1262" fmla="*/ 2026769 h 3132385"/>
                <a:gd name="connsiteX7-1263" fmla="*/ 494614 w 2014505"/>
                <a:gd name="connsiteY7-1264" fmla="*/ 1459312 h 3132385"/>
                <a:gd name="connsiteX8-1265" fmla="*/ 643862 w 2014505"/>
                <a:gd name="connsiteY8-1266" fmla="*/ 481801 h 3132385"/>
                <a:gd name="connsiteX9-1267" fmla="*/ 302196 w 2014505"/>
                <a:gd name="connsiteY9-1268" fmla="*/ 657911 h 3132385"/>
                <a:gd name="connsiteX10-1269" fmla="*/ 0 w 2014505"/>
                <a:gd name="connsiteY10-1270" fmla="*/ 395733 h 3132385"/>
                <a:gd name="connsiteX11-1271" fmla="*/ 788656 w 2014505"/>
                <a:gd name="connsiteY11-1272" fmla="*/ 0 h 3132385"/>
                <a:gd name="connsiteX0-1273" fmla="*/ 788656 w 2014505"/>
                <a:gd name="connsiteY0-1274" fmla="*/ 0 h 3132385"/>
                <a:gd name="connsiteX1-1275" fmla="*/ 1341106 w 2014505"/>
                <a:gd name="connsiteY1-1276" fmla="*/ 333375 h 3132385"/>
                <a:gd name="connsiteX2-1277" fmla="*/ 1130185 w 2014505"/>
                <a:gd name="connsiteY2-1278" fmla="*/ 1396885 h 3132385"/>
                <a:gd name="connsiteX3-1279" fmla="*/ 1955573 w 2014505"/>
                <a:gd name="connsiteY3-1280" fmla="*/ 1705864 h 3132385"/>
                <a:gd name="connsiteX4-1281" fmla="*/ 1937206 w 2014505"/>
                <a:gd name="connsiteY4-1282" fmla="*/ 2928698 h 3132385"/>
                <a:gd name="connsiteX5-1283" fmla="*/ 1522081 w 2014505"/>
                <a:gd name="connsiteY5-1284" fmla="*/ 2909648 h 3132385"/>
                <a:gd name="connsiteX6-1285" fmla="*/ 1586837 w 2014505"/>
                <a:gd name="connsiteY6-1286" fmla="*/ 2026769 h 3132385"/>
                <a:gd name="connsiteX7-1287" fmla="*/ 494614 w 2014505"/>
                <a:gd name="connsiteY7-1288" fmla="*/ 1459312 h 3132385"/>
                <a:gd name="connsiteX8-1289" fmla="*/ 643862 w 2014505"/>
                <a:gd name="connsiteY8-1290" fmla="*/ 481801 h 3132385"/>
                <a:gd name="connsiteX9-1291" fmla="*/ 302196 w 2014505"/>
                <a:gd name="connsiteY9-1292" fmla="*/ 657911 h 3132385"/>
                <a:gd name="connsiteX10-1293" fmla="*/ 0 w 2014505"/>
                <a:gd name="connsiteY10-1294" fmla="*/ 395733 h 3132385"/>
                <a:gd name="connsiteX11-1295" fmla="*/ 788656 w 2014505"/>
                <a:gd name="connsiteY11-1296" fmla="*/ 0 h 3132385"/>
                <a:gd name="connsiteX0-1297" fmla="*/ 788656 w 2014505"/>
                <a:gd name="connsiteY0-1298" fmla="*/ 0 h 3136863"/>
                <a:gd name="connsiteX1-1299" fmla="*/ 1341106 w 2014505"/>
                <a:gd name="connsiteY1-1300" fmla="*/ 333375 h 3136863"/>
                <a:gd name="connsiteX2-1301" fmla="*/ 1130185 w 2014505"/>
                <a:gd name="connsiteY2-1302" fmla="*/ 1396885 h 3136863"/>
                <a:gd name="connsiteX3-1303" fmla="*/ 1955573 w 2014505"/>
                <a:gd name="connsiteY3-1304" fmla="*/ 1705864 h 3136863"/>
                <a:gd name="connsiteX4-1305" fmla="*/ 1937206 w 2014505"/>
                <a:gd name="connsiteY4-1306" fmla="*/ 2928698 h 3136863"/>
                <a:gd name="connsiteX5-1307" fmla="*/ 1558262 w 2014505"/>
                <a:gd name="connsiteY5-1308" fmla="*/ 2919516 h 3136863"/>
                <a:gd name="connsiteX6-1309" fmla="*/ 1586837 w 2014505"/>
                <a:gd name="connsiteY6-1310" fmla="*/ 2026769 h 3136863"/>
                <a:gd name="connsiteX7-1311" fmla="*/ 494614 w 2014505"/>
                <a:gd name="connsiteY7-1312" fmla="*/ 1459312 h 3136863"/>
                <a:gd name="connsiteX8-1313" fmla="*/ 643862 w 2014505"/>
                <a:gd name="connsiteY8-1314" fmla="*/ 481801 h 3136863"/>
                <a:gd name="connsiteX9-1315" fmla="*/ 302196 w 2014505"/>
                <a:gd name="connsiteY9-1316" fmla="*/ 657911 h 3136863"/>
                <a:gd name="connsiteX10-1317" fmla="*/ 0 w 2014505"/>
                <a:gd name="connsiteY10-1318" fmla="*/ 395733 h 3136863"/>
                <a:gd name="connsiteX11-1319" fmla="*/ 788656 w 2014505"/>
                <a:gd name="connsiteY11-1320" fmla="*/ 0 h 3136863"/>
                <a:gd name="connsiteX0-1321" fmla="*/ 788656 w 2014505"/>
                <a:gd name="connsiteY0-1322" fmla="*/ 0 h 3130920"/>
                <a:gd name="connsiteX1-1323" fmla="*/ 1341106 w 2014505"/>
                <a:gd name="connsiteY1-1324" fmla="*/ 333375 h 3130920"/>
                <a:gd name="connsiteX2-1325" fmla="*/ 1130185 w 2014505"/>
                <a:gd name="connsiteY2-1326" fmla="*/ 1396885 h 3130920"/>
                <a:gd name="connsiteX3-1327" fmla="*/ 1955573 w 2014505"/>
                <a:gd name="connsiteY3-1328" fmla="*/ 1705864 h 3130920"/>
                <a:gd name="connsiteX4-1329" fmla="*/ 1937206 w 2014505"/>
                <a:gd name="connsiteY4-1330" fmla="*/ 2928698 h 3130920"/>
                <a:gd name="connsiteX5-1331" fmla="*/ 1528659 w 2014505"/>
                <a:gd name="connsiteY5-1332" fmla="*/ 2906359 h 3130920"/>
                <a:gd name="connsiteX6-1333" fmla="*/ 1586837 w 2014505"/>
                <a:gd name="connsiteY6-1334" fmla="*/ 2026769 h 3130920"/>
                <a:gd name="connsiteX7-1335" fmla="*/ 494614 w 2014505"/>
                <a:gd name="connsiteY7-1336" fmla="*/ 1459312 h 3130920"/>
                <a:gd name="connsiteX8-1337" fmla="*/ 643862 w 2014505"/>
                <a:gd name="connsiteY8-1338" fmla="*/ 481801 h 3130920"/>
                <a:gd name="connsiteX9-1339" fmla="*/ 302196 w 2014505"/>
                <a:gd name="connsiteY9-1340" fmla="*/ 657911 h 3130920"/>
                <a:gd name="connsiteX10-1341" fmla="*/ 0 w 2014505"/>
                <a:gd name="connsiteY10-1342" fmla="*/ 395733 h 3130920"/>
                <a:gd name="connsiteX11-1343" fmla="*/ 788656 w 2014505"/>
                <a:gd name="connsiteY11-1344" fmla="*/ 0 h 3130920"/>
                <a:gd name="connsiteX0-1345" fmla="*/ 788656 w 2014505"/>
                <a:gd name="connsiteY0-1346" fmla="*/ 0 h 3130920"/>
                <a:gd name="connsiteX1-1347" fmla="*/ 1341106 w 2014505"/>
                <a:gd name="connsiteY1-1348" fmla="*/ 333375 h 3130920"/>
                <a:gd name="connsiteX2-1349" fmla="*/ 1130185 w 2014505"/>
                <a:gd name="connsiteY2-1350" fmla="*/ 1396885 h 3130920"/>
                <a:gd name="connsiteX3-1351" fmla="*/ 1955573 w 2014505"/>
                <a:gd name="connsiteY3-1352" fmla="*/ 1705864 h 3130920"/>
                <a:gd name="connsiteX4-1353" fmla="*/ 1937206 w 2014505"/>
                <a:gd name="connsiteY4-1354" fmla="*/ 2928698 h 3130920"/>
                <a:gd name="connsiteX5-1355" fmla="*/ 1528659 w 2014505"/>
                <a:gd name="connsiteY5-1356" fmla="*/ 2906359 h 3130920"/>
                <a:gd name="connsiteX6-1357" fmla="*/ 1570391 w 2014505"/>
                <a:gd name="connsiteY6-1358" fmla="*/ 2046504 h 3130920"/>
                <a:gd name="connsiteX7-1359" fmla="*/ 494614 w 2014505"/>
                <a:gd name="connsiteY7-1360" fmla="*/ 1459312 h 3130920"/>
                <a:gd name="connsiteX8-1361" fmla="*/ 643862 w 2014505"/>
                <a:gd name="connsiteY8-1362" fmla="*/ 481801 h 3130920"/>
                <a:gd name="connsiteX9-1363" fmla="*/ 302196 w 2014505"/>
                <a:gd name="connsiteY9-1364" fmla="*/ 657911 h 3130920"/>
                <a:gd name="connsiteX10-1365" fmla="*/ 0 w 2014505"/>
                <a:gd name="connsiteY10-1366" fmla="*/ 395733 h 3130920"/>
                <a:gd name="connsiteX11-1367" fmla="*/ 788656 w 2014505"/>
                <a:gd name="connsiteY11-1368" fmla="*/ 0 h 3130920"/>
                <a:gd name="connsiteX0-1369" fmla="*/ 788656 w 2014505"/>
                <a:gd name="connsiteY0-1370" fmla="*/ 0 h 3130920"/>
                <a:gd name="connsiteX1-1371" fmla="*/ 1341106 w 2014505"/>
                <a:gd name="connsiteY1-1372" fmla="*/ 333375 h 3130920"/>
                <a:gd name="connsiteX2-1373" fmla="*/ 1130185 w 2014505"/>
                <a:gd name="connsiteY2-1374" fmla="*/ 1396885 h 3130920"/>
                <a:gd name="connsiteX3-1375" fmla="*/ 1955573 w 2014505"/>
                <a:gd name="connsiteY3-1376" fmla="*/ 1705864 h 3130920"/>
                <a:gd name="connsiteX4-1377" fmla="*/ 1937206 w 2014505"/>
                <a:gd name="connsiteY4-1378" fmla="*/ 2928698 h 3130920"/>
                <a:gd name="connsiteX5-1379" fmla="*/ 1528659 w 2014505"/>
                <a:gd name="connsiteY5-1380" fmla="*/ 2906359 h 3130920"/>
                <a:gd name="connsiteX6-1381" fmla="*/ 1580259 w 2014505"/>
                <a:gd name="connsiteY6-1382" fmla="*/ 2013612 h 3130920"/>
                <a:gd name="connsiteX7-1383" fmla="*/ 494614 w 2014505"/>
                <a:gd name="connsiteY7-1384" fmla="*/ 1459312 h 3130920"/>
                <a:gd name="connsiteX8-1385" fmla="*/ 643862 w 2014505"/>
                <a:gd name="connsiteY8-1386" fmla="*/ 481801 h 3130920"/>
                <a:gd name="connsiteX9-1387" fmla="*/ 302196 w 2014505"/>
                <a:gd name="connsiteY9-1388" fmla="*/ 657911 h 3130920"/>
                <a:gd name="connsiteX10-1389" fmla="*/ 0 w 2014505"/>
                <a:gd name="connsiteY10-1390" fmla="*/ 395733 h 3130920"/>
                <a:gd name="connsiteX11-1391" fmla="*/ 788656 w 2014505"/>
                <a:gd name="connsiteY11-1392" fmla="*/ 0 h 3130920"/>
                <a:gd name="connsiteX0-1393" fmla="*/ 788656 w 2014505"/>
                <a:gd name="connsiteY0-1394" fmla="*/ 0 h 3130920"/>
                <a:gd name="connsiteX1-1395" fmla="*/ 1341106 w 2014505"/>
                <a:gd name="connsiteY1-1396" fmla="*/ 333375 h 3130920"/>
                <a:gd name="connsiteX2-1397" fmla="*/ 1130185 w 2014505"/>
                <a:gd name="connsiteY2-1398" fmla="*/ 1396885 h 3130920"/>
                <a:gd name="connsiteX3-1399" fmla="*/ 1955573 w 2014505"/>
                <a:gd name="connsiteY3-1400" fmla="*/ 1705864 h 3130920"/>
                <a:gd name="connsiteX4-1401" fmla="*/ 1937206 w 2014505"/>
                <a:gd name="connsiteY4-1402" fmla="*/ 2928698 h 3130920"/>
                <a:gd name="connsiteX5-1403" fmla="*/ 1528659 w 2014505"/>
                <a:gd name="connsiteY5-1404" fmla="*/ 2906359 h 3130920"/>
                <a:gd name="connsiteX6-1405" fmla="*/ 1573680 w 2014505"/>
                <a:gd name="connsiteY6-1406" fmla="*/ 2023479 h 3130920"/>
                <a:gd name="connsiteX7-1407" fmla="*/ 494614 w 2014505"/>
                <a:gd name="connsiteY7-1408" fmla="*/ 1459312 h 3130920"/>
                <a:gd name="connsiteX8-1409" fmla="*/ 643862 w 2014505"/>
                <a:gd name="connsiteY8-1410" fmla="*/ 481801 h 3130920"/>
                <a:gd name="connsiteX9-1411" fmla="*/ 302196 w 2014505"/>
                <a:gd name="connsiteY9-1412" fmla="*/ 657911 h 3130920"/>
                <a:gd name="connsiteX10-1413" fmla="*/ 0 w 2014505"/>
                <a:gd name="connsiteY10-1414" fmla="*/ 395733 h 3130920"/>
                <a:gd name="connsiteX11-1415" fmla="*/ 788656 w 2014505"/>
                <a:gd name="connsiteY11-1416" fmla="*/ 0 h 3130920"/>
                <a:gd name="connsiteX0-1417" fmla="*/ 788656 w 2014505"/>
                <a:gd name="connsiteY0-1418" fmla="*/ 0 h 3130920"/>
                <a:gd name="connsiteX1-1419" fmla="*/ 1341106 w 2014505"/>
                <a:gd name="connsiteY1-1420" fmla="*/ 333375 h 3130920"/>
                <a:gd name="connsiteX2-1421" fmla="*/ 1130185 w 2014505"/>
                <a:gd name="connsiteY2-1422" fmla="*/ 1396885 h 3130920"/>
                <a:gd name="connsiteX3-1423" fmla="*/ 1955573 w 2014505"/>
                <a:gd name="connsiteY3-1424" fmla="*/ 1705864 h 3130920"/>
                <a:gd name="connsiteX4-1425" fmla="*/ 1937206 w 2014505"/>
                <a:gd name="connsiteY4-1426" fmla="*/ 2928698 h 3130920"/>
                <a:gd name="connsiteX5-1427" fmla="*/ 1528659 w 2014505"/>
                <a:gd name="connsiteY5-1428" fmla="*/ 2906359 h 3130920"/>
                <a:gd name="connsiteX6-1429" fmla="*/ 1573680 w 2014505"/>
                <a:gd name="connsiteY6-1430" fmla="*/ 2023479 h 3130920"/>
                <a:gd name="connsiteX7-1431" fmla="*/ 494614 w 2014505"/>
                <a:gd name="connsiteY7-1432" fmla="*/ 1459312 h 3130920"/>
                <a:gd name="connsiteX8-1433" fmla="*/ 643862 w 2014505"/>
                <a:gd name="connsiteY8-1434" fmla="*/ 481801 h 3130920"/>
                <a:gd name="connsiteX9-1435" fmla="*/ 302196 w 2014505"/>
                <a:gd name="connsiteY9-1436" fmla="*/ 657911 h 3130920"/>
                <a:gd name="connsiteX10-1437" fmla="*/ 0 w 2014505"/>
                <a:gd name="connsiteY10-1438" fmla="*/ 395733 h 3130920"/>
                <a:gd name="connsiteX11-1439" fmla="*/ 788656 w 2014505"/>
                <a:gd name="connsiteY11-1440" fmla="*/ 0 h 3130920"/>
                <a:gd name="connsiteX0-1441" fmla="*/ 788656 w 1991345"/>
                <a:gd name="connsiteY0-1442" fmla="*/ 0 h 3130920"/>
                <a:gd name="connsiteX1-1443" fmla="*/ 1341106 w 1991345"/>
                <a:gd name="connsiteY1-1444" fmla="*/ 333375 h 3130920"/>
                <a:gd name="connsiteX2-1445" fmla="*/ 1130185 w 1991345"/>
                <a:gd name="connsiteY2-1446" fmla="*/ 1396885 h 3130920"/>
                <a:gd name="connsiteX3-1447" fmla="*/ 1922681 w 1991345"/>
                <a:gd name="connsiteY3-1448" fmla="*/ 1682839 h 3130920"/>
                <a:gd name="connsiteX4-1449" fmla="*/ 1937206 w 1991345"/>
                <a:gd name="connsiteY4-1450" fmla="*/ 2928698 h 3130920"/>
                <a:gd name="connsiteX5-1451" fmla="*/ 1528659 w 1991345"/>
                <a:gd name="connsiteY5-1452" fmla="*/ 2906359 h 3130920"/>
                <a:gd name="connsiteX6-1453" fmla="*/ 1573680 w 1991345"/>
                <a:gd name="connsiteY6-1454" fmla="*/ 2023479 h 3130920"/>
                <a:gd name="connsiteX7-1455" fmla="*/ 494614 w 1991345"/>
                <a:gd name="connsiteY7-1456" fmla="*/ 1459312 h 3130920"/>
                <a:gd name="connsiteX8-1457" fmla="*/ 643862 w 1991345"/>
                <a:gd name="connsiteY8-1458" fmla="*/ 481801 h 3130920"/>
                <a:gd name="connsiteX9-1459" fmla="*/ 302196 w 1991345"/>
                <a:gd name="connsiteY9-1460" fmla="*/ 657911 h 3130920"/>
                <a:gd name="connsiteX10-1461" fmla="*/ 0 w 1991345"/>
                <a:gd name="connsiteY10-1462" fmla="*/ 395733 h 3130920"/>
                <a:gd name="connsiteX11-1463" fmla="*/ 788656 w 1991345"/>
                <a:gd name="connsiteY11-1464" fmla="*/ 0 h 3130920"/>
                <a:gd name="connsiteX0-1465" fmla="*/ 788656 w 1978998"/>
                <a:gd name="connsiteY0-1466" fmla="*/ 0 h 3130920"/>
                <a:gd name="connsiteX1-1467" fmla="*/ 1341106 w 1978998"/>
                <a:gd name="connsiteY1-1468" fmla="*/ 333375 h 3130920"/>
                <a:gd name="connsiteX2-1469" fmla="*/ 1130185 w 1978998"/>
                <a:gd name="connsiteY2-1470" fmla="*/ 1396885 h 3130920"/>
                <a:gd name="connsiteX3-1471" fmla="*/ 1902946 w 1978998"/>
                <a:gd name="connsiteY3-1472" fmla="*/ 1672971 h 3130920"/>
                <a:gd name="connsiteX4-1473" fmla="*/ 1937206 w 1978998"/>
                <a:gd name="connsiteY4-1474" fmla="*/ 2928698 h 3130920"/>
                <a:gd name="connsiteX5-1475" fmla="*/ 1528659 w 1978998"/>
                <a:gd name="connsiteY5-1476" fmla="*/ 2906359 h 3130920"/>
                <a:gd name="connsiteX6-1477" fmla="*/ 1573680 w 1978998"/>
                <a:gd name="connsiteY6-1478" fmla="*/ 2023479 h 3130920"/>
                <a:gd name="connsiteX7-1479" fmla="*/ 494614 w 1978998"/>
                <a:gd name="connsiteY7-1480" fmla="*/ 1459312 h 3130920"/>
                <a:gd name="connsiteX8-1481" fmla="*/ 643862 w 1978998"/>
                <a:gd name="connsiteY8-1482" fmla="*/ 481801 h 3130920"/>
                <a:gd name="connsiteX9-1483" fmla="*/ 302196 w 1978998"/>
                <a:gd name="connsiteY9-1484" fmla="*/ 657911 h 3130920"/>
                <a:gd name="connsiteX10-1485" fmla="*/ 0 w 1978998"/>
                <a:gd name="connsiteY10-1486" fmla="*/ 395733 h 3130920"/>
                <a:gd name="connsiteX11-1487" fmla="*/ 788656 w 1978998"/>
                <a:gd name="connsiteY11-1488" fmla="*/ 0 h 3130920"/>
                <a:gd name="connsiteX0-1489" fmla="*/ 788656 w 1959609"/>
                <a:gd name="connsiteY0-1490" fmla="*/ 0 h 3130920"/>
                <a:gd name="connsiteX1-1491" fmla="*/ 1341106 w 1959609"/>
                <a:gd name="connsiteY1-1492" fmla="*/ 333375 h 3130920"/>
                <a:gd name="connsiteX2-1493" fmla="*/ 1130185 w 1959609"/>
                <a:gd name="connsiteY2-1494" fmla="*/ 1396885 h 3130920"/>
                <a:gd name="connsiteX3-1495" fmla="*/ 1902946 w 1959609"/>
                <a:gd name="connsiteY3-1496" fmla="*/ 1672971 h 3130920"/>
                <a:gd name="connsiteX4-1497" fmla="*/ 1937206 w 1959609"/>
                <a:gd name="connsiteY4-1498" fmla="*/ 2928698 h 3130920"/>
                <a:gd name="connsiteX5-1499" fmla="*/ 1528659 w 1959609"/>
                <a:gd name="connsiteY5-1500" fmla="*/ 2906359 h 3130920"/>
                <a:gd name="connsiteX6-1501" fmla="*/ 1573680 w 1959609"/>
                <a:gd name="connsiteY6-1502" fmla="*/ 2023479 h 3130920"/>
                <a:gd name="connsiteX7-1503" fmla="*/ 494614 w 1959609"/>
                <a:gd name="connsiteY7-1504" fmla="*/ 1459312 h 3130920"/>
                <a:gd name="connsiteX8-1505" fmla="*/ 643862 w 1959609"/>
                <a:gd name="connsiteY8-1506" fmla="*/ 481801 h 3130920"/>
                <a:gd name="connsiteX9-1507" fmla="*/ 302196 w 1959609"/>
                <a:gd name="connsiteY9-1508" fmla="*/ 657911 h 3130920"/>
                <a:gd name="connsiteX10-1509" fmla="*/ 0 w 1959609"/>
                <a:gd name="connsiteY10-1510" fmla="*/ 395733 h 3130920"/>
                <a:gd name="connsiteX11-1511" fmla="*/ 788656 w 1959609"/>
                <a:gd name="connsiteY11-1512" fmla="*/ 0 h 3130920"/>
                <a:gd name="connsiteX0-1513" fmla="*/ 788656 w 1946807"/>
                <a:gd name="connsiteY0-1514" fmla="*/ 0 h 3125489"/>
                <a:gd name="connsiteX1-1515" fmla="*/ 1341106 w 1946807"/>
                <a:gd name="connsiteY1-1516" fmla="*/ 333375 h 3125489"/>
                <a:gd name="connsiteX2-1517" fmla="*/ 1130185 w 1946807"/>
                <a:gd name="connsiteY2-1518" fmla="*/ 1396885 h 3125489"/>
                <a:gd name="connsiteX3-1519" fmla="*/ 1902946 w 1946807"/>
                <a:gd name="connsiteY3-1520" fmla="*/ 1672971 h 3125489"/>
                <a:gd name="connsiteX4-1521" fmla="*/ 1907604 w 1946807"/>
                <a:gd name="connsiteY4-1522" fmla="*/ 2918830 h 3125489"/>
                <a:gd name="connsiteX5-1523" fmla="*/ 1528659 w 1946807"/>
                <a:gd name="connsiteY5-1524" fmla="*/ 2906359 h 3125489"/>
                <a:gd name="connsiteX6-1525" fmla="*/ 1573680 w 1946807"/>
                <a:gd name="connsiteY6-1526" fmla="*/ 2023479 h 3125489"/>
                <a:gd name="connsiteX7-1527" fmla="*/ 494614 w 1946807"/>
                <a:gd name="connsiteY7-1528" fmla="*/ 1459312 h 3125489"/>
                <a:gd name="connsiteX8-1529" fmla="*/ 643862 w 1946807"/>
                <a:gd name="connsiteY8-1530" fmla="*/ 481801 h 3125489"/>
                <a:gd name="connsiteX9-1531" fmla="*/ 302196 w 1946807"/>
                <a:gd name="connsiteY9-1532" fmla="*/ 657911 h 3125489"/>
                <a:gd name="connsiteX10-1533" fmla="*/ 0 w 1946807"/>
                <a:gd name="connsiteY10-1534" fmla="*/ 395733 h 3125489"/>
                <a:gd name="connsiteX11-1535" fmla="*/ 788656 w 1946807"/>
                <a:gd name="connsiteY11-1536" fmla="*/ 0 h 3125489"/>
                <a:gd name="connsiteX0-1537" fmla="*/ 788656 w 1954723"/>
                <a:gd name="connsiteY0-1538" fmla="*/ 0 h 3129096"/>
                <a:gd name="connsiteX1-1539" fmla="*/ 1341106 w 1954723"/>
                <a:gd name="connsiteY1-1540" fmla="*/ 333375 h 3129096"/>
                <a:gd name="connsiteX2-1541" fmla="*/ 1130185 w 1954723"/>
                <a:gd name="connsiteY2-1542" fmla="*/ 1396885 h 3129096"/>
                <a:gd name="connsiteX3-1543" fmla="*/ 1902946 w 1954723"/>
                <a:gd name="connsiteY3-1544" fmla="*/ 1672971 h 3129096"/>
                <a:gd name="connsiteX4-1545" fmla="*/ 1927339 w 1954723"/>
                <a:gd name="connsiteY4-1546" fmla="*/ 2925409 h 3129096"/>
                <a:gd name="connsiteX5-1547" fmla="*/ 1528659 w 1954723"/>
                <a:gd name="connsiteY5-1548" fmla="*/ 2906359 h 3129096"/>
                <a:gd name="connsiteX6-1549" fmla="*/ 1573680 w 1954723"/>
                <a:gd name="connsiteY6-1550" fmla="*/ 2023479 h 3129096"/>
                <a:gd name="connsiteX7-1551" fmla="*/ 494614 w 1954723"/>
                <a:gd name="connsiteY7-1552" fmla="*/ 1459312 h 3129096"/>
                <a:gd name="connsiteX8-1553" fmla="*/ 643862 w 1954723"/>
                <a:gd name="connsiteY8-1554" fmla="*/ 481801 h 3129096"/>
                <a:gd name="connsiteX9-1555" fmla="*/ 302196 w 1954723"/>
                <a:gd name="connsiteY9-1556" fmla="*/ 657911 h 3129096"/>
                <a:gd name="connsiteX10-1557" fmla="*/ 0 w 1954723"/>
                <a:gd name="connsiteY10-1558" fmla="*/ 395733 h 3129096"/>
                <a:gd name="connsiteX11-1559" fmla="*/ 788656 w 1954723"/>
                <a:gd name="connsiteY11-1560" fmla="*/ 0 h 3129096"/>
                <a:gd name="connsiteX0-1561" fmla="*/ 788656 w 1974642"/>
                <a:gd name="connsiteY0-1562" fmla="*/ 0 h 3129096"/>
                <a:gd name="connsiteX1-1563" fmla="*/ 1341106 w 1974642"/>
                <a:gd name="connsiteY1-1564" fmla="*/ 333375 h 3129096"/>
                <a:gd name="connsiteX2-1565" fmla="*/ 1130185 w 1974642"/>
                <a:gd name="connsiteY2-1566" fmla="*/ 1396885 h 3129096"/>
                <a:gd name="connsiteX3-1567" fmla="*/ 1902946 w 1974642"/>
                <a:gd name="connsiteY3-1568" fmla="*/ 1672971 h 3129096"/>
                <a:gd name="connsiteX4-1569" fmla="*/ 1943513 w 1974642"/>
                <a:gd name="connsiteY4-1570" fmla="*/ 1852645 h 3129096"/>
                <a:gd name="connsiteX5-1571" fmla="*/ 1927339 w 1974642"/>
                <a:gd name="connsiteY5-1572" fmla="*/ 2925409 h 3129096"/>
                <a:gd name="connsiteX6-1573" fmla="*/ 1528659 w 1974642"/>
                <a:gd name="connsiteY6-1574" fmla="*/ 2906359 h 3129096"/>
                <a:gd name="connsiteX7-1575" fmla="*/ 1573680 w 1974642"/>
                <a:gd name="connsiteY7-1576" fmla="*/ 2023479 h 3129096"/>
                <a:gd name="connsiteX8-1577" fmla="*/ 494614 w 1974642"/>
                <a:gd name="connsiteY8-1578" fmla="*/ 1459312 h 3129096"/>
                <a:gd name="connsiteX9-1579" fmla="*/ 643862 w 1974642"/>
                <a:gd name="connsiteY9-1580" fmla="*/ 481801 h 3129096"/>
                <a:gd name="connsiteX10-1581" fmla="*/ 302196 w 1974642"/>
                <a:gd name="connsiteY10-1582" fmla="*/ 657911 h 3129096"/>
                <a:gd name="connsiteX11-1583" fmla="*/ 0 w 1974642"/>
                <a:gd name="connsiteY11-1584" fmla="*/ 395733 h 3129096"/>
                <a:gd name="connsiteX12" fmla="*/ 788656 w 1974642"/>
                <a:gd name="connsiteY12" fmla="*/ 0 h 3129096"/>
                <a:gd name="connsiteX0-1585" fmla="*/ 788656 w 1996447"/>
                <a:gd name="connsiteY0-1586" fmla="*/ 0 h 3129096"/>
                <a:gd name="connsiteX1-1587" fmla="*/ 1341106 w 1996447"/>
                <a:gd name="connsiteY1-1588" fmla="*/ 333375 h 3129096"/>
                <a:gd name="connsiteX2-1589" fmla="*/ 1130185 w 1996447"/>
                <a:gd name="connsiteY2-1590" fmla="*/ 1396885 h 3129096"/>
                <a:gd name="connsiteX3-1591" fmla="*/ 1902946 w 1996447"/>
                <a:gd name="connsiteY3-1592" fmla="*/ 1672971 h 3129096"/>
                <a:gd name="connsiteX4-1593" fmla="*/ 1989562 w 1996447"/>
                <a:gd name="connsiteY4-1594" fmla="*/ 1882248 h 3129096"/>
                <a:gd name="connsiteX5-1595" fmla="*/ 1927339 w 1996447"/>
                <a:gd name="connsiteY5-1596" fmla="*/ 2925409 h 3129096"/>
                <a:gd name="connsiteX6-1597" fmla="*/ 1528659 w 1996447"/>
                <a:gd name="connsiteY6-1598" fmla="*/ 2906359 h 3129096"/>
                <a:gd name="connsiteX7-1599" fmla="*/ 1573680 w 1996447"/>
                <a:gd name="connsiteY7-1600" fmla="*/ 2023479 h 3129096"/>
                <a:gd name="connsiteX8-1601" fmla="*/ 494614 w 1996447"/>
                <a:gd name="connsiteY8-1602" fmla="*/ 1459312 h 3129096"/>
                <a:gd name="connsiteX9-1603" fmla="*/ 643862 w 1996447"/>
                <a:gd name="connsiteY9-1604" fmla="*/ 481801 h 3129096"/>
                <a:gd name="connsiteX10-1605" fmla="*/ 302196 w 1996447"/>
                <a:gd name="connsiteY10-1606" fmla="*/ 657911 h 3129096"/>
                <a:gd name="connsiteX11-1607" fmla="*/ 0 w 1996447"/>
                <a:gd name="connsiteY11-1608" fmla="*/ 395733 h 3129096"/>
                <a:gd name="connsiteX12-1609" fmla="*/ 788656 w 1996447"/>
                <a:gd name="connsiteY12-1610" fmla="*/ 0 h 3129096"/>
                <a:gd name="connsiteX0-1611" fmla="*/ 788656 w 1996447"/>
                <a:gd name="connsiteY0-1612" fmla="*/ 0 h 3129096"/>
                <a:gd name="connsiteX1-1613" fmla="*/ 1341106 w 1996447"/>
                <a:gd name="connsiteY1-1614" fmla="*/ 333375 h 3129096"/>
                <a:gd name="connsiteX2-1615" fmla="*/ 1130185 w 1996447"/>
                <a:gd name="connsiteY2-1616" fmla="*/ 1396885 h 3129096"/>
                <a:gd name="connsiteX3-1617" fmla="*/ 1902946 w 1996447"/>
                <a:gd name="connsiteY3-1618" fmla="*/ 1672971 h 3129096"/>
                <a:gd name="connsiteX4-1619" fmla="*/ 1989562 w 1996447"/>
                <a:gd name="connsiteY4-1620" fmla="*/ 1882248 h 3129096"/>
                <a:gd name="connsiteX5-1621" fmla="*/ 1927339 w 1996447"/>
                <a:gd name="connsiteY5-1622" fmla="*/ 2925409 h 3129096"/>
                <a:gd name="connsiteX6-1623" fmla="*/ 1528659 w 1996447"/>
                <a:gd name="connsiteY6-1624" fmla="*/ 2906359 h 3129096"/>
                <a:gd name="connsiteX7-1625" fmla="*/ 1573680 w 1996447"/>
                <a:gd name="connsiteY7-1626" fmla="*/ 2023479 h 3129096"/>
                <a:gd name="connsiteX8-1627" fmla="*/ 494614 w 1996447"/>
                <a:gd name="connsiteY8-1628" fmla="*/ 1459312 h 3129096"/>
                <a:gd name="connsiteX9-1629" fmla="*/ 643862 w 1996447"/>
                <a:gd name="connsiteY9-1630" fmla="*/ 481801 h 3129096"/>
                <a:gd name="connsiteX10-1631" fmla="*/ 302196 w 1996447"/>
                <a:gd name="connsiteY10-1632" fmla="*/ 657911 h 3129096"/>
                <a:gd name="connsiteX11-1633" fmla="*/ 0 w 1996447"/>
                <a:gd name="connsiteY11-1634" fmla="*/ 395733 h 3129096"/>
                <a:gd name="connsiteX12-1635" fmla="*/ 788656 w 1996447"/>
                <a:gd name="connsiteY12-1636" fmla="*/ 0 h 3129096"/>
                <a:gd name="connsiteX0-1637" fmla="*/ 788656 w 1996447"/>
                <a:gd name="connsiteY0-1638" fmla="*/ 0 h 3129096"/>
                <a:gd name="connsiteX1-1639" fmla="*/ 1341106 w 1996447"/>
                <a:gd name="connsiteY1-1640" fmla="*/ 333375 h 3129096"/>
                <a:gd name="connsiteX2-1641" fmla="*/ 1130185 w 1996447"/>
                <a:gd name="connsiteY2-1642" fmla="*/ 1396885 h 3129096"/>
                <a:gd name="connsiteX3-1643" fmla="*/ 1902946 w 1996447"/>
                <a:gd name="connsiteY3-1644" fmla="*/ 1672971 h 3129096"/>
                <a:gd name="connsiteX4-1645" fmla="*/ 1989562 w 1996447"/>
                <a:gd name="connsiteY4-1646" fmla="*/ 1882248 h 3129096"/>
                <a:gd name="connsiteX5-1647" fmla="*/ 1927339 w 1996447"/>
                <a:gd name="connsiteY5-1648" fmla="*/ 2925409 h 3129096"/>
                <a:gd name="connsiteX6-1649" fmla="*/ 1528659 w 1996447"/>
                <a:gd name="connsiteY6-1650" fmla="*/ 2906359 h 3129096"/>
                <a:gd name="connsiteX7-1651" fmla="*/ 1573680 w 1996447"/>
                <a:gd name="connsiteY7-1652" fmla="*/ 2023479 h 3129096"/>
                <a:gd name="connsiteX8-1653" fmla="*/ 494614 w 1996447"/>
                <a:gd name="connsiteY8-1654" fmla="*/ 1459312 h 3129096"/>
                <a:gd name="connsiteX9-1655" fmla="*/ 643862 w 1996447"/>
                <a:gd name="connsiteY9-1656" fmla="*/ 481801 h 3129096"/>
                <a:gd name="connsiteX10-1657" fmla="*/ 302196 w 1996447"/>
                <a:gd name="connsiteY10-1658" fmla="*/ 657911 h 3129096"/>
                <a:gd name="connsiteX11-1659" fmla="*/ 0 w 1996447"/>
                <a:gd name="connsiteY11-1660" fmla="*/ 395733 h 3129096"/>
                <a:gd name="connsiteX12-1661" fmla="*/ 788656 w 1996447"/>
                <a:gd name="connsiteY12-1662" fmla="*/ 0 h 3129096"/>
                <a:gd name="connsiteX0-1663" fmla="*/ 788656 w 1996447"/>
                <a:gd name="connsiteY0-1664" fmla="*/ 0 h 3129096"/>
                <a:gd name="connsiteX1-1665" fmla="*/ 1341106 w 1996447"/>
                <a:gd name="connsiteY1-1666" fmla="*/ 333375 h 3129096"/>
                <a:gd name="connsiteX2-1667" fmla="*/ 1130185 w 1996447"/>
                <a:gd name="connsiteY2-1668" fmla="*/ 1396885 h 3129096"/>
                <a:gd name="connsiteX3-1669" fmla="*/ 1902946 w 1996447"/>
                <a:gd name="connsiteY3-1670" fmla="*/ 1672971 h 3129096"/>
                <a:gd name="connsiteX4-1671" fmla="*/ 1989562 w 1996447"/>
                <a:gd name="connsiteY4-1672" fmla="*/ 1882248 h 3129096"/>
                <a:gd name="connsiteX5-1673" fmla="*/ 1927339 w 1996447"/>
                <a:gd name="connsiteY5-1674" fmla="*/ 2925409 h 3129096"/>
                <a:gd name="connsiteX6-1675" fmla="*/ 1528659 w 1996447"/>
                <a:gd name="connsiteY6-1676" fmla="*/ 2906359 h 3129096"/>
                <a:gd name="connsiteX7-1677" fmla="*/ 1573680 w 1996447"/>
                <a:gd name="connsiteY7-1678" fmla="*/ 2023479 h 3129096"/>
                <a:gd name="connsiteX8-1679" fmla="*/ 494614 w 1996447"/>
                <a:gd name="connsiteY8-1680" fmla="*/ 1459312 h 3129096"/>
                <a:gd name="connsiteX9-1681" fmla="*/ 643862 w 1996447"/>
                <a:gd name="connsiteY9-1682" fmla="*/ 481801 h 3129096"/>
                <a:gd name="connsiteX10-1683" fmla="*/ 302196 w 1996447"/>
                <a:gd name="connsiteY10-1684" fmla="*/ 657911 h 3129096"/>
                <a:gd name="connsiteX11-1685" fmla="*/ 0 w 1996447"/>
                <a:gd name="connsiteY11-1686" fmla="*/ 395733 h 3129096"/>
                <a:gd name="connsiteX12-1687" fmla="*/ 788656 w 1996447"/>
                <a:gd name="connsiteY12-1688" fmla="*/ 0 h 3129096"/>
                <a:gd name="connsiteX0-1689" fmla="*/ 788656 w 1996447"/>
                <a:gd name="connsiteY0-1690" fmla="*/ 0 h 3129096"/>
                <a:gd name="connsiteX1-1691" fmla="*/ 1341106 w 1996447"/>
                <a:gd name="connsiteY1-1692" fmla="*/ 333375 h 3129096"/>
                <a:gd name="connsiteX2-1693" fmla="*/ 1130185 w 1996447"/>
                <a:gd name="connsiteY2-1694" fmla="*/ 1396885 h 3129096"/>
                <a:gd name="connsiteX3-1695" fmla="*/ 1902946 w 1996447"/>
                <a:gd name="connsiteY3-1696" fmla="*/ 1672971 h 3129096"/>
                <a:gd name="connsiteX4-1697" fmla="*/ 1989562 w 1996447"/>
                <a:gd name="connsiteY4-1698" fmla="*/ 1882248 h 3129096"/>
                <a:gd name="connsiteX5-1699" fmla="*/ 1927339 w 1996447"/>
                <a:gd name="connsiteY5-1700" fmla="*/ 2925409 h 3129096"/>
                <a:gd name="connsiteX6-1701" fmla="*/ 1528659 w 1996447"/>
                <a:gd name="connsiteY6-1702" fmla="*/ 2906359 h 3129096"/>
                <a:gd name="connsiteX7-1703" fmla="*/ 1573680 w 1996447"/>
                <a:gd name="connsiteY7-1704" fmla="*/ 2023479 h 3129096"/>
                <a:gd name="connsiteX8-1705" fmla="*/ 494614 w 1996447"/>
                <a:gd name="connsiteY8-1706" fmla="*/ 1459312 h 3129096"/>
                <a:gd name="connsiteX9-1707" fmla="*/ 643862 w 1996447"/>
                <a:gd name="connsiteY9-1708" fmla="*/ 481801 h 3129096"/>
                <a:gd name="connsiteX10-1709" fmla="*/ 302196 w 1996447"/>
                <a:gd name="connsiteY10-1710" fmla="*/ 657911 h 3129096"/>
                <a:gd name="connsiteX11-1711" fmla="*/ 0 w 1996447"/>
                <a:gd name="connsiteY11-1712" fmla="*/ 395733 h 3129096"/>
                <a:gd name="connsiteX12-1713" fmla="*/ 788656 w 1996447"/>
                <a:gd name="connsiteY12-1714" fmla="*/ 0 h 3129096"/>
                <a:gd name="connsiteX0-1715" fmla="*/ 788656 w 1996447"/>
                <a:gd name="connsiteY0-1716" fmla="*/ 0 h 3129096"/>
                <a:gd name="connsiteX1-1717" fmla="*/ 1341106 w 1996447"/>
                <a:gd name="connsiteY1-1718" fmla="*/ 333375 h 3129096"/>
                <a:gd name="connsiteX2-1719" fmla="*/ 1130185 w 1996447"/>
                <a:gd name="connsiteY2-1720" fmla="*/ 1396885 h 3129096"/>
                <a:gd name="connsiteX3-1721" fmla="*/ 1902946 w 1996447"/>
                <a:gd name="connsiteY3-1722" fmla="*/ 1672971 h 3129096"/>
                <a:gd name="connsiteX4-1723" fmla="*/ 1989562 w 1996447"/>
                <a:gd name="connsiteY4-1724" fmla="*/ 1882248 h 3129096"/>
                <a:gd name="connsiteX5-1725" fmla="*/ 1927339 w 1996447"/>
                <a:gd name="connsiteY5-1726" fmla="*/ 2925409 h 3129096"/>
                <a:gd name="connsiteX6-1727" fmla="*/ 1528659 w 1996447"/>
                <a:gd name="connsiteY6-1728" fmla="*/ 2906359 h 3129096"/>
                <a:gd name="connsiteX7-1729" fmla="*/ 1573680 w 1996447"/>
                <a:gd name="connsiteY7-1730" fmla="*/ 2023479 h 3129096"/>
                <a:gd name="connsiteX8-1731" fmla="*/ 494614 w 1996447"/>
                <a:gd name="connsiteY8-1732" fmla="*/ 1459312 h 3129096"/>
                <a:gd name="connsiteX9-1733" fmla="*/ 643862 w 1996447"/>
                <a:gd name="connsiteY9-1734" fmla="*/ 481801 h 3129096"/>
                <a:gd name="connsiteX10-1735" fmla="*/ 302196 w 1996447"/>
                <a:gd name="connsiteY10-1736" fmla="*/ 657911 h 3129096"/>
                <a:gd name="connsiteX11-1737" fmla="*/ 0 w 1996447"/>
                <a:gd name="connsiteY11-1738" fmla="*/ 395733 h 3129096"/>
                <a:gd name="connsiteX12-1739" fmla="*/ 788656 w 1996447"/>
                <a:gd name="connsiteY12-1740" fmla="*/ 0 h 3129096"/>
                <a:gd name="connsiteX0-1741" fmla="*/ 788656 w 1996447"/>
                <a:gd name="connsiteY0-1742" fmla="*/ 0 h 3129096"/>
                <a:gd name="connsiteX1-1743" fmla="*/ 1341106 w 1996447"/>
                <a:gd name="connsiteY1-1744" fmla="*/ 333375 h 3129096"/>
                <a:gd name="connsiteX2-1745" fmla="*/ 1130185 w 1996447"/>
                <a:gd name="connsiteY2-1746" fmla="*/ 1396885 h 3129096"/>
                <a:gd name="connsiteX3-1747" fmla="*/ 1902946 w 1996447"/>
                <a:gd name="connsiteY3-1748" fmla="*/ 1672971 h 3129096"/>
                <a:gd name="connsiteX4-1749" fmla="*/ 1989562 w 1996447"/>
                <a:gd name="connsiteY4-1750" fmla="*/ 1882248 h 3129096"/>
                <a:gd name="connsiteX5-1751" fmla="*/ 1927339 w 1996447"/>
                <a:gd name="connsiteY5-1752" fmla="*/ 2925409 h 3129096"/>
                <a:gd name="connsiteX6-1753" fmla="*/ 1528659 w 1996447"/>
                <a:gd name="connsiteY6-1754" fmla="*/ 2906359 h 3129096"/>
                <a:gd name="connsiteX7-1755" fmla="*/ 1573680 w 1996447"/>
                <a:gd name="connsiteY7-1756" fmla="*/ 2023479 h 3129096"/>
                <a:gd name="connsiteX8-1757" fmla="*/ 494614 w 1996447"/>
                <a:gd name="connsiteY8-1758" fmla="*/ 1459312 h 3129096"/>
                <a:gd name="connsiteX9-1759" fmla="*/ 643862 w 1996447"/>
                <a:gd name="connsiteY9-1760" fmla="*/ 481801 h 3129096"/>
                <a:gd name="connsiteX10-1761" fmla="*/ 302196 w 1996447"/>
                <a:gd name="connsiteY10-1762" fmla="*/ 657911 h 3129096"/>
                <a:gd name="connsiteX11-1763" fmla="*/ 0 w 1996447"/>
                <a:gd name="connsiteY11-1764" fmla="*/ 395733 h 3129096"/>
                <a:gd name="connsiteX12-1765" fmla="*/ 788656 w 1996447"/>
                <a:gd name="connsiteY12-1766" fmla="*/ 0 h 3129096"/>
                <a:gd name="connsiteX0-1767" fmla="*/ 788656 w 2015876"/>
                <a:gd name="connsiteY0-1768" fmla="*/ 0 h 3129096"/>
                <a:gd name="connsiteX1-1769" fmla="*/ 1341106 w 2015876"/>
                <a:gd name="connsiteY1-1770" fmla="*/ 333375 h 3129096"/>
                <a:gd name="connsiteX2-1771" fmla="*/ 1130185 w 2015876"/>
                <a:gd name="connsiteY2-1772" fmla="*/ 1396885 h 3129096"/>
                <a:gd name="connsiteX3-1773" fmla="*/ 1902946 w 2015876"/>
                <a:gd name="connsiteY3-1774" fmla="*/ 1672971 h 3129096"/>
                <a:gd name="connsiteX4-1775" fmla="*/ 2015876 w 2015876"/>
                <a:gd name="connsiteY4-1776" fmla="*/ 1882248 h 3129096"/>
                <a:gd name="connsiteX5-1777" fmla="*/ 1927339 w 2015876"/>
                <a:gd name="connsiteY5-1778" fmla="*/ 2925409 h 3129096"/>
                <a:gd name="connsiteX6-1779" fmla="*/ 1528659 w 2015876"/>
                <a:gd name="connsiteY6-1780" fmla="*/ 2906359 h 3129096"/>
                <a:gd name="connsiteX7-1781" fmla="*/ 1573680 w 2015876"/>
                <a:gd name="connsiteY7-1782" fmla="*/ 2023479 h 3129096"/>
                <a:gd name="connsiteX8-1783" fmla="*/ 494614 w 2015876"/>
                <a:gd name="connsiteY8-1784" fmla="*/ 1459312 h 3129096"/>
                <a:gd name="connsiteX9-1785" fmla="*/ 643862 w 2015876"/>
                <a:gd name="connsiteY9-1786" fmla="*/ 481801 h 3129096"/>
                <a:gd name="connsiteX10-1787" fmla="*/ 302196 w 2015876"/>
                <a:gd name="connsiteY10-1788" fmla="*/ 657911 h 3129096"/>
                <a:gd name="connsiteX11-1789" fmla="*/ 0 w 2015876"/>
                <a:gd name="connsiteY11-1790" fmla="*/ 395733 h 3129096"/>
                <a:gd name="connsiteX12-1791" fmla="*/ 788656 w 2015876"/>
                <a:gd name="connsiteY12-1792" fmla="*/ 0 h 3129096"/>
                <a:gd name="connsiteX0-1793" fmla="*/ 788656 w 2000633"/>
                <a:gd name="connsiteY0-1794" fmla="*/ 0 h 3129096"/>
                <a:gd name="connsiteX1-1795" fmla="*/ 1341106 w 2000633"/>
                <a:gd name="connsiteY1-1796" fmla="*/ 333375 h 3129096"/>
                <a:gd name="connsiteX2-1797" fmla="*/ 1130185 w 2000633"/>
                <a:gd name="connsiteY2-1798" fmla="*/ 1396885 h 3129096"/>
                <a:gd name="connsiteX3-1799" fmla="*/ 1902946 w 2000633"/>
                <a:gd name="connsiteY3-1800" fmla="*/ 1672971 h 3129096"/>
                <a:gd name="connsiteX4-1801" fmla="*/ 1996141 w 2000633"/>
                <a:gd name="connsiteY4-1802" fmla="*/ 1882248 h 3129096"/>
                <a:gd name="connsiteX5-1803" fmla="*/ 1927339 w 2000633"/>
                <a:gd name="connsiteY5-1804" fmla="*/ 2925409 h 3129096"/>
                <a:gd name="connsiteX6-1805" fmla="*/ 1528659 w 2000633"/>
                <a:gd name="connsiteY6-1806" fmla="*/ 2906359 h 3129096"/>
                <a:gd name="connsiteX7-1807" fmla="*/ 1573680 w 2000633"/>
                <a:gd name="connsiteY7-1808" fmla="*/ 2023479 h 3129096"/>
                <a:gd name="connsiteX8-1809" fmla="*/ 494614 w 2000633"/>
                <a:gd name="connsiteY8-1810" fmla="*/ 1459312 h 3129096"/>
                <a:gd name="connsiteX9-1811" fmla="*/ 643862 w 2000633"/>
                <a:gd name="connsiteY9-1812" fmla="*/ 481801 h 3129096"/>
                <a:gd name="connsiteX10-1813" fmla="*/ 302196 w 2000633"/>
                <a:gd name="connsiteY10-1814" fmla="*/ 657911 h 3129096"/>
                <a:gd name="connsiteX11-1815" fmla="*/ 0 w 2000633"/>
                <a:gd name="connsiteY11-1816" fmla="*/ 395733 h 3129096"/>
                <a:gd name="connsiteX12-1817" fmla="*/ 788656 w 2000633"/>
                <a:gd name="connsiteY12-1818" fmla="*/ 0 h 3129096"/>
                <a:gd name="connsiteX0-1819" fmla="*/ 788656 w 1996448"/>
                <a:gd name="connsiteY0-1820" fmla="*/ 0 h 3129096"/>
                <a:gd name="connsiteX1-1821" fmla="*/ 1341106 w 1996448"/>
                <a:gd name="connsiteY1-1822" fmla="*/ 333375 h 3129096"/>
                <a:gd name="connsiteX2-1823" fmla="*/ 1130185 w 1996448"/>
                <a:gd name="connsiteY2-1824" fmla="*/ 1396885 h 3129096"/>
                <a:gd name="connsiteX3-1825" fmla="*/ 1902946 w 1996448"/>
                <a:gd name="connsiteY3-1826" fmla="*/ 1672971 h 3129096"/>
                <a:gd name="connsiteX4-1827" fmla="*/ 1989563 w 1996448"/>
                <a:gd name="connsiteY4-1828" fmla="*/ 1878958 h 3129096"/>
                <a:gd name="connsiteX5-1829" fmla="*/ 1927339 w 1996448"/>
                <a:gd name="connsiteY5-1830" fmla="*/ 2925409 h 3129096"/>
                <a:gd name="connsiteX6-1831" fmla="*/ 1528659 w 1996448"/>
                <a:gd name="connsiteY6-1832" fmla="*/ 2906359 h 3129096"/>
                <a:gd name="connsiteX7-1833" fmla="*/ 1573680 w 1996448"/>
                <a:gd name="connsiteY7-1834" fmla="*/ 2023479 h 3129096"/>
                <a:gd name="connsiteX8-1835" fmla="*/ 494614 w 1996448"/>
                <a:gd name="connsiteY8-1836" fmla="*/ 1459312 h 3129096"/>
                <a:gd name="connsiteX9-1837" fmla="*/ 643862 w 1996448"/>
                <a:gd name="connsiteY9-1838" fmla="*/ 481801 h 3129096"/>
                <a:gd name="connsiteX10-1839" fmla="*/ 302196 w 1996448"/>
                <a:gd name="connsiteY10-1840" fmla="*/ 657911 h 3129096"/>
                <a:gd name="connsiteX11-1841" fmla="*/ 0 w 1996448"/>
                <a:gd name="connsiteY11-1842" fmla="*/ 395733 h 3129096"/>
                <a:gd name="connsiteX12-1843" fmla="*/ 788656 w 1996448"/>
                <a:gd name="connsiteY12-1844" fmla="*/ 0 h 3129096"/>
                <a:gd name="connsiteX0-1845" fmla="*/ 788656 w 1989023"/>
                <a:gd name="connsiteY0-1846" fmla="*/ 0 h 3129096"/>
                <a:gd name="connsiteX1-1847" fmla="*/ 1341106 w 1989023"/>
                <a:gd name="connsiteY1-1848" fmla="*/ 333375 h 3129096"/>
                <a:gd name="connsiteX2-1849" fmla="*/ 1130185 w 1989023"/>
                <a:gd name="connsiteY2-1850" fmla="*/ 1396885 h 3129096"/>
                <a:gd name="connsiteX3-1851" fmla="*/ 1902946 w 1989023"/>
                <a:gd name="connsiteY3-1852" fmla="*/ 1672971 h 3129096"/>
                <a:gd name="connsiteX4-1853" fmla="*/ 1976406 w 1989023"/>
                <a:gd name="connsiteY4-1854" fmla="*/ 1878958 h 3129096"/>
                <a:gd name="connsiteX5-1855" fmla="*/ 1927339 w 1989023"/>
                <a:gd name="connsiteY5-1856" fmla="*/ 2925409 h 3129096"/>
                <a:gd name="connsiteX6-1857" fmla="*/ 1528659 w 1989023"/>
                <a:gd name="connsiteY6-1858" fmla="*/ 2906359 h 3129096"/>
                <a:gd name="connsiteX7-1859" fmla="*/ 1573680 w 1989023"/>
                <a:gd name="connsiteY7-1860" fmla="*/ 2023479 h 3129096"/>
                <a:gd name="connsiteX8-1861" fmla="*/ 494614 w 1989023"/>
                <a:gd name="connsiteY8-1862" fmla="*/ 1459312 h 3129096"/>
                <a:gd name="connsiteX9-1863" fmla="*/ 643862 w 1989023"/>
                <a:gd name="connsiteY9-1864" fmla="*/ 481801 h 3129096"/>
                <a:gd name="connsiteX10-1865" fmla="*/ 302196 w 1989023"/>
                <a:gd name="connsiteY10-1866" fmla="*/ 657911 h 3129096"/>
                <a:gd name="connsiteX11-1867" fmla="*/ 0 w 1989023"/>
                <a:gd name="connsiteY11-1868" fmla="*/ 395733 h 3129096"/>
                <a:gd name="connsiteX12-1869" fmla="*/ 788656 w 1989023"/>
                <a:gd name="connsiteY12-1870" fmla="*/ 0 h 3129096"/>
                <a:gd name="connsiteX0-1871" fmla="*/ 788656 w 1996447"/>
                <a:gd name="connsiteY0-1872" fmla="*/ 0 h 3129096"/>
                <a:gd name="connsiteX1-1873" fmla="*/ 1341106 w 1996447"/>
                <a:gd name="connsiteY1-1874" fmla="*/ 333375 h 3129096"/>
                <a:gd name="connsiteX2-1875" fmla="*/ 1130185 w 1996447"/>
                <a:gd name="connsiteY2-1876" fmla="*/ 1396885 h 3129096"/>
                <a:gd name="connsiteX3-1877" fmla="*/ 1902946 w 1996447"/>
                <a:gd name="connsiteY3-1878" fmla="*/ 1672971 h 3129096"/>
                <a:gd name="connsiteX4-1879" fmla="*/ 1989562 w 1996447"/>
                <a:gd name="connsiteY4-1880" fmla="*/ 1878958 h 3129096"/>
                <a:gd name="connsiteX5-1881" fmla="*/ 1927339 w 1996447"/>
                <a:gd name="connsiteY5-1882" fmla="*/ 2925409 h 3129096"/>
                <a:gd name="connsiteX6-1883" fmla="*/ 1528659 w 1996447"/>
                <a:gd name="connsiteY6-1884" fmla="*/ 2906359 h 3129096"/>
                <a:gd name="connsiteX7-1885" fmla="*/ 1573680 w 1996447"/>
                <a:gd name="connsiteY7-1886" fmla="*/ 2023479 h 3129096"/>
                <a:gd name="connsiteX8-1887" fmla="*/ 494614 w 1996447"/>
                <a:gd name="connsiteY8-1888" fmla="*/ 1459312 h 3129096"/>
                <a:gd name="connsiteX9-1889" fmla="*/ 643862 w 1996447"/>
                <a:gd name="connsiteY9-1890" fmla="*/ 481801 h 3129096"/>
                <a:gd name="connsiteX10-1891" fmla="*/ 302196 w 1996447"/>
                <a:gd name="connsiteY10-1892" fmla="*/ 657911 h 3129096"/>
                <a:gd name="connsiteX11-1893" fmla="*/ 0 w 1996447"/>
                <a:gd name="connsiteY11-1894" fmla="*/ 395733 h 3129096"/>
                <a:gd name="connsiteX12-1895" fmla="*/ 788656 w 1996447"/>
                <a:gd name="connsiteY12-1896" fmla="*/ 0 h 3129096"/>
                <a:gd name="connsiteX0-1897" fmla="*/ 788656 w 1997837"/>
                <a:gd name="connsiteY0-1898" fmla="*/ 0 h 3129096"/>
                <a:gd name="connsiteX1-1899" fmla="*/ 1341106 w 1997837"/>
                <a:gd name="connsiteY1-1900" fmla="*/ 333375 h 3129096"/>
                <a:gd name="connsiteX2-1901" fmla="*/ 1130185 w 1997837"/>
                <a:gd name="connsiteY2-1902" fmla="*/ 1396885 h 3129096"/>
                <a:gd name="connsiteX3-1903" fmla="*/ 1902946 w 1997837"/>
                <a:gd name="connsiteY3-1904" fmla="*/ 1672971 h 3129096"/>
                <a:gd name="connsiteX4-1905" fmla="*/ 1989562 w 1997837"/>
                <a:gd name="connsiteY4-1906" fmla="*/ 1878958 h 3129096"/>
                <a:gd name="connsiteX5-1907" fmla="*/ 1927339 w 1997837"/>
                <a:gd name="connsiteY5-1908" fmla="*/ 2925409 h 3129096"/>
                <a:gd name="connsiteX6-1909" fmla="*/ 1528659 w 1997837"/>
                <a:gd name="connsiteY6-1910" fmla="*/ 2906359 h 3129096"/>
                <a:gd name="connsiteX7-1911" fmla="*/ 1573680 w 1997837"/>
                <a:gd name="connsiteY7-1912" fmla="*/ 2023479 h 3129096"/>
                <a:gd name="connsiteX8-1913" fmla="*/ 494614 w 1997837"/>
                <a:gd name="connsiteY8-1914" fmla="*/ 1459312 h 3129096"/>
                <a:gd name="connsiteX9-1915" fmla="*/ 643862 w 1997837"/>
                <a:gd name="connsiteY9-1916" fmla="*/ 481801 h 3129096"/>
                <a:gd name="connsiteX10-1917" fmla="*/ 302196 w 1997837"/>
                <a:gd name="connsiteY10-1918" fmla="*/ 657911 h 3129096"/>
                <a:gd name="connsiteX11-1919" fmla="*/ 0 w 1997837"/>
                <a:gd name="connsiteY11-1920" fmla="*/ 395733 h 3129096"/>
                <a:gd name="connsiteX12-1921" fmla="*/ 788656 w 1997837"/>
                <a:gd name="connsiteY12-1922" fmla="*/ 0 h 3129096"/>
                <a:gd name="connsiteX0-1923" fmla="*/ 788656 w 1989562"/>
                <a:gd name="connsiteY0-1924" fmla="*/ 0 h 3129096"/>
                <a:gd name="connsiteX1-1925" fmla="*/ 1341106 w 1989562"/>
                <a:gd name="connsiteY1-1926" fmla="*/ 333375 h 3129096"/>
                <a:gd name="connsiteX2-1927" fmla="*/ 1130185 w 1989562"/>
                <a:gd name="connsiteY2-1928" fmla="*/ 1396885 h 3129096"/>
                <a:gd name="connsiteX3-1929" fmla="*/ 1853608 w 1989562"/>
                <a:gd name="connsiteY3-1930" fmla="*/ 1669682 h 3129096"/>
                <a:gd name="connsiteX4-1931" fmla="*/ 1989562 w 1989562"/>
                <a:gd name="connsiteY4-1932" fmla="*/ 1878958 h 3129096"/>
                <a:gd name="connsiteX5-1933" fmla="*/ 1927339 w 1989562"/>
                <a:gd name="connsiteY5-1934" fmla="*/ 2925409 h 3129096"/>
                <a:gd name="connsiteX6-1935" fmla="*/ 1528659 w 1989562"/>
                <a:gd name="connsiteY6-1936" fmla="*/ 2906359 h 3129096"/>
                <a:gd name="connsiteX7-1937" fmla="*/ 1573680 w 1989562"/>
                <a:gd name="connsiteY7-1938" fmla="*/ 2023479 h 3129096"/>
                <a:gd name="connsiteX8-1939" fmla="*/ 494614 w 1989562"/>
                <a:gd name="connsiteY8-1940" fmla="*/ 1459312 h 3129096"/>
                <a:gd name="connsiteX9-1941" fmla="*/ 643862 w 1989562"/>
                <a:gd name="connsiteY9-1942" fmla="*/ 481801 h 3129096"/>
                <a:gd name="connsiteX10-1943" fmla="*/ 302196 w 1989562"/>
                <a:gd name="connsiteY10-1944" fmla="*/ 657911 h 3129096"/>
                <a:gd name="connsiteX11-1945" fmla="*/ 0 w 1989562"/>
                <a:gd name="connsiteY11-1946" fmla="*/ 395733 h 3129096"/>
                <a:gd name="connsiteX12-1947" fmla="*/ 788656 w 1989562"/>
                <a:gd name="connsiteY12-1948" fmla="*/ 0 h 3129096"/>
                <a:gd name="connsiteX0-1949" fmla="*/ 788656 w 1989562"/>
                <a:gd name="connsiteY0-1950" fmla="*/ 0 h 3129096"/>
                <a:gd name="connsiteX1-1951" fmla="*/ 1341106 w 1989562"/>
                <a:gd name="connsiteY1-1952" fmla="*/ 333375 h 3129096"/>
                <a:gd name="connsiteX2-1953" fmla="*/ 1130185 w 1989562"/>
                <a:gd name="connsiteY2-1954" fmla="*/ 1396885 h 3129096"/>
                <a:gd name="connsiteX3-1955" fmla="*/ 1856897 w 1989562"/>
                <a:gd name="connsiteY3-1956" fmla="*/ 1649946 h 3129096"/>
                <a:gd name="connsiteX4-1957" fmla="*/ 1989562 w 1989562"/>
                <a:gd name="connsiteY4-1958" fmla="*/ 1878958 h 3129096"/>
                <a:gd name="connsiteX5-1959" fmla="*/ 1927339 w 1989562"/>
                <a:gd name="connsiteY5-1960" fmla="*/ 2925409 h 3129096"/>
                <a:gd name="connsiteX6-1961" fmla="*/ 1528659 w 1989562"/>
                <a:gd name="connsiteY6-1962" fmla="*/ 2906359 h 3129096"/>
                <a:gd name="connsiteX7-1963" fmla="*/ 1573680 w 1989562"/>
                <a:gd name="connsiteY7-1964" fmla="*/ 2023479 h 3129096"/>
                <a:gd name="connsiteX8-1965" fmla="*/ 494614 w 1989562"/>
                <a:gd name="connsiteY8-1966" fmla="*/ 1459312 h 3129096"/>
                <a:gd name="connsiteX9-1967" fmla="*/ 643862 w 1989562"/>
                <a:gd name="connsiteY9-1968" fmla="*/ 481801 h 3129096"/>
                <a:gd name="connsiteX10-1969" fmla="*/ 302196 w 1989562"/>
                <a:gd name="connsiteY10-1970" fmla="*/ 657911 h 3129096"/>
                <a:gd name="connsiteX11-1971" fmla="*/ 0 w 1989562"/>
                <a:gd name="connsiteY11-1972" fmla="*/ 395733 h 3129096"/>
                <a:gd name="connsiteX12-1973" fmla="*/ 788656 w 1989562"/>
                <a:gd name="connsiteY12-1974" fmla="*/ 0 h 3129096"/>
                <a:gd name="connsiteX0-1975" fmla="*/ 788656 w 1989562"/>
                <a:gd name="connsiteY0-1976" fmla="*/ 0 h 3129096"/>
                <a:gd name="connsiteX1-1977" fmla="*/ 1341106 w 1989562"/>
                <a:gd name="connsiteY1-1978" fmla="*/ 333375 h 3129096"/>
                <a:gd name="connsiteX2-1979" fmla="*/ 1130185 w 1989562"/>
                <a:gd name="connsiteY2-1980" fmla="*/ 1396885 h 3129096"/>
                <a:gd name="connsiteX3-1981" fmla="*/ 1856897 w 1989562"/>
                <a:gd name="connsiteY3-1982" fmla="*/ 1649946 h 3129096"/>
                <a:gd name="connsiteX4-1983" fmla="*/ 1989562 w 1989562"/>
                <a:gd name="connsiteY4-1984" fmla="*/ 1878958 h 3129096"/>
                <a:gd name="connsiteX5-1985" fmla="*/ 1927339 w 1989562"/>
                <a:gd name="connsiteY5-1986" fmla="*/ 2925409 h 3129096"/>
                <a:gd name="connsiteX6-1987" fmla="*/ 1528659 w 1989562"/>
                <a:gd name="connsiteY6-1988" fmla="*/ 2906359 h 3129096"/>
                <a:gd name="connsiteX7-1989" fmla="*/ 1573680 w 1989562"/>
                <a:gd name="connsiteY7-1990" fmla="*/ 2023479 h 3129096"/>
                <a:gd name="connsiteX8-1991" fmla="*/ 494614 w 1989562"/>
                <a:gd name="connsiteY8-1992" fmla="*/ 1459312 h 3129096"/>
                <a:gd name="connsiteX9-1993" fmla="*/ 643862 w 1989562"/>
                <a:gd name="connsiteY9-1994" fmla="*/ 481801 h 3129096"/>
                <a:gd name="connsiteX10-1995" fmla="*/ 302196 w 1989562"/>
                <a:gd name="connsiteY10-1996" fmla="*/ 657911 h 3129096"/>
                <a:gd name="connsiteX11-1997" fmla="*/ 0 w 1989562"/>
                <a:gd name="connsiteY11-1998" fmla="*/ 395733 h 3129096"/>
                <a:gd name="connsiteX12-1999" fmla="*/ 788656 w 1989562"/>
                <a:gd name="connsiteY12-2000" fmla="*/ 0 h 3129096"/>
                <a:gd name="connsiteX0-2001" fmla="*/ 788656 w 1989562"/>
                <a:gd name="connsiteY0-2002" fmla="*/ 0 h 3129096"/>
                <a:gd name="connsiteX1-2003" fmla="*/ 1341106 w 1989562"/>
                <a:gd name="connsiteY1-2004" fmla="*/ 333375 h 3129096"/>
                <a:gd name="connsiteX2-2005" fmla="*/ 1130185 w 1989562"/>
                <a:gd name="connsiteY2-2006" fmla="*/ 1396885 h 3129096"/>
                <a:gd name="connsiteX3-2007" fmla="*/ 1856897 w 1989562"/>
                <a:gd name="connsiteY3-2008" fmla="*/ 1649946 h 3129096"/>
                <a:gd name="connsiteX4-2009" fmla="*/ 1989562 w 1989562"/>
                <a:gd name="connsiteY4-2010" fmla="*/ 1878958 h 3129096"/>
                <a:gd name="connsiteX5-2011" fmla="*/ 1927339 w 1989562"/>
                <a:gd name="connsiteY5-2012" fmla="*/ 2925409 h 3129096"/>
                <a:gd name="connsiteX6-2013" fmla="*/ 1528659 w 1989562"/>
                <a:gd name="connsiteY6-2014" fmla="*/ 2906359 h 3129096"/>
                <a:gd name="connsiteX7-2015" fmla="*/ 1573680 w 1989562"/>
                <a:gd name="connsiteY7-2016" fmla="*/ 2023479 h 3129096"/>
                <a:gd name="connsiteX8-2017" fmla="*/ 494614 w 1989562"/>
                <a:gd name="connsiteY8-2018" fmla="*/ 1459312 h 3129096"/>
                <a:gd name="connsiteX9-2019" fmla="*/ 643862 w 1989562"/>
                <a:gd name="connsiteY9-2020" fmla="*/ 481801 h 3129096"/>
                <a:gd name="connsiteX10-2021" fmla="*/ 302196 w 1989562"/>
                <a:gd name="connsiteY10-2022" fmla="*/ 657911 h 3129096"/>
                <a:gd name="connsiteX11-2023" fmla="*/ 0 w 1989562"/>
                <a:gd name="connsiteY11-2024" fmla="*/ 395733 h 3129096"/>
                <a:gd name="connsiteX12-2025" fmla="*/ 788656 w 1989562"/>
                <a:gd name="connsiteY12-2026" fmla="*/ 0 h 3129096"/>
                <a:gd name="connsiteX0-2027" fmla="*/ 788656 w 1989562"/>
                <a:gd name="connsiteY0-2028" fmla="*/ 0 h 3129096"/>
                <a:gd name="connsiteX1-2029" fmla="*/ 1341106 w 1989562"/>
                <a:gd name="connsiteY1-2030" fmla="*/ 333375 h 3129096"/>
                <a:gd name="connsiteX2-2031" fmla="*/ 1130185 w 1989562"/>
                <a:gd name="connsiteY2-2032" fmla="*/ 1396885 h 3129096"/>
                <a:gd name="connsiteX3-2033" fmla="*/ 1856897 w 1989562"/>
                <a:gd name="connsiteY3-2034" fmla="*/ 1649946 h 3129096"/>
                <a:gd name="connsiteX4-2035" fmla="*/ 1989562 w 1989562"/>
                <a:gd name="connsiteY4-2036" fmla="*/ 1878958 h 3129096"/>
                <a:gd name="connsiteX5-2037" fmla="*/ 1927339 w 1989562"/>
                <a:gd name="connsiteY5-2038" fmla="*/ 2925409 h 3129096"/>
                <a:gd name="connsiteX6-2039" fmla="*/ 1528659 w 1989562"/>
                <a:gd name="connsiteY6-2040" fmla="*/ 2906359 h 3129096"/>
                <a:gd name="connsiteX7-2041" fmla="*/ 1573680 w 1989562"/>
                <a:gd name="connsiteY7-2042" fmla="*/ 2023479 h 3129096"/>
                <a:gd name="connsiteX8-2043" fmla="*/ 494614 w 1989562"/>
                <a:gd name="connsiteY8-2044" fmla="*/ 1459312 h 3129096"/>
                <a:gd name="connsiteX9-2045" fmla="*/ 643862 w 1989562"/>
                <a:gd name="connsiteY9-2046" fmla="*/ 481801 h 3129096"/>
                <a:gd name="connsiteX10-2047" fmla="*/ 302196 w 1989562"/>
                <a:gd name="connsiteY10-2048" fmla="*/ 657911 h 3129096"/>
                <a:gd name="connsiteX11-2049" fmla="*/ 0 w 1989562"/>
                <a:gd name="connsiteY11-2050" fmla="*/ 395733 h 3129096"/>
                <a:gd name="connsiteX12-2051" fmla="*/ 788656 w 1989562"/>
                <a:gd name="connsiteY12-2052" fmla="*/ 0 h 3129096"/>
                <a:gd name="connsiteX0-2053" fmla="*/ 788656 w 1989562"/>
                <a:gd name="connsiteY0-2054" fmla="*/ 0 h 3129096"/>
                <a:gd name="connsiteX1-2055" fmla="*/ 1341106 w 1989562"/>
                <a:gd name="connsiteY1-2056" fmla="*/ 333375 h 3129096"/>
                <a:gd name="connsiteX2-2057" fmla="*/ 1130185 w 1989562"/>
                <a:gd name="connsiteY2-2058" fmla="*/ 1396885 h 3129096"/>
                <a:gd name="connsiteX3-2059" fmla="*/ 1856897 w 1989562"/>
                <a:gd name="connsiteY3-2060" fmla="*/ 1649946 h 3129096"/>
                <a:gd name="connsiteX4-2061" fmla="*/ 1989562 w 1989562"/>
                <a:gd name="connsiteY4-2062" fmla="*/ 1878958 h 3129096"/>
                <a:gd name="connsiteX5-2063" fmla="*/ 1927339 w 1989562"/>
                <a:gd name="connsiteY5-2064" fmla="*/ 2925409 h 3129096"/>
                <a:gd name="connsiteX6-2065" fmla="*/ 1528659 w 1989562"/>
                <a:gd name="connsiteY6-2066" fmla="*/ 2906359 h 3129096"/>
                <a:gd name="connsiteX7-2067" fmla="*/ 1573680 w 1989562"/>
                <a:gd name="connsiteY7-2068" fmla="*/ 2023479 h 3129096"/>
                <a:gd name="connsiteX8-2069" fmla="*/ 494614 w 1989562"/>
                <a:gd name="connsiteY8-2070" fmla="*/ 1459312 h 3129096"/>
                <a:gd name="connsiteX9-2071" fmla="*/ 643862 w 1989562"/>
                <a:gd name="connsiteY9-2072" fmla="*/ 481801 h 3129096"/>
                <a:gd name="connsiteX10-2073" fmla="*/ 302196 w 1989562"/>
                <a:gd name="connsiteY10-2074" fmla="*/ 657911 h 3129096"/>
                <a:gd name="connsiteX11-2075" fmla="*/ 0 w 1989562"/>
                <a:gd name="connsiteY11-2076" fmla="*/ 395733 h 3129096"/>
                <a:gd name="connsiteX12-2077" fmla="*/ 788656 w 1989562"/>
                <a:gd name="connsiteY12-2078" fmla="*/ 0 h 3129096"/>
                <a:gd name="connsiteX0-2079" fmla="*/ 788656 w 1989562"/>
                <a:gd name="connsiteY0-2080" fmla="*/ 0 h 3129096"/>
                <a:gd name="connsiteX1-2081" fmla="*/ 1341106 w 1989562"/>
                <a:gd name="connsiteY1-2082" fmla="*/ 333375 h 3129096"/>
                <a:gd name="connsiteX2-2083" fmla="*/ 1130185 w 1989562"/>
                <a:gd name="connsiteY2-2084" fmla="*/ 1396885 h 3129096"/>
                <a:gd name="connsiteX3-2085" fmla="*/ 1856897 w 1989562"/>
                <a:gd name="connsiteY3-2086" fmla="*/ 1649946 h 3129096"/>
                <a:gd name="connsiteX4-2087" fmla="*/ 1989562 w 1989562"/>
                <a:gd name="connsiteY4-2088" fmla="*/ 1878958 h 3129096"/>
                <a:gd name="connsiteX5-2089" fmla="*/ 1927339 w 1989562"/>
                <a:gd name="connsiteY5-2090" fmla="*/ 2925409 h 3129096"/>
                <a:gd name="connsiteX6-2091" fmla="*/ 1528659 w 1989562"/>
                <a:gd name="connsiteY6-2092" fmla="*/ 2906359 h 3129096"/>
                <a:gd name="connsiteX7-2093" fmla="*/ 1573680 w 1989562"/>
                <a:gd name="connsiteY7-2094" fmla="*/ 2023479 h 3129096"/>
                <a:gd name="connsiteX8-2095" fmla="*/ 494614 w 1989562"/>
                <a:gd name="connsiteY8-2096" fmla="*/ 1459312 h 3129096"/>
                <a:gd name="connsiteX9-2097" fmla="*/ 643862 w 1989562"/>
                <a:gd name="connsiteY9-2098" fmla="*/ 481801 h 3129096"/>
                <a:gd name="connsiteX10-2099" fmla="*/ 302196 w 1989562"/>
                <a:gd name="connsiteY10-2100" fmla="*/ 657911 h 3129096"/>
                <a:gd name="connsiteX11-2101" fmla="*/ 0 w 1989562"/>
                <a:gd name="connsiteY11-2102" fmla="*/ 395733 h 3129096"/>
                <a:gd name="connsiteX12-2103" fmla="*/ 788656 w 1989562"/>
                <a:gd name="connsiteY12-2104" fmla="*/ 0 h 3129096"/>
                <a:gd name="connsiteX0-2105" fmla="*/ 788656 w 1989562"/>
                <a:gd name="connsiteY0-2106" fmla="*/ 0 h 3129096"/>
                <a:gd name="connsiteX1-2107" fmla="*/ 1341106 w 1989562"/>
                <a:gd name="connsiteY1-2108" fmla="*/ 333375 h 3129096"/>
                <a:gd name="connsiteX2-2109" fmla="*/ 1130185 w 1989562"/>
                <a:gd name="connsiteY2-2110" fmla="*/ 1396885 h 3129096"/>
                <a:gd name="connsiteX3-2111" fmla="*/ 1856897 w 1989562"/>
                <a:gd name="connsiteY3-2112" fmla="*/ 1649946 h 3129096"/>
                <a:gd name="connsiteX4-2113" fmla="*/ 1989562 w 1989562"/>
                <a:gd name="connsiteY4-2114" fmla="*/ 1878958 h 3129096"/>
                <a:gd name="connsiteX5-2115" fmla="*/ 1927339 w 1989562"/>
                <a:gd name="connsiteY5-2116" fmla="*/ 2925409 h 3129096"/>
                <a:gd name="connsiteX6-2117" fmla="*/ 1528659 w 1989562"/>
                <a:gd name="connsiteY6-2118" fmla="*/ 2906359 h 3129096"/>
                <a:gd name="connsiteX7-2119" fmla="*/ 1573680 w 1989562"/>
                <a:gd name="connsiteY7-2120" fmla="*/ 2023479 h 3129096"/>
                <a:gd name="connsiteX8-2121" fmla="*/ 494614 w 1989562"/>
                <a:gd name="connsiteY8-2122" fmla="*/ 1459312 h 3129096"/>
                <a:gd name="connsiteX9-2123" fmla="*/ 643862 w 1989562"/>
                <a:gd name="connsiteY9-2124" fmla="*/ 481801 h 3129096"/>
                <a:gd name="connsiteX10-2125" fmla="*/ 302196 w 1989562"/>
                <a:gd name="connsiteY10-2126" fmla="*/ 657911 h 3129096"/>
                <a:gd name="connsiteX11-2127" fmla="*/ 0 w 1989562"/>
                <a:gd name="connsiteY11-2128" fmla="*/ 395733 h 3129096"/>
                <a:gd name="connsiteX12-2129" fmla="*/ 788656 w 1989562"/>
                <a:gd name="connsiteY12-2130" fmla="*/ 0 h 3129096"/>
                <a:gd name="connsiteX0-2131" fmla="*/ 788656 w 1990025"/>
                <a:gd name="connsiteY0-2132" fmla="*/ 0 h 3129096"/>
                <a:gd name="connsiteX1-2133" fmla="*/ 1341106 w 1990025"/>
                <a:gd name="connsiteY1-2134" fmla="*/ 333375 h 3129096"/>
                <a:gd name="connsiteX2-2135" fmla="*/ 1130185 w 1990025"/>
                <a:gd name="connsiteY2-2136" fmla="*/ 1396885 h 3129096"/>
                <a:gd name="connsiteX3-2137" fmla="*/ 1856897 w 1990025"/>
                <a:gd name="connsiteY3-2138" fmla="*/ 1649946 h 3129096"/>
                <a:gd name="connsiteX4-2139" fmla="*/ 1989562 w 1990025"/>
                <a:gd name="connsiteY4-2140" fmla="*/ 1878958 h 3129096"/>
                <a:gd name="connsiteX5-2141" fmla="*/ 1927339 w 1990025"/>
                <a:gd name="connsiteY5-2142" fmla="*/ 2925409 h 3129096"/>
                <a:gd name="connsiteX6-2143" fmla="*/ 1528659 w 1990025"/>
                <a:gd name="connsiteY6-2144" fmla="*/ 2906359 h 3129096"/>
                <a:gd name="connsiteX7-2145" fmla="*/ 1573680 w 1990025"/>
                <a:gd name="connsiteY7-2146" fmla="*/ 2023479 h 3129096"/>
                <a:gd name="connsiteX8-2147" fmla="*/ 494614 w 1990025"/>
                <a:gd name="connsiteY8-2148" fmla="*/ 1459312 h 3129096"/>
                <a:gd name="connsiteX9-2149" fmla="*/ 643862 w 1990025"/>
                <a:gd name="connsiteY9-2150" fmla="*/ 481801 h 3129096"/>
                <a:gd name="connsiteX10-2151" fmla="*/ 302196 w 1990025"/>
                <a:gd name="connsiteY10-2152" fmla="*/ 657911 h 3129096"/>
                <a:gd name="connsiteX11-2153" fmla="*/ 0 w 1990025"/>
                <a:gd name="connsiteY11-2154" fmla="*/ 395733 h 3129096"/>
                <a:gd name="connsiteX12-2155" fmla="*/ 788656 w 1990025"/>
                <a:gd name="connsiteY12-2156" fmla="*/ 0 h 3129096"/>
                <a:gd name="connsiteX0-2157" fmla="*/ 791945 w 1990025"/>
                <a:gd name="connsiteY0-2158" fmla="*/ 0 h 3112650"/>
                <a:gd name="connsiteX1-2159" fmla="*/ 1341106 w 1990025"/>
                <a:gd name="connsiteY1-2160" fmla="*/ 316929 h 3112650"/>
                <a:gd name="connsiteX2-2161" fmla="*/ 1130185 w 1990025"/>
                <a:gd name="connsiteY2-2162" fmla="*/ 1380439 h 3112650"/>
                <a:gd name="connsiteX3-2163" fmla="*/ 1856897 w 1990025"/>
                <a:gd name="connsiteY3-2164" fmla="*/ 1633500 h 3112650"/>
                <a:gd name="connsiteX4-2165" fmla="*/ 1989562 w 1990025"/>
                <a:gd name="connsiteY4-2166" fmla="*/ 1862512 h 3112650"/>
                <a:gd name="connsiteX5-2167" fmla="*/ 1927339 w 1990025"/>
                <a:gd name="connsiteY5-2168" fmla="*/ 2908963 h 3112650"/>
                <a:gd name="connsiteX6-2169" fmla="*/ 1528659 w 1990025"/>
                <a:gd name="connsiteY6-2170" fmla="*/ 2889913 h 3112650"/>
                <a:gd name="connsiteX7-2171" fmla="*/ 1573680 w 1990025"/>
                <a:gd name="connsiteY7-2172" fmla="*/ 2007033 h 3112650"/>
                <a:gd name="connsiteX8-2173" fmla="*/ 494614 w 1990025"/>
                <a:gd name="connsiteY8-2174" fmla="*/ 1442866 h 3112650"/>
                <a:gd name="connsiteX9-2175" fmla="*/ 643862 w 1990025"/>
                <a:gd name="connsiteY9-2176" fmla="*/ 465355 h 3112650"/>
                <a:gd name="connsiteX10-2177" fmla="*/ 302196 w 1990025"/>
                <a:gd name="connsiteY10-2178" fmla="*/ 641465 h 3112650"/>
                <a:gd name="connsiteX11-2179" fmla="*/ 0 w 1990025"/>
                <a:gd name="connsiteY11-2180" fmla="*/ 379287 h 3112650"/>
                <a:gd name="connsiteX12-2181" fmla="*/ 791945 w 1990025"/>
                <a:gd name="connsiteY12-2182" fmla="*/ 0 h 3112650"/>
                <a:gd name="connsiteX0-2183" fmla="*/ 791945 w 1990025"/>
                <a:gd name="connsiteY0-2184" fmla="*/ 2826 h 3115476"/>
                <a:gd name="connsiteX1-2185" fmla="*/ 1341106 w 1990025"/>
                <a:gd name="connsiteY1-2186" fmla="*/ 319755 h 3115476"/>
                <a:gd name="connsiteX2-2187" fmla="*/ 1130185 w 1990025"/>
                <a:gd name="connsiteY2-2188" fmla="*/ 1383265 h 3115476"/>
                <a:gd name="connsiteX3-2189" fmla="*/ 1856897 w 1990025"/>
                <a:gd name="connsiteY3-2190" fmla="*/ 1636326 h 3115476"/>
                <a:gd name="connsiteX4-2191" fmla="*/ 1989562 w 1990025"/>
                <a:gd name="connsiteY4-2192" fmla="*/ 1865338 h 3115476"/>
                <a:gd name="connsiteX5-2193" fmla="*/ 1927339 w 1990025"/>
                <a:gd name="connsiteY5-2194" fmla="*/ 2911789 h 3115476"/>
                <a:gd name="connsiteX6-2195" fmla="*/ 1528659 w 1990025"/>
                <a:gd name="connsiteY6-2196" fmla="*/ 2892739 h 3115476"/>
                <a:gd name="connsiteX7-2197" fmla="*/ 1573680 w 1990025"/>
                <a:gd name="connsiteY7-2198" fmla="*/ 2009859 h 3115476"/>
                <a:gd name="connsiteX8-2199" fmla="*/ 494614 w 1990025"/>
                <a:gd name="connsiteY8-2200" fmla="*/ 1445692 h 3115476"/>
                <a:gd name="connsiteX9-2201" fmla="*/ 643862 w 1990025"/>
                <a:gd name="connsiteY9-2202" fmla="*/ 468181 h 3115476"/>
                <a:gd name="connsiteX10-2203" fmla="*/ 302196 w 1990025"/>
                <a:gd name="connsiteY10-2204" fmla="*/ 644291 h 3115476"/>
                <a:gd name="connsiteX11-2205" fmla="*/ 0 w 1990025"/>
                <a:gd name="connsiteY11-2206" fmla="*/ 382113 h 3115476"/>
                <a:gd name="connsiteX12-2207" fmla="*/ 791945 w 1990025"/>
                <a:gd name="connsiteY12-2208" fmla="*/ 2826 h 3115476"/>
                <a:gd name="connsiteX0-2209" fmla="*/ 791945 w 1990025"/>
                <a:gd name="connsiteY0-2210" fmla="*/ 3363 h 3116013"/>
                <a:gd name="connsiteX1-2211" fmla="*/ 1341106 w 1990025"/>
                <a:gd name="connsiteY1-2212" fmla="*/ 320292 h 3116013"/>
                <a:gd name="connsiteX2-2213" fmla="*/ 1130185 w 1990025"/>
                <a:gd name="connsiteY2-2214" fmla="*/ 1383802 h 3116013"/>
                <a:gd name="connsiteX3-2215" fmla="*/ 1856897 w 1990025"/>
                <a:gd name="connsiteY3-2216" fmla="*/ 1636863 h 3116013"/>
                <a:gd name="connsiteX4-2217" fmla="*/ 1989562 w 1990025"/>
                <a:gd name="connsiteY4-2218" fmla="*/ 1865875 h 3116013"/>
                <a:gd name="connsiteX5-2219" fmla="*/ 1927339 w 1990025"/>
                <a:gd name="connsiteY5-2220" fmla="*/ 2912326 h 3116013"/>
                <a:gd name="connsiteX6-2221" fmla="*/ 1528659 w 1990025"/>
                <a:gd name="connsiteY6-2222" fmla="*/ 2893276 h 3116013"/>
                <a:gd name="connsiteX7-2223" fmla="*/ 1573680 w 1990025"/>
                <a:gd name="connsiteY7-2224" fmla="*/ 2010396 h 3116013"/>
                <a:gd name="connsiteX8-2225" fmla="*/ 494614 w 1990025"/>
                <a:gd name="connsiteY8-2226" fmla="*/ 1446229 h 3116013"/>
                <a:gd name="connsiteX9-2227" fmla="*/ 643862 w 1990025"/>
                <a:gd name="connsiteY9-2228" fmla="*/ 468718 h 3116013"/>
                <a:gd name="connsiteX10-2229" fmla="*/ 302196 w 1990025"/>
                <a:gd name="connsiteY10-2230" fmla="*/ 644828 h 3116013"/>
                <a:gd name="connsiteX11-2231" fmla="*/ 0 w 1990025"/>
                <a:gd name="connsiteY11-2232" fmla="*/ 382650 h 3116013"/>
                <a:gd name="connsiteX12-2233" fmla="*/ 791945 w 1990025"/>
                <a:gd name="connsiteY12-2234" fmla="*/ 3363 h 31160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1609" y="connsiteY12-1610"/>
                </a:cxn>
              </a:cxnLst>
              <a:rect l="l" t="t" r="r" b="b"/>
              <a:pathLst>
                <a:path w="1990025" h="3116013">
                  <a:moveTo>
                    <a:pt x="791945" y="3363"/>
                  </a:moveTo>
                  <a:cubicBezTo>
                    <a:pt x="867550" y="-30238"/>
                    <a:pt x="1374043" y="196009"/>
                    <a:pt x="1341106" y="320292"/>
                  </a:cubicBezTo>
                  <a:cubicBezTo>
                    <a:pt x="1270799" y="674795"/>
                    <a:pt x="1223516" y="1035878"/>
                    <a:pt x="1130185" y="1383802"/>
                  </a:cubicBezTo>
                  <a:cubicBezTo>
                    <a:pt x="1402024" y="1473637"/>
                    <a:pt x="1532431" y="1520712"/>
                    <a:pt x="1856897" y="1636863"/>
                  </a:cubicBezTo>
                  <a:cubicBezTo>
                    <a:pt x="1946403" y="1660196"/>
                    <a:pt x="1995365" y="1759101"/>
                    <a:pt x="1989562" y="1865875"/>
                  </a:cubicBezTo>
                  <a:cubicBezTo>
                    <a:pt x="1970603" y="2077904"/>
                    <a:pt x="1953721" y="2549222"/>
                    <a:pt x="1927339" y="2912326"/>
                  </a:cubicBezTo>
                  <a:cubicBezTo>
                    <a:pt x="1910665" y="3216257"/>
                    <a:pt x="1505863" y="3155087"/>
                    <a:pt x="1528659" y="2893276"/>
                  </a:cubicBezTo>
                  <a:cubicBezTo>
                    <a:pt x="1548052" y="2596790"/>
                    <a:pt x="1554287" y="2303592"/>
                    <a:pt x="1573680" y="2010396"/>
                  </a:cubicBezTo>
                  <a:cubicBezTo>
                    <a:pt x="998000" y="1882642"/>
                    <a:pt x="438766" y="1800938"/>
                    <a:pt x="494614" y="1446229"/>
                  </a:cubicBezTo>
                  <a:lnTo>
                    <a:pt x="643862" y="468718"/>
                  </a:lnTo>
                  <a:lnTo>
                    <a:pt x="302196" y="644828"/>
                  </a:lnTo>
                  <a:lnTo>
                    <a:pt x="0" y="382650"/>
                  </a:lnTo>
                  <a:cubicBezTo>
                    <a:pt x="267271" y="243064"/>
                    <a:pt x="498361" y="126503"/>
                    <a:pt x="791945" y="33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Freeform 53"/>
            <p:cNvSpPr/>
            <p:nvPr/>
          </p:nvSpPr>
          <p:spPr>
            <a:xfrm>
              <a:off x="4268226" y="3097227"/>
              <a:ext cx="173691" cy="144150"/>
            </a:xfrm>
            <a:custGeom>
              <a:avLst/>
              <a:gdLst>
                <a:gd name="connsiteX0" fmla="*/ 95250 w 485775"/>
                <a:gd name="connsiteY0" fmla="*/ 0 h 466725"/>
                <a:gd name="connsiteX1" fmla="*/ 95250 w 485775"/>
                <a:gd name="connsiteY1" fmla="*/ 0 h 466725"/>
                <a:gd name="connsiteX2" fmla="*/ 485775 w 485775"/>
                <a:gd name="connsiteY2" fmla="*/ 161925 h 466725"/>
                <a:gd name="connsiteX3" fmla="*/ 371475 w 485775"/>
                <a:gd name="connsiteY3" fmla="*/ 466725 h 466725"/>
                <a:gd name="connsiteX4" fmla="*/ 0 w 485775"/>
                <a:gd name="connsiteY4" fmla="*/ 361950 h 466725"/>
                <a:gd name="connsiteX5" fmla="*/ 95250 w 485775"/>
                <a:gd name="connsiteY5" fmla="*/ 0 h 466725"/>
                <a:gd name="connsiteX0-1" fmla="*/ 55780 w 485775"/>
                <a:gd name="connsiteY0-2" fmla="*/ 9593 h 479607"/>
                <a:gd name="connsiteX1-3" fmla="*/ 95250 w 485775"/>
                <a:gd name="connsiteY1-4" fmla="*/ 12882 h 479607"/>
                <a:gd name="connsiteX2-5" fmla="*/ 485775 w 485775"/>
                <a:gd name="connsiteY2-6" fmla="*/ 174807 h 479607"/>
                <a:gd name="connsiteX3-7" fmla="*/ 371475 w 485775"/>
                <a:gd name="connsiteY3-8" fmla="*/ 479607 h 479607"/>
                <a:gd name="connsiteX4-9" fmla="*/ 0 w 485775"/>
                <a:gd name="connsiteY4-10" fmla="*/ 374832 h 479607"/>
                <a:gd name="connsiteX5-11" fmla="*/ 55780 w 485775"/>
                <a:gd name="connsiteY5-12" fmla="*/ 9593 h 479607"/>
                <a:gd name="connsiteX0-13" fmla="*/ 55780 w 485775"/>
                <a:gd name="connsiteY0-14" fmla="*/ 5709 h 475723"/>
                <a:gd name="connsiteX1-15" fmla="*/ 485775 w 485775"/>
                <a:gd name="connsiteY1-16" fmla="*/ 170923 h 475723"/>
                <a:gd name="connsiteX2-17" fmla="*/ 371475 w 485775"/>
                <a:gd name="connsiteY2-18" fmla="*/ 475723 h 475723"/>
                <a:gd name="connsiteX3-19" fmla="*/ 0 w 485775"/>
                <a:gd name="connsiteY3-20" fmla="*/ 370948 h 475723"/>
                <a:gd name="connsiteX4-21" fmla="*/ 55780 w 485775"/>
                <a:gd name="connsiteY4-22" fmla="*/ 5709 h 475723"/>
                <a:gd name="connsiteX0-23" fmla="*/ 55780 w 485775"/>
                <a:gd name="connsiteY0-24" fmla="*/ 0 h 470014"/>
                <a:gd name="connsiteX1-25" fmla="*/ 485775 w 485775"/>
                <a:gd name="connsiteY1-26" fmla="*/ 165214 h 470014"/>
                <a:gd name="connsiteX2-27" fmla="*/ 371475 w 485775"/>
                <a:gd name="connsiteY2-28" fmla="*/ 470014 h 470014"/>
                <a:gd name="connsiteX3-29" fmla="*/ 0 w 485775"/>
                <a:gd name="connsiteY3-30" fmla="*/ 365239 h 470014"/>
                <a:gd name="connsiteX4-31" fmla="*/ 55780 w 485775"/>
                <a:gd name="connsiteY4-32" fmla="*/ 0 h 470014"/>
                <a:gd name="connsiteX0-33" fmla="*/ 55780 w 485775"/>
                <a:gd name="connsiteY0-34" fmla="*/ 0 h 470014"/>
                <a:gd name="connsiteX1-35" fmla="*/ 485775 w 485775"/>
                <a:gd name="connsiteY1-36" fmla="*/ 165214 h 470014"/>
                <a:gd name="connsiteX2-37" fmla="*/ 371475 w 485775"/>
                <a:gd name="connsiteY2-38" fmla="*/ 470014 h 470014"/>
                <a:gd name="connsiteX3-39" fmla="*/ 0 w 485775"/>
                <a:gd name="connsiteY3-40" fmla="*/ 365239 h 470014"/>
                <a:gd name="connsiteX4-41" fmla="*/ 55780 w 485775"/>
                <a:gd name="connsiteY4-42" fmla="*/ 0 h 470014"/>
                <a:gd name="connsiteX0-43" fmla="*/ 55780 w 485775"/>
                <a:gd name="connsiteY0-44" fmla="*/ 0 h 470014"/>
                <a:gd name="connsiteX1-45" fmla="*/ 485775 w 485775"/>
                <a:gd name="connsiteY1-46" fmla="*/ 145479 h 470014"/>
                <a:gd name="connsiteX2-47" fmla="*/ 371475 w 485775"/>
                <a:gd name="connsiteY2-48" fmla="*/ 470014 h 470014"/>
                <a:gd name="connsiteX3-49" fmla="*/ 0 w 485775"/>
                <a:gd name="connsiteY3-50" fmla="*/ 365239 h 470014"/>
                <a:gd name="connsiteX4-51" fmla="*/ 55780 w 485775"/>
                <a:gd name="connsiteY4-52" fmla="*/ 0 h 470014"/>
                <a:gd name="connsiteX0-53" fmla="*/ 55780 w 485775"/>
                <a:gd name="connsiteY0-54" fmla="*/ 0 h 470014"/>
                <a:gd name="connsiteX1-55" fmla="*/ 485775 w 485775"/>
                <a:gd name="connsiteY1-56" fmla="*/ 145479 h 470014"/>
                <a:gd name="connsiteX2-57" fmla="*/ 371475 w 485775"/>
                <a:gd name="connsiteY2-58" fmla="*/ 470014 h 470014"/>
                <a:gd name="connsiteX3-59" fmla="*/ 0 w 485775"/>
                <a:gd name="connsiteY3-60" fmla="*/ 365239 h 470014"/>
                <a:gd name="connsiteX4-61" fmla="*/ 55780 w 485775"/>
                <a:gd name="connsiteY4-62" fmla="*/ 0 h 470014"/>
                <a:gd name="connsiteX0-63" fmla="*/ 55780 w 485775"/>
                <a:gd name="connsiteY0-64" fmla="*/ 0 h 473303"/>
                <a:gd name="connsiteX1-65" fmla="*/ 485775 w 485775"/>
                <a:gd name="connsiteY1-66" fmla="*/ 145479 h 473303"/>
                <a:gd name="connsiteX2-67" fmla="*/ 358319 w 485775"/>
                <a:gd name="connsiteY2-68" fmla="*/ 473303 h 473303"/>
                <a:gd name="connsiteX3-69" fmla="*/ 0 w 485775"/>
                <a:gd name="connsiteY3-70" fmla="*/ 365239 h 473303"/>
                <a:gd name="connsiteX4-71" fmla="*/ 55780 w 485775"/>
                <a:gd name="connsiteY4-72" fmla="*/ 0 h 473303"/>
                <a:gd name="connsiteX0-73" fmla="*/ 55780 w 508364"/>
                <a:gd name="connsiteY0-74" fmla="*/ 0 h 473303"/>
                <a:gd name="connsiteX1-75" fmla="*/ 485775 w 508364"/>
                <a:gd name="connsiteY1-76" fmla="*/ 145479 h 473303"/>
                <a:gd name="connsiteX2-77" fmla="*/ 358319 w 508364"/>
                <a:gd name="connsiteY2-78" fmla="*/ 473303 h 473303"/>
                <a:gd name="connsiteX3-79" fmla="*/ 0 w 508364"/>
                <a:gd name="connsiteY3-80" fmla="*/ 365239 h 473303"/>
                <a:gd name="connsiteX4-81" fmla="*/ 55780 w 508364"/>
                <a:gd name="connsiteY4-82" fmla="*/ 0 h 473303"/>
                <a:gd name="connsiteX0-83" fmla="*/ 55780 w 547301"/>
                <a:gd name="connsiteY0-84" fmla="*/ 0 h 473303"/>
                <a:gd name="connsiteX1-85" fmla="*/ 485775 w 547301"/>
                <a:gd name="connsiteY1-86" fmla="*/ 145479 h 473303"/>
                <a:gd name="connsiteX2-87" fmla="*/ 358319 w 547301"/>
                <a:gd name="connsiteY2-88" fmla="*/ 473303 h 473303"/>
                <a:gd name="connsiteX3-89" fmla="*/ 0 w 547301"/>
                <a:gd name="connsiteY3-90" fmla="*/ 365239 h 473303"/>
                <a:gd name="connsiteX4-91" fmla="*/ 55780 w 547301"/>
                <a:gd name="connsiteY4-92" fmla="*/ 0 h 473303"/>
                <a:gd name="connsiteX0-93" fmla="*/ 55780 w 540184"/>
                <a:gd name="connsiteY0-94" fmla="*/ 0 h 473303"/>
                <a:gd name="connsiteX1-95" fmla="*/ 472618 w 540184"/>
                <a:gd name="connsiteY1-96" fmla="*/ 129033 h 473303"/>
                <a:gd name="connsiteX2-97" fmla="*/ 358319 w 540184"/>
                <a:gd name="connsiteY2-98" fmla="*/ 473303 h 473303"/>
                <a:gd name="connsiteX3-99" fmla="*/ 0 w 540184"/>
                <a:gd name="connsiteY3-100" fmla="*/ 365239 h 473303"/>
                <a:gd name="connsiteX4-101" fmla="*/ 55780 w 540184"/>
                <a:gd name="connsiteY4-102" fmla="*/ 0 h 473303"/>
                <a:gd name="connsiteX0-103" fmla="*/ 55780 w 567919"/>
                <a:gd name="connsiteY0-104" fmla="*/ 0 h 473303"/>
                <a:gd name="connsiteX1-105" fmla="*/ 472618 w 567919"/>
                <a:gd name="connsiteY1-106" fmla="*/ 129033 h 473303"/>
                <a:gd name="connsiteX2-107" fmla="*/ 358319 w 567919"/>
                <a:gd name="connsiteY2-108" fmla="*/ 473303 h 473303"/>
                <a:gd name="connsiteX3-109" fmla="*/ 0 w 567919"/>
                <a:gd name="connsiteY3-110" fmla="*/ 365239 h 473303"/>
                <a:gd name="connsiteX4-111" fmla="*/ 55780 w 567919"/>
                <a:gd name="connsiteY4-112" fmla="*/ 0 h 473303"/>
                <a:gd name="connsiteX0-113" fmla="*/ 55780 w 542942"/>
                <a:gd name="connsiteY0-114" fmla="*/ 0 h 475196"/>
                <a:gd name="connsiteX1-115" fmla="*/ 472618 w 542942"/>
                <a:gd name="connsiteY1-116" fmla="*/ 129033 h 475196"/>
                <a:gd name="connsiteX2-117" fmla="*/ 358319 w 542942"/>
                <a:gd name="connsiteY2-118" fmla="*/ 473303 h 475196"/>
                <a:gd name="connsiteX3-119" fmla="*/ 0 w 542942"/>
                <a:gd name="connsiteY3-120" fmla="*/ 365239 h 475196"/>
                <a:gd name="connsiteX4-121" fmla="*/ 55780 w 542942"/>
                <a:gd name="connsiteY4-122" fmla="*/ 0 h 475196"/>
                <a:gd name="connsiteX0-123" fmla="*/ 55780 w 563681"/>
                <a:gd name="connsiteY0-124" fmla="*/ 0 h 473514"/>
                <a:gd name="connsiteX1-125" fmla="*/ 472618 w 563681"/>
                <a:gd name="connsiteY1-126" fmla="*/ 129033 h 473514"/>
                <a:gd name="connsiteX2-127" fmla="*/ 358319 w 563681"/>
                <a:gd name="connsiteY2-128" fmla="*/ 473303 h 473514"/>
                <a:gd name="connsiteX3-129" fmla="*/ 0 w 563681"/>
                <a:gd name="connsiteY3-130" fmla="*/ 365239 h 473514"/>
                <a:gd name="connsiteX4-131" fmla="*/ 55780 w 563681"/>
                <a:gd name="connsiteY4-132" fmla="*/ 0 h 473514"/>
                <a:gd name="connsiteX0-133" fmla="*/ 55780 w 570594"/>
                <a:gd name="connsiteY0-134" fmla="*/ 0 h 473549"/>
                <a:gd name="connsiteX1-135" fmla="*/ 472618 w 570594"/>
                <a:gd name="connsiteY1-136" fmla="*/ 129033 h 473549"/>
                <a:gd name="connsiteX2-137" fmla="*/ 358319 w 570594"/>
                <a:gd name="connsiteY2-138" fmla="*/ 473303 h 473549"/>
                <a:gd name="connsiteX3-139" fmla="*/ 0 w 570594"/>
                <a:gd name="connsiteY3-140" fmla="*/ 365239 h 473549"/>
                <a:gd name="connsiteX4-141" fmla="*/ 55780 w 570594"/>
                <a:gd name="connsiteY4-142" fmla="*/ 0 h 4735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0594" h="473549">
                  <a:moveTo>
                    <a:pt x="55780" y="0"/>
                  </a:moveTo>
                  <a:cubicBezTo>
                    <a:pt x="255154" y="55472"/>
                    <a:pt x="321325" y="67144"/>
                    <a:pt x="472618" y="129033"/>
                  </a:cubicBezTo>
                  <a:cubicBezTo>
                    <a:pt x="620907" y="235019"/>
                    <a:pt x="614602" y="482439"/>
                    <a:pt x="358319" y="473303"/>
                  </a:cubicBezTo>
                  <a:lnTo>
                    <a:pt x="0" y="365239"/>
                  </a:lnTo>
                  <a:lnTo>
                    <a:pt x="5578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Freeform 54"/>
            <p:cNvSpPr/>
            <p:nvPr/>
          </p:nvSpPr>
          <p:spPr>
            <a:xfrm>
              <a:off x="3901602" y="3406743"/>
              <a:ext cx="219543" cy="631956"/>
            </a:xfrm>
            <a:custGeom>
              <a:avLst/>
              <a:gdLst>
                <a:gd name="connsiteX0" fmla="*/ 361950 w 704850"/>
                <a:gd name="connsiteY0" fmla="*/ 0 h 1981200"/>
                <a:gd name="connsiteX1" fmla="*/ 704850 w 704850"/>
                <a:gd name="connsiteY1" fmla="*/ 152400 h 1981200"/>
                <a:gd name="connsiteX2" fmla="*/ 333375 w 704850"/>
                <a:gd name="connsiteY2" fmla="*/ 1981200 h 1981200"/>
                <a:gd name="connsiteX3" fmla="*/ 0 w 704850"/>
                <a:gd name="connsiteY3" fmla="*/ 1895475 h 1981200"/>
                <a:gd name="connsiteX4" fmla="*/ 361950 w 704850"/>
                <a:gd name="connsiteY4" fmla="*/ 0 h 1981200"/>
                <a:gd name="connsiteX0-1" fmla="*/ 361950 w 704850"/>
                <a:gd name="connsiteY0-2" fmla="*/ 0 h 1931862"/>
                <a:gd name="connsiteX1-3" fmla="*/ 704850 w 704850"/>
                <a:gd name="connsiteY1-4" fmla="*/ 103062 h 1931862"/>
                <a:gd name="connsiteX2-5" fmla="*/ 333375 w 704850"/>
                <a:gd name="connsiteY2-6" fmla="*/ 1931862 h 1931862"/>
                <a:gd name="connsiteX3-7" fmla="*/ 0 w 704850"/>
                <a:gd name="connsiteY3-8" fmla="*/ 1846137 h 1931862"/>
                <a:gd name="connsiteX4-9" fmla="*/ 361950 w 704850"/>
                <a:gd name="connsiteY4-10" fmla="*/ 0 h 1931862"/>
                <a:gd name="connsiteX0-11" fmla="*/ 352082 w 704850"/>
                <a:gd name="connsiteY0-12" fmla="*/ 0 h 1961465"/>
                <a:gd name="connsiteX1-13" fmla="*/ 704850 w 704850"/>
                <a:gd name="connsiteY1-14" fmla="*/ 132665 h 1961465"/>
                <a:gd name="connsiteX2-15" fmla="*/ 333375 w 704850"/>
                <a:gd name="connsiteY2-16" fmla="*/ 1961465 h 1961465"/>
                <a:gd name="connsiteX3-17" fmla="*/ 0 w 704850"/>
                <a:gd name="connsiteY3-18" fmla="*/ 1875740 h 1961465"/>
                <a:gd name="connsiteX4-19" fmla="*/ 352082 w 704850"/>
                <a:gd name="connsiteY4-20" fmla="*/ 0 h 1961465"/>
                <a:gd name="connsiteX0-21" fmla="*/ 352082 w 704850"/>
                <a:gd name="connsiteY0-22" fmla="*/ 0 h 1961465"/>
                <a:gd name="connsiteX1-23" fmla="*/ 704850 w 704850"/>
                <a:gd name="connsiteY1-24" fmla="*/ 149111 h 1961465"/>
                <a:gd name="connsiteX2-25" fmla="*/ 333375 w 704850"/>
                <a:gd name="connsiteY2-26" fmla="*/ 1961465 h 1961465"/>
                <a:gd name="connsiteX3-27" fmla="*/ 0 w 704850"/>
                <a:gd name="connsiteY3-28" fmla="*/ 1875740 h 1961465"/>
                <a:gd name="connsiteX4-29" fmla="*/ 352082 w 704850"/>
                <a:gd name="connsiteY4-30" fmla="*/ 0 h 1961465"/>
                <a:gd name="connsiteX0-31" fmla="*/ 352082 w 694983"/>
                <a:gd name="connsiteY0-32" fmla="*/ 0 h 1961465"/>
                <a:gd name="connsiteX1-33" fmla="*/ 694983 w 694983"/>
                <a:gd name="connsiteY1-34" fmla="*/ 112929 h 1961465"/>
                <a:gd name="connsiteX2-35" fmla="*/ 333375 w 694983"/>
                <a:gd name="connsiteY2-36" fmla="*/ 1961465 h 1961465"/>
                <a:gd name="connsiteX3-37" fmla="*/ 0 w 694983"/>
                <a:gd name="connsiteY3-38" fmla="*/ 1875740 h 1961465"/>
                <a:gd name="connsiteX4-39" fmla="*/ 352082 w 694983"/>
                <a:gd name="connsiteY4-40" fmla="*/ 0 h 1961465"/>
                <a:gd name="connsiteX0-41" fmla="*/ 355371 w 698272"/>
                <a:gd name="connsiteY0-42" fmla="*/ 0 h 1961465"/>
                <a:gd name="connsiteX1-43" fmla="*/ 698272 w 698272"/>
                <a:gd name="connsiteY1-44" fmla="*/ 112929 h 1961465"/>
                <a:gd name="connsiteX2-45" fmla="*/ 336664 w 698272"/>
                <a:gd name="connsiteY2-46" fmla="*/ 1961465 h 1961465"/>
                <a:gd name="connsiteX3-47" fmla="*/ 0 w 698272"/>
                <a:gd name="connsiteY3-48" fmla="*/ 1852715 h 1961465"/>
                <a:gd name="connsiteX4-49" fmla="*/ 355371 w 698272"/>
                <a:gd name="connsiteY4-50" fmla="*/ 0 h 1961465"/>
                <a:gd name="connsiteX0-51" fmla="*/ 358190 w 701091"/>
                <a:gd name="connsiteY0-52" fmla="*/ 0 h 1961465"/>
                <a:gd name="connsiteX1-53" fmla="*/ 701091 w 701091"/>
                <a:gd name="connsiteY1-54" fmla="*/ 112929 h 1961465"/>
                <a:gd name="connsiteX2-55" fmla="*/ 339483 w 701091"/>
                <a:gd name="connsiteY2-56" fmla="*/ 1961465 h 1961465"/>
                <a:gd name="connsiteX3-57" fmla="*/ 2819 w 701091"/>
                <a:gd name="connsiteY3-58" fmla="*/ 1852715 h 1961465"/>
                <a:gd name="connsiteX4-59" fmla="*/ 358190 w 701091"/>
                <a:gd name="connsiteY4-60" fmla="*/ 0 h 1961465"/>
                <a:gd name="connsiteX0-61" fmla="*/ 357688 w 700589"/>
                <a:gd name="connsiteY0-62" fmla="*/ 0 h 2026835"/>
                <a:gd name="connsiteX1-63" fmla="*/ 700589 w 700589"/>
                <a:gd name="connsiteY1-64" fmla="*/ 112929 h 2026835"/>
                <a:gd name="connsiteX2-65" fmla="*/ 338981 w 700589"/>
                <a:gd name="connsiteY2-66" fmla="*/ 1961465 h 2026835"/>
                <a:gd name="connsiteX3-67" fmla="*/ 2317 w 700589"/>
                <a:gd name="connsiteY3-68" fmla="*/ 1852715 h 2026835"/>
                <a:gd name="connsiteX4-69" fmla="*/ 357688 w 700589"/>
                <a:gd name="connsiteY4-70" fmla="*/ 0 h 2026835"/>
                <a:gd name="connsiteX0-71" fmla="*/ 358067 w 700968"/>
                <a:gd name="connsiteY0-72" fmla="*/ 0 h 2054605"/>
                <a:gd name="connsiteX1-73" fmla="*/ 700968 w 700968"/>
                <a:gd name="connsiteY1-74" fmla="*/ 112929 h 2054605"/>
                <a:gd name="connsiteX2-75" fmla="*/ 339360 w 700968"/>
                <a:gd name="connsiteY2-76" fmla="*/ 1961465 h 2054605"/>
                <a:gd name="connsiteX3-77" fmla="*/ 2696 w 700968"/>
                <a:gd name="connsiteY3-78" fmla="*/ 1852715 h 2054605"/>
                <a:gd name="connsiteX4-79" fmla="*/ 358067 w 700968"/>
                <a:gd name="connsiteY4-80" fmla="*/ 0 h 2054605"/>
                <a:gd name="connsiteX0-81" fmla="*/ 359125 w 702026"/>
                <a:gd name="connsiteY0-82" fmla="*/ 0 h 2071089"/>
                <a:gd name="connsiteX1-83" fmla="*/ 702026 w 702026"/>
                <a:gd name="connsiteY1-84" fmla="*/ 112929 h 2071089"/>
                <a:gd name="connsiteX2-85" fmla="*/ 340418 w 702026"/>
                <a:gd name="connsiteY2-86" fmla="*/ 1961465 h 2071089"/>
                <a:gd name="connsiteX3-87" fmla="*/ 3754 w 702026"/>
                <a:gd name="connsiteY3-88" fmla="*/ 1852715 h 2071089"/>
                <a:gd name="connsiteX4-89" fmla="*/ 359125 w 702026"/>
                <a:gd name="connsiteY4-90" fmla="*/ 0 h 2071089"/>
                <a:gd name="connsiteX0-91" fmla="*/ 359125 w 698737"/>
                <a:gd name="connsiteY0-92" fmla="*/ 0 h 2071089"/>
                <a:gd name="connsiteX1-93" fmla="*/ 698737 w 698737"/>
                <a:gd name="connsiteY1-94" fmla="*/ 139242 h 2071089"/>
                <a:gd name="connsiteX2-95" fmla="*/ 340418 w 698737"/>
                <a:gd name="connsiteY2-96" fmla="*/ 1961465 h 2071089"/>
                <a:gd name="connsiteX3-97" fmla="*/ 3754 w 698737"/>
                <a:gd name="connsiteY3-98" fmla="*/ 1852715 h 2071089"/>
                <a:gd name="connsiteX4-99" fmla="*/ 359125 w 698737"/>
                <a:gd name="connsiteY4-100" fmla="*/ 0 h 2071089"/>
                <a:gd name="connsiteX0-101" fmla="*/ 359125 w 695448"/>
                <a:gd name="connsiteY0-102" fmla="*/ 0 h 2071089"/>
                <a:gd name="connsiteX1-103" fmla="*/ 695448 w 695448"/>
                <a:gd name="connsiteY1-104" fmla="*/ 152399 h 2071089"/>
                <a:gd name="connsiteX2-105" fmla="*/ 340418 w 695448"/>
                <a:gd name="connsiteY2-106" fmla="*/ 1961465 h 2071089"/>
                <a:gd name="connsiteX3-107" fmla="*/ 3754 w 695448"/>
                <a:gd name="connsiteY3-108" fmla="*/ 1852715 h 2071089"/>
                <a:gd name="connsiteX4-109" fmla="*/ 359125 w 695448"/>
                <a:gd name="connsiteY4-110" fmla="*/ 0 h 2071089"/>
                <a:gd name="connsiteX0-111" fmla="*/ 359125 w 695448"/>
                <a:gd name="connsiteY0-112" fmla="*/ 0 h 2084246"/>
                <a:gd name="connsiteX1-113" fmla="*/ 695448 w 695448"/>
                <a:gd name="connsiteY1-114" fmla="*/ 165556 h 2084246"/>
                <a:gd name="connsiteX2-115" fmla="*/ 340418 w 695448"/>
                <a:gd name="connsiteY2-116" fmla="*/ 1974622 h 2084246"/>
                <a:gd name="connsiteX3-117" fmla="*/ 3754 w 695448"/>
                <a:gd name="connsiteY3-118" fmla="*/ 1865872 h 2084246"/>
                <a:gd name="connsiteX4-119" fmla="*/ 359125 w 695448"/>
                <a:gd name="connsiteY4-120" fmla="*/ 0 h 2084246"/>
                <a:gd name="connsiteX0-121" fmla="*/ 335658 w 695448"/>
                <a:gd name="connsiteY0-122" fmla="*/ 0 h 2115537"/>
                <a:gd name="connsiteX1-123" fmla="*/ 695448 w 695448"/>
                <a:gd name="connsiteY1-124" fmla="*/ 196847 h 2115537"/>
                <a:gd name="connsiteX2-125" fmla="*/ 340418 w 695448"/>
                <a:gd name="connsiteY2-126" fmla="*/ 2005913 h 2115537"/>
                <a:gd name="connsiteX3-127" fmla="*/ 3754 w 695448"/>
                <a:gd name="connsiteY3-128" fmla="*/ 1897163 h 2115537"/>
                <a:gd name="connsiteX4-129" fmla="*/ 335658 w 695448"/>
                <a:gd name="connsiteY4-130" fmla="*/ 0 h 2115537"/>
                <a:gd name="connsiteX0-131" fmla="*/ 382093 w 741883"/>
                <a:gd name="connsiteY0-132" fmla="*/ 0 h 2110527"/>
                <a:gd name="connsiteX1-133" fmla="*/ 741883 w 741883"/>
                <a:gd name="connsiteY1-134" fmla="*/ 196847 h 2110527"/>
                <a:gd name="connsiteX2-135" fmla="*/ 386853 w 741883"/>
                <a:gd name="connsiteY2-136" fmla="*/ 2005913 h 2110527"/>
                <a:gd name="connsiteX3-137" fmla="*/ 3256 w 741883"/>
                <a:gd name="connsiteY3-138" fmla="*/ 1881516 h 2110527"/>
                <a:gd name="connsiteX4-139" fmla="*/ 382093 w 741883"/>
                <a:gd name="connsiteY4-140" fmla="*/ 0 h 2110527"/>
                <a:gd name="connsiteX0-141" fmla="*/ 381712 w 741502"/>
                <a:gd name="connsiteY0-142" fmla="*/ 0 h 2065676"/>
                <a:gd name="connsiteX1-143" fmla="*/ 741502 w 741502"/>
                <a:gd name="connsiteY1-144" fmla="*/ 196847 h 2065676"/>
                <a:gd name="connsiteX2-145" fmla="*/ 433406 w 741502"/>
                <a:gd name="connsiteY2-146" fmla="*/ 1935510 h 2065676"/>
                <a:gd name="connsiteX3-147" fmla="*/ 2875 w 741502"/>
                <a:gd name="connsiteY3-148" fmla="*/ 1881516 h 2065676"/>
                <a:gd name="connsiteX4-149" fmla="*/ 381712 w 741502"/>
                <a:gd name="connsiteY4-150" fmla="*/ 0 h 2065676"/>
                <a:gd name="connsiteX0-151" fmla="*/ 381955 w 741745"/>
                <a:gd name="connsiteY0-152" fmla="*/ 0 h 2065676"/>
                <a:gd name="connsiteX1-153" fmla="*/ 741745 w 741745"/>
                <a:gd name="connsiteY1-154" fmla="*/ 196847 h 2065676"/>
                <a:gd name="connsiteX2-155" fmla="*/ 402358 w 741745"/>
                <a:gd name="connsiteY2-156" fmla="*/ 1935510 h 2065676"/>
                <a:gd name="connsiteX3-157" fmla="*/ 3118 w 741745"/>
                <a:gd name="connsiteY3-158" fmla="*/ 1881516 h 2065676"/>
                <a:gd name="connsiteX4-159" fmla="*/ 381955 w 741745"/>
                <a:gd name="connsiteY4-160" fmla="*/ 0 h 2065676"/>
                <a:gd name="connsiteX0-161" fmla="*/ 381955 w 741745"/>
                <a:gd name="connsiteY0-162" fmla="*/ 0 h 2085163"/>
                <a:gd name="connsiteX1-163" fmla="*/ 741745 w 741745"/>
                <a:gd name="connsiteY1-164" fmla="*/ 196847 h 2085163"/>
                <a:gd name="connsiteX2-165" fmla="*/ 402358 w 741745"/>
                <a:gd name="connsiteY2-166" fmla="*/ 1935510 h 2085163"/>
                <a:gd name="connsiteX3-167" fmla="*/ 3118 w 741745"/>
                <a:gd name="connsiteY3-168" fmla="*/ 1881516 h 2085163"/>
                <a:gd name="connsiteX4-169" fmla="*/ 381955 w 741745"/>
                <a:gd name="connsiteY4-170" fmla="*/ 0 h 2085163"/>
                <a:gd name="connsiteX0-171" fmla="*/ 358703 w 718493"/>
                <a:gd name="connsiteY0-172" fmla="*/ 0 h 2063222"/>
                <a:gd name="connsiteX1-173" fmla="*/ 718493 w 718493"/>
                <a:gd name="connsiteY1-174" fmla="*/ 196847 h 2063222"/>
                <a:gd name="connsiteX2-175" fmla="*/ 379106 w 718493"/>
                <a:gd name="connsiteY2-176" fmla="*/ 1935510 h 2063222"/>
                <a:gd name="connsiteX3-177" fmla="*/ 3331 w 718493"/>
                <a:gd name="connsiteY3-178" fmla="*/ 1818935 h 2063222"/>
                <a:gd name="connsiteX4-179" fmla="*/ 358703 w 718493"/>
                <a:gd name="connsiteY4-180" fmla="*/ 0 h 2063222"/>
                <a:gd name="connsiteX0-181" fmla="*/ 361430 w 721220"/>
                <a:gd name="connsiteY0-182" fmla="*/ 0 h 2076040"/>
                <a:gd name="connsiteX1-183" fmla="*/ 721220 w 721220"/>
                <a:gd name="connsiteY1-184" fmla="*/ 196847 h 2076040"/>
                <a:gd name="connsiteX2-185" fmla="*/ 381833 w 721220"/>
                <a:gd name="connsiteY2-186" fmla="*/ 1935510 h 2076040"/>
                <a:gd name="connsiteX3-187" fmla="*/ 6058 w 721220"/>
                <a:gd name="connsiteY3-188" fmla="*/ 1818935 h 2076040"/>
                <a:gd name="connsiteX4-189" fmla="*/ 361430 w 721220"/>
                <a:gd name="connsiteY4-190" fmla="*/ 0 h 20760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21220" h="2076040">
                  <a:moveTo>
                    <a:pt x="361430" y="0"/>
                  </a:moveTo>
                  <a:lnTo>
                    <a:pt x="721220" y="196847"/>
                  </a:lnTo>
                  <a:lnTo>
                    <a:pt x="381833" y="1935510"/>
                  </a:lnTo>
                  <a:cubicBezTo>
                    <a:pt x="282768" y="2179731"/>
                    <a:pt x="-48668" y="2083028"/>
                    <a:pt x="6058" y="1818935"/>
                  </a:cubicBezTo>
                  <a:lnTo>
                    <a:pt x="36143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Freeform 55"/>
            <p:cNvSpPr/>
            <p:nvPr/>
          </p:nvSpPr>
          <p:spPr>
            <a:xfrm>
              <a:off x="3789816" y="3019942"/>
              <a:ext cx="155882" cy="347368"/>
            </a:xfrm>
            <a:custGeom>
              <a:avLst/>
              <a:gdLst>
                <a:gd name="connsiteX0" fmla="*/ 219075 w 485775"/>
                <a:gd name="connsiteY0" fmla="*/ 0 h 1123950"/>
                <a:gd name="connsiteX1" fmla="*/ 485775 w 485775"/>
                <a:gd name="connsiteY1" fmla="*/ 257175 h 1123950"/>
                <a:gd name="connsiteX2" fmla="*/ 314325 w 485775"/>
                <a:gd name="connsiteY2" fmla="*/ 1123950 h 1123950"/>
                <a:gd name="connsiteX3" fmla="*/ 0 w 485775"/>
                <a:gd name="connsiteY3" fmla="*/ 962025 h 1123950"/>
                <a:gd name="connsiteX4" fmla="*/ 219075 w 485775"/>
                <a:gd name="connsiteY4" fmla="*/ 0 h 1123950"/>
                <a:gd name="connsiteX0-1" fmla="*/ 219075 w 485775"/>
                <a:gd name="connsiteY0-2" fmla="*/ 0 h 1041719"/>
                <a:gd name="connsiteX1-3" fmla="*/ 485775 w 485775"/>
                <a:gd name="connsiteY1-4" fmla="*/ 257175 h 1041719"/>
                <a:gd name="connsiteX2-5" fmla="*/ 337350 w 485775"/>
                <a:gd name="connsiteY2-6" fmla="*/ 1041719 h 1041719"/>
                <a:gd name="connsiteX3-7" fmla="*/ 0 w 485775"/>
                <a:gd name="connsiteY3-8" fmla="*/ 962025 h 1041719"/>
                <a:gd name="connsiteX4-9" fmla="*/ 219075 w 485775"/>
                <a:gd name="connsiteY4-10" fmla="*/ 0 h 1041719"/>
                <a:gd name="connsiteX0-11" fmla="*/ 219075 w 495643"/>
                <a:gd name="connsiteY0-12" fmla="*/ 0 h 1041719"/>
                <a:gd name="connsiteX1-13" fmla="*/ 495643 w 495643"/>
                <a:gd name="connsiteY1-14" fmla="*/ 283488 h 1041719"/>
                <a:gd name="connsiteX2-15" fmla="*/ 337350 w 495643"/>
                <a:gd name="connsiteY2-16" fmla="*/ 1041719 h 1041719"/>
                <a:gd name="connsiteX3-17" fmla="*/ 0 w 495643"/>
                <a:gd name="connsiteY3-18" fmla="*/ 962025 h 1041719"/>
                <a:gd name="connsiteX4-19" fmla="*/ 219075 w 495643"/>
                <a:gd name="connsiteY4-20" fmla="*/ 0 h 1041719"/>
                <a:gd name="connsiteX0-21" fmla="*/ 219075 w 495643"/>
                <a:gd name="connsiteY0-22" fmla="*/ 0 h 1128272"/>
                <a:gd name="connsiteX1-23" fmla="*/ 495643 w 495643"/>
                <a:gd name="connsiteY1-24" fmla="*/ 283488 h 1128272"/>
                <a:gd name="connsiteX2-25" fmla="*/ 337350 w 495643"/>
                <a:gd name="connsiteY2-26" fmla="*/ 1041719 h 1128272"/>
                <a:gd name="connsiteX3-27" fmla="*/ 0 w 495643"/>
                <a:gd name="connsiteY3-28" fmla="*/ 962025 h 1128272"/>
                <a:gd name="connsiteX4-29" fmla="*/ 219075 w 495643"/>
                <a:gd name="connsiteY4-30" fmla="*/ 0 h 1128272"/>
                <a:gd name="connsiteX0-31" fmla="*/ 219075 w 495643"/>
                <a:gd name="connsiteY0-32" fmla="*/ 0 h 1159854"/>
                <a:gd name="connsiteX1-33" fmla="*/ 495643 w 495643"/>
                <a:gd name="connsiteY1-34" fmla="*/ 283488 h 1159854"/>
                <a:gd name="connsiteX2-35" fmla="*/ 337350 w 495643"/>
                <a:gd name="connsiteY2-36" fmla="*/ 1041719 h 1159854"/>
                <a:gd name="connsiteX3-37" fmla="*/ 0 w 495643"/>
                <a:gd name="connsiteY3-38" fmla="*/ 962025 h 1159854"/>
                <a:gd name="connsiteX4-39" fmla="*/ 219075 w 495643"/>
                <a:gd name="connsiteY4-40" fmla="*/ 0 h 1159854"/>
                <a:gd name="connsiteX0-41" fmla="*/ 219075 w 495643"/>
                <a:gd name="connsiteY0-42" fmla="*/ 0 h 1145450"/>
                <a:gd name="connsiteX1-43" fmla="*/ 495643 w 495643"/>
                <a:gd name="connsiteY1-44" fmla="*/ 283488 h 1145450"/>
                <a:gd name="connsiteX2-45" fmla="*/ 337350 w 495643"/>
                <a:gd name="connsiteY2-46" fmla="*/ 1041719 h 1145450"/>
                <a:gd name="connsiteX3-47" fmla="*/ 0 w 495643"/>
                <a:gd name="connsiteY3-48" fmla="*/ 962025 h 1145450"/>
                <a:gd name="connsiteX4-49" fmla="*/ 219075 w 495643"/>
                <a:gd name="connsiteY4-50" fmla="*/ 0 h 1145450"/>
                <a:gd name="connsiteX0-51" fmla="*/ 219075 w 495643"/>
                <a:gd name="connsiteY0-52" fmla="*/ 0 h 1144013"/>
                <a:gd name="connsiteX1-53" fmla="*/ 495643 w 495643"/>
                <a:gd name="connsiteY1-54" fmla="*/ 283488 h 1144013"/>
                <a:gd name="connsiteX2-55" fmla="*/ 337350 w 495643"/>
                <a:gd name="connsiteY2-56" fmla="*/ 1041719 h 1144013"/>
                <a:gd name="connsiteX3-57" fmla="*/ 0 w 495643"/>
                <a:gd name="connsiteY3-58" fmla="*/ 962025 h 1144013"/>
                <a:gd name="connsiteX4-59" fmla="*/ 219075 w 495643"/>
                <a:gd name="connsiteY4-60" fmla="*/ 0 h 1144013"/>
                <a:gd name="connsiteX0-61" fmla="*/ 219075 w 495643"/>
                <a:gd name="connsiteY0-62" fmla="*/ 0 h 1141141"/>
                <a:gd name="connsiteX1-63" fmla="*/ 495643 w 495643"/>
                <a:gd name="connsiteY1-64" fmla="*/ 283488 h 1141141"/>
                <a:gd name="connsiteX2-65" fmla="*/ 337350 w 495643"/>
                <a:gd name="connsiteY2-66" fmla="*/ 1041719 h 1141141"/>
                <a:gd name="connsiteX3-67" fmla="*/ 0 w 495643"/>
                <a:gd name="connsiteY3-68" fmla="*/ 962025 h 1141141"/>
                <a:gd name="connsiteX4-69" fmla="*/ 219075 w 495643"/>
                <a:gd name="connsiteY4-70" fmla="*/ 0 h 1141141"/>
                <a:gd name="connsiteX0-71" fmla="*/ 219075 w 495643"/>
                <a:gd name="connsiteY0-72" fmla="*/ 0 h 1141141"/>
                <a:gd name="connsiteX1-73" fmla="*/ 495643 w 495643"/>
                <a:gd name="connsiteY1-74" fmla="*/ 283488 h 1141141"/>
                <a:gd name="connsiteX2-75" fmla="*/ 337350 w 495643"/>
                <a:gd name="connsiteY2-76" fmla="*/ 1041719 h 1141141"/>
                <a:gd name="connsiteX3-77" fmla="*/ 0 w 495643"/>
                <a:gd name="connsiteY3-78" fmla="*/ 962025 h 1141141"/>
                <a:gd name="connsiteX4-79" fmla="*/ 219075 w 495643"/>
                <a:gd name="connsiteY4-80" fmla="*/ 0 h 1141141"/>
                <a:gd name="connsiteX0-81" fmla="*/ 219075 w 505510"/>
                <a:gd name="connsiteY0-82" fmla="*/ 0 h 1141141"/>
                <a:gd name="connsiteX1-83" fmla="*/ 505510 w 505510"/>
                <a:gd name="connsiteY1-84" fmla="*/ 260463 h 1141141"/>
                <a:gd name="connsiteX2-85" fmla="*/ 337350 w 505510"/>
                <a:gd name="connsiteY2-86" fmla="*/ 1041719 h 1141141"/>
                <a:gd name="connsiteX3-87" fmla="*/ 0 w 505510"/>
                <a:gd name="connsiteY3-88" fmla="*/ 962025 h 1141141"/>
                <a:gd name="connsiteX4-89" fmla="*/ 219075 w 505510"/>
                <a:gd name="connsiteY4-90" fmla="*/ 0 h 1141141"/>
                <a:gd name="connsiteX0-91" fmla="*/ 219075 w 512088"/>
                <a:gd name="connsiteY0-92" fmla="*/ 0 h 1141141"/>
                <a:gd name="connsiteX1-93" fmla="*/ 512088 w 512088"/>
                <a:gd name="connsiteY1-94" fmla="*/ 250595 h 1141141"/>
                <a:gd name="connsiteX2-95" fmla="*/ 337350 w 512088"/>
                <a:gd name="connsiteY2-96" fmla="*/ 1041719 h 1141141"/>
                <a:gd name="connsiteX3-97" fmla="*/ 0 w 512088"/>
                <a:gd name="connsiteY3-98" fmla="*/ 962025 h 1141141"/>
                <a:gd name="connsiteX4-99" fmla="*/ 219075 w 512088"/>
                <a:gd name="connsiteY4-100" fmla="*/ 0 h 1141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2088" h="1141141">
                  <a:moveTo>
                    <a:pt x="219075" y="0"/>
                  </a:moveTo>
                  <a:lnTo>
                    <a:pt x="512088" y="250595"/>
                  </a:lnTo>
                  <a:lnTo>
                    <a:pt x="337350" y="1041719"/>
                  </a:lnTo>
                  <a:cubicBezTo>
                    <a:pt x="215032" y="1222373"/>
                    <a:pt x="617" y="1133316"/>
                    <a:pt x="0" y="962025"/>
                  </a:cubicBezTo>
                  <a:cubicBezTo>
                    <a:pt x="73025" y="641350"/>
                    <a:pt x="119736" y="320675"/>
                    <a:pt x="2190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5" name="Rectangle 16"/>
          <p:cNvSpPr/>
          <p:nvPr/>
        </p:nvSpPr>
        <p:spPr>
          <a:xfrm rot="2700000">
            <a:off x="925984" y="5022639"/>
            <a:ext cx="191185" cy="34275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9"/>
          <p:cNvSpPr/>
          <p:nvPr/>
        </p:nvSpPr>
        <p:spPr>
          <a:xfrm>
            <a:off x="904197" y="3939246"/>
            <a:ext cx="236869" cy="22173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6"/>
          <p:cNvSpPr/>
          <p:nvPr/>
        </p:nvSpPr>
        <p:spPr>
          <a:xfrm>
            <a:off x="10804365" y="2375559"/>
            <a:ext cx="279940" cy="23400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Oval 21"/>
          <p:cNvSpPr>
            <a:spLocks noChangeAspect="1"/>
          </p:cNvSpPr>
          <p:nvPr/>
        </p:nvSpPr>
        <p:spPr>
          <a:xfrm>
            <a:off x="10817057" y="3513118"/>
            <a:ext cx="254996" cy="25712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 Presentation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042138" y="1483821"/>
            <a:ext cx="2980057" cy="1131223"/>
            <a:chOff x="539552" y="2708920"/>
            <a:chExt cx="1872208" cy="1131223"/>
          </a:xfrm>
        </p:grpSpPr>
        <p:sp>
          <p:nvSpPr>
            <p:cNvPr id="17" name="Rounded Rectangle 41"/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552" y="3193812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Contents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Title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69805" y="1483821"/>
            <a:ext cx="2980057" cy="1131223"/>
            <a:chOff x="539552" y="2708920"/>
            <a:chExt cx="1872208" cy="1131223"/>
          </a:xfrm>
        </p:grpSpPr>
        <p:sp>
          <p:nvSpPr>
            <p:cNvPr id="21" name="Rounded Rectangle 51"/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9552" y="3193812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idx="10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2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13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idx="14"/>
          </p:nvPr>
        </p:nvSpPr>
        <p:spPr/>
      </p:sp>
      <p:sp>
        <p:nvSpPr>
          <p:cNvPr id="12" name="Picture Placeholder 11"/>
          <p:cNvSpPr>
            <a:spLocks noGrp="1"/>
          </p:cNvSpPr>
          <p:nvPr>
            <p:ph type="pic" idx="15"/>
          </p:nvPr>
        </p:nvSpPr>
        <p:spPr/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anose="020B0604020202020204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方正舒体" panose="02010601030101010101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743298" y="2034513"/>
            <a:ext cx="4043549" cy="728318"/>
            <a:chOff x="467544" y="1628800"/>
            <a:chExt cx="2795302" cy="728318"/>
          </a:xfrm>
        </p:grpSpPr>
        <p:sp>
          <p:nvSpPr>
            <p:cNvPr id="140" name="TextBox 139"/>
            <p:cNvSpPr txBox="1"/>
            <p:nvPr/>
          </p:nvSpPr>
          <p:spPr>
            <a:xfrm>
              <a:off x="467544" y="1628800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67544" y="1895453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743298" y="5681831"/>
            <a:ext cx="4043549" cy="728318"/>
            <a:chOff x="467544" y="5498541"/>
            <a:chExt cx="2795302" cy="728318"/>
          </a:xfrm>
        </p:grpSpPr>
        <p:sp>
          <p:nvSpPr>
            <p:cNvPr id="143" name="TextBox 142"/>
            <p:cNvSpPr txBox="1"/>
            <p:nvPr/>
          </p:nvSpPr>
          <p:spPr>
            <a:xfrm>
              <a:off x="467544" y="5498541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467544" y="5765194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45" name="Freeform 32"/>
          <p:cNvSpPr/>
          <p:nvPr/>
        </p:nvSpPr>
        <p:spPr>
          <a:xfrm>
            <a:off x="4814154" y="4585125"/>
            <a:ext cx="260767" cy="1270863"/>
          </a:xfrm>
          <a:custGeom>
            <a:avLst/>
            <a:gdLst>
              <a:gd name="connsiteX0" fmla="*/ 0 w 220980"/>
              <a:gd name="connsiteY0" fmla="*/ 0 h 807720"/>
              <a:gd name="connsiteX1" fmla="*/ 220980 w 220980"/>
              <a:gd name="connsiteY1" fmla="*/ 0 h 807720"/>
              <a:gd name="connsiteX2" fmla="*/ 220980 w 220980"/>
              <a:gd name="connsiteY2" fmla="*/ 807720 h 807720"/>
              <a:gd name="connsiteX3" fmla="*/ 7620 w 220980"/>
              <a:gd name="connsiteY3" fmla="*/ 80772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" h="807720">
                <a:moveTo>
                  <a:pt x="0" y="0"/>
                </a:moveTo>
                <a:lnTo>
                  <a:pt x="220980" y="0"/>
                </a:lnTo>
                <a:lnTo>
                  <a:pt x="220980" y="807720"/>
                </a:lnTo>
                <a:lnTo>
                  <a:pt x="7620" y="807720"/>
                </a:lnTo>
              </a:path>
            </a:pathLst>
          </a:cu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6" name="Freeform 99"/>
          <p:cNvSpPr/>
          <p:nvPr/>
        </p:nvSpPr>
        <p:spPr>
          <a:xfrm flipH="1">
            <a:off x="7014588" y="4585127"/>
            <a:ext cx="264639" cy="1270861"/>
          </a:xfrm>
          <a:custGeom>
            <a:avLst/>
            <a:gdLst>
              <a:gd name="connsiteX0" fmla="*/ 0 w 220980"/>
              <a:gd name="connsiteY0" fmla="*/ 0 h 807720"/>
              <a:gd name="connsiteX1" fmla="*/ 220980 w 220980"/>
              <a:gd name="connsiteY1" fmla="*/ 0 h 807720"/>
              <a:gd name="connsiteX2" fmla="*/ 220980 w 220980"/>
              <a:gd name="connsiteY2" fmla="*/ 807720 h 807720"/>
              <a:gd name="connsiteX3" fmla="*/ 7620 w 220980"/>
              <a:gd name="connsiteY3" fmla="*/ 80772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" h="807720">
                <a:moveTo>
                  <a:pt x="0" y="0"/>
                </a:moveTo>
                <a:lnTo>
                  <a:pt x="220980" y="0"/>
                </a:lnTo>
                <a:lnTo>
                  <a:pt x="220980" y="807720"/>
                </a:lnTo>
                <a:lnTo>
                  <a:pt x="7620" y="807720"/>
                </a:lnTo>
              </a:path>
            </a:pathLst>
          </a:cu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7" name="Freeform 33"/>
          <p:cNvSpPr/>
          <p:nvPr/>
        </p:nvSpPr>
        <p:spPr>
          <a:xfrm>
            <a:off x="4251960" y="2206812"/>
            <a:ext cx="925448" cy="1187367"/>
          </a:xfrm>
          <a:custGeom>
            <a:avLst/>
            <a:gdLst>
              <a:gd name="connsiteX0" fmla="*/ 0 w 807720"/>
              <a:gd name="connsiteY0" fmla="*/ 777240 h 777240"/>
              <a:gd name="connsiteX1" fmla="*/ 807720 w 807720"/>
              <a:gd name="connsiteY1" fmla="*/ 777240 h 777240"/>
              <a:gd name="connsiteX2" fmla="*/ 807720 w 807720"/>
              <a:gd name="connsiteY2" fmla="*/ 0 h 777240"/>
              <a:gd name="connsiteX3" fmla="*/ 556260 w 807720"/>
              <a:gd name="connsiteY3" fmla="*/ 0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720" h="777240">
                <a:moveTo>
                  <a:pt x="0" y="777240"/>
                </a:moveTo>
                <a:lnTo>
                  <a:pt x="807720" y="777240"/>
                </a:lnTo>
                <a:lnTo>
                  <a:pt x="807720" y="0"/>
                </a:lnTo>
                <a:lnTo>
                  <a:pt x="556260" y="0"/>
                </a:lnTo>
              </a:path>
            </a:pathLst>
          </a:cu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8" name="Freeform 100"/>
          <p:cNvSpPr/>
          <p:nvPr/>
        </p:nvSpPr>
        <p:spPr>
          <a:xfrm flipH="1">
            <a:off x="6953698" y="2203397"/>
            <a:ext cx="1015666" cy="1190781"/>
          </a:xfrm>
          <a:custGeom>
            <a:avLst/>
            <a:gdLst>
              <a:gd name="connsiteX0" fmla="*/ 0 w 807720"/>
              <a:gd name="connsiteY0" fmla="*/ 777240 h 777240"/>
              <a:gd name="connsiteX1" fmla="*/ 807720 w 807720"/>
              <a:gd name="connsiteY1" fmla="*/ 777240 h 777240"/>
              <a:gd name="connsiteX2" fmla="*/ 807720 w 807720"/>
              <a:gd name="connsiteY2" fmla="*/ 0 h 777240"/>
              <a:gd name="connsiteX3" fmla="*/ 556260 w 807720"/>
              <a:gd name="connsiteY3" fmla="*/ 0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720" h="777240">
                <a:moveTo>
                  <a:pt x="0" y="777240"/>
                </a:moveTo>
                <a:lnTo>
                  <a:pt x="807720" y="777240"/>
                </a:lnTo>
                <a:lnTo>
                  <a:pt x="807720" y="0"/>
                </a:lnTo>
                <a:lnTo>
                  <a:pt x="556260" y="0"/>
                </a:lnTo>
              </a:path>
            </a:pathLst>
          </a:cu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7365856" y="2034513"/>
            <a:ext cx="4043549" cy="728318"/>
            <a:chOff x="5841856" y="1628800"/>
            <a:chExt cx="2795302" cy="728318"/>
          </a:xfrm>
        </p:grpSpPr>
        <p:sp>
          <p:nvSpPr>
            <p:cNvPr id="150" name="TextBox 149"/>
            <p:cNvSpPr txBox="1"/>
            <p:nvPr/>
          </p:nvSpPr>
          <p:spPr>
            <a:xfrm>
              <a:off x="5841856" y="1628800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5841856" y="1895453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7365856" y="5681831"/>
            <a:ext cx="4043549" cy="728318"/>
            <a:chOff x="5841856" y="5498541"/>
            <a:chExt cx="2795302" cy="728318"/>
          </a:xfrm>
        </p:grpSpPr>
        <p:sp>
          <p:nvSpPr>
            <p:cNvPr id="153" name="TextBox 152"/>
            <p:cNvSpPr txBox="1"/>
            <p:nvPr/>
          </p:nvSpPr>
          <p:spPr>
            <a:xfrm>
              <a:off x="5841856" y="5498541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5841856" y="5765194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55" name="TextBox 154"/>
          <p:cNvSpPr txBox="1"/>
          <p:nvPr/>
        </p:nvSpPr>
        <p:spPr>
          <a:xfrm>
            <a:off x="5177408" y="3179145"/>
            <a:ext cx="1820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anose="020B0604020202020204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241272" y="4977346"/>
            <a:ext cx="169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2793159" y="3512778"/>
            <a:ext cx="6603881" cy="1310591"/>
            <a:chOff x="1746957" y="2369020"/>
            <a:chExt cx="5644433" cy="1120181"/>
          </a:xfrm>
        </p:grpSpPr>
        <p:sp>
          <p:nvSpPr>
            <p:cNvPr id="158" name="Rounded Rectangle 37"/>
            <p:cNvSpPr/>
            <p:nvPr/>
          </p:nvSpPr>
          <p:spPr>
            <a:xfrm rot="18900000">
              <a:off x="1746957" y="2369020"/>
              <a:ext cx="1120181" cy="1120181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9" name="Rounded Rectangle 39"/>
            <p:cNvSpPr/>
            <p:nvPr/>
          </p:nvSpPr>
          <p:spPr>
            <a:xfrm rot="18900000">
              <a:off x="6271209" y="2369020"/>
              <a:ext cx="1120181" cy="1120181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60" name="Group 159"/>
            <p:cNvGrpSpPr/>
            <p:nvPr/>
          </p:nvGrpSpPr>
          <p:grpSpPr>
            <a:xfrm>
              <a:off x="4182377" y="2551068"/>
              <a:ext cx="756084" cy="756084"/>
              <a:chOff x="4182377" y="2551068"/>
              <a:chExt cx="756084" cy="756084"/>
            </a:xfrm>
          </p:grpSpPr>
          <p:sp>
            <p:nvSpPr>
              <p:cNvPr id="165" name="Rounded Rectangle 43"/>
              <p:cNvSpPr/>
              <p:nvPr/>
            </p:nvSpPr>
            <p:spPr>
              <a:xfrm rot="18900000">
                <a:off x="4182377" y="2551068"/>
                <a:ext cx="756084" cy="756084"/>
              </a:xfrm>
              <a:prstGeom prst="roundRect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6" name="Rounded Rectangle 44"/>
              <p:cNvSpPr/>
              <p:nvPr/>
            </p:nvSpPr>
            <p:spPr>
              <a:xfrm rot="18900000">
                <a:off x="4261107" y="2629798"/>
                <a:ext cx="598625" cy="598625"/>
              </a:xfrm>
              <a:prstGeom prst="roundRect">
                <a:avLst/>
              </a:prstGeom>
              <a:solidFill>
                <a:schemeClr val="bg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61" name="Rounded Rectangle 47"/>
            <p:cNvSpPr/>
            <p:nvPr/>
          </p:nvSpPr>
          <p:spPr>
            <a:xfrm rot="8100000">
              <a:off x="5746976" y="2499103"/>
              <a:ext cx="860927" cy="860927"/>
            </a:xfrm>
            <a:custGeom>
              <a:avLst/>
              <a:gdLst/>
              <a:ahLst/>
              <a:cxnLst/>
              <a:rect l="l" t="t" r="r" b="b"/>
              <a:pathLst>
                <a:path w="860927" h="860927">
                  <a:moveTo>
                    <a:pt x="818900" y="42027"/>
                  </a:moveTo>
                  <a:cubicBezTo>
                    <a:pt x="844866" y="67994"/>
                    <a:pt x="860927" y="103867"/>
                    <a:pt x="860927" y="143491"/>
                  </a:cubicBezTo>
                  <a:lnTo>
                    <a:pt x="860927" y="488376"/>
                  </a:lnTo>
                  <a:lnTo>
                    <a:pt x="642643" y="488376"/>
                  </a:lnTo>
                  <a:cubicBezTo>
                    <a:pt x="563396" y="488376"/>
                    <a:pt x="499152" y="552619"/>
                    <a:pt x="499152" y="631867"/>
                  </a:cubicBezTo>
                  <a:lnTo>
                    <a:pt x="499152" y="860927"/>
                  </a:lnTo>
                  <a:lnTo>
                    <a:pt x="143491" y="860927"/>
                  </a:lnTo>
                  <a:cubicBezTo>
                    <a:pt x="64243" y="860927"/>
                    <a:pt x="0" y="796684"/>
                    <a:pt x="0" y="717436"/>
                  </a:cubicBezTo>
                  <a:lnTo>
                    <a:pt x="0" y="143491"/>
                  </a:lnTo>
                  <a:cubicBezTo>
                    <a:pt x="0" y="64243"/>
                    <a:pt x="64243" y="0"/>
                    <a:pt x="143491" y="0"/>
                  </a:cubicBezTo>
                  <a:lnTo>
                    <a:pt x="717436" y="0"/>
                  </a:lnTo>
                  <a:cubicBezTo>
                    <a:pt x="757060" y="0"/>
                    <a:pt x="792933" y="16061"/>
                    <a:pt x="818900" y="420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2" name="Chevron 40"/>
            <p:cNvSpPr/>
            <p:nvPr/>
          </p:nvSpPr>
          <p:spPr>
            <a:xfrm>
              <a:off x="5148064" y="2674238"/>
              <a:ext cx="365467" cy="50405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3" name="Chevron 41"/>
            <p:cNvSpPr/>
            <p:nvPr/>
          </p:nvSpPr>
          <p:spPr>
            <a:xfrm rot="10800000">
              <a:off x="3563889" y="2681848"/>
              <a:ext cx="365467" cy="50405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4" name="Rounded Rectangle 47"/>
            <p:cNvSpPr/>
            <p:nvPr/>
          </p:nvSpPr>
          <p:spPr>
            <a:xfrm rot="18900000">
              <a:off x="2524657" y="2500121"/>
              <a:ext cx="860927" cy="860927"/>
            </a:xfrm>
            <a:custGeom>
              <a:avLst/>
              <a:gdLst/>
              <a:ahLst/>
              <a:cxnLst/>
              <a:rect l="l" t="t" r="r" b="b"/>
              <a:pathLst>
                <a:path w="860927" h="860927">
                  <a:moveTo>
                    <a:pt x="818900" y="42027"/>
                  </a:moveTo>
                  <a:cubicBezTo>
                    <a:pt x="844866" y="67994"/>
                    <a:pt x="860927" y="103867"/>
                    <a:pt x="860927" y="143491"/>
                  </a:cubicBezTo>
                  <a:lnTo>
                    <a:pt x="860927" y="488376"/>
                  </a:lnTo>
                  <a:lnTo>
                    <a:pt x="642643" y="488376"/>
                  </a:lnTo>
                  <a:cubicBezTo>
                    <a:pt x="563396" y="488376"/>
                    <a:pt x="499152" y="552619"/>
                    <a:pt x="499152" y="631867"/>
                  </a:cubicBezTo>
                  <a:lnTo>
                    <a:pt x="499152" y="860927"/>
                  </a:lnTo>
                  <a:lnTo>
                    <a:pt x="143491" y="860927"/>
                  </a:lnTo>
                  <a:cubicBezTo>
                    <a:pt x="64243" y="860927"/>
                    <a:pt x="0" y="796684"/>
                    <a:pt x="0" y="717436"/>
                  </a:cubicBezTo>
                  <a:lnTo>
                    <a:pt x="0" y="143491"/>
                  </a:lnTo>
                  <a:cubicBezTo>
                    <a:pt x="0" y="64243"/>
                    <a:pt x="64243" y="0"/>
                    <a:pt x="143491" y="0"/>
                  </a:cubicBezTo>
                  <a:lnTo>
                    <a:pt x="717436" y="0"/>
                  </a:lnTo>
                  <a:cubicBezTo>
                    <a:pt x="757060" y="0"/>
                    <a:pt x="792933" y="16061"/>
                    <a:pt x="818900" y="420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7" name="Parallelogram 15"/>
          <p:cNvSpPr/>
          <p:nvPr/>
        </p:nvSpPr>
        <p:spPr>
          <a:xfrm flipH="1">
            <a:off x="3851292" y="4001567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8" name="Rounded Rectangle 32"/>
          <p:cNvSpPr/>
          <p:nvPr/>
        </p:nvSpPr>
        <p:spPr>
          <a:xfrm>
            <a:off x="3015816" y="4032643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9" name="Rectangle 9"/>
          <p:cNvSpPr/>
          <p:nvPr/>
        </p:nvSpPr>
        <p:spPr>
          <a:xfrm>
            <a:off x="5904720" y="398444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0" name="Chord 15"/>
          <p:cNvSpPr/>
          <p:nvPr/>
        </p:nvSpPr>
        <p:spPr>
          <a:xfrm>
            <a:off x="8903023" y="394767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1" name="Rectangle 16"/>
          <p:cNvSpPr/>
          <p:nvPr/>
        </p:nvSpPr>
        <p:spPr>
          <a:xfrm>
            <a:off x="7969364" y="405467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bstract bubb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0074"/>
      </a:accent1>
      <a:accent2>
        <a:srgbClr val="B600E0"/>
      </a:accent2>
      <a:accent3>
        <a:srgbClr val="2FD0BC"/>
      </a:accent3>
      <a:accent4>
        <a:srgbClr val="6166F0"/>
      </a:accent4>
      <a:accent5>
        <a:srgbClr val="D8D8D8"/>
      </a:accent5>
      <a:accent6>
        <a:srgbClr val="26262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freeppt7.com">
  <a:themeElements>
    <a:clrScheme name="abstract bubb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0074"/>
      </a:accent1>
      <a:accent2>
        <a:srgbClr val="B600E0"/>
      </a:accent2>
      <a:accent3>
        <a:srgbClr val="2FD0BC"/>
      </a:accent3>
      <a:accent4>
        <a:srgbClr val="6166F0"/>
      </a:accent4>
      <a:accent5>
        <a:srgbClr val="D8D8D8"/>
      </a:accent5>
      <a:accent6>
        <a:srgbClr val="26262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bstract bubb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0074"/>
      </a:accent1>
      <a:accent2>
        <a:srgbClr val="B600E0"/>
      </a:accent2>
      <a:accent3>
        <a:srgbClr val="2FD0BC"/>
      </a:accent3>
      <a:accent4>
        <a:srgbClr val="6166F0"/>
      </a:accent4>
      <a:accent5>
        <a:srgbClr val="D8D8D8"/>
      </a:accent5>
      <a:accent6>
        <a:srgbClr val="26262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5808</Words>
  <Application>Microsoft Office PowerPoint</Application>
  <PresentationFormat>宽屏</PresentationFormat>
  <Paragraphs>648</Paragraphs>
  <Slides>49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49</vt:i4>
      </vt:variant>
    </vt:vector>
  </HeadingPairs>
  <TitlesOfParts>
    <vt:vector size="62" baseType="lpstr">
      <vt:lpstr>Arial Unicode MS</vt:lpstr>
      <vt:lpstr>HY견명조</vt:lpstr>
      <vt:lpstr>Meiryo</vt:lpstr>
      <vt:lpstr>等线</vt:lpstr>
      <vt:lpstr>方正舒体</vt:lpstr>
      <vt:lpstr>宋体</vt:lpstr>
      <vt:lpstr>微软雅黑</vt:lpstr>
      <vt:lpstr>Arial</vt:lpstr>
      <vt:lpstr>Calibri</vt:lpstr>
      <vt:lpstr>Wingdings</vt:lpstr>
      <vt:lpstr>https://www.freeppt7.com</vt:lpstr>
      <vt:lpstr>https://freeppt7.com</vt:lpstr>
      <vt:lpstr>Section Break Slide 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www.freeppt7.com</dc:creator>
  <cp:lastModifiedBy>宇 之灵</cp:lastModifiedBy>
  <cp:revision>102</cp:revision>
  <dcterms:created xsi:type="dcterms:W3CDTF">2018-04-24T17:14:00Z</dcterms:created>
  <dcterms:modified xsi:type="dcterms:W3CDTF">2018-11-11T07:20:58Z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2052-10.1.0.7565</vt:lpwstr>
  </property>
</Properties>
</file>