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46"/>
  </p:notesMasterIdLst>
  <p:sldIdLst>
    <p:sldId id="337" r:id="rId2"/>
    <p:sldId id="375" r:id="rId3"/>
    <p:sldId id="366" r:id="rId4"/>
    <p:sldId id="368" r:id="rId5"/>
    <p:sldId id="291" r:id="rId6"/>
    <p:sldId id="373" r:id="rId7"/>
    <p:sldId id="343" r:id="rId8"/>
    <p:sldId id="349" r:id="rId9"/>
    <p:sldId id="347" r:id="rId10"/>
    <p:sldId id="350" r:id="rId11"/>
    <p:sldId id="289" r:id="rId12"/>
    <p:sldId id="369" r:id="rId13"/>
    <p:sldId id="335" r:id="rId14"/>
    <p:sldId id="358" r:id="rId15"/>
    <p:sldId id="338" r:id="rId16"/>
    <p:sldId id="352" r:id="rId17"/>
    <p:sldId id="320" r:id="rId18"/>
    <p:sldId id="355" r:id="rId19"/>
    <p:sldId id="340" r:id="rId20"/>
    <p:sldId id="370" r:id="rId21"/>
    <p:sldId id="361" r:id="rId22"/>
    <p:sldId id="290" r:id="rId23"/>
    <p:sldId id="353" r:id="rId24"/>
    <p:sldId id="342" r:id="rId25"/>
    <p:sldId id="357" r:id="rId26"/>
    <p:sldId id="356" r:id="rId27"/>
    <p:sldId id="346" r:id="rId28"/>
    <p:sldId id="371" r:id="rId29"/>
    <p:sldId id="299" r:id="rId30"/>
    <p:sldId id="284" r:id="rId31"/>
    <p:sldId id="341" r:id="rId32"/>
    <p:sldId id="319" r:id="rId33"/>
    <p:sldId id="332" r:id="rId34"/>
    <p:sldId id="354" r:id="rId35"/>
    <p:sldId id="321" r:id="rId36"/>
    <p:sldId id="372" r:id="rId37"/>
    <p:sldId id="359" r:id="rId38"/>
    <p:sldId id="360" r:id="rId39"/>
    <p:sldId id="277" r:id="rId40"/>
    <p:sldId id="334" r:id="rId41"/>
    <p:sldId id="293" r:id="rId42"/>
    <p:sldId id="295" r:id="rId43"/>
    <p:sldId id="331" r:id="rId44"/>
    <p:sldId id="288" r:id="rId45"/>
  </p:sldIdLst>
  <p:sldSz cx="9144000" cy="5143500" type="screen16x9"/>
  <p:notesSz cx="6858000" cy="9144000"/>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p:defaultTextStyle>
  <p:extLst>
    <p:ext uri="{EFAFB233-063F-42B5-8137-9DF3F51BA10A}">
      <p15:sldGuideLst xmlns:p15="http://schemas.microsoft.com/office/powerpoint/2012/main">
        <p15:guide id="1" orient="horz" pos="1416">
          <p15:clr>
            <a:srgbClr val="A4A3A4"/>
          </p15:clr>
        </p15:guide>
        <p15:guide id="2" orient="horz" pos="327">
          <p15:clr>
            <a:srgbClr val="A4A3A4"/>
          </p15:clr>
        </p15:guide>
        <p15:guide id="3" orient="horz" pos="2402">
          <p15:clr>
            <a:srgbClr val="A4A3A4"/>
          </p15:clr>
        </p15:guide>
        <p15:guide id="4" orient="horz" pos="2674">
          <p15:clr>
            <a:srgbClr val="A4A3A4"/>
          </p15:clr>
        </p15:guide>
        <p15:guide id="5" orient="horz" pos="3083">
          <p15:clr>
            <a:srgbClr val="A4A3A4"/>
          </p15:clr>
        </p15:guide>
        <p15:guide id="6" pos="295">
          <p15:clr>
            <a:srgbClr val="A4A3A4"/>
          </p15:clr>
        </p15:guide>
        <p15:guide id="7" pos="2880">
          <p15:clr>
            <a:srgbClr val="A4A3A4"/>
          </p15:clr>
        </p15:guide>
        <p15:guide id="8"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AC0000"/>
    <a:srgbClr val="DE0000"/>
    <a:srgbClr val="FF0000"/>
    <a:srgbClr val="FF7C80"/>
    <a:srgbClr val="FF6600"/>
    <a:srgbClr val="133FCB"/>
    <a:srgbClr val="0F319D"/>
    <a:srgbClr val="067C0C"/>
    <a:srgbClr val="08A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7" autoAdjust="0"/>
    <p:restoredTop sz="94651" autoAdjust="0"/>
  </p:normalViewPr>
  <p:slideViewPr>
    <p:cSldViewPr>
      <p:cViewPr varScale="1">
        <p:scale>
          <a:sx n="90" d="100"/>
          <a:sy n="90" d="100"/>
        </p:scale>
        <p:origin x="852" y="90"/>
      </p:cViewPr>
      <p:guideLst>
        <p:guide orient="horz" pos="1416"/>
        <p:guide orient="horz" pos="327"/>
        <p:guide orient="horz" pos="2402"/>
        <p:guide orient="horz" pos="2674"/>
        <p:guide orient="horz" pos="3083"/>
        <p:guide pos="295"/>
        <p:guide pos="2880"/>
        <p:guide pos="5465"/>
      </p:guideLst>
    </p:cSldViewPr>
  </p:slideViewPr>
  <p:notesTextViewPr>
    <p:cViewPr>
      <p:scale>
        <a:sx n="100" d="100"/>
        <a:sy n="100" d="100"/>
      </p:scale>
      <p:origin x="0" y="0"/>
    </p:cViewPr>
  </p:notesTextViewPr>
  <p:sorterViewPr>
    <p:cViewPr>
      <p:scale>
        <a:sx n="125" d="100"/>
        <a:sy n="125" d="100"/>
      </p:scale>
      <p:origin x="0" y="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pPr>
              <a:defRPr/>
            </a:pPr>
            <a:fld id="{CA5E8DB0-55DC-4221-A99C-988BCD133BF3}" type="slidenum">
              <a:rPr lang="en-US" altLang="zh-CN"/>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1pPr>
    <a:lvl2pPr marL="42291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2pPr>
    <a:lvl3pPr marL="84772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3pPr>
    <a:lvl4pPr marL="127190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4pPr>
    <a:lvl5pPr marL="169545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5pPr>
    <a:lvl6pPr marL="2120265" algn="l" defTabSz="847725" rtl="0" eaLnBrk="1" latinLnBrk="0" hangingPunct="1">
      <a:defRPr sz="1100" kern="1200">
        <a:solidFill>
          <a:schemeClr val="tx1"/>
        </a:solidFill>
        <a:latin typeface="+mn-lt"/>
        <a:ea typeface="+mn-ea"/>
        <a:cs typeface="+mn-cs"/>
      </a:defRPr>
    </a:lvl6pPr>
    <a:lvl7pPr marL="2544445" algn="l" defTabSz="847725" rtl="0" eaLnBrk="1" latinLnBrk="0" hangingPunct="1">
      <a:defRPr sz="1100" kern="1200">
        <a:solidFill>
          <a:schemeClr val="tx1"/>
        </a:solidFill>
        <a:latin typeface="+mn-lt"/>
        <a:ea typeface="+mn-ea"/>
        <a:cs typeface="+mn-cs"/>
      </a:defRPr>
    </a:lvl7pPr>
    <a:lvl8pPr marL="2967990" algn="l" defTabSz="847725" rtl="0" eaLnBrk="1" latinLnBrk="0" hangingPunct="1">
      <a:defRPr sz="1100" kern="1200">
        <a:solidFill>
          <a:schemeClr val="tx1"/>
        </a:solidFill>
        <a:latin typeface="+mn-lt"/>
        <a:ea typeface="+mn-ea"/>
        <a:cs typeface="+mn-cs"/>
      </a:defRPr>
    </a:lvl8pPr>
    <a:lvl9pPr marL="3392170" algn="l" defTabSz="84772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0</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9</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10</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11</a:t>
            </a:fld>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12</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13</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14</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15</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16</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17</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18</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643786-260A-4652-8D18-6DF54F07A6C2}" type="slidenum">
              <a:rPr lang="zh-CN" altLang="en-US" smtClean="0"/>
              <a:t>1</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19</a:t>
            </a:fld>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20</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21</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22</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23</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24</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25</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26</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27</a:t>
            </a:fld>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28</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a:t>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29</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30</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31</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32</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33</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34</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35</a:t>
            </a:fld>
            <a:endParaRPr lang="en-US"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36</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37</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38</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a:t>
            </a:fld>
            <a:endParaRPr lang="en-US"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39</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40</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41</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42</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43</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5</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6</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7</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8</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lvl1pPr>
              <a:defRPr/>
            </a:lvl1pPr>
          </a:lstStyle>
          <a:p>
            <a:pPr>
              <a:defRPr/>
            </a:pPr>
            <a:fld id="{0FA59DB0-1DD9-4097-83B0-51B0BCFE5A5D}" type="datetimeFigureOut">
              <a:rPr lang="zh-CN" altLang="en-US"/>
              <a:t>2018/11/11 Sunday</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lvl1pPr>
              <a:defRPr/>
            </a:lvl1pPr>
          </a:lstStyle>
          <a:p>
            <a:fld id="{DB9479F6-FA64-44DF-B1EA-7E0AE9E1ED2A}" type="slidenum">
              <a:rPr lang="zh-CN" altLang="en-US"/>
              <a:t>‹#›</a:t>
            </a:fld>
            <a:endParaRPr lang="zh-CN" altLang="en-US"/>
          </a:p>
        </p:txBody>
      </p:sp>
    </p:spTree>
  </p:cSld>
  <p:clrMapOvr>
    <a:masterClrMapping/>
  </p:clrMapOvr>
  <p:transition spd="slow" advTm="3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261557" y="182281"/>
            <a:ext cx="3697941" cy="411956"/>
          </a:xfrm>
          <a:prstGeom prst="rect">
            <a:avLst/>
          </a:prstGeom>
        </p:spPr>
        <p:txBody>
          <a:bodyPr>
            <a:normAutofit/>
          </a:bodyPr>
          <a:lstStyle>
            <a:lvl1pPr>
              <a:defRPr sz="2400" b="1"/>
            </a:lvl1pPr>
          </a:lstStyle>
          <a:p>
            <a:r>
              <a:rPr lang="zh-CN" altLang="en-US" dirty="0"/>
              <a:t>单击此处添加标题</a:t>
            </a:r>
          </a:p>
        </p:txBody>
      </p:sp>
    </p:spTree>
    <p:extLst>
      <p:ext uri="{BB962C8B-B14F-4D97-AF65-F5344CB8AC3E}">
        <p14:creationId xmlns:p14="http://schemas.microsoft.com/office/powerpoint/2010/main" val="70847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72545" tIns="36273" rIns="72545" bIns="36273" anchor="b"/>
          <a:lstStyle>
            <a:lvl1pPr algn="l">
              <a:defRPr sz="19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72545" tIns="36273" rIns="72545" bIns="36273"/>
          <a:lstStyle>
            <a:lvl1pPr marL="0" indent="0">
              <a:buNone/>
              <a:defRPr sz="2900"/>
            </a:lvl1pPr>
            <a:lvl2pPr marL="424180" indent="0">
              <a:buNone/>
              <a:defRPr sz="2600"/>
            </a:lvl2pPr>
            <a:lvl3pPr marL="848360" indent="0">
              <a:buNone/>
              <a:defRPr sz="2200"/>
            </a:lvl3pPr>
            <a:lvl4pPr marL="1271905" indent="0">
              <a:buNone/>
              <a:defRPr sz="1900"/>
            </a:lvl4pPr>
            <a:lvl5pPr marL="1696085" indent="0">
              <a:buNone/>
              <a:defRPr sz="1900"/>
            </a:lvl5pPr>
            <a:lvl6pPr marL="2120265" indent="0">
              <a:buNone/>
              <a:defRPr sz="1900"/>
            </a:lvl6pPr>
            <a:lvl7pPr marL="2544445" indent="0">
              <a:buNone/>
              <a:defRPr sz="1900"/>
            </a:lvl7pPr>
            <a:lvl8pPr marL="2967990" indent="0">
              <a:buNone/>
              <a:defRPr sz="1900"/>
            </a:lvl8pPr>
            <a:lvl9pPr marL="3392170" indent="0">
              <a:buNone/>
              <a:defRPr sz="1900"/>
            </a:lvl9pPr>
          </a:lstStyle>
          <a:p>
            <a:pPr lvl="0"/>
            <a:endParaRPr lang="zh-CN" altLang="en-US" noProof="0"/>
          </a:p>
        </p:txBody>
      </p:sp>
      <p:sp>
        <p:nvSpPr>
          <p:cNvPr id="4" name="文本占位符 3"/>
          <p:cNvSpPr>
            <a:spLocks noGrp="1"/>
          </p:cNvSpPr>
          <p:nvPr>
            <p:ph type="body" sz="half" idx="2"/>
          </p:nvPr>
        </p:nvSpPr>
        <p:spPr>
          <a:xfrm>
            <a:off x="1792288" y="4025509"/>
            <a:ext cx="5486400" cy="603645"/>
          </a:xfrm>
          <a:prstGeom prst="rect">
            <a:avLst/>
          </a:prstGeom>
        </p:spPr>
        <p:txBody>
          <a:bodyPr lIns="72545" tIns="36273" rIns="72545" bIns="36273"/>
          <a:lstStyle>
            <a:lvl1pPr marL="0" indent="0">
              <a:buNone/>
              <a:defRPr sz="1300"/>
            </a:lvl1pPr>
            <a:lvl2pPr marL="424180" indent="0">
              <a:buNone/>
              <a:defRPr sz="1100"/>
            </a:lvl2pPr>
            <a:lvl3pPr marL="848360" indent="0">
              <a:buNone/>
              <a:defRPr sz="1000"/>
            </a:lvl3pPr>
            <a:lvl4pPr marL="1271905" indent="0">
              <a:buNone/>
              <a:defRPr sz="800"/>
            </a:lvl4pPr>
            <a:lvl5pPr marL="1696085" indent="0">
              <a:buNone/>
              <a:defRPr sz="800"/>
            </a:lvl5pPr>
            <a:lvl6pPr marL="2120265" indent="0">
              <a:buNone/>
              <a:defRPr sz="800"/>
            </a:lvl6pPr>
            <a:lvl7pPr marL="2544445" indent="0">
              <a:buNone/>
              <a:defRPr sz="800"/>
            </a:lvl7pPr>
            <a:lvl8pPr marL="2967990" indent="0">
              <a:buNone/>
              <a:defRPr sz="800"/>
            </a:lvl8pPr>
            <a:lvl9pPr marL="3392170" indent="0">
              <a:buNone/>
              <a:defRPr sz="800"/>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68671" y="87314"/>
            <a:ext cx="8206671" cy="486455"/>
          </a:xfrm>
          <a:prstGeom prst="rect">
            <a:avLst/>
          </a:prstGeom>
        </p:spPr>
        <p:txBody>
          <a:bodyPr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671" y="735920"/>
            <a:ext cx="8206671" cy="4029982"/>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86922"/>
            <a:ext cx="2051050" cy="4679156"/>
          </a:xfrm>
          <a:prstGeom prst="rect">
            <a:avLst/>
          </a:prstGeom>
        </p:spPr>
        <p:txBody>
          <a:bodyPr vert="eaVert"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318" y="86922"/>
            <a:ext cx="6003925" cy="4679156"/>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3">
            <a:extLst>
              <a:ext uri="{28A0092B-C50C-407E-A947-70E740481C1C}">
                <a14:useLocalDpi xmlns:a14="http://schemas.microsoft.com/office/drawing/2010/main" val="0"/>
              </a:ext>
            </a:extLst>
          </a:blip>
          <a:srcRect l="-155" t="545" r="277" b="1169"/>
          <a:stretch>
            <a:fillRect/>
          </a:stretch>
        </p:blipFill>
        <p:spPr>
          <a:xfrm>
            <a:off x="-23750" y="0"/>
            <a:ext cx="9167750" cy="5143500"/>
          </a:xfrm>
          <a:prstGeom prst="rect">
            <a:avLst/>
          </a:prstGeom>
        </p:spPr>
      </p:pic>
      <p:sp>
        <p:nvSpPr>
          <p:cNvPr id="15" name="矩形 14"/>
          <p:cNvSpPr/>
          <p:nvPr userDrawn="1"/>
        </p:nvSpPr>
        <p:spPr>
          <a:xfrm>
            <a:off x="-23750" y="320040"/>
            <a:ext cx="9167750" cy="48234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p>
        </p:txBody>
      </p:sp>
      <p:sp>
        <p:nvSpPr>
          <p:cNvPr id="16" name="矩形 15"/>
          <p:cNvSpPr/>
          <p:nvPr userDrawn="1"/>
        </p:nvSpPr>
        <p:spPr>
          <a:xfrm>
            <a:off x="0" y="641040"/>
            <a:ext cx="9144000" cy="864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300">
              <a:solidFill>
                <a:prstClr val="white"/>
              </a:solidFill>
            </a:endParaRPr>
          </a:p>
        </p:txBody>
      </p:sp>
      <p:sp>
        <p:nvSpPr>
          <p:cNvPr id="17" name="椭圆 16"/>
          <p:cNvSpPr/>
          <p:nvPr userDrawn="1"/>
        </p:nvSpPr>
        <p:spPr>
          <a:xfrm>
            <a:off x="258775" y="650490"/>
            <a:ext cx="64766" cy="64800"/>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300">
              <a:solidFill>
                <a:prstClr val="white"/>
              </a:solidFill>
            </a:endParaRPr>
          </a:p>
        </p:txBody>
      </p:sp>
      <p:sp>
        <p:nvSpPr>
          <p:cNvPr id="18" name="椭圆 14"/>
          <p:cNvSpPr>
            <a:spLocks noChangeAspect="1"/>
          </p:cNvSpPr>
          <p:nvPr userDrawn="1"/>
        </p:nvSpPr>
        <p:spPr bwMode="auto">
          <a:xfrm>
            <a:off x="80080" y="141540"/>
            <a:ext cx="422156" cy="54000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FF0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00">
              <a:solidFill>
                <a:prstClr val="white"/>
              </a:solidFill>
            </a:endParaRPr>
          </a:p>
        </p:txBody>
      </p:sp>
      <p:sp>
        <p:nvSpPr>
          <p:cNvPr id="19" name="矩形 18"/>
          <p:cNvSpPr/>
          <p:nvPr userDrawn="1"/>
        </p:nvSpPr>
        <p:spPr>
          <a:xfrm>
            <a:off x="-36512" y="209774"/>
            <a:ext cx="593756" cy="276999"/>
          </a:xfrm>
          <a:prstGeom prst="rect">
            <a:avLst/>
          </a:prstGeom>
        </p:spPr>
        <p:txBody>
          <a:bodyPr lIns="68580" tIns="34290" rIns="68580" bIns="34290"/>
          <a:lstStyle/>
          <a:p>
            <a:pPr algn="ctr">
              <a:defRPr/>
            </a:pPr>
            <a:r>
              <a:rPr lang="zh-CN" altLang="en-US" sz="1400" dirty="0">
                <a:solidFill>
                  <a:prstClr val="black">
                    <a:lumMod val="75000"/>
                    <a:lumOff val="25000"/>
                  </a:prstClr>
                </a:solidFill>
                <a:latin typeface="Arial Unicode MS" panose="020B0604020202020204" pitchFamily="34" charset="-122"/>
                <a:ea typeface="Arial Unicode MS" panose="020B0604020202020204" pitchFamily="34" charset="-122"/>
                <a:cs typeface="Arial Unicode MS" panose="020B0604020202020204" pitchFamily="34" charset="-122"/>
              </a:rPr>
              <a:t> </a:t>
            </a:r>
            <a:fld id="{2EEF1883-7A0E-4F66-9932-E581691AD397}" type="slidenum">
              <a:rPr lang="zh-CN" altLang="en-US" sz="14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400" dirty="0">
                <a:solidFill>
                  <a:prstClr val="black">
                    <a:lumMod val="75000"/>
                    <a:lumOff val="25000"/>
                  </a:prstClr>
                </a:solidFill>
                <a:latin typeface="Arial Unicode MS" panose="020B0604020202020204" pitchFamily="34" charset="-122"/>
                <a:ea typeface="Arial Unicode MS" panose="020B0604020202020204" pitchFamily="34" charset="-122"/>
                <a:cs typeface="Arial Unicode MS" panose="020B0604020202020204" pitchFamily="34" charset="-122"/>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42418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84836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27190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169608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167640"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900" b="1">
          <a:solidFill>
            <a:schemeClr val="tx1"/>
          </a:solidFill>
          <a:latin typeface="+mn-lt"/>
          <a:ea typeface="+mn-ea"/>
          <a:cs typeface="+mn-cs"/>
        </a:defRPr>
      </a:lvl1pPr>
      <a:lvl2pPr marL="501015"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829945" indent="-16129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400">
          <a:solidFill>
            <a:schemeClr val="tx1"/>
          </a:solidFill>
          <a:latin typeface="+mn-lt"/>
          <a:ea typeface="+mn-ea"/>
          <a:cs typeface="+mn-cs"/>
        </a:defRPr>
      </a:lvl3pPr>
      <a:lvl4pPr marL="1163955"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300">
          <a:solidFill>
            <a:schemeClr val="tx1"/>
          </a:solidFill>
          <a:latin typeface="+mn-lt"/>
          <a:ea typeface="+mn-ea"/>
          <a:cs typeface="+mn-cs"/>
        </a:defRPr>
      </a:lvl4pPr>
      <a:lvl5pPr marL="1501140" indent="-17018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5pPr>
      <a:lvl6pPr marL="192595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6pPr>
      <a:lvl7pPr marL="235013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7pPr>
      <a:lvl8pPr marL="277368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8pPr>
      <a:lvl9pPr marL="319786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9pPr>
    </p:bodyStyle>
    <p:otherStyle>
      <a:defPPr>
        <a:defRPr lang="zh-CN"/>
      </a:defPPr>
      <a:lvl1pPr marL="0" algn="l" defTabSz="847725" rtl="0" eaLnBrk="1" latinLnBrk="0" hangingPunct="1">
        <a:defRPr sz="1700" kern="1200">
          <a:solidFill>
            <a:schemeClr val="tx1"/>
          </a:solidFill>
          <a:latin typeface="+mn-lt"/>
          <a:ea typeface="+mn-ea"/>
          <a:cs typeface="+mn-cs"/>
        </a:defRPr>
      </a:lvl1pPr>
      <a:lvl2pPr marL="424180" algn="l" defTabSz="847725" rtl="0" eaLnBrk="1" latinLnBrk="0" hangingPunct="1">
        <a:defRPr sz="1700" kern="1200">
          <a:solidFill>
            <a:schemeClr val="tx1"/>
          </a:solidFill>
          <a:latin typeface="+mn-lt"/>
          <a:ea typeface="+mn-ea"/>
          <a:cs typeface="+mn-cs"/>
        </a:defRPr>
      </a:lvl2pPr>
      <a:lvl3pPr marL="848360" algn="l" defTabSz="847725" rtl="0" eaLnBrk="1" latinLnBrk="0" hangingPunct="1">
        <a:defRPr sz="1700" kern="1200">
          <a:solidFill>
            <a:schemeClr val="tx1"/>
          </a:solidFill>
          <a:latin typeface="+mn-lt"/>
          <a:ea typeface="+mn-ea"/>
          <a:cs typeface="+mn-cs"/>
        </a:defRPr>
      </a:lvl3pPr>
      <a:lvl4pPr marL="1271905" algn="l" defTabSz="847725" rtl="0" eaLnBrk="1" latinLnBrk="0" hangingPunct="1">
        <a:defRPr sz="1700" kern="1200">
          <a:solidFill>
            <a:schemeClr val="tx1"/>
          </a:solidFill>
          <a:latin typeface="+mn-lt"/>
          <a:ea typeface="+mn-ea"/>
          <a:cs typeface="+mn-cs"/>
        </a:defRPr>
      </a:lvl4pPr>
      <a:lvl5pPr marL="1696085" algn="l" defTabSz="847725" rtl="0" eaLnBrk="1" latinLnBrk="0" hangingPunct="1">
        <a:defRPr sz="1700" kern="1200">
          <a:solidFill>
            <a:schemeClr val="tx1"/>
          </a:solidFill>
          <a:latin typeface="+mn-lt"/>
          <a:ea typeface="+mn-ea"/>
          <a:cs typeface="+mn-cs"/>
        </a:defRPr>
      </a:lvl5pPr>
      <a:lvl6pPr marL="2120265" algn="l" defTabSz="847725" rtl="0" eaLnBrk="1" latinLnBrk="0" hangingPunct="1">
        <a:defRPr sz="1700" kern="1200">
          <a:solidFill>
            <a:schemeClr val="tx1"/>
          </a:solidFill>
          <a:latin typeface="+mn-lt"/>
          <a:ea typeface="+mn-ea"/>
          <a:cs typeface="+mn-cs"/>
        </a:defRPr>
      </a:lvl6pPr>
      <a:lvl7pPr marL="2544445" algn="l" defTabSz="847725" rtl="0" eaLnBrk="1" latinLnBrk="0" hangingPunct="1">
        <a:defRPr sz="1700" kern="1200">
          <a:solidFill>
            <a:schemeClr val="tx1"/>
          </a:solidFill>
          <a:latin typeface="+mn-lt"/>
          <a:ea typeface="+mn-ea"/>
          <a:cs typeface="+mn-cs"/>
        </a:defRPr>
      </a:lvl7pPr>
      <a:lvl8pPr marL="2967990" algn="l" defTabSz="847725" rtl="0" eaLnBrk="1" latinLnBrk="0" hangingPunct="1">
        <a:defRPr sz="1700" kern="1200">
          <a:solidFill>
            <a:schemeClr val="tx1"/>
          </a:solidFill>
          <a:latin typeface="+mn-lt"/>
          <a:ea typeface="+mn-ea"/>
          <a:cs typeface="+mn-cs"/>
        </a:defRPr>
      </a:lvl8pPr>
      <a:lvl9pPr marL="3392170" algn="l" defTabSz="84772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eg"/><Relationship Id="rId7" Type="http://schemas.openxmlformats.org/officeDocument/2006/relationships/hyperlink" Target="http://www.eyefulpresentations.co.uk/"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mailto:info@eyefulpresentations.co.uk"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 name="图片 91"/>
          <p:cNvPicPr>
            <a:picLocks noChangeAspect="1"/>
          </p:cNvPicPr>
          <p:nvPr/>
        </p:nvPicPr>
        <p:blipFill rotWithShape="1">
          <a:blip r:embed="rId5">
            <a:extLst>
              <a:ext uri="{28A0092B-C50C-407E-A947-70E740481C1C}">
                <a14:useLocalDpi xmlns:a14="http://schemas.microsoft.com/office/drawing/2010/main" val="0"/>
              </a:ext>
            </a:extLst>
          </a:blip>
          <a:srcRect r="406" b="1678"/>
          <a:stretch>
            <a:fillRect/>
          </a:stretch>
        </p:blipFill>
        <p:spPr>
          <a:xfrm>
            <a:off x="2274" y="-1837"/>
            <a:ext cx="9141727" cy="5145337"/>
          </a:xfrm>
          <a:prstGeom prst="rect">
            <a:avLst/>
          </a:prstGeom>
        </p:spPr>
      </p:pic>
      <p:pic>
        <p:nvPicPr>
          <p:cNvPr id="86" name="backgr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568" y="72013"/>
            <a:ext cx="304800" cy="304800"/>
          </a:xfrm>
          <a:prstGeom prst="rect">
            <a:avLst/>
          </a:prstGeom>
        </p:spPr>
      </p:pic>
      <p:sp>
        <p:nvSpPr>
          <p:cNvPr id="22" name="文本框 22"/>
          <p:cNvSpPr>
            <a:spLocks noChangeArrowheads="1"/>
          </p:cNvSpPr>
          <p:nvPr/>
        </p:nvSpPr>
        <p:spPr bwMode="auto">
          <a:xfrm>
            <a:off x="4313287" y="162818"/>
            <a:ext cx="4723209"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altLang="zh-CN" sz="13800" b="0" dirty="0">
                <a:solidFill>
                  <a:srgbClr val="FF0000"/>
                </a:solidFill>
                <a:latin typeface="Cooper Std Black" panose="0208090304030B020404" pitchFamily="18" charset="0"/>
                <a:ea typeface="方正正粗黑简体" panose="02000000000000000000" pitchFamily="2" charset="-122"/>
              </a:rPr>
              <a:t>2</a:t>
            </a:r>
            <a:r>
              <a:rPr lang="en-US" altLang="zh-CN" sz="13800" b="0" dirty="0">
                <a:solidFill>
                  <a:srgbClr val="00B0F0"/>
                </a:solidFill>
                <a:latin typeface="Cooper Std Black" panose="0208090304030B020404" pitchFamily="18" charset="0"/>
                <a:ea typeface="方正正粗黑简体" panose="02000000000000000000" pitchFamily="2" charset="-122"/>
              </a:rPr>
              <a:t>0</a:t>
            </a:r>
            <a:r>
              <a:rPr lang="en-US" altLang="zh-CN" sz="13800" b="0" dirty="0">
                <a:solidFill>
                  <a:srgbClr val="FF9900"/>
                </a:solidFill>
                <a:latin typeface="Cooper Std Black" panose="0208090304030B020404" pitchFamily="18" charset="0"/>
                <a:ea typeface="方正正粗黑简体" panose="02000000000000000000" pitchFamily="2" charset="-122"/>
              </a:rPr>
              <a:t>1</a:t>
            </a:r>
            <a:r>
              <a:rPr lang="en-US" altLang="zh-CN" sz="12600" b="0" dirty="0">
                <a:solidFill>
                  <a:srgbClr val="92D050"/>
                </a:solidFill>
                <a:latin typeface="Cooper Std Black" panose="0208090304030B020404" pitchFamily="18" charset="0"/>
                <a:ea typeface="方正正粗黑简体" panose="02000000000000000000" pitchFamily="2" charset="-122"/>
              </a:rPr>
              <a:t>X</a:t>
            </a:r>
            <a:endParaRPr lang="zh-CN" altLang="zh-CN" sz="12600" b="0" dirty="0">
              <a:solidFill>
                <a:srgbClr val="92D050"/>
              </a:solidFill>
              <a:latin typeface="Cooper Std Black" panose="0208090304030B020404" pitchFamily="18" charset="0"/>
              <a:ea typeface="方正正粗黑简体" panose="02000000000000000000" pitchFamily="2" charset="-122"/>
            </a:endParaRPr>
          </a:p>
        </p:txBody>
      </p:sp>
      <p:sp>
        <p:nvSpPr>
          <p:cNvPr id="23" name="TextBox 7"/>
          <p:cNvSpPr>
            <a:spLocks noChangeArrowheads="1"/>
          </p:cNvSpPr>
          <p:nvPr/>
        </p:nvSpPr>
        <p:spPr bwMode="auto">
          <a:xfrm>
            <a:off x="4277688" y="2747217"/>
            <a:ext cx="47132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1300" b="0" dirty="0">
                <a:latin typeface="微软雅黑" panose="020B0503020204020204" pitchFamily="34" charset="-122"/>
                <a:ea typeface="微软雅黑" panose="020B0503020204020204" pitchFamily="34" charset="-122"/>
                <a:sym typeface="微软雅黑" panose="020B0503020204020204" pitchFamily="34" charset="-122"/>
              </a:rPr>
              <a:t>框架完整</a:t>
            </a:r>
            <a:r>
              <a:rPr lang="en-US" altLang="zh-CN" sz="1300" b="0" dirty="0">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1300" b="0" dirty="0">
                <a:latin typeface="微软雅黑" panose="020B0503020204020204" pitchFamily="34" charset="-122"/>
                <a:ea typeface="微软雅黑" panose="020B0503020204020204" pitchFamily="34" charset="-122"/>
                <a:sym typeface="微软雅黑" panose="020B0503020204020204" pitchFamily="34" charset="-122"/>
              </a:rPr>
              <a:t>模板，适用于年终总结、新年计划、工作汇报等</a:t>
            </a:r>
          </a:p>
        </p:txBody>
      </p:sp>
      <p:sp>
        <p:nvSpPr>
          <p:cNvPr id="87" name="Freeform 10"/>
          <p:cNvSpPr>
            <a:spLocks noEditPoints="1"/>
          </p:cNvSpPr>
          <p:nvPr/>
        </p:nvSpPr>
        <p:spPr bwMode="auto">
          <a:xfrm>
            <a:off x="6218043" y="3052400"/>
            <a:ext cx="233566" cy="234638"/>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0070C0"/>
          </a:solidFill>
          <a:ln>
            <a:noFill/>
          </a:ln>
        </p:spPr>
        <p:txBody>
          <a:bodyPr vert="horz" wrap="square" lIns="68562" tIns="34281" rIns="68562" bIns="34281" numCol="1" anchor="t" anchorCtr="0" compatLnSpc="1"/>
          <a:lstStyle/>
          <a:p>
            <a:endParaRPr lang="zh-CN" altLang="en-US" b="0"/>
          </a:p>
        </p:txBody>
      </p:sp>
      <p:sp>
        <p:nvSpPr>
          <p:cNvPr id="88" name="Rectangle 4"/>
          <p:cNvSpPr txBox="1">
            <a:spLocks noChangeArrowheads="1"/>
          </p:cNvSpPr>
          <p:nvPr/>
        </p:nvSpPr>
        <p:spPr bwMode="auto">
          <a:xfrm>
            <a:off x="6451600" y="3035300"/>
            <a:ext cx="2683355" cy="256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400" b="0" dirty="0">
                <a:solidFill>
                  <a:schemeClr val="tx1"/>
                </a:solidFill>
                <a:latin typeface="方正黑体简体" panose="02010601030101010101" pitchFamily="2" charset="-122"/>
                <a:ea typeface="方正黑体简体" panose="02010601030101010101" pitchFamily="2" charset="-122"/>
              </a:rPr>
              <a:t>汇报人</a:t>
            </a:r>
            <a:r>
              <a:rPr lang="en-US" altLang="zh-CN" sz="1400" b="0" dirty="0">
                <a:solidFill>
                  <a:schemeClr val="tx1"/>
                </a:solidFill>
                <a:latin typeface="方正黑体简体" panose="02010601030101010101" pitchFamily="2" charset="-122"/>
                <a:ea typeface="方正黑体简体" panose="02010601030101010101" pitchFamily="2" charset="-122"/>
              </a:rPr>
              <a:t>: XXX</a:t>
            </a:r>
            <a:r>
              <a:rPr lang="zh-CN" altLang="en-US" sz="1400" b="0" dirty="0">
                <a:solidFill>
                  <a:schemeClr val="tx1"/>
                </a:solidFill>
                <a:latin typeface="方正黑体简体" panose="02010601030101010101" pitchFamily="2" charset="-122"/>
                <a:ea typeface="方正黑体简体" panose="02010601030101010101" pitchFamily="2" charset="-122"/>
              </a:rPr>
              <a:t>  时间</a:t>
            </a:r>
            <a:r>
              <a:rPr lang="en-US" altLang="zh-CN" sz="1400" b="0" dirty="0">
                <a:solidFill>
                  <a:schemeClr val="tx1"/>
                </a:solidFill>
                <a:latin typeface="方正黑体简体" panose="02010601030101010101" pitchFamily="2" charset="-122"/>
                <a:ea typeface="方正黑体简体" panose="02010601030101010101" pitchFamily="2" charset="-122"/>
              </a:rPr>
              <a:t>: 201X.XX.XX</a:t>
            </a:r>
            <a:endParaRPr lang="zh-CN" altLang="en-US" sz="1400" b="0" dirty="0">
              <a:solidFill>
                <a:schemeClr val="tx1"/>
              </a:solidFill>
              <a:latin typeface="方正黑体简体" panose="02010601030101010101" pitchFamily="2" charset="-122"/>
              <a:ea typeface="方正黑体简体" panose="02010601030101010101" pitchFamily="2" charset="-122"/>
            </a:endParaRPr>
          </a:p>
        </p:txBody>
      </p:sp>
      <p:sp>
        <p:nvSpPr>
          <p:cNvPr id="94" name="文本框 22"/>
          <p:cNvSpPr>
            <a:spLocks noChangeArrowheads="1"/>
          </p:cNvSpPr>
          <p:nvPr/>
        </p:nvSpPr>
        <p:spPr bwMode="auto">
          <a:xfrm>
            <a:off x="3419872" y="2167932"/>
            <a:ext cx="5715083"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zh-CN" altLang="en-US" sz="3200" b="0" dirty="0">
                <a:latin typeface="方正正粗黑简体" panose="02000000000000000000" pitchFamily="2" charset="-122"/>
                <a:ea typeface="方正正粗黑简体" panose="02000000000000000000" pitchFamily="2" charset="-122"/>
              </a:rPr>
              <a:t>年终总结新年计划</a:t>
            </a:r>
            <a:r>
              <a:rPr lang="en-US" altLang="zh-CN" sz="3200" b="0" dirty="0">
                <a:latin typeface="方正正粗黑简体" panose="02000000000000000000" pitchFamily="2" charset="-122"/>
                <a:ea typeface="方正正粗黑简体" panose="02000000000000000000" pitchFamily="2" charset="-122"/>
              </a:rPr>
              <a:t>PPT</a:t>
            </a:r>
            <a:r>
              <a:rPr lang="zh-CN" altLang="en-US" sz="3200" b="0" dirty="0">
                <a:latin typeface="方正正粗黑简体" panose="02000000000000000000" pitchFamily="2" charset="-122"/>
                <a:ea typeface="方正正粗黑简体" panose="02000000000000000000" pitchFamily="2" charset="-122"/>
              </a:rPr>
              <a:t>模板</a:t>
            </a:r>
            <a:endParaRPr lang="zh-CN" altLang="zh-CN" sz="3200" b="0" dirty="0">
              <a:latin typeface="方正正粗黑简体" panose="02000000000000000000" pitchFamily="2" charset="-122"/>
              <a:ea typeface="方正正粗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4000" advClick="0" advTm="15000">
        <p14:vortex dir="r"/>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6"/>
                                        </p:tgtEl>
                                      </p:cBhvr>
                                    </p:cmd>
                                  </p:childTnLst>
                                </p:cTn>
                              </p:par>
                            </p:childTnLst>
                          </p:cTn>
                        </p:par>
                        <p:par>
                          <p:cTn id="7" fill="hold">
                            <p:stCondLst>
                              <p:cond delay="0"/>
                            </p:stCondLst>
                            <p:childTnLst>
                              <p:par>
                                <p:cTn id="8" presetID="38" presetClass="entr" presetSubtype="0" accel="50000" fill="hold" grpId="0" nodeType="afterEffect">
                                  <p:stCondLst>
                                    <p:cond delay="0"/>
                                  </p:stCondLst>
                                  <p:iterate type="lt">
                                    <p:tmPct val="50000"/>
                                  </p:iterate>
                                  <p:childTnLst>
                                    <p:set>
                                      <p:cBhvr>
                                        <p:cTn id="9" dur="1" fill="hold">
                                          <p:stCondLst>
                                            <p:cond delay="0"/>
                                          </p:stCondLst>
                                        </p:cTn>
                                        <p:tgtEl>
                                          <p:spTgt spid="22"/>
                                        </p:tgtEl>
                                        <p:attrNameLst>
                                          <p:attrName>style.visibility</p:attrName>
                                        </p:attrNameLst>
                                      </p:cBhvr>
                                      <p:to>
                                        <p:strVal val="visible"/>
                                      </p:to>
                                    </p:set>
                                    <p:set>
                                      <p:cBhvr>
                                        <p:cTn id="10" dur="455" fill="hold">
                                          <p:stCondLst>
                                            <p:cond delay="0"/>
                                          </p:stCondLst>
                                        </p:cTn>
                                        <p:tgtEl>
                                          <p:spTgt spid="22"/>
                                        </p:tgtEl>
                                        <p:attrNameLst>
                                          <p:attrName>style.rotation</p:attrName>
                                        </p:attrNameLst>
                                      </p:cBhvr>
                                      <p:to>
                                        <p:strVal val="-45.0"/>
                                      </p:to>
                                    </p:set>
                                    <p:anim calcmode="lin" valueType="num">
                                      <p:cBhvr>
                                        <p:cTn id="11"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2"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3"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4"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2500"/>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ppt_x</p:attrName>
                                        </p:attrNameLst>
                                      </p:cBhvr>
                                      <p:tavLst>
                                        <p:tav tm="0">
                                          <p:val>
                                            <p:strVal val="1+#ppt_w/2"/>
                                          </p:val>
                                        </p:tav>
                                        <p:tav tm="100000">
                                          <p:val>
                                            <p:strVal val="#ppt_x"/>
                                          </p:val>
                                        </p:tav>
                                      </p:tavLst>
                                    </p:anim>
                                    <p:anim calcmode="lin" valueType="num">
                                      <p:cBhvr>
                                        <p:cTn id="19" dur="500" fill="hold"/>
                                        <p:tgtEl>
                                          <p:spTgt spid="94"/>
                                        </p:tgtEl>
                                        <p:attrNameLst>
                                          <p:attrName>ppt_y</p:attrName>
                                        </p:attrNameLst>
                                      </p:cBhvr>
                                      <p:tavLst>
                                        <p:tav tm="0">
                                          <p:val>
                                            <p:strVal val="#ppt_y"/>
                                          </p:val>
                                        </p:tav>
                                        <p:tav tm="100000">
                                          <p:val>
                                            <p:strVal val="#ppt_y"/>
                                          </p:val>
                                        </p:tav>
                                      </p:tavLst>
                                    </p:anim>
                                  </p:childTnLst>
                                </p:cTn>
                              </p:par>
                            </p:childTnLst>
                          </p:cTn>
                        </p:par>
                        <p:par>
                          <p:cTn id="20" fill="hold">
                            <p:stCondLst>
                              <p:cond delay="3600"/>
                            </p:stCondLst>
                            <p:childTnLst>
                              <p:par>
                                <p:cTn id="21" presetID="52" presetClass="entr" presetSubtype="0" fill="hold" grpId="0" nodeType="afterEffect">
                                  <p:stCondLst>
                                    <p:cond delay="0"/>
                                  </p:stCondLst>
                                  <p:iterate type="lt">
                                    <p:tmPct val="10000"/>
                                  </p:iterate>
                                  <p:childTnLst>
                                    <p:set>
                                      <p:cBhvr>
                                        <p:cTn id="22" dur="1" fill="hold">
                                          <p:stCondLst>
                                            <p:cond delay="0"/>
                                          </p:stCondLst>
                                        </p:cTn>
                                        <p:tgtEl>
                                          <p:spTgt spid="23"/>
                                        </p:tgtEl>
                                        <p:attrNameLst>
                                          <p:attrName>style.visibility</p:attrName>
                                        </p:attrNameLst>
                                      </p:cBhvr>
                                      <p:to>
                                        <p:strVal val="visible"/>
                                      </p:to>
                                    </p:set>
                                    <p:animScale>
                                      <p:cBhvr>
                                        <p:cTn id="2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3"/>
                                        </p:tgtEl>
                                        <p:attrNameLst>
                                          <p:attrName>ppt_x</p:attrName>
                                          <p:attrName>ppt_y</p:attrName>
                                        </p:attrNameLst>
                                      </p:cBhvr>
                                    </p:animMotion>
                                    <p:animEffect transition="in" filter="fade">
                                      <p:cBhvr>
                                        <p:cTn id="25" dur="1000"/>
                                        <p:tgtEl>
                                          <p:spTgt spid="23"/>
                                        </p:tgtEl>
                                      </p:cBhvr>
                                    </p:animEffect>
                                  </p:childTnLst>
                                </p:cTn>
                              </p:par>
                            </p:childTnLst>
                          </p:cTn>
                        </p:par>
                        <p:par>
                          <p:cTn id="26" fill="hold">
                            <p:stCondLst>
                              <p:cond delay="7300"/>
                            </p:stCondLst>
                            <p:childTnLst>
                              <p:par>
                                <p:cTn id="27" presetID="2" presetClass="entr" presetSubtype="6"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additive="base">
                                        <p:cTn id="29" dur="500" fill="hold"/>
                                        <p:tgtEl>
                                          <p:spTgt spid="87"/>
                                        </p:tgtEl>
                                        <p:attrNameLst>
                                          <p:attrName>ppt_x</p:attrName>
                                        </p:attrNameLst>
                                      </p:cBhvr>
                                      <p:tavLst>
                                        <p:tav tm="0">
                                          <p:val>
                                            <p:strVal val="1+#ppt_w/2"/>
                                          </p:val>
                                        </p:tav>
                                        <p:tav tm="100000">
                                          <p:val>
                                            <p:strVal val="#ppt_x"/>
                                          </p:val>
                                        </p:tav>
                                      </p:tavLst>
                                    </p:anim>
                                    <p:anim calcmode="lin" valueType="num">
                                      <p:cBhvr additive="base">
                                        <p:cTn id="30" dur="500" fill="hold"/>
                                        <p:tgtEl>
                                          <p:spTgt spid="87"/>
                                        </p:tgtEl>
                                        <p:attrNameLst>
                                          <p:attrName>ppt_y</p:attrName>
                                        </p:attrNameLst>
                                      </p:cBhvr>
                                      <p:tavLst>
                                        <p:tav tm="0">
                                          <p:val>
                                            <p:strVal val="1+#ppt_h/2"/>
                                          </p:val>
                                        </p:tav>
                                        <p:tav tm="100000">
                                          <p:val>
                                            <p:strVal val="#ppt_y"/>
                                          </p:val>
                                        </p:tav>
                                      </p:tavLst>
                                    </p:anim>
                                  </p:childTnLst>
                                </p:cTn>
                              </p:par>
                            </p:childTnLst>
                          </p:cTn>
                        </p:par>
                        <p:par>
                          <p:cTn id="31" fill="hold">
                            <p:stCondLst>
                              <p:cond delay="7800"/>
                            </p:stCondLst>
                            <p:childTnLst>
                              <p:par>
                                <p:cTn id="32" presetID="22" presetClass="entr" presetSubtype="8" fill="hold" grpId="0" nodeType="after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left)">
                                      <p:cBhvr>
                                        <p:cTn id="3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5" repeatCount="indefinite" fill="hold" display="0">
                  <p:stCondLst>
                    <p:cond delay="indefinite"/>
                  </p:stCondLst>
                  <p:endCondLst>
                    <p:cond evt="onStopAudio" delay="0">
                      <p:tgtEl>
                        <p:sldTgt/>
                      </p:tgtEl>
                    </p:cond>
                  </p:endCondLst>
                </p:cTn>
                <p:tgtEl>
                  <p:spTgt spid="86"/>
                </p:tgtEl>
              </p:cMediaNode>
            </p:audio>
          </p:childTnLst>
        </p:cTn>
      </p:par>
    </p:tnLst>
    <p:bldLst>
      <p:bldP spid="22" grpId="0"/>
      <p:bldP spid="23" grpId="0"/>
      <p:bldP spid="87" grpId="0" animBg="1"/>
      <p:bldP spid="88" grpId="0" bldLvl="0" animBg="1"/>
      <p:bldP spid="94" grpId="0" bldLvl="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燕尾形 57"/>
          <p:cNvSpPr/>
          <p:nvPr/>
        </p:nvSpPr>
        <p:spPr>
          <a:xfrm>
            <a:off x="611560" y="246730"/>
            <a:ext cx="1696599" cy="324036"/>
          </a:xfrm>
          <a:prstGeom prst="chevron">
            <a:avLst>
              <a:gd name="adj" fmla="val 26719"/>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59"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anose="020B0806030902050204" pitchFamily="34" charset="0"/>
                <a:ea typeface="微软雅黑" panose="020B0503020204020204" pitchFamily="34" charset="-122"/>
              </a:rPr>
              <a:t>1 . </a:t>
            </a:r>
            <a:r>
              <a:rPr lang="zh-CN" altLang="en-US" sz="1600" b="0" dirty="0">
                <a:solidFill>
                  <a:prstClr val="white"/>
                </a:solidFill>
                <a:latin typeface="Impact" panose="020B0806030902050204" pitchFamily="34" charset="0"/>
                <a:ea typeface="微软雅黑" panose="020B0503020204020204" pitchFamily="34" charset="-122"/>
              </a:rPr>
              <a:t>年度工作概述</a:t>
            </a:r>
            <a:endParaRPr lang="zh-CN" altLang="en-US" sz="1600" b="0" dirty="0">
              <a:solidFill>
                <a:prstClr val="white"/>
              </a:solidFill>
              <a:latin typeface="微软雅黑" panose="020B0503020204020204" pitchFamily="34" charset="-122"/>
              <a:ea typeface="微软雅黑" panose="020B0503020204020204" pitchFamily="34" charset="-122"/>
            </a:endParaRPr>
          </a:p>
        </p:txBody>
      </p:sp>
      <p:sp>
        <p:nvSpPr>
          <p:cNvPr id="6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Shape 2717"/>
          <p:cNvSpPr/>
          <p:nvPr/>
        </p:nvSpPr>
        <p:spPr>
          <a:xfrm rot="5400000">
            <a:off x="6077269" y="3009671"/>
            <a:ext cx="641555" cy="482287"/>
          </a:xfrm>
          <a:prstGeom prst="rightArrow">
            <a:avLst>
              <a:gd name="adj1" fmla="val 32000"/>
              <a:gd name="adj2" fmla="val 64000"/>
            </a:avLst>
          </a:prstGeom>
          <a:solidFill>
            <a:srgbClr val="00B0F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微软雅黑" panose="020B0503020204020204" pitchFamily="34" charset="-122"/>
              <a:ea typeface="Helvetica Light"/>
              <a:cs typeface="Helvetica Light"/>
              <a:sym typeface="Helvetica Light"/>
            </a:endParaRPr>
          </a:p>
        </p:txBody>
      </p:sp>
      <p:sp>
        <p:nvSpPr>
          <p:cNvPr id="56" name="Shape 2721"/>
          <p:cNvSpPr/>
          <p:nvPr/>
        </p:nvSpPr>
        <p:spPr>
          <a:xfrm rot="5400000">
            <a:off x="4234044" y="3009671"/>
            <a:ext cx="641555" cy="482287"/>
          </a:xfrm>
          <a:prstGeom prst="rightArrow">
            <a:avLst>
              <a:gd name="adj1" fmla="val 32000"/>
              <a:gd name="adj2" fmla="val 64000"/>
            </a:avLst>
          </a:prstGeom>
          <a:solidFill>
            <a:srgbClr val="FF990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微软雅黑" panose="020B0503020204020204" pitchFamily="34" charset="-122"/>
              <a:ea typeface="Helvetica Light"/>
              <a:cs typeface="Helvetica Light"/>
              <a:sym typeface="Helvetica Light"/>
            </a:endParaRPr>
          </a:p>
        </p:txBody>
      </p:sp>
      <p:sp>
        <p:nvSpPr>
          <p:cNvPr id="57" name="Shape 2725"/>
          <p:cNvSpPr/>
          <p:nvPr/>
        </p:nvSpPr>
        <p:spPr>
          <a:xfrm rot="5400000">
            <a:off x="2380898" y="3009671"/>
            <a:ext cx="641555" cy="482287"/>
          </a:xfrm>
          <a:prstGeom prst="rightArrow">
            <a:avLst>
              <a:gd name="adj1" fmla="val 32000"/>
              <a:gd name="adj2" fmla="val 64000"/>
            </a:avLst>
          </a:prstGeom>
          <a:solidFill>
            <a:srgbClr val="92D05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微软雅黑" panose="020B0503020204020204" pitchFamily="34" charset="-122"/>
              <a:ea typeface="Helvetica Light"/>
              <a:cs typeface="Helvetica Light"/>
              <a:sym typeface="Helvetica Light"/>
            </a:endParaRPr>
          </a:p>
        </p:txBody>
      </p:sp>
      <p:sp>
        <p:nvSpPr>
          <p:cNvPr id="64" name="Shape 2729"/>
          <p:cNvSpPr/>
          <p:nvPr/>
        </p:nvSpPr>
        <p:spPr>
          <a:xfrm>
            <a:off x="917595" y="2414871"/>
            <a:ext cx="1704251"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92D05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panose="020B0503020204020204" pitchFamily="34" charset="-122"/>
              <a:ea typeface="Helvetica Light"/>
              <a:cs typeface="Helvetica Light"/>
              <a:sym typeface="Helvetica Light"/>
            </a:endParaRPr>
          </a:p>
        </p:txBody>
      </p:sp>
      <p:sp>
        <p:nvSpPr>
          <p:cNvPr id="65" name="Shape 2730"/>
          <p:cNvSpPr/>
          <p:nvPr/>
        </p:nvSpPr>
        <p:spPr>
          <a:xfrm>
            <a:off x="2770743" y="2414871"/>
            <a:ext cx="1704251"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F990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panose="020B0503020204020204" pitchFamily="34" charset="-122"/>
              <a:ea typeface="Helvetica Light"/>
              <a:cs typeface="Helvetica Light"/>
              <a:sym typeface="Helvetica Light"/>
            </a:endParaRPr>
          </a:p>
        </p:txBody>
      </p:sp>
      <p:sp>
        <p:nvSpPr>
          <p:cNvPr id="66" name="Shape 2731"/>
          <p:cNvSpPr/>
          <p:nvPr/>
        </p:nvSpPr>
        <p:spPr>
          <a:xfrm>
            <a:off x="4623891" y="2414871"/>
            <a:ext cx="1704246"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0B0F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panose="020B0503020204020204" pitchFamily="34" charset="-122"/>
              <a:ea typeface="Helvetica Light"/>
              <a:cs typeface="Helvetica Light"/>
              <a:sym typeface="Helvetica Light"/>
            </a:endParaRPr>
          </a:p>
        </p:txBody>
      </p:sp>
      <p:sp>
        <p:nvSpPr>
          <p:cNvPr id="67" name="Shape 2732"/>
          <p:cNvSpPr/>
          <p:nvPr/>
        </p:nvSpPr>
        <p:spPr>
          <a:xfrm>
            <a:off x="6467955" y="2414871"/>
            <a:ext cx="1704246"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F000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panose="020B0503020204020204" pitchFamily="34" charset="-122"/>
              <a:ea typeface="Helvetica Light"/>
              <a:cs typeface="Helvetica Light"/>
              <a:sym typeface="Helvetica Light"/>
            </a:endParaRPr>
          </a:p>
        </p:txBody>
      </p:sp>
      <p:sp>
        <p:nvSpPr>
          <p:cNvPr id="68" name="Shape 2733"/>
          <p:cNvSpPr/>
          <p:nvPr/>
        </p:nvSpPr>
        <p:spPr>
          <a:xfrm>
            <a:off x="2025851" y="2732861"/>
            <a:ext cx="1351649"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00B0F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panose="020B0503020204020204" pitchFamily="34" charset="-122"/>
              <a:ea typeface="Helvetica Light"/>
              <a:cs typeface="Helvetica Light"/>
              <a:sym typeface="Helvetica Light"/>
            </a:endParaRPr>
          </a:p>
        </p:txBody>
      </p:sp>
      <p:sp>
        <p:nvSpPr>
          <p:cNvPr id="69" name="Shape 2734"/>
          <p:cNvSpPr/>
          <p:nvPr/>
        </p:nvSpPr>
        <p:spPr>
          <a:xfrm>
            <a:off x="3878999" y="2732861"/>
            <a:ext cx="1351645"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00B0F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panose="020B0503020204020204" pitchFamily="34" charset="-122"/>
              <a:ea typeface="Helvetica Light"/>
              <a:cs typeface="Helvetica Light"/>
              <a:sym typeface="Helvetica Light"/>
            </a:endParaRPr>
          </a:p>
        </p:txBody>
      </p:sp>
      <p:sp>
        <p:nvSpPr>
          <p:cNvPr id="70" name="Shape 2735"/>
          <p:cNvSpPr/>
          <p:nvPr/>
        </p:nvSpPr>
        <p:spPr>
          <a:xfrm>
            <a:off x="5723063" y="2732861"/>
            <a:ext cx="1351645"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00B0F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panose="020B0503020204020204" pitchFamily="34" charset="-122"/>
              <a:ea typeface="Helvetica Light"/>
              <a:cs typeface="Helvetica Light"/>
              <a:sym typeface="Helvetica Light"/>
            </a:endParaRPr>
          </a:p>
        </p:txBody>
      </p:sp>
      <p:sp>
        <p:nvSpPr>
          <p:cNvPr id="71" name="TextBox 70"/>
          <p:cNvSpPr txBox="1"/>
          <p:nvPr/>
        </p:nvSpPr>
        <p:spPr>
          <a:xfrm>
            <a:off x="1004263" y="1710141"/>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800" dirty="0">
              <a:solidFill>
                <a:srgbClr val="474747"/>
              </a:solidFill>
              <a:latin typeface="微软雅黑" panose="020B0503020204020204" pitchFamily="34" charset="-122"/>
              <a:ea typeface="微软雅黑" panose="020B0503020204020204" pitchFamily="34" charset="-122"/>
            </a:endParaRPr>
          </a:p>
        </p:txBody>
      </p:sp>
      <p:sp>
        <p:nvSpPr>
          <p:cNvPr id="72" name="Text Placeholder 2"/>
          <p:cNvSpPr txBox="1"/>
          <p:nvPr/>
        </p:nvSpPr>
        <p:spPr>
          <a:xfrm>
            <a:off x="914652" y="1422791"/>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92D050"/>
                </a:solidFill>
                <a:latin typeface="微软雅黑" panose="020B0503020204020204" pitchFamily="34" charset="-122"/>
                <a:ea typeface="微软雅黑" panose="020B0503020204020204" pitchFamily="34" charset="-122"/>
              </a:rPr>
              <a:t>添加标题</a:t>
            </a:r>
            <a:endParaRPr lang="en-GB" altLang="zh-CN" sz="1100" dirty="0">
              <a:solidFill>
                <a:srgbClr val="92D050"/>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2910960" y="1710141"/>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800" dirty="0">
              <a:solidFill>
                <a:srgbClr val="474747"/>
              </a:solidFill>
              <a:latin typeface="微软雅黑" panose="020B0503020204020204" pitchFamily="34" charset="-122"/>
              <a:ea typeface="微软雅黑" panose="020B0503020204020204" pitchFamily="34" charset="-122"/>
            </a:endParaRPr>
          </a:p>
        </p:txBody>
      </p:sp>
      <p:sp>
        <p:nvSpPr>
          <p:cNvPr id="74" name="Text Placeholder 2"/>
          <p:cNvSpPr txBox="1"/>
          <p:nvPr/>
        </p:nvSpPr>
        <p:spPr>
          <a:xfrm>
            <a:off x="2821349" y="1422791"/>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FF9900"/>
                </a:solidFill>
                <a:latin typeface="微软雅黑" panose="020B0503020204020204" pitchFamily="34" charset="-122"/>
                <a:ea typeface="微软雅黑" panose="020B0503020204020204" pitchFamily="34" charset="-122"/>
              </a:rPr>
              <a:t>添加标题</a:t>
            </a:r>
            <a:endParaRPr lang="en-GB" altLang="zh-CN" sz="1100" dirty="0">
              <a:solidFill>
                <a:srgbClr val="FF9900"/>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4723279" y="1706973"/>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800" dirty="0">
              <a:solidFill>
                <a:srgbClr val="474747"/>
              </a:solidFill>
              <a:latin typeface="微软雅黑" panose="020B0503020204020204" pitchFamily="34" charset="-122"/>
              <a:ea typeface="微软雅黑" panose="020B0503020204020204" pitchFamily="34" charset="-122"/>
            </a:endParaRPr>
          </a:p>
        </p:txBody>
      </p:sp>
      <p:sp>
        <p:nvSpPr>
          <p:cNvPr id="76" name="Text Placeholder 2"/>
          <p:cNvSpPr txBox="1"/>
          <p:nvPr/>
        </p:nvSpPr>
        <p:spPr>
          <a:xfrm>
            <a:off x="4633668" y="1419622"/>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00B0F0"/>
                </a:solidFill>
                <a:latin typeface="微软雅黑" panose="020B0503020204020204" pitchFamily="34" charset="-122"/>
                <a:ea typeface="微软雅黑" panose="020B0503020204020204" pitchFamily="34" charset="-122"/>
              </a:rPr>
              <a:t>添加标题</a:t>
            </a:r>
            <a:endParaRPr lang="en-GB" altLang="zh-CN" sz="1100" dirty="0">
              <a:solidFill>
                <a:srgbClr val="00B0F0"/>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6637535" y="1706973"/>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800" dirty="0">
              <a:solidFill>
                <a:srgbClr val="474747"/>
              </a:solidFill>
              <a:latin typeface="微软雅黑" panose="020B0503020204020204" pitchFamily="34" charset="-122"/>
              <a:ea typeface="微软雅黑" panose="020B0503020204020204" pitchFamily="34" charset="-122"/>
            </a:endParaRPr>
          </a:p>
        </p:txBody>
      </p:sp>
      <p:sp>
        <p:nvSpPr>
          <p:cNvPr id="78" name="Text Placeholder 2"/>
          <p:cNvSpPr txBox="1"/>
          <p:nvPr/>
        </p:nvSpPr>
        <p:spPr>
          <a:xfrm>
            <a:off x="6547924" y="1419622"/>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FF0000"/>
                </a:solidFill>
                <a:latin typeface="微软雅黑" panose="020B0503020204020204" pitchFamily="34" charset="-122"/>
                <a:ea typeface="微软雅黑" panose="020B0503020204020204" pitchFamily="34" charset="-122"/>
              </a:rPr>
              <a:t>添加标题</a:t>
            </a:r>
            <a:endParaRPr lang="en-GB" altLang="zh-CN" sz="1100" dirty="0">
              <a:solidFill>
                <a:srgbClr val="FF0000"/>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2122887" y="3716402"/>
            <a:ext cx="1174767" cy="123111"/>
          </a:xfrm>
          <a:prstGeom prst="rect">
            <a:avLst/>
          </a:prstGeom>
          <a:noFill/>
        </p:spPr>
        <p:txBody>
          <a:bodyPr wrap="square" lIns="0" tIns="0" rIns="0" bIns="0" rtlCol="0">
            <a:spAutoFit/>
          </a:bodyPr>
          <a:lstStyle/>
          <a:p>
            <a:pPr algn="ctr" defTabSz="933450"/>
            <a:r>
              <a:rPr lang="zh-CN" altLang="en-US" sz="800" dirty="0">
                <a:solidFill>
                  <a:srgbClr val="92D050"/>
                </a:solidFill>
                <a:latin typeface="微软雅黑" panose="020B0503020204020204" pitchFamily="34" charset="-122"/>
                <a:ea typeface="微软雅黑" panose="020B0503020204020204" pitchFamily="34" charset="-122"/>
              </a:rPr>
              <a:t>添加标题</a:t>
            </a:r>
            <a:endParaRPr lang="en-GB" altLang="zh-CN" sz="800" dirty="0">
              <a:solidFill>
                <a:srgbClr val="92D050"/>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1974920" y="3925317"/>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800" dirty="0">
              <a:solidFill>
                <a:srgbClr val="474747"/>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3968852" y="3716402"/>
            <a:ext cx="1174767" cy="123111"/>
          </a:xfrm>
          <a:prstGeom prst="rect">
            <a:avLst/>
          </a:prstGeom>
          <a:noFill/>
        </p:spPr>
        <p:txBody>
          <a:bodyPr wrap="square" lIns="0" tIns="0" rIns="0" bIns="0" rtlCol="0">
            <a:spAutoFit/>
          </a:bodyPr>
          <a:lstStyle/>
          <a:p>
            <a:pPr algn="ctr" defTabSz="933450"/>
            <a:r>
              <a:rPr lang="zh-CN" altLang="en-US" sz="800" dirty="0">
                <a:solidFill>
                  <a:srgbClr val="FF9900"/>
                </a:solidFill>
                <a:latin typeface="微软雅黑" panose="020B0503020204020204" pitchFamily="34" charset="-122"/>
                <a:ea typeface="微软雅黑" panose="020B0503020204020204" pitchFamily="34" charset="-122"/>
              </a:rPr>
              <a:t>添加标题</a:t>
            </a:r>
            <a:endParaRPr lang="en-GB" altLang="zh-CN" sz="800" dirty="0">
              <a:solidFill>
                <a:srgbClr val="FF9900"/>
              </a:solidFill>
              <a:latin typeface="微软雅黑" panose="020B0503020204020204" pitchFamily="34" charset="-122"/>
              <a:ea typeface="微软雅黑" panose="020B0503020204020204" pitchFamily="34" charset="-122"/>
            </a:endParaRPr>
          </a:p>
        </p:txBody>
      </p:sp>
      <p:sp>
        <p:nvSpPr>
          <p:cNvPr id="82" name="TextBox 81"/>
          <p:cNvSpPr txBox="1"/>
          <p:nvPr/>
        </p:nvSpPr>
        <p:spPr>
          <a:xfrm>
            <a:off x="3820885" y="3925317"/>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800" dirty="0">
              <a:solidFill>
                <a:srgbClr val="474747"/>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5820006" y="3716402"/>
            <a:ext cx="1174767" cy="123111"/>
          </a:xfrm>
          <a:prstGeom prst="rect">
            <a:avLst/>
          </a:prstGeom>
          <a:noFill/>
        </p:spPr>
        <p:txBody>
          <a:bodyPr wrap="square" lIns="0" tIns="0" rIns="0" bIns="0" rtlCol="0">
            <a:spAutoFit/>
          </a:bodyPr>
          <a:lstStyle/>
          <a:p>
            <a:pPr algn="ctr" defTabSz="933450"/>
            <a:r>
              <a:rPr lang="zh-CN" altLang="en-US" sz="800" dirty="0">
                <a:solidFill>
                  <a:srgbClr val="00B0F0"/>
                </a:solidFill>
                <a:latin typeface="微软雅黑" panose="020B0503020204020204" pitchFamily="34" charset="-122"/>
                <a:ea typeface="微软雅黑" panose="020B0503020204020204" pitchFamily="34" charset="-122"/>
              </a:rPr>
              <a:t>添加标题</a:t>
            </a:r>
            <a:endParaRPr lang="en-GB" altLang="zh-CN" sz="800" dirty="0">
              <a:solidFill>
                <a:srgbClr val="00B0F0"/>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5672039" y="3925317"/>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800" dirty="0">
              <a:solidFill>
                <a:srgbClr val="474747"/>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1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200"/>
                                        <p:tgtEl>
                                          <p:spTgt spid="72">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up)">
                                      <p:cBhvr>
                                        <p:cTn id="15" dur="200"/>
                                        <p:tgtEl>
                                          <p:spTgt spid="7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200"/>
                                        <p:tgtEl>
                                          <p:spTgt spid="6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200"/>
                                        <p:tgtEl>
                                          <p:spTgt spid="6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4">
                                            <p:txEl>
                                              <p:pRg st="0" end="0"/>
                                            </p:txEl>
                                          </p:spTgt>
                                        </p:tgtEl>
                                        <p:attrNameLst>
                                          <p:attrName>style.visibility</p:attrName>
                                        </p:attrNameLst>
                                      </p:cBhvr>
                                      <p:to>
                                        <p:strVal val="visible"/>
                                      </p:to>
                                    </p:set>
                                    <p:animEffect transition="in" filter="fade">
                                      <p:cBhvr>
                                        <p:cTn id="27" dur="200"/>
                                        <p:tgtEl>
                                          <p:spTgt spid="74">
                                            <p:txEl>
                                              <p:pRg st="0" end="0"/>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200"/>
                                        <p:tgtEl>
                                          <p:spTgt spid="73"/>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200"/>
                                        <p:tgtEl>
                                          <p:spTgt spid="5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200"/>
                                        <p:tgtEl>
                                          <p:spTgt spid="79"/>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up)">
                                      <p:cBhvr>
                                        <p:cTn id="43" dur="200"/>
                                        <p:tgtEl>
                                          <p:spTgt spid="80"/>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left)">
                                      <p:cBhvr>
                                        <p:cTn id="47" dur="200"/>
                                        <p:tgtEl>
                                          <p:spTgt spid="69"/>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200"/>
                                        <p:tgtEl>
                                          <p:spTgt spid="6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6">
                                            <p:txEl>
                                              <p:pRg st="0" end="0"/>
                                            </p:txEl>
                                          </p:spTgt>
                                        </p:tgtEl>
                                        <p:attrNameLst>
                                          <p:attrName>style.visibility</p:attrName>
                                        </p:attrNameLst>
                                      </p:cBhvr>
                                      <p:to>
                                        <p:strVal val="visible"/>
                                      </p:to>
                                    </p:set>
                                    <p:animEffect transition="in" filter="fade">
                                      <p:cBhvr>
                                        <p:cTn id="55" dur="200"/>
                                        <p:tgtEl>
                                          <p:spTgt spid="76">
                                            <p:txEl>
                                              <p:pRg st="0" end="0"/>
                                            </p:txEl>
                                          </p:spTgt>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up)">
                                      <p:cBhvr>
                                        <p:cTn id="59" dur="200"/>
                                        <p:tgtEl>
                                          <p:spTgt spid="75"/>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up)">
                                      <p:cBhvr>
                                        <p:cTn id="63" dur="200"/>
                                        <p:tgtEl>
                                          <p:spTgt spid="56"/>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200"/>
                                        <p:tgtEl>
                                          <p:spTgt spid="81"/>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wipe(up)">
                                      <p:cBhvr>
                                        <p:cTn id="71" dur="200"/>
                                        <p:tgtEl>
                                          <p:spTgt spid="82"/>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wipe(left)">
                                      <p:cBhvr>
                                        <p:cTn id="75" dur="200"/>
                                        <p:tgtEl>
                                          <p:spTgt spid="70"/>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left)">
                                      <p:cBhvr>
                                        <p:cTn id="79" dur="200"/>
                                        <p:tgtEl>
                                          <p:spTgt spid="67"/>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78">
                                            <p:txEl>
                                              <p:pRg st="0" end="0"/>
                                            </p:txEl>
                                          </p:spTgt>
                                        </p:tgtEl>
                                        <p:attrNameLst>
                                          <p:attrName>style.visibility</p:attrName>
                                        </p:attrNameLst>
                                      </p:cBhvr>
                                      <p:to>
                                        <p:strVal val="visible"/>
                                      </p:to>
                                    </p:set>
                                    <p:animEffect transition="in" filter="fade">
                                      <p:cBhvr>
                                        <p:cTn id="83" dur="200"/>
                                        <p:tgtEl>
                                          <p:spTgt spid="78">
                                            <p:txEl>
                                              <p:pRg st="0" end="0"/>
                                            </p:txEl>
                                          </p:spTgt>
                                        </p:tgtEl>
                                      </p:cBhvr>
                                    </p:animEffect>
                                  </p:childTnLst>
                                </p:cTn>
                              </p:par>
                            </p:childTnLst>
                          </p:cTn>
                        </p:par>
                        <p:par>
                          <p:cTn id="84" fill="hold">
                            <p:stCondLst>
                              <p:cond delay="10000"/>
                            </p:stCondLst>
                            <p:childTnLst>
                              <p:par>
                                <p:cTn id="85" presetID="22" presetClass="entr" presetSubtype="1" fill="hold" grpId="0" nodeType="after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wipe(up)">
                                      <p:cBhvr>
                                        <p:cTn id="87" dur="200"/>
                                        <p:tgtEl>
                                          <p:spTgt spid="77"/>
                                        </p:tgtEl>
                                      </p:cBhvr>
                                    </p:animEffect>
                                  </p:childTnLst>
                                </p:cTn>
                              </p:par>
                            </p:childTnLst>
                          </p:cTn>
                        </p:par>
                        <p:par>
                          <p:cTn id="88" fill="hold">
                            <p:stCondLst>
                              <p:cond delay="10500"/>
                            </p:stCondLst>
                            <p:childTnLst>
                              <p:par>
                                <p:cTn id="89" presetID="22" presetClass="entr" presetSubtype="1" fill="hold" grpId="0" nodeType="after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wipe(up)">
                                      <p:cBhvr>
                                        <p:cTn id="91" dur="200"/>
                                        <p:tgtEl>
                                          <p:spTgt spid="55"/>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fade">
                                      <p:cBhvr>
                                        <p:cTn id="95" dur="200"/>
                                        <p:tgtEl>
                                          <p:spTgt spid="83"/>
                                        </p:tgtEl>
                                      </p:cBhvr>
                                    </p:animEffect>
                                  </p:childTnLst>
                                </p:cTn>
                              </p:par>
                            </p:childTnLst>
                          </p:cTn>
                        </p:par>
                        <p:par>
                          <p:cTn id="96" fill="hold">
                            <p:stCondLst>
                              <p:cond delay="11500"/>
                            </p:stCondLst>
                            <p:childTnLst>
                              <p:par>
                                <p:cTn id="97" presetID="22" presetClass="entr" presetSubtype="1" fill="hold" grpId="0"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up)">
                                      <p:cBhvr>
                                        <p:cTn id="99" dur="2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64" grpId="0" animBg="1"/>
      <p:bldP spid="65" grpId="0" animBg="1"/>
      <p:bldP spid="66" grpId="0" animBg="1"/>
      <p:bldP spid="67" grpId="0" animBg="1"/>
      <p:bldP spid="68" grpId="0" animBg="1"/>
      <p:bldP spid="69" grpId="0" animBg="1"/>
      <p:bldP spid="70" grpId="0" animBg="1"/>
      <p:bldP spid="71" grpId="0"/>
      <p:bldP spid="72" grpId="0" build="p"/>
      <p:bldP spid="73" grpId="0"/>
      <p:bldP spid="74" grpId="0" build="p"/>
      <p:bldP spid="75" grpId="0"/>
      <p:bldP spid="76" grpId="0" build="p"/>
      <p:bldP spid="77" grpId="0"/>
      <p:bldP spid="78" grpId="0" build="p"/>
      <p:bldP spid="79" grpId="0"/>
      <p:bldP spid="80" grpId="0"/>
      <p:bldP spid="81" grpId="0"/>
      <p:bldP spid="82" grpId="0"/>
      <p:bldP spid="83" grpId="0"/>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燕尾形 34"/>
          <p:cNvSpPr/>
          <p:nvPr/>
        </p:nvSpPr>
        <p:spPr>
          <a:xfrm>
            <a:off x="611560" y="246730"/>
            <a:ext cx="1696599" cy="324036"/>
          </a:xfrm>
          <a:prstGeom prst="chevron">
            <a:avLst>
              <a:gd name="adj" fmla="val 26719"/>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6"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anose="020B0806030902050204" pitchFamily="34" charset="0"/>
                <a:ea typeface="微软雅黑" panose="020B0503020204020204" pitchFamily="34" charset="-122"/>
              </a:rPr>
              <a:t>1 . </a:t>
            </a:r>
            <a:r>
              <a:rPr lang="zh-CN" altLang="en-US" sz="1600" b="0" dirty="0">
                <a:solidFill>
                  <a:prstClr val="white"/>
                </a:solidFill>
                <a:latin typeface="Impact" panose="020B0806030902050204" pitchFamily="34" charset="0"/>
                <a:ea typeface="微软雅黑" panose="020B0503020204020204" pitchFamily="34" charset="-122"/>
              </a:rPr>
              <a:t>年度工作概述</a:t>
            </a:r>
            <a:endParaRPr lang="zh-CN" altLang="en-US" sz="1600" b="0" dirty="0">
              <a:solidFill>
                <a:prstClr val="white"/>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0"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3" name="Group 3"/>
          <p:cNvGrpSpPr/>
          <p:nvPr/>
        </p:nvGrpSpPr>
        <p:grpSpPr bwMode="auto">
          <a:xfrm>
            <a:off x="5291138" y="2293640"/>
            <a:ext cx="1014412" cy="1654175"/>
            <a:chOff x="0" y="0"/>
            <a:chExt cx="639" cy="1043"/>
          </a:xfrm>
        </p:grpSpPr>
        <p:sp>
          <p:nvSpPr>
            <p:cNvPr id="34"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7030A0"/>
            </a:solidFill>
            <a:ln w="12700" cap="flat" cmpd="sng">
              <a:solidFill>
                <a:srgbClr val="FFFFFF"/>
              </a:solidFill>
              <a:round/>
            </a:ln>
          </p:spPr>
          <p:txBody>
            <a:bodyPr/>
            <a:lstStyle/>
            <a:p>
              <a:endParaRPr lang="zh-CN" altLang="en-US"/>
            </a:p>
          </p:txBody>
        </p:sp>
        <p:sp>
          <p:nvSpPr>
            <p:cNvPr id="41" name="Oval 5"/>
            <p:cNvSpPr>
              <a:spLocks noChangeArrowheads="1"/>
            </p:cNvSpPr>
            <p:nvPr/>
          </p:nvSpPr>
          <p:spPr bwMode="auto">
            <a:xfrm>
              <a:off x="17" y="0"/>
              <a:ext cx="310" cy="306"/>
            </a:xfrm>
            <a:prstGeom prst="ellipse">
              <a:avLst/>
            </a:prstGeom>
            <a:solidFill>
              <a:srgbClr val="7030A0"/>
            </a:solidFill>
            <a:ln w="12700" cmpd="sng">
              <a:solidFill>
                <a:srgbClr val="FFFFFF"/>
              </a:solidFill>
              <a:round/>
            </a:ln>
          </p:spPr>
          <p:txBody>
            <a:bodyPr/>
            <a:lstStyle/>
            <a:p>
              <a:endParaRPr lang="zh-CN" altLang="en-US"/>
            </a:p>
          </p:txBody>
        </p:sp>
      </p:grpSp>
      <p:grpSp>
        <p:nvGrpSpPr>
          <p:cNvPr id="42" name="Group 6"/>
          <p:cNvGrpSpPr/>
          <p:nvPr/>
        </p:nvGrpSpPr>
        <p:grpSpPr bwMode="auto">
          <a:xfrm>
            <a:off x="2787650" y="2293640"/>
            <a:ext cx="1014413" cy="1654175"/>
            <a:chOff x="0" y="0"/>
            <a:chExt cx="639" cy="1043"/>
          </a:xfrm>
        </p:grpSpPr>
        <p:sp>
          <p:nvSpPr>
            <p:cNvPr id="43"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2D050"/>
            </a:solidFill>
            <a:ln w="12700" cap="flat" cmpd="sng">
              <a:solidFill>
                <a:srgbClr val="FFFFFF"/>
              </a:solidFill>
              <a:round/>
            </a:ln>
          </p:spPr>
          <p:txBody>
            <a:bodyPr/>
            <a:lstStyle/>
            <a:p>
              <a:endParaRPr lang="zh-CN" altLang="en-US"/>
            </a:p>
          </p:txBody>
        </p:sp>
        <p:sp>
          <p:nvSpPr>
            <p:cNvPr id="44" name="Oval 8"/>
            <p:cNvSpPr>
              <a:spLocks noChangeArrowheads="1"/>
            </p:cNvSpPr>
            <p:nvPr/>
          </p:nvSpPr>
          <p:spPr bwMode="auto">
            <a:xfrm>
              <a:off x="316" y="0"/>
              <a:ext cx="306" cy="306"/>
            </a:xfrm>
            <a:prstGeom prst="ellipse">
              <a:avLst/>
            </a:prstGeom>
            <a:solidFill>
              <a:srgbClr val="92D050"/>
            </a:solidFill>
            <a:ln w="12700" cmpd="sng">
              <a:solidFill>
                <a:srgbClr val="FFFFFF"/>
              </a:solidFill>
              <a:round/>
            </a:ln>
          </p:spPr>
          <p:txBody>
            <a:bodyPr/>
            <a:lstStyle/>
            <a:p>
              <a:endParaRPr lang="zh-CN" altLang="en-US"/>
            </a:p>
          </p:txBody>
        </p:sp>
      </p:grpSp>
      <p:grpSp>
        <p:nvGrpSpPr>
          <p:cNvPr id="45" name="Group 9"/>
          <p:cNvGrpSpPr/>
          <p:nvPr/>
        </p:nvGrpSpPr>
        <p:grpSpPr bwMode="auto">
          <a:xfrm>
            <a:off x="3205163" y="2423815"/>
            <a:ext cx="1073150" cy="1697038"/>
            <a:chOff x="0" y="0"/>
            <a:chExt cx="676" cy="1070"/>
          </a:xfrm>
        </p:grpSpPr>
        <p:sp>
          <p:nvSpPr>
            <p:cNvPr id="46" name="Oval 10"/>
            <p:cNvSpPr>
              <a:spLocks noChangeArrowheads="1"/>
            </p:cNvSpPr>
            <p:nvPr/>
          </p:nvSpPr>
          <p:spPr bwMode="auto">
            <a:xfrm>
              <a:off x="343" y="0"/>
              <a:ext cx="313" cy="316"/>
            </a:xfrm>
            <a:prstGeom prst="ellipse">
              <a:avLst/>
            </a:prstGeom>
            <a:solidFill>
              <a:srgbClr val="FF0000"/>
            </a:solidFill>
            <a:ln w="12700" cmpd="sng">
              <a:solidFill>
                <a:srgbClr val="FFFFFF"/>
              </a:solidFill>
              <a:round/>
            </a:ln>
          </p:spPr>
          <p:txBody>
            <a:bodyPr/>
            <a:lstStyle/>
            <a:p>
              <a:endParaRPr lang="zh-CN" altLang="en-US"/>
            </a:p>
          </p:txBody>
        </p:sp>
        <p:sp>
          <p:nvSpPr>
            <p:cNvPr id="47"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rgbClr val="FF0000"/>
            </a:solidFill>
            <a:ln w="12700" cap="flat" cmpd="sng">
              <a:solidFill>
                <a:srgbClr val="FFFFFF"/>
              </a:solidFill>
              <a:round/>
            </a:ln>
          </p:spPr>
          <p:txBody>
            <a:bodyPr/>
            <a:lstStyle/>
            <a:p>
              <a:endParaRPr lang="zh-CN" altLang="en-US"/>
            </a:p>
          </p:txBody>
        </p:sp>
      </p:grpSp>
      <p:grpSp>
        <p:nvGrpSpPr>
          <p:cNvPr id="48" name="Group 12"/>
          <p:cNvGrpSpPr/>
          <p:nvPr/>
        </p:nvGrpSpPr>
        <p:grpSpPr bwMode="auto">
          <a:xfrm>
            <a:off x="4787900" y="2396828"/>
            <a:ext cx="1066800" cy="1697037"/>
            <a:chOff x="0" y="0"/>
            <a:chExt cx="672" cy="1070"/>
          </a:xfrm>
        </p:grpSpPr>
        <p:sp>
          <p:nvSpPr>
            <p:cNvPr id="49" name="Oval 13"/>
            <p:cNvSpPr>
              <a:spLocks noChangeArrowheads="1"/>
            </p:cNvSpPr>
            <p:nvPr/>
          </p:nvSpPr>
          <p:spPr bwMode="auto">
            <a:xfrm>
              <a:off x="17" y="0"/>
              <a:ext cx="316" cy="316"/>
            </a:xfrm>
            <a:prstGeom prst="ellipse">
              <a:avLst/>
            </a:prstGeom>
            <a:solidFill>
              <a:srgbClr val="FF9900"/>
            </a:solidFill>
            <a:ln w="12700" cmpd="sng">
              <a:solidFill>
                <a:srgbClr val="FFFFFF"/>
              </a:solidFill>
              <a:round/>
            </a:ln>
          </p:spPr>
          <p:txBody>
            <a:bodyPr/>
            <a:lstStyle/>
            <a:p>
              <a:endParaRPr lang="zh-CN" altLang="en-US"/>
            </a:p>
          </p:txBody>
        </p:sp>
        <p:sp>
          <p:nvSpPr>
            <p:cNvPr id="50"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rgbClr val="FF9900"/>
            </a:solidFill>
            <a:ln w="12700" cap="flat" cmpd="sng">
              <a:solidFill>
                <a:srgbClr val="FFFFFF"/>
              </a:solidFill>
              <a:round/>
            </a:ln>
          </p:spPr>
          <p:txBody>
            <a:bodyPr/>
            <a:lstStyle/>
            <a:p>
              <a:endParaRPr lang="zh-CN" altLang="en-US"/>
            </a:p>
          </p:txBody>
        </p:sp>
      </p:grpSp>
      <p:grpSp>
        <p:nvGrpSpPr>
          <p:cNvPr id="51" name="Group 15"/>
          <p:cNvGrpSpPr/>
          <p:nvPr/>
        </p:nvGrpSpPr>
        <p:grpSpPr bwMode="auto">
          <a:xfrm>
            <a:off x="4225925" y="2376190"/>
            <a:ext cx="647700" cy="1962150"/>
            <a:chOff x="0" y="0"/>
            <a:chExt cx="408" cy="1238"/>
          </a:xfrm>
          <a:solidFill>
            <a:srgbClr val="0070C0"/>
          </a:solidFill>
        </p:grpSpPr>
        <p:sp>
          <p:nvSpPr>
            <p:cNvPr id="52" name="Oval 16"/>
            <p:cNvSpPr>
              <a:spLocks noChangeArrowheads="1"/>
            </p:cNvSpPr>
            <p:nvPr/>
          </p:nvSpPr>
          <p:spPr bwMode="auto">
            <a:xfrm>
              <a:off x="19" y="0"/>
              <a:ext cx="366" cy="366"/>
            </a:xfrm>
            <a:prstGeom prst="ellipse">
              <a:avLst/>
            </a:prstGeom>
            <a:grpFill/>
            <a:ln w="12700" cmpd="sng">
              <a:solidFill>
                <a:srgbClr val="FFFFFF"/>
              </a:solidFill>
              <a:round/>
            </a:ln>
          </p:spPr>
          <p:txBody>
            <a:bodyPr/>
            <a:lstStyle/>
            <a:p>
              <a:endParaRPr lang="zh-CN" altLang="en-US"/>
            </a:p>
          </p:txBody>
        </p:sp>
        <p:sp>
          <p:nvSpPr>
            <p:cNvPr id="53"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grpFill/>
            <a:ln w="12700" cap="flat" cmpd="sng">
              <a:solidFill>
                <a:srgbClr val="FFFFFF"/>
              </a:solidFill>
              <a:round/>
            </a:ln>
          </p:spPr>
          <p:txBody>
            <a:bodyPr/>
            <a:lstStyle/>
            <a:p>
              <a:endParaRPr lang="zh-CN" altLang="en-US"/>
            </a:p>
          </p:txBody>
        </p:sp>
      </p:grpSp>
      <p:sp>
        <p:nvSpPr>
          <p:cNvPr id="54" name="Rectangle 18"/>
          <p:cNvSpPr>
            <a:spLocks noChangeArrowheads="1"/>
          </p:cNvSpPr>
          <p:nvPr/>
        </p:nvSpPr>
        <p:spPr bwMode="auto">
          <a:xfrm>
            <a:off x="4476750"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1</a:t>
            </a:r>
            <a:endParaRPr lang="en-US" altLang="zh-CN"/>
          </a:p>
        </p:txBody>
      </p:sp>
      <p:sp>
        <p:nvSpPr>
          <p:cNvPr id="55" name="Rectangle 19"/>
          <p:cNvSpPr>
            <a:spLocks noChangeArrowheads="1"/>
          </p:cNvSpPr>
          <p:nvPr/>
        </p:nvSpPr>
        <p:spPr bwMode="auto">
          <a:xfrm>
            <a:off x="3925888"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2</a:t>
            </a:r>
            <a:endParaRPr lang="en-US" altLang="zh-CN"/>
          </a:p>
        </p:txBody>
      </p:sp>
      <p:sp>
        <p:nvSpPr>
          <p:cNvPr id="56" name="Rectangle 20"/>
          <p:cNvSpPr>
            <a:spLocks noChangeArrowheads="1"/>
          </p:cNvSpPr>
          <p:nvPr/>
        </p:nvSpPr>
        <p:spPr bwMode="auto">
          <a:xfrm>
            <a:off x="3452813" y="2363490"/>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4</a:t>
            </a:r>
            <a:endParaRPr lang="en-US" altLang="zh-CN"/>
          </a:p>
        </p:txBody>
      </p:sp>
      <p:sp>
        <p:nvSpPr>
          <p:cNvPr id="57" name="Rectangle 21"/>
          <p:cNvSpPr>
            <a:spLocks noChangeArrowheads="1"/>
          </p:cNvSpPr>
          <p:nvPr/>
        </p:nvSpPr>
        <p:spPr bwMode="auto">
          <a:xfrm>
            <a:off x="5486400" y="2363490"/>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5</a:t>
            </a:r>
            <a:endParaRPr lang="en-US" altLang="zh-CN"/>
          </a:p>
        </p:txBody>
      </p:sp>
      <p:sp>
        <p:nvSpPr>
          <p:cNvPr id="58" name="Rectangle 22"/>
          <p:cNvSpPr>
            <a:spLocks noChangeArrowheads="1"/>
          </p:cNvSpPr>
          <p:nvPr/>
        </p:nvSpPr>
        <p:spPr bwMode="auto">
          <a:xfrm>
            <a:off x="5029200"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3</a:t>
            </a:r>
            <a:endParaRPr lang="en-US" altLang="zh-CN"/>
          </a:p>
        </p:txBody>
      </p:sp>
      <p:sp>
        <p:nvSpPr>
          <p:cNvPr id="59" name="Text Box 38"/>
          <p:cNvSpPr txBox="1">
            <a:spLocks noChangeArrowheads="1"/>
          </p:cNvSpPr>
          <p:nvPr/>
        </p:nvSpPr>
        <p:spPr bwMode="auto">
          <a:xfrm>
            <a:off x="6196952" y="1563390"/>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7030A0"/>
                </a:solidFill>
                <a:ea typeface="微软雅黑" panose="020B0503020204020204" pitchFamily="34" charset="-122"/>
              </a:rPr>
              <a:t>5.</a:t>
            </a:r>
            <a:r>
              <a:rPr lang="zh-CN" altLang="en-US" sz="1200" b="1" dirty="0">
                <a:solidFill>
                  <a:srgbClr val="7030A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60" name="Text Box 38"/>
          <p:cNvSpPr txBox="1">
            <a:spLocks noChangeArrowheads="1"/>
          </p:cNvSpPr>
          <p:nvPr/>
        </p:nvSpPr>
        <p:spPr bwMode="auto">
          <a:xfrm>
            <a:off x="6196952" y="2942928"/>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FF9900"/>
                </a:solidFill>
                <a:ea typeface="微软雅黑" panose="020B0503020204020204" pitchFamily="34" charset="-122"/>
              </a:rPr>
              <a:t>3.</a:t>
            </a:r>
            <a:r>
              <a:rPr lang="zh-CN" altLang="en-US" sz="1200" b="1" dirty="0">
                <a:solidFill>
                  <a:srgbClr val="FF990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61" name="Text Box 38"/>
          <p:cNvSpPr txBox="1">
            <a:spLocks noChangeArrowheads="1"/>
          </p:cNvSpPr>
          <p:nvPr/>
        </p:nvSpPr>
        <p:spPr bwMode="auto">
          <a:xfrm>
            <a:off x="402577" y="1563390"/>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92D050"/>
                </a:solidFill>
                <a:ea typeface="微软雅黑" panose="020B0503020204020204" pitchFamily="34" charset="-122"/>
              </a:rPr>
              <a:t>4.</a:t>
            </a:r>
            <a:r>
              <a:rPr lang="zh-CN" altLang="en-US" sz="1200" b="1" dirty="0">
                <a:solidFill>
                  <a:srgbClr val="92D05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62" name="Text Box 38"/>
          <p:cNvSpPr txBox="1">
            <a:spLocks noChangeArrowheads="1"/>
          </p:cNvSpPr>
          <p:nvPr/>
        </p:nvSpPr>
        <p:spPr bwMode="auto">
          <a:xfrm>
            <a:off x="402577" y="2942928"/>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FF0000"/>
                </a:solidFill>
                <a:ea typeface="微软雅黑" panose="020B0503020204020204" pitchFamily="34" charset="-122"/>
              </a:rPr>
              <a:t>2.</a:t>
            </a:r>
            <a:r>
              <a:rPr lang="zh-CN" altLang="en-US" sz="1200" b="1" dirty="0">
                <a:solidFill>
                  <a:srgbClr val="FF000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63" name="Text Box 38"/>
          <p:cNvSpPr txBox="1">
            <a:spLocks noChangeArrowheads="1"/>
          </p:cNvSpPr>
          <p:nvPr/>
        </p:nvSpPr>
        <p:spPr bwMode="auto">
          <a:xfrm>
            <a:off x="3271189" y="1131590"/>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00B0F0"/>
                </a:solidFill>
                <a:ea typeface="微软雅黑" panose="020B0503020204020204" pitchFamily="34" charset="-122"/>
              </a:rPr>
              <a:t>1.</a:t>
            </a:r>
            <a:r>
              <a:rPr lang="zh-CN" altLang="en-US" sz="1200" b="1" dirty="0">
                <a:solidFill>
                  <a:srgbClr val="00B0F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Tree>
  </p:cSld>
  <p:clrMapOvr>
    <a:masterClrMapping/>
  </p:clrMapOvr>
  <mc:AlternateContent xmlns:mc="http://schemas.openxmlformats.org/markup-compatibility/2006" xmlns:p14="http://schemas.microsoft.com/office/powerpoint/2010/main">
    <mc:Choice Requires="p14">
      <p:transition spd="slow" p14:dur="900" advClick="0" advTm="12000">
        <p14:warp dir="in"/>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63"/>
                                        </p:tgtEl>
                                        <p:attrNameLst>
                                          <p:attrName>style.visibility</p:attrName>
                                        </p:attrNameLst>
                                      </p:cBhvr>
                                      <p:to>
                                        <p:strVal val="visible"/>
                                      </p:to>
                                    </p:set>
                                    <p:animEffect transition="in" filter="slide(fromBottom)">
                                      <p:cBhvr>
                                        <p:cTn id="16" dur="500"/>
                                        <p:tgtEl>
                                          <p:spTgt spid="63"/>
                                        </p:tgtEl>
                                      </p:cBhvr>
                                    </p:animEffect>
                                  </p:childTnLst>
                                </p:cTn>
                              </p:par>
                              <p:par>
                                <p:cTn id="17" presetID="47" presetClass="entr" presetSubtype="0" fill="hold" nodeType="withEffect">
                                  <p:stCondLst>
                                    <p:cond delay="10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55"/>
                                        </p:tgtEl>
                                        <p:attrNameLst>
                                          <p:attrName>style.visibility</p:attrName>
                                        </p:attrNameLst>
                                      </p:cBhvr>
                                      <p:to>
                                        <p:strVal val="visible"/>
                                      </p:to>
                                    </p:set>
                                    <p:anim calcmode="lin" valueType="num">
                                      <p:cBhvr>
                                        <p:cTn id="24" dur="500" fill="hold"/>
                                        <p:tgtEl>
                                          <p:spTgt spid="55"/>
                                        </p:tgtEl>
                                        <p:attrNameLst>
                                          <p:attrName>ppt_w</p:attrName>
                                        </p:attrNameLst>
                                      </p:cBhvr>
                                      <p:tavLst>
                                        <p:tav tm="0">
                                          <p:val>
                                            <p:fltVal val="0"/>
                                          </p:val>
                                        </p:tav>
                                        <p:tav tm="100000">
                                          <p:val>
                                            <p:strVal val="#ppt_w"/>
                                          </p:val>
                                        </p:tav>
                                      </p:tavLst>
                                    </p:anim>
                                    <p:anim calcmode="lin" valueType="num">
                                      <p:cBhvr>
                                        <p:cTn id="25" dur="500" fill="hold"/>
                                        <p:tgtEl>
                                          <p:spTgt spid="55"/>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62"/>
                                        </p:tgtEl>
                                        <p:attrNameLst>
                                          <p:attrName>style.visibility</p:attrName>
                                        </p:attrNameLst>
                                      </p:cBhvr>
                                      <p:to>
                                        <p:strVal val="visible"/>
                                      </p:to>
                                    </p:set>
                                    <p:animEffect transition="in" filter="slide(fromRight)">
                                      <p:cBhvr>
                                        <p:cTn id="28" dur="500"/>
                                        <p:tgtEl>
                                          <p:spTgt spid="62"/>
                                        </p:tgtEl>
                                      </p:cBhvr>
                                    </p:animEffect>
                                  </p:childTnLst>
                                </p:cTn>
                              </p:par>
                              <p:par>
                                <p:cTn id="29" presetID="47" presetClass="entr" presetSubtype="0" fill="hold" nodeType="withEffect">
                                  <p:stCondLst>
                                    <p:cond delay="2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anim calcmode="lin" valueType="num">
                                      <p:cBhvr>
                                        <p:cTn id="32" dur="500" fill="hold"/>
                                        <p:tgtEl>
                                          <p:spTgt spid="48"/>
                                        </p:tgtEl>
                                        <p:attrNameLst>
                                          <p:attrName>ppt_x</p:attrName>
                                        </p:attrNameLst>
                                      </p:cBhvr>
                                      <p:tavLst>
                                        <p:tav tm="0">
                                          <p:val>
                                            <p:strVal val="#ppt_x"/>
                                          </p:val>
                                        </p:tav>
                                        <p:tav tm="100000">
                                          <p:val>
                                            <p:strVal val="#ppt_x"/>
                                          </p:val>
                                        </p:tav>
                                      </p:tavLst>
                                    </p:anim>
                                    <p:anim calcmode="lin" valueType="num">
                                      <p:cBhvr>
                                        <p:cTn id="33" dur="500" fill="hold"/>
                                        <p:tgtEl>
                                          <p:spTgt spid="48"/>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8"/>
                                        </p:tgtEl>
                                        <p:attrNameLst>
                                          <p:attrName>style.visibility</p:attrName>
                                        </p:attrNameLst>
                                      </p:cBhvr>
                                      <p:to>
                                        <p:strVal val="visible"/>
                                      </p:to>
                                    </p:set>
                                    <p:anim calcmode="lin" valueType="num">
                                      <p:cBhvr>
                                        <p:cTn id="36" dur="500" fill="hold"/>
                                        <p:tgtEl>
                                          <p:spTgt spid="58"/>
                                        </p:tgtEl>
                                        <p:attrNameLst>
                                          <p:attrName>ppt_w</p:attrName>
                                        </p:attrNameLst>
                                      </p:cBhvr>
                                      <p:tavLst>
                                        <p:tav tm="0">
                                          <p:val>
                                            <p:fltVal val="0"/>
                                          </p:val>
                                        </p:tav>
                                        <p:tav tm="100000">
                                          <p:val>
                                            <p:strVal val="#ppt_w"/>
                                          </p:val>
                                        </p:tav>
                                      </p:tavLst>
                                    </p:anim>
                                    <p:anim calcmode="lin" valueType="num">
                                      <p:cBhvr>
                                        <p:cTn id="37" dur="500" fill="hold"/>
                                        <p:tgtEl>
                                          <p:spTgt spid="58"/>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60"/>
                                        </p:tgtEl>
                                        <p:attrNameLst>
                                          <p:attrName>style.visibility</p:attrName>
                                        </p:attrNameLst>
                                      </p:cBhvr>
                                      <p:to>
                                        <p:strVal val="visible"/>
                                      </p:to>
                                    </p:set>
                                    <p:animEffect transition="in" filter="slide(fromLeft)">
                                      <p:cBhvr>
                                        <p:cTn id="40" dur="500"/>
                                        <p:tgtEl>
                                          <p:spTgt spid="60"/>
                                        </p:tgtEl>
                                      </p:cBhvr>
                                    </p:animEffect>
                                  </p:childTnLst>
                                </p:cTn>
                              </p:par>
                              <p:par>
                                <p:cTn id="41" presetID="47" presetClass="entr" presetSubtype="0" fill="hold" nodeType="withEffect">
                                  <p:stCondLst>
                                    <p:cond delay="3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anim calcmode="lin" valueType="num">
                                      <p:cBhvr>
                                        <p:cTn id="44" dur="500" fill="hold"/>
                                        <p:tgtEl>
                                          <p:spTgt spid="33"/>
                                        </p:tgtEl>
                                        <p:attrNameLst>
                                          <p:attrName>ppt_x</p:attrName>
                                        </p:attrNameLst>
                                      </p:cBhvr>
                                      <p:tavLst>
                                        <p:tav tm="0">
                                          <p:val>
                                            <p:strVal val="#ppt_x"/>
                                          </p:val>
                                        </p:tav>
                                        <p:tav tm="100000">
                                          <p:val>
                                            <p:strVal val="#ppt_x"/>
                                          </p:val>
                                        </p:tav>
                                      </p:tavLst>
                                    </p:anim>
                                    <p:anim calcmode="lin" valueType="num">
                                      <p:cBhvr>
                                        <p:cTn id="45" dur="500" fill="hold"/>
                                        <p:tgtEl>
                                          <p:spTgt spid="33"/>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61"/>
                                        </p:tgtEl>
                                        <p:attrNameLst>
                                          <p:attrName>style.visibility</p:attrName>
                                        </p:attrNameLst>
                                      </p:cBhvr>
                                      <p:to>
                                        <p:strVal val="visible"/>
                                      </p:to>
                                    </p:set>
                                    <p:animEffect transition="in" filter="slide(fromRight)">
                                      <p:cBhvr>
                                        <p:cTn id="52" dur="500"/>
                                        <p:tgtEl>
                                          <p:spTgt spid="61"/>
                                        </p:tgtEl>
                                      </p:cBhvr>
                                    </p:animEffect>
                                  </p:childTnLst>
                                </p:cTn>
                              </p:par>
                              <p:par>
                                <p:cTn id="53" presetID="47" presetClass="entr" presetSubtype="0" fill="hold" nodeType="withEffect">
                                  <p:stCondLst>
                                    <p:cond delay="40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anim calcmode="lin" valueType="num">
                                      <p:cBhvr>
                                        <p:cTn id="56" dur="500" fill="hold"/>
                                        <p:tgtEl>
                                          <p:spTgt spid="42"/>
                                        </p:tgtEl>
                                        <p:attrNameLst>
                                          <p:attrName>ppt_x</p:attrName>
                                        </p:attrNameLst>
                                      </p:cBhvr>
                                      <p:tavLst>
                                        <p:tav tm="0">
                                          <p:val>
                                            <p:strVal val="#ppt_x"/>
                                          </p:val>
                                        </p:tav>
                                        <p:tav tm="100000">
                                          <p:val>
                                            <p:strVal val="#ppt_x"/>
                                          </p:val>
                                        </p:tav>
                                      </p:tavLst>
                                    </p:anim>
                                    <p:anim calcmode="lin" valueType="num">
                                      <p:cBhvr>
                                        <p:cTn id="57" dur="500" fill="hold"/>
                                        <p:tgtEl>
                                          <p:spTgt spid="42"/>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57"/>
                                        </p:tgtEl>
                                        <p:attrNameLst>
                                          <p:attrName>style.visibility</p:attrName>
                                        </p:attrNameLst>
                                      </p:cBhvr>
                                      <p:to>
                                        <p:strVal val="visible"/>
                                      </p:to>
                                    </p:set>
                                    <p:anim calcmode="lin" valueType="num">
                                      <p:cBhvr>
                                        <p:cTn id="60" dur="500" fill="hold"/>
                                        <p:tgtEl>
                                          <p:spTgt spid="57"/>
                                        </p:tgtEl>
                                        <p:attrNameLst>
                                          <p:attrName>ppt_w</p:attrName>
                                        </p:attrNameLst>
                                      </p:cBhvr>
                                      <p:tavLst>
                                        <p:tav tm="0">
                                          <p:val>
                                            <p:fltVal val="0"/>
                                          </p:val>
                                        </p:tav>
                                        <p:tav tm="100000">
                                          <p:val>
                                            <p:strVal val="#ppt_w"/>
                                          </p:val>
                                        </p:tav>
                                      </p:tavLst>
                                    </p:anim>
                                    <p:anim calcmode="lin" valueType="num">
                                      <p:cBhvr>
                                        <p:cTn id="61" dur="500" fill="hold"/>
                                        <p:tgtEl>
                                          <p:spTgt spid="57"/>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9"/>
                                        </p:tgtEl>
                                        <p:attrNameLst>
                                          <p:attrName>style.visibility</p:attrName>
                                        </p:attrNameLst>
                                      </p:cBhvr>
                                      <p:to>
                                        <p:strVal val="visible"/>
                                      </p:to>
                                    </p:set>
                                    <p:animEffect transition="in" filter="slide(fromLeft)">
                                      <p:cBhvr>
                                        <p:cTn id="6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utoUpdateAnimBg="0"/>
      <p:bldP spid="55" grpId="0" autoUpdateAnimBg="0"/>
      <p:bldP spid="56" grpId="0" autoUpdateAnimBg="0"/>
      <p:bldP spid="57" grpId="0" autoUpdateAnimBg="0"/>
      <p:bldP spid="58" grpId="0" autoUpdateAnimBg="0"/>
      <p:bldP spid="59" grpId="0" autoUpdateAnimBg="0"/>
      <p:bldP spid="60" grpId="0" autoUpdateAnimBg="0"/>
      <p:bldP spid="61" grpId="0" autoUpdateAnimBg="0"/>
      <p:bldP spid="62" grpId="0" autoUpdateAnimBg="0"/>
      <p:bldP spid="6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FF9900"/>
          </a:solidFill>
          <a:ln>
            <a:noFill/>
          </a:ln>
        </p:spPr>
        <p:txBody>
          <a:bodyPr lIns="68562" tIns="34281" rIns="68562" bIns="34281"/>
          <a:lstStyle/>
          <a:p>
            <a:endParaRPr lang="zh-CN" altLang="en-US"/>
          </a:p>
        </p:txBody>
      </p:sp>
      <p:sp>
        <p:nvSpPr>
          <p:cNvPr id="10"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1"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2"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3"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dirty="0">
                <a:solidFill>
                  <a:srgbClr val="FFFFFF"/>
                </a:solidFill>
                <a:latin typeface="微软雅黑" panose="020B0503020204020204" pitchFamily="34" charset="-122"/>
                <a:ea typeface="微软雅黑" panose="020B0503020204020204" pitchFamily="34" charset="-122"/>
              </a:rPr>
              <a:t>工作完成情况</a:t>
            </a:r>
          </a:p>
        </p:txBody>
      </p:sp>
      <p:sp>
        <p:nvSpPr>
          <p:cNvPr id="14"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dirty="0">
                <a:solidFill>
                  <a:srgbClr val="FFFFFF"/>
                </a:solidFill>
                <a:latin typeface="微软雅黑" panose="020B0503020204020204" pitchFamily="34" charset="-122"/>
                <a:ea typeface="微软雅黑" panose="020B0503020204020204" pitchFamily="34" charset="-122"/>
              </a:rPr>
              <a:t>2</a:t>
            </a:r>
            <a:endParaRPr lang="zh-CN" altLang="en-US" sz="10300" b="1" dirty="0">
              <a:solidFill>
                <a:srgbClr val="FFFFFF"/>
              </a:solidFill>
              <a:latin typeface="微软雅黑" panose="020B0503020204020204" pitchFamily="34" charset="-122"/>
              <a:ea typeface="微软雅黑" panose="020B0503020204020204"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p:transition spd="slow" advClick="0"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400"/>
                                        <p:tgtEl>
                                          <p:spTgt spid="11"/>
                                        </p:tgtEl>
                                      </p:cBhvr>
                                    </p:animEffect>
                                    <p:anim calcmode="lin" valueType="num">
                                      <p:cBhvr>
                                        <p:cTn id="27" dur="400" fill="hold"/>
                                        <p:tgtEl>
                                          <p:spTgt spid="11"/>
                                        </p:tgtEl>
                                        <p:attrNameLst>
                                          <p:attrName>ppt_x</p:attrName>
                                        </p:attrNameLst>
                                      </p:cBhvr>
                                      <p:tavLst>
                                        <p:tav tm="0">
                                          <p:val>
                                            <p:strVal val="#ppt_x"/>
                                          </p:val>
                                        </p:tav>
                                        <p:tav tm="100000">
                                          <p:val>
                                            <p:strVal val="#ppt_x"/>
                                          </p:val>
                                        </p:tav>
                                      </p:tavLst>
                                    </p:anim>
                                    <p:anim calcmode="lin" valueType="num">
                                      <p:cBhvr>
                                        <p:cTn id="28" dur="4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400"/>
                                        <p:tgtEl>
                                          <p:spTgt spid="12"/>
                                        </p:tgtEl>
                                      </p:cBhvr>
                                    </p:animEffect>
                                    <p:anim calcmode="lin" valueType="num">
                                      <p:cBhvr>
                                        <p:cTn id="32" dur="400" fill="hold"/>
                                        <p:tgtEl>
                                          <p:spTgt spid="12"/>
                                        </p:tgtEl>
                                        <p:attrNameLst>
                                          <p:attrName>ppt_x</p:attrName>
                                        </p:attrNameLst>
                                      </p:cBhvr>
                                      <p:tavLst>
                                        <p:tav tm="0">
                                          <p:val>
                                            <p:strVal val="#ppt_x"/>
                                          </p:val>
                                        </p:tav>
                                        <p:tav tm="100000">
                                          <p:val>
                                            <p:strVal val="#ppt_x"/>
                                          </p:val>
                                        </p:tav>
                                      </p:tavLst>
                                    </p:anim>
                                    <p:anim calcmode="lin" valueType="num">
                                      <p:cBhvr>
                                        <p:cTn id="33" dur="4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90"/>
                                          </p:val>
                                        </p:tav>
                                        <p:tav tm="100000">
                                          <p:val>
                                            <p:fltVal val="0"/>
                                          </p:val>
                                        </p:tav>
                                      </p:tavLst>
                                    </p:anim>
                                    <p:animEffect transition="in" filter="fade">
                                      <p:cBhvr>
                                        <p:cTn id="46" dur="500"/>
                                        <p:tgtEl>
                                          <p:spTgt spid="14"/>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utoUpdateAnimBg="0"/>
      <p:bldP spid="14" grpId="0" autoUpdateAnimBg="0"/>
      <p:bldP spid="16" grpId="0" autoUpdateAnimBg="0"/>
      <p:bldP spid="1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燕尾形 25"/>
          <p:cNvSpPr/>
          <p:nvPr/>
        </p:nvSpPr>
        <p:spPr>
          <a:xfrm>
            <a:off x="2291627" y="246730"/>
            <a:ext cx="1696599" cy="324036"/>
          </a:xfrm>
          <a:prstGeom prst="chevron">
            <a:avLst>
              <a:gd name="adj" fmla="val 26719"/>
            </a:avLst>
          </a:prstGeom>
          <a:solidFill>
            <a:srgbClr val="FF99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7"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2. </a:t>
            </a:r>
            <a:r>
              <a:rPr lang="zh-CN" altLang="en-US" sz="1600" b="0" dirty="0">
                <a:solidFill>
                  <a:schemeClr val="bg1"/>
                </a:solidFill>
                <a:latin typeface="Impact" panose="020B0806030902050204" pitchFamily="34" charset="0"/>
                <a:ea typeface="微软雅黑" panose="020B0503020204020204" pitchFamily="34" charset="-122"/>
              </a:rPr>
              <a:t>工作完成情况</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2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5" name="组合 6"/>
          <p:cNvGrpSpPr/>
          <p:nvPr/>
        </p:nvGrpSpPr>
        <p:grpSpPr bwMode="auto">
          <a:xfrm>
            <a:off x="3274219" y="1442368"/>
            <a:ext cx="1141810" cy="1345406"/>
            <a:chOff x="0" y="0"/>
            <a:chExt cx="1523085" cy="1793426"/>
          </a:xfrm>
        </p:grpSpPr>
        <p:grpSp>
          <p:nvGrpSpPr>
            <p:cNvPr id="32" name="组合 7"/>
            <p:cNvGrpSpPr/>
            <p:nvPr/>
          </p:nvGrpSpPr>
          <p:grpSpPr bwMode="auto">
            <a:xfrm>
              <a:off x="0" y="0"/>
              <a:ext cx="1523085" cy="1793426"/>
              <a:chOff x="0" y="0"/>
              <a:chExt cx="1523085" cy="1793426"/>
            </a:xfrm>
          </p:grpSpPr>
          <p:sp>
            <p:nvSpPr>
              <p:cNvPr id="34" name="椭圆 37"/>
              <p:cNvSpPr/>
              <p:nvPr/>
            </p:nvSpPr>
            <p:spPr bwMode="auto">
              <a:xfrm>
                <a:off x="0" y="1644"/>
                <a:ext cx="1523085" cy="1791782"/>
              </a:xfrm>
              <a:custGeom>
                <a:avLst/>
                <a:gdLst>
                  <a:gd name="T0" fmla="*/ 720000 w 1224056"/>
                  <a:gd name="T1" fmla="*/ 0 h 1440000"/>
                  <a:gd name="T2" fmla="*/ 1224056 w 1224056"/>
                  <a:gd name="T3" fmla="*/ 206708 h 1440000"/>
                  <a:gd name="T4" fmla="*/ 1008112 w 1224056"/>
                  <a:gd name="T5" fmla="*/ 720000 h 1440000"/>
                  <a:gd name="T6" fmla="*/ 1224056 w 1224056"/>
                  <a:gd name="T7" fmla="*/ 1233293 h 1440000"/>
                  <a:gd name="T8" fmla="*/ 720000 w 1224056"/>
                  <a:gd name="T9" fmla="*/ 1440000 h 1440000"/>
                  <a:gd name="T10" fmla="*/ 0 w 1224056"/>
                  <a:gd name="T11" fmla="*/ 720000 h 1440000"/>
                  <a:gd name="T12" fmla="*/ 720000 w 1224056"/>
                  <a:gd name="T13" fmla="*/ 0 h 1440000"/>
                </a:gdLst>
                <a:ahLst/>
                <a:cxnLst>
                  <a:cxn ang="0">
                    <a:pos x="T0" y="T1"/>
                  </a:cxn>
                  <a:cxn ang="0">
                    <a:pos x="T2" y="T3"/>
                  </a:cxn>
                  <a:cxn ang="0">
                    <a:pos x="T4" y="T5"/>
                  </a:cxn>
                  <a:cxn ang="0">
                    <a:pos x="T6" y="T7"/>
                  </a:cxn>
                  <a:cxn ang="0">
                    <a:pos x="T8" y="T9"/>
                  </a:cxn>
                  <a:cxn ang="0">
                    <a:pos x="T10" y="T11"/>
                  </a:cxn>
                  <a:cxn ang="0">
                    <a:pos x="T12" y="T13"/>
                  </a:cxn>
                </a:cxnLst>
                <a:rect l="0" t="0" r="r" b="b"/>
                <a:pathLst>
                  <a:path w="1224056" h="1440000">
                    <a:moveTo>
                      <a:pt x="720000" y="0"/>
                    </a:moveTo>
                    <a:cubicBezTo>
                      <a:pt x="916472" y="0"/>
                      <a:pt x="1094563" y="78694"/>
                      <a:pt x="1224056" y="206708"/>
                    </a:cubicBezTo>
                    <a:cubicBezTo>
                      <a:pt x="1090618" y="336923"/>
                      <a:pt x="1008112" y="518827"/>
                      <a:pt x="1008112" y="720000"/>
                    </a:cubicBezTo>
                    <a:cubicBezTo>
                      <a:pt x="1008112" y="921174"/>
                      <a:pt x="1090618" y="1103077"/>
                      <a:pt x="1224056" y="1233293"/>
                    </a:cubicBezTo>
                    <a:cubicBezTo>
                      <a:pt x="1094563" y="1361306"/>
                      <a:pt x="916472" y="1440000"/>
                      <a:pt x="720000" y="1440000"/>
                    </a:cubicBezTo>
                    <a:cubicBezTo>
                      <a:pt x="322355" y="1440000"/>
                      <a:pt x="0" y="1117645"/>
                      <a:pt x="0" y="720000"/>
                    </a:cubicBezTo>
                    <a:cubicBezTo>
                      <a:pt x="0" y="322355"/>
                      <a:pt x="322355" y="0"/>
                      <a:pt x="720000" y="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600"/>
              </a:p>
            </p:txBody>
          </p:sp>
          <p:grpSp>
            <p:nvGrpSpPr>
              <p:cNvPr id="35" name="椭圆 15"/>
              <p:cNvGrpSpPr/>
              <p:nvPr/>
            </p:nvGrpSpPr>
            <p:grpSpPr bwMode="auto">
              <a:xfrm>
                <a:off x="231082" y="-23001"/>
                <a:ext cx="1036320" cy="829056"/>
                <a:chOff x="0" y="0"/>
                <a:chExt cx="1036320" cy="829056"/>
              </a:xfrm>
            </p:grpSpPr>
            <p:pic>
              <p:nvPicPr>
                <p:cNvPr id="36" name="椭圆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6320" cy="82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2"/>
                <p:cNvSpPr txBox="1">
                  <a:spLocks noChangeArrowheads="1"/>
                </p:cNvSpPr>
                <p:nvPr/>
              </p:nvSpPr>
              <p:spPr bwMode="auto">
                <a:xfrm rot="4148777">
                  <a:off x="241553" y="39202"/>
                  <a:ext cx="554810"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1600">
                    <a:solidFill>
                      <a:srgbClr val="FFFFFF"/>
                    </a:solidFill>
                  </a:endParaRPr>
                </a:p>
              </p:txBody>
            </p:sp>
          </p:grpSp>
        </p:grpSp>
        <p:sp>
          <p:nvSpPr>
            <p:cNvPr id="33" name="TextBox 55"/>
            <p:cNvSpPr txBox="1">
              <a:spLocks noChangeArrowheads="1"/>
            </p:cNvSpPr>
            <p:nvPr/>
          </p:nvSpPr>
          <p:spPr bwMode="auto">
            <a:xfrm>
              <a:off x="488601" y="520006"/>
              <a:ext cx="541412" cy="69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a:solidFill>
                    <a:srgbClr val="FFFFFF"/>
                  </a:solidFill>
                  <a:latin typeface="微软雅黑" panose="020B0503020204020204" pitchFamily="34" charset="-122"/>
                  <a:ea typeface="微软雅黑" panose="020B0503020204020204" pitchFamily="34" charset="-122"/>
                </a:rPr>
                <a:t>1</a:t>
              </a:r>
              <a:endParaRPr lang="zh-CN" altLang="en-US" sz="2800" b="1">
                <a:solidFill>
                  <a:srgbClr val="FFFFFF"/>
                </a:solidFill>
                <a:latin typeface="微软雅黑" panose="020B0503020204020204" pitchFamily="34" charset="-122"/>
                <a:ea typeface="微软雅黑" panose="020B0503020204020204" pitchFamily="34" charset="-122"/>
              </a:endParaRPr>
            </a:p>
          </p:txBody>
        </p:sp>
      </p:grpSp>
      <p:grpSp>
        <p:nvGrpSpPr>
          <p:cNvPr id="38" name="组合 16"/>
          <p:cNvGrpSpPr/>
          <p:nvPr/>
        </p:nvGrpSpPr>
        <p:grpSpPr bwMode="auto">
          <a:xfrm>
            <a:off x="4442222" y="1421433"/>
            <a:ext cx="1343025" cy="1176338"/>
            <a:chOff x="0" y="0"/>
            <a:chExt cx="1791784" cy="1568887"/>
          </a:xfrm>
        </p:grpSpPr>
        <p:grpSp>
          <p:nvGrpSpPr>
            <p:cNvPr id="39" name="组合 17"/>
            <p:cNvGrpSpPr/>
            <p:nvPr/>
          </p:nvGrpSpPr>
          <p:grpSpPr bwMode="auto">
            <a:xfrm>
              <a:off x="0" y="0"/>
              <a:ext cx="1791784" cy="1568887"/>
              <a:chOff x="0" y="0"/>
              <a:chExt cx="1791784" cy="1568887"/>
            </a:xfrm>
          </p:grpSpPr>
          <p:sp>
            <p:nvSpPr>
              <p:cNvPr id="42" name="椭圆 39"/>
              <p:cNvSpPr/>
              <p:nvPr/>
            </p:nvSpPr>
            <p:spPr bwMode="auto">
              <a:xfrm>
                <a:off x="0" y="4332"/>
                <a:ext cx="1791784" cy="1564555"/>
              </a:xfrm>
              <a:custGeom>
                <a:avLst/>
                <a:gdLst>
                  <a:gd name="T0" fmla="*/ 720000 w 1440000"/>
                  <a:gd name="T1" fmla="*/ 0 h 1257385"/>
                  <a:gd name="T2" fmla="*/ 1440000 w 1440000"/>
                  <a:gd name="T3" fmla="*/ 720000 h 1257385"/>
                  <a:gd name="T4" fmla="*/ 1230860 w 1440000"/>
                  <a:gd name="T5" fmla="*/ 1227004 h 1257385"/>
                  <a:gd name="T6" fmla="*/ 756004 w 1440000"/>
                  <a:gd name="T7" fmla="*/ 1044389 h 1257385"/>
                  <a:gd name="T8" fmla="*/ 245144 w 1440000"/>
                  <a:gd name="T9" fmla="*/ 1257385 h 1257385"/>
                  <a:gd name="T10" fmla="*/ 0 w 1440000"/>
                  <a:gd name="T11" fmla="*/ 720000 h 1257385"/>
                  <a:gd name="T12" fmla="*/ 720000 w 1440000"/>
                  <a:gd name="T13" fmla="*/ 0 h 1257385"/>
                </a:gdLst>
                <a:ahLst/>
                <a:cxnLst>
                  <a:cxn ang="0">
                    <a:pos x="T0" y="T1"/>
                  </a:cxn>
                  <a:cxn ang="0">
                    <a:pos x="T2" y="T3"/>
                  </a:cxn>
                  <a:cxn ang="0">
                    <a:pos x="T4" y="T5"/>
                  </a:cxn>
                  <a:cxn ang="0">
                    <a:pos x="T6" y="T7"/>
                  </a:cxn>
                  <a:cxn ang="0">
                    <a:pos x="T8" y="T9"/>
                  </a:cxn>
                  <a:cxn ang="0">
                    <a:pos x="T10" y="T11"/>
                  </a:cxn>
                  <a:cxn ang="0">
                    <a:pos x="T12" y="T13"/>
                  </a:cxn>
                </a:cxnLst>
                <a:rect l="0" t="0" r="r" b="b"/>
                <a:pathLst>
                  <a:path w="1440000" h="1257385">
                    <a:moveTo>
                      <a:pt x="720000" y="0"/>
                    </a:moveTo>
                    <a:cubicBezTo>
                      <a:pt x="1117645" y="0"/>
                      <a:pt x="1440000" y="322355"/>
                      <a:pt x="1440000" y="720000"/>
                    </a:cubicBezTo>
                    <a:cubicBezTo>
                      <a:pt x="1440000" y="917842"/>
                      <a:pt x="1360205" y="1097046"/>
                      <a:pt x="1230860" y="1227004"/>
                    </a:cubicBezTo>
                    <a:cubicBezTo>
                      <a:pt x="1105781" y="1112548"/>
                      <a:pt x="938852" y="1044389"/>
                      <a:pt x="756004" y="1044389"/>
                    </a:cubicBezTo>
                    <a:cubicBezTo>
                      <a:pt x="556201" y="1044389"/>
                      <a:pt x="375406" y="1125775"/>
                      <a:pt x="245144" y="1257385"/>
                    </a:cubicBezTo>
                    <a:cubicBezTo>
                      <a:pt x="94059" y="1127625"/>
                      <a:pt x="0" y="934797"/>
                      <a:pt x="0" y="720000"/>
                    </a:cubicBezTo>
                    <a:cubicBezTo>
                      <a:pt x="0" y="322355"/>
                      <a:pt x="322355" y="0"/>
                      <a:pt x="720000" y="0"/>
                    </a:cubicBezTo>
                    <a:close/>
                  </a:path>
                </a:pathLst>
              </a:cu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600"/>
              </a:p>
            </p:txBody>
          </p:sp>
          <p:grpSp>
            <p:nvGrpSpPr>
              <p:cNvPr id="43" name="椭圆 20"/>
              <p:cNvGrpSpPr/>
              <p:nvPr/>
            </p:nvGrpSpPr>
            <p:grpSpPr bwMode="auto">
              <a:xfrm>
                <a:off x="502908" y="-15565"/>
                <a:ext cx="1048512" cy="871728"/>
                <a:chOff x="0" y="0"/>
                <a:chExt cx="1048512" cy="871728"/>
              </a:xfrm>
            </p:grpSpPr>
            <p:pic>
              <p:nvPicPr>
                <p:cNvPr id="44" name="椭圆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8512" cy="87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19"/>
                <p:cNvSpPr txBox="1">
                  <a:spLocks noChangeArrowheads="1"/>
                </p:cNvSpPr>
                <p:nvPr/>
              </p:nvSpPr>
              <p:spPr bwMode="auto">
                <a:xfrm rot="6621778">
                  <a:off x="228458" y="58760"/>
                  <a:ext cx="592986"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1600">
                    <a:solidFill>
                      <a:srgbClr val="FFFFFF"/>
                    </a:solidFill>
                  </a:endParaRPr>
                </a:p>
              </p:txBody>
            </p:sp>
          </p:grpSp>
        </p:grpSp>
        <p:sp>
          <p:nvSpPr>
            <p:cNvPr id="40" name="TextBox 73"/>
            <p:cNvSpPr txBox="1">
              <a:spLocks noChangeArrowheads="1"/>
            </p:cNvSpPr>
            <p:nvPr/>
          </p:nvSpPr>
          <p:spPr bwMode="auto">
            <a:xfrm>
              <a:off x="644318" y="452813"/>
              <a:ext cx="541501" cy="6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a:solidFill>
                    <a:srgbClr val="FFFFFF"/>
                  </a:solidFill>
                  <a:latin typeface="微软雅黑" panose="020B0503020204020204" pitchFamily="34" charset="-122"/>
                  <a:ea typeface="微软雅黑" panose="020B0503020204020204" pitchFamily="34" charset="-122"/>
                </a:rPr>
                <a:t>2</a:t>
              </a:r>
              <a:endParaRPr lang="zh-CN" altLang="en-US" sz="2800" b="1">
                <a:solidFill>
                  <a:srgbClr val="FFFFFF"/>
                </a:solidFill>
                <a:latin typeface="微软雅黑" panose="020B0503020204020204" pitchFamily="34" charset="-122"/>
                <a:ea typeface="微软雅黑" panose="020B0503020204020204" pitchFamily="34" charset="-122"/>
              </a:endParaRPr>
            </a:p>
          </p:txBody>
        </p:sp>
      </p:grpSp>
      <p:grpSp>
        <p:nvGrpSpPr>
          <p:cNvPr id="46" name="组合 21"/>
          <p:cNvGrpSpPr/>
          <p:nvPr/>
        </p:nvGrpSpPr>
        <p:grpSpPr bwMode="auto">
          <a:xfrm>
            <a:off x="4637485" y="2587056"/>
            <a:ext cx="1141809" cy="1344215"/>
            <a:chOff x="0" y="0"/>
            <a:chExt cx="1523085" cy="1791782"/>
          </a:xfrm>
        </p:grpSpPr>
        <p:grpSp>
          <p:nvGrpSpPr>
            <p:cNvPr id="47" name="组合 22"/>
            <p:cNvGrpSpPr/>
            <p:nvPr/>
          </p:nvGrpSpPr>
          <p:grpSpPr bwMode="auto">
            <a:xfrm>
              <a:off x="0" y="0"/>
              <a:ext cx="1523085" cy="1791782"/>
              <a:chOff x="0" y="0"/>
              <a:chExt cx="1523085" cy="1791782"/>
            </a:xfrm>
          </p:grpSpPr>
          <p:sp>
            <p:nvSpPr>
              <p:cNvPr id="49" name="椭圆 44"/>
              <p:cNvSpPr/>
              <p:nvPr/>
            </p:nvSpPr>
            <p:spPr bwMode="auto">
              <a:xfrm>
                <a:off x="0" y="0"/>
                <a:ext cx="1523085" cy="1791782"/>
              </a:xfrm>
              <a:custGeom>
                <a:avLst/>
                <a:gdLst>
                  <a:gd name="T0" fmla="*/ 504056 w 1224056"/>
                  <a:gd name="T1" fmla="*/ 0 h 1440000"/>
                  <a:gd name="T2" fmla="*/ 1224056 w 1224056"/>
                  <a:gd name="T3" fmla="*/ 720000 h 1440000"/>
                  <a:gd name="T4" fmla="*/ 504056 w 1224056"/>
                  <a:gd name="T5" fmla="*/ 1440000 h 1440000"/>
                  <a:gd name="T6" fmla="*/ 0 w 1224056"/>
                  <a:gd name="T7" fmla="*/ 1233293 h 1440000"/>
                  <a:gd name="T8" fmla="*/ 215944 w 1224056"/>
                  <a:gd name="T9" fmla="*/ 720000 h 1440000"/>
                  <a:gd name="T10" fmla="*/ 0 w 1224056"/>
                  <a:gd name="T11" fmla="*/ 206708 h 1440000"/>
                  <a:gd name="T12" fmla="*/ 504056 w 1224056"/>
                  <a:gd name="T13" fmla="*/ 0 h 1440000"/>
                </a:gdLst>
                <a:ahLst/>
                <a:cxnLst>
                  <a:cxn ang="0">
                    <a:pos x="T0" y="T1"/>
                  </a:cxn>
                  <a:cxn ang="0">
                    <a:pos x="T2" y="T3"/>
                  </a:cxn>
                  <a:cxn ang="0">
                    <a:pos x="T4" y="T5"/>
                  </a:cxn>
                  <a:cxn ang="0">
                    <a:pos x="T6" y="T7"/>
                  </a:cxn>
                  <a:cxn ang="0">
                    <a:pos x="T8" y="T9"/>
                  </a:cxn>
                  <a:cxn ang="0">
                    <a:pos x="T10" y="T11"/>
                  </a:cxn>
                  <a:cxn ang="0">
                    <a:pos x="T12" y="T13"/>
                  </a:cxn>
                </a:cxnLst>
                <a:rect l="0" t="0" r="r" b="b"/>
                <a:pathLst>
                  <a:path w="1224056" h="1440000">
                    <a:moveTo>
                      <a:pt x="504056" y="0"/>
                    </a:moveTo>
                    <a:cubicBezTo>
                      <a:pt x="901701" y="0"/>
                      <a:pt x="1224056" y="322355"/>
                      <a:pt x="1224056" y="720000"/>
                    </a:cubicBezTo>
                    <a:cubicBezTo>
                      <a:pt x="1224056" y="1117645"/>
                      <a:pt x="901701" y="1440000"/>
                      <a:pt x="504056" y="1440000"/>
                    </a:cubicBezTo>
                    <a:cubicBezTo>
                      <a:pt x="307585" y="1440000"/>
                      <a:pt x="129493" y="1361306"/>
                      <a:pt x="0" y="1233293"/>
                    </a:cubicBezTo>
                    <a:cubicBezTo>
                      <a:pt x="133438" y="1103077"/>
                      <a:pt x="215944" y="921174"/>
                      <a:pt x="215944" y="720000"/>
                    </a:cubicBezTo>
                    <a:cubicBezTo>
                      <a:pt x="215944" y="518827"/>
                      <a:pt x="133438" y="336923"/>
                      <a:pt x="0" y="206708"/>
                    </a:cubicBezTo>
                    <a:cubicBezTo>
                      <a:pt x="129493" y="78694"/>
                      <a:pt x="307585" y="0"/>
                      <a:pt x="504056" y="0"/>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600"/>
              </a:p>
            </p:txBody>
          </p:sp>
          <p:grpSp>
            <p:nvGrpSpPr>
              <p:cNvPr id="50" name="椭圆 25"/>
              <p:cNvGrpSpPr/>
              <p:nvPr/>
            </p:nvGrpSpPr>
            <p:grpSpPr bwMode="auto">
              <a:xfrm>
                <a:off x="424645" y="807167"/>
                <a:ext cx="987552" cy="944880"/>
                <a:chOff x="0" y="0"/>
                <a:chExt cx="987552" cy="944880"/>
              </a:xfrm>
            </p:grpSpPr>
            <p:pic>
              <p:nvPicPr>
                <p:cNvPr id="51" name="椭圆 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87552"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26"/>
                <p:cNvSpPr txBox="1">
                  <a:spLocks noChangeArrowheads="1"/>
                </p:cNvSpPr>
                <p:nvPr/>
              </p:nvSpPr>
              <p:spPr bwMode="auto">
                <a:xfrm rot="13781361">
                  <a:off x="196972" y="95656"/>
                  <a:ext cx="592986"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1600">
                    <a:solidFill>
                      <a:srgbClr val="FFFFFF"/>
                    </a:solidFill>
                  </a:endParaRPr>
                </a:p>
              </p:txBody>
            </p:sp>
          </p:grpSp>
        </p:grpSp>
        <p:sp>
          <p:nvSpPr>
            <p:cNvPr id="48" name="TextBox 74"/>
            <p:cNvSpPr txBox="1">
              <a:spLocks noChangeArrowheads="1"/>
            </p:cNvSpPr>
            <p:nvPr/>
          </p:nvSpPr>
          <p:spPr bwMode="auto">
            <a:xfrm>
              <a:off x="530262" y="585058"/>
              <a:ext cx="541413" cy="69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a:solidFill>
                    <a:srgbClr val="FFFFFF"/>
                  </a:solidFill>
                  <a:latin typeface="微软雅黑" panose="020B0503020204020204" pitchFamily="34" charset="-122"/>
                  <a:ea typeface="微软雅黑" panose="020B0503020204020204" pitchFamily="34" charset="-122"/>
                </a:rPr>
                <a:t>4</a:t>
              </a:r>
              <a:endParaRPr lang="zh-CN" altLang="en-US" sz="2800" b="1">
                <a:solidFill>
                  <a:srgbClr val="FFFFFF"/>
                </a:solidFill>
                <a:latin typeface="微软雅黑" panose="020B0503020204020204" pitchFamily="34" charset="-122"/>
                <a:ea typeface="微软雅黑" panose="020B0503020204020204" pitchFamily="34" charset="-122"/>
              </a:endParaRPr>
            </a:p>
          </p:txBody>
        </p:sp>
      </p:grpSp>
      <p:grpSp>
        <p:nvGrpSpPr>
          <p:cNvPr id="53" name="组合 26"/>
          <p:cNvGrpSpPr/>
          <p:nvPr/>
        </p:nvGrpSpPr>
        <p:grpSpPr bwMode="auto">
          <a:xfrm>
            <a:off x="3258741" y="2807320"/>
            <a:ext cx="1343025" cy="1143000"/>
            <a:chOff x="0" y="0"/>
            <a:chExt cx="1791784" cy="1523254"/>
          </a:xfrm>
        </p:grpSpPr>
        <p:grpSp>
          <p:nvGrpSpPr>
            <p:cNvPr id="54" name="组合 27"/>
            <p:cNvGrpSpPr/>
            <p:nvPr/>
          </p:nvGrpSpPr>
          <p:grpSpPr bwMode="auto">
            <a:xfrm>
              <a:off x="0" y="0"/>
              <a:ext cx="1791784" cy="1523254"/>
              <a:chOff x="0" y="0"/>
              <a:chExt cx="1791784" cy="1523254"/>
            </a:xfrm>
          </p:grpSpPr>
          <p:sp>
            <p:nvSpPr>
              <p:cNvPr id="56" name="椭圆 47"/>
              <p:cNvSpPr/>
              <p:nvPr/>
            </p:nvSpPr>
            <p:spPr bwMode="auto">
              <a:xfrm>
                <a:off x="0" y="0"/>
                <a:ext cx="1791784" cy="1523254"/>
              </a:xfrm>
              <a:custGeom>
                <a:avLst/>
                <a:gdLst>
                  <a:gd name="T0" fmla="*/ 206820 w 1440000"/>
                  <a:gd name="T1" fmla="*/ 0 h 1224192"/>
                  <a:gd name="T2" fmla="*/ 720000 w 1440000"/>
                  <a:gd name="T3" fmla="*/ 215807 h 1224192"/>
                  <a:gd name="T4" fmla="*/ 1233180 w 1440000"/>
                  <a:gd name="T5" fmla="*/ 0 h 1224192"/>
                  <a:gd name="T6" fmla="*/ 1440000 w 1440000"/>
                  <a:gd name="T7" fmla="*/ 504192 h 1224192"/>
                  <a:gd name="T8" fmla="*/ 720000 w 1440000"/>
                  <a:gd name="T9" fmla="*/ 1224192 h 1224192"/>
                  <a:gd name="T10" fmla="*/ 0 w 1440000"/>
                  <a:gd name="T11" fmla="*/ 504192 h 1224192"/>
                  <a:gd name="T12" fmla="*/ 206820 w 1440000"/>
                  <a:gd name="T13" fmla="*/ 0 h 1224192"/>
                </a:gdLst>
                <a:ahLst/>
                <a:cxnLst>
                  <a:cxn ang="0">
                    <a:pos x="T0" y="T1"/>
                  </a:cxn>
                  <a:cxn ang="0">
                    <a:pos x="T2" y="T3"/>
                  </a:cxn>
                  <a:cxn ang="0">
                    <a:pos x="T4" y="T5"/>
                  </a:cxn>
                  <a:cxn ang="0">
                    <a:pos x="T6" y="T7"/>
                  </a:cxn>
                  <a:cxn ang="0">
                    <a:pos x="T8" y="T9"/>
                  </a:cxn>
                  <a:cxn ang="0">
                    <a:pos x="T10" y="T11"/>
                  </a:cxn>
                  <a:cxn ang="0">
                    <a:pos x="T12" y="T13"/>
                  </a:cxn>
                </a:cxnLst>
                <a:rect l="0" t="0" r="r" b="b"/>
                <a:pathLst>
                  <a:path w="1440000" h="1224192">
                    <a:moveTo>
                      <a:pt x="206820" y="0"/>
                    </a:moveTo>
                    <a:cubicBezTo>
                      <a:pt x="337038" y="133353"/>
                      <a:pt x="518890" y="215807"/>
                      <a:pt x="720000" y="215807"/>
                    </a:cubicBezTo>
                    <a:cubicBezTo>
                      <a:pt x="921110" y="215807"/>
                      <a:pt x="1102962" y="133353"/>
                      <a:pt x="1233180" y="0"/>
                    </a:cubicBezTo>
                    <a:cubicBezTo>
                      <a:pt x="1361255" y="129514"/>
                      <a:pt x="1440000" y="307657"/>
                      <a:pt x="1440000" y="504192"/>
                    </a:cubicBezTo>
                    <a:cubicBezTo>
                      <a:pt x="1440000" y="901837"/>
                      <a:pt x="1117645" y="1224192"/>
                      <a:pt x="720000" y="1224192"/>
                    </a:cubicBezTo>
                    <a:cubicBezTo>
                      <a:pt x="322355" y="1224192"/>
                      <a:pt x="0" y="901837"/>
                      <a:pt x="0" y="504192"/>
                    </a:cubicBezTo>
                    <a:cubicBezTo>
                      <a:pt x="0" y="307657"/>
                      <a:pt x="78745" y="129514"/>
                      <a:pt x="206820"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p>
            </p:txBody>
          </p:sp>
          <p:grpSp>
            <p:nvGrpSpPr>
              <p:cNvPr id="57" name="椭圆 30"/>
              <p:cNvGrpSpPr/>
              <p:nvPr/>
            </p:nvGrpSpPr>
            <p:grpSpPr bwMode="auto">
              <a:xfrm>
                <a:off x="203334" y="610900"/>
                <a:ext cx="1005840" cy="920496"/>
                <a:chOff x="0" y="0"/>
                <a:chExt cx="1005840" cy="920496"/>
              </a:xfrm>
            </p:grpSpPr>
            <p:pic>
              <p:nvPicPr>
                <p:cNvPr id="58" name="椭圆 3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05840" cy="92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33"/>
                <p:cNvSpPr txBox="1">
                  <a:spLocks noChangeArrowheads="1"/>
                </p:cNvSpPr>
                <p:nvPr/>
              </p:nvSpPr>
              <p:spPr bwMode="auto">
                <a:xfrm rot="18186738">
                  <a:off x="205983" y="84587"/>
                  <a:ext cx="592986"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1600">
                    <a:solidFill>
                      <a:srgbClr val="FFFFFF"/>
                    </a:solidFill>
                  </a:endParaRPr>
                </a:p>
              </p:txBody>
            </p:sp>
          </p:grpSp>
        </p:grpSp>
        <p:sp>
          <p:nvSpPr>
            <p:cNvPr id="55" name="TextBox 75"/>
            <p:cNvSpPr txBox="1">
              <a:spLocks noChangeArrowheads="1"/>
            </p:cNvSpPr>
            <p:nvPr/>
          </p:nvSpPr>
          <p:spPr bwMode="auto">
            <a:xfrm>
              <a:off x="562314" y="457151"/>
              <a:ext cx="541501" cy="69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a:solidFill>
                    <a:srgbClr val="FFFFFF"/>
                  </a:solidFill>
                  <a:latin typeface="微软雅黑" panose="020B0503020204020204" pitchFamily="34" charset="-122"/>
                  <a:ea typeface="微软雅黑" panose="020B0503020204020204" pitchFamily="34" charset="-122"/>
                </a:rPr>
                <a:t>3</a:t>
              </a:r>
              <a:endParaRPr lang="zh-CN" altLang="en-US" sz="2800" b="1">
                <a:solidFill>
                  <a:srgbClr val="FFFFFF"/>
                </a:solidFill>
                <a:latin typeface="微软雅黑" panose="020B0503020204020204" pitchFamily="34" charset="-122"/>
                <a:ea typeface="微软雅黑" panose="020B0503020204020204" pitchFamily="34" charset="-122"/>
              </a:endParaRPr>
            </a:p>
          </p:txBody>
        </p:sp>
      </p:grpSp>
      <p:cxnSp>
        <p:nvCxnSpPr>
          <p:cNvPr id="60" name="直接连接符 31"/>
          <p:cNvCxnSpPr>
            <a:cxnSpLocks noChangeShapeType="1"/>
          </p:cNvCxnSpPr>
          <p:nvPr/>
        </p:nvCxnSpPr>
        <p:spPr bwMode="auto">
          <a:xfrm>
            <a:off x="3126581" y="1385714"/>
            <a:ext cx="0" cy="1160860"/>
          </a:xfrm>
          <a:prstGeom prst="line">
            <a:avLst/>
          </a:prstGeom>
          <a:noFill/>
          <a:ln w="6350" cmpd="sng">
            <a:solidFill>
              <a:srgbClr val="7F7F7F"/>
            </a:solidFill>
            <a:round/>
          </a:ln>
          <a:extLst>
            <a:ext uri="{909E8E84-426E-40DD-AFC4-6F175D3DCCD1}">
              <a14:hiddenFill xmlns:a14="http://schemas.microsoft.com/office/drawing/2010/main">
                <a:noFill/>
              </a14:hiddenFill>
            </a:ext>
          </a:extLst>
        </p:spPr>
      </p:cxnSp>
      <p:cxnSp>
        <p:nvCxnSpPr>
          <p:cNvPr id="61" name="直接连接符 32"/>
          <p:cNvCxnSpPr>
            <a:cxnSpLocks noChangeShapeType="1"/>
          </p:cNvCxnSpPr>
          <p:nvPr/>
        </p:nvCxnSpPr>
        <p:spPr bwMode="auto">
          <a:xfrm>
            <a:off x="3126581" y="2816846"/>
            <a:ext cx="0" cy="1198960"/>
          </a:xfrm>
          <a:prstGeom prst="line">
            <a:avLst/>
          </a:prstGeom>
          <a:noFill/>
          <a:ln w="6350" cmpd="sng">
            <a:solidFill>
              <a:srgbClr val="7F7F7F"/>
            </a:solidFill>
            <a:round/>
          </a:ln>
          <a:extLst>
            <a:ext uri="{909E8E84-426E-40DD-AFC4-6F175D3DCCD1}">
              <a14:hiddenFill xmlns:a14="http://schemas.microsoft.com/office/drawing/2010/main">
                <a:noFill/>
              </a14:hiddenFill>
            </a:ext>
          </a:extLst>
        </p:spPr>
      </p:cxnSp>
      <p:cxnSp>
        <p:nvCxnSpPr>
          <p:cNvPr id="78" name="直接连接符 33"/>
          <p:cNvCxnSpPr>
            <a:cxnSpLocks noChangeShapeType="1"/>
          </p:cNvCxnSpPr>
          <p:nvPr/>
        </p:nvCxnSpPr>
        <p:spPr bwMode="auto">
          <a:xfrm>
            <a:off x="5988844" y="2777555"/>
            <a:ext cx="0" cy="1198959"/>
          </a:xfrm>
          <a:prstGeom prst="line">
            <a:avLst/>
          </a:prstGeom>
          <a:noFill/>
          <a:ln w="6350" cmpd="sng">
            <a:solidFill>
              <a:srgbClr val="7F7F7F"/>
            </a:solidFill>
            <a:round/>
          </a:ln>
          <a:extLst>
            <a:ext uri="{909E8E84-426E-40DD-AFC4-6F175D3DCCD1}">
              <a14:hiddenFill xmlns:a14="http://schemas.microsoft.com/office/drawing/2010/main">
                <a:noFill/>
              </a14:hiddenFill>
            </a:ext>
          </a:extLst>
        </p:spPr>
      </p:cxnSp>
      <p:cxnSp>
        <p:nvCxnSpPr>
          <p:cNvPr id="79" name="直接连接符 34"/>
          <p:cNvCxnSpPr>
            <a:cxnSpLocks noChangeShapeType="1"/>
          </p:cNvCxnSpPr>
          <p:nvPr/>
        </p:nvCxnSpPr>
        <p:spPr bwMode="auto">
          <a:xfrm>
            <a:off x="5988844" y="1347614"/>
            <a:ext cx="0" cy="1198960"/>
          </a:xfrm>
          <a:prstGeom prst="line">
            <a:avLst/>
          </a:prstGeom>
          <a:noFill/>
          <a:ln w="6350" cmpd="sng">
            <a:solidFill>
              <a:srgbClr val="7F7F7F"/>
            </a:solidFill>
            <a:round/>
          </a:ln>
          <a:extLst>
            <a:ext uri="{909E8E84-426E-40DD-AFC4-6F175D3DCCD1}">
              <a14:hiddenFill xmlns:a14="http://schemas.microsoft.com/office/drawing/2010/main">
                <a:noFill/>
              </a14:hiddenFill>
            </a:ext>
          </a:extLst>
        </p:spPr>
      </p:cxnSp>
      <p:cxnSp>
        <p:nvCxnSpPr>
          <p:cNvPr id="80" name="直接连接符 35"/>
          <p:cNvCxnSpPr>
            <a:cxnSpLocks noChangeShapeType="1"/>
          </p:cNvCxnSpPr>
          <p:nvPr/>
        </p:nvCxnSpPr>
        <p:spPr bwMode="auto">
          <a:xfrm>
            <a:off x="6026944" y="2662064"/>
            <a:ext cx="2822972" cy="0"/>
          </a:xfrm>
          <a:prstGeom prst="line">
            <a:avLst/>
          </a:prstGeom>
          <a:noFill/>
          <a:ln w="6350" cmpd="sng">
            <a:solidFill>
              <a:srgbClr val="7F7F7F"/>
            </a:solidFill>
            <a:round/>
          </a:ln>
          <a:extLst>
            <a:ext uri="{909E8E84-426E-40DD-AFC4-6F175D3DCCD1}">
              <a14:hiddenFill xmlns:a14="http://schemas.microsoft.com/office/drawing/2010/main">
                <a:noFill/>
              </a14:hiddenFill>
            </a:ext>
          </a:extLst>
        </p:spPr>
      </p:cxnSp>
      <p:cxnSp>
        <p:nvCxnSpPr>
          <p:cNvPr id="81" name="直接连接符 36"/>
          <p:cNvCxnSpPr>
            <a:cxnSpLocks noChangeShapeType="1"/>
          </p:cNvCxnSpPr>
          <p:nvPr/>
        </p:nvCxnSpPr>
        <p:spPr bwMode="auto">
          <a:xfrm flipH="1">
            <a:off x="303610" y="2662064"/>
            <a:ext cx="2745581" cy="0"/>
          </a:xfrm>
          <a:prstGeom prst="line">
            <a:avLst/>
          </a:prstGeom>
          <a:noFill/>
          <a:ln w="6350" cmpd="sng">
            <a:solidFill>
              <a:srgbClr val="7F7F7F"/>
            </a:solidFill>
            <a:round/>
          </a:ln>
          <a:extLst>
            <a:ext uri="{909E8E84-426E-40DD-AFC4-6F175D3DCCD1}">
              <a14:hiddenFill xmlns:a14="http://schemas.microsoft.com/office/drawing/2010/main">
                <a:noFill/>
              </a14:hiddenFill>
            </a:ext>
          </a:extLst>
        </p:spPr>
      </p:cxnSp>
      <p:grpSp>
        <p:nvGrpSpPr>
          <p:cNvPr id="82" name="组合 37"/>
          <p:cNvGrpSpPr/>
          <p:nvPr/>
        </p:nvGrpSpPr>
        <p:grpSpPr bwMode="auto">
          <a:xfrm>
            <a:off x="723900" y="1453580"/>
            <a:ext cx="1900238" cy="912657"/>
            <a:chOff x="0" y="0"/>
            <a:chExt cx="2534095" cy="1216222"/>
          </a:xfrm>
        </p:grpSpPr>
        <p:sp>
          <p:nvSpPr>
            <p:cNvPr id="83" name="矩形 1"/>
            <p:cNvSpPr>
              <a:spLocks noChangeArrowheads="1"/>
            </p:cNvSpPr>
            <p:nvPr/>
          </p:nvSpPr>
          <p:spPr bwMode="auto">
            <a:xfrm>
              <a:off x="0" y="0"/>
              <a:ext cx="1691510" cy="4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050" b="1">
                  <a:solidFill>
                    <a:srgbClr val="595959"/>
                  </a:solidFill>
                  <a:latin typeface="微软雅黑" panose="020B0503020204020204" pitchFamily="34" charset="-122"/>
                  <a:ea typeface="微软雅黑" panose="020B0503020204020204" pitchFamily="34" charset="-122"/>
                </a:rPr>
                <a:t>点击此处添加文本</a:t>
              </a:r>
            </a:p>
          </p:txBody>
        </p:sp>
        <p:sp>
          <p:nvSpPr>
            <p:cNvPr id="84" name="矩形 39"/>
            <p:cNvSpPr>
              <a:spLocks noChangeArrowheads="1"/>
            </p:cNvSpPr>
            <p:nvPr/>
          </p:nvSpPr>
          <p:spPr bwMode="auto">
            <a:xfrm>
              <a:off x="50764" y="375418"/>
              <a:ext cx="2483331" cy="8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00">
                  <a:solidFill>
                    <a:srgbClr val="000000"/>
                  </a:solidFill>
                  <a:latin typeface="微软雅黑" panose="020B0503020204020204" pitchFamily="34" charset="-122"/>
                  <a:ea typeface="微软雅黑" panose="020B0503020204020204" pitchFamily="34" charset="-122"/>
                </a:rPr>
                <a:t>我们工作室致力于专业</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模板的发布，课件及汇报</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的美化，并为您提供专业的</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700">
                  <a:solidFill>
                    <a:srgbClr val="000000"/>
                  </a:solidFill>
                  <a:latin typeface="微软雅黑" panose="020B0503020204020204" pitchFamily="34" charset="-122"/>
                  <a:ea typeface="微软雅黑" panose="020B0503020204020204" pitchFamily="34" charset="-122"/>
                </a:rPr>
                <a:t>,</a:t>
              </a:r>
              <a:r>
                <a:rPr lang="zh-CN" altLang="en-US" sz="70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700">
                <a:solidFill>
                  <a:srgbClr val="000000"/>
                </a:solidFill>
                <a:latin typeface="微软雅黑" panose="020B0503020204020204" pitchFamily="34" charset="-122"/>
                <a:ea typeface="微软雅黑" panose="020B0503020204020204" pitchFamily="34" charset="-122"/>
              </a:endParaRPr>
            </a:p>
          </p:txBody>
        </p:sp>
      </p:grpSp>
      <p:grpSp>
        <p:nvGrpSpPr>
          <p:cNvPr id="85" name="组合 40"/>
          <p:cNvGrpSpPr/>
          <p:nvPr/>
        </p:nvGrpSpPr>
        <p:grpSpPr bwMode="auto">
          <a:xfrm>
            <a:off x="723900" y="2968055"/>
            <a:ext cx="1900238" cy="912657"/>
            <a:chOff x="0" y="0"/>
            <a:chExt cx="2534095" cy="1216222"/>
          </a:xfrm>
        </p:grpSpPr>
        <p:sp>
          <p:nvSpPr>
            <p:cNvPr id="86" name="矩形 1"/>
            <p:cNvSpPr>
              <a:spLocks noChangeArrowheads="1"/>
            </p:cNvSpPr>
            <p:nvPr/>
          </p:nvSpPr>
          <p:spPr bwMode="auto">
            <a:xfrm>
              <a:off x="0" y="0"/>
              <a:ext cx="1691510" cy="44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050" b="1">
                  <a:solidFill>
                    <a:srgbClr val="595959"/>
                  </a:solidFill>
                  <a:latin typeface="微软雅黑" panose="020B0503020204020204" pitchFamily="34" charset="-122"/>
                  <a:ea typeface="微软雅黑" panose="020B0503020204020204" pitchFamily="34" charset="-122"/>
                </a:rPr>
                <a:t>点击此处添加文本</a:t>
              </a:r>
            </a:p>
          </p:txBody>
        </p:sp>
        <p:sp>
          <p:nvSpPr>
            <p:cNvPr id="87" name="矩形 42"/>
            <p:cNvSpPr>
              <a:spLocks noChangeArrowheads="1"/>
            </p:cNvSpPr>
            <p:nvPr/>
          </p:nvSpPr>
          <p:spPr bwMode="auto">
            <a:xfrm>
              <a:off x="50764" y="375418"/>
              <a:ext cx="2483331" cy="8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00">
                  <a:solidFill>
                    <a:srgbClr val="000000"/>
                  </a:solidFill>
                  <a:latin typeface="微软雅黑" panose="020B0503020204020204" pitchFamily="34" charset="-122"/>
                  <a:ea typeface="微软雅黑" panose="020B0503020204020204" pitchFamily="34" charset="-122"/>
                </a:rPr>
                <a:t>我们工作室致力于专业</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模板的发布，课件及汇报</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的美化，并为您提供专业的</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700">
                  <a:solidFill>
                    <a:srgbClr val="000000"/>
                  </a:solidFill>
                  <a:latin typeface="微软雅黑" panose="020B0503020204020204" pitchFamily="34" charset="-122"/>
                  <a:ea typeface="微软雅黑" panose="020B0503020204020204" pitchFamily="34" charset="-122"/>
                </a:rPr>
                <a:t>,</a:t>
              </a:r>
              <a:r>
                <a:rPr lang="zh-CN" altLang="en-US" sz="70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700">
                <a:solidFill>
                  <a:srgbClr val="000000"/>
                </a:solidFill>
                <a:latin typeface="微软雅黑" panose="020B0503020204020204" pitchFamily="34" charset="-122"/>
                <a:ea typeface="微软雅黑" panose="020B0503020204020204" pitchFamily="34" charset="-122"/>
              </a:endParaRPr>
            </a:p>
          </p:txBody>
        </p:sp>
      </p:grpSp>
      <p:grpSp>
        <p:nvGrpSpPr>
          <p:cNvPr id="88" name="组合 43"/>
          <p:cNvGrpSpPr/>
          <p:nvPr/>
        </p:nvGrpSpPr>
        <p:grpSpPr bwMode="auto">
          <a:xfrm>
            <a:off x="6413898" y="1451199"/>
            <a:ext cx="1901428" cy="912657"/>
            <a:chOff x="0" y="0"/>
            <a:chExt cx="2534095" cy="1216222"/>
          </a:xfrm>
        </p:grpSpPr>
        <p:sp>
          <p:nvSpPr>
            <p:cNvPr id="89" name="矩形 1"/>
            <p:cNvSpPr>
              <a:spLocks noChangeArrowheads="1"/>
            </p:cNvSpPr>
            <p:nvPr/>
          </p:nvSpPr>
          <p:spPr bwMode="auto">
            <a:xfrm>
              <a:off x="0" y="0"/>
              <a:ext cx="1691509" cy="44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050" b="1">
                  <a:solidFill>
                    <a:srgbClr val="595959"/>
                  </a:solidFill>
                  <a:latin typeface="微软雅黑" panose="020B0503020204020204" pitchFamily="34" charset="-122"/>
                  <a:ea typeface="微软雅黑" panose="020B0503020204020204" pitchFamily="34" charset="-122"/>
                </a:rPr>
                <a:t>点击此处添加文本</a:t>
              </a:r>
            </a:p>
          </p:txBody>
        </p:sp>
        <p:sp>
          <p:nvSpPr>
            <p:cNvPr id="90" name="矩形 45"/>
            <p:cNvSpPr>
              <a:spLocks noChangeArrowheads="1"/>
            </p:cNvSpPr>
            <p:nvPr/>
          </p:nvSpPr>
          <p:spPr bwMode="auto">
            <a:xfrm>
              <a:off x="50762" y="375418"/>
              <a:ext cx="2483333" cy="8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00">
                  <a:solidFill>
                    <a:srgbClr val="000000"/>
                  </a:solidFill>
                  <a:latin typeface="微软雅黑" panose="020B0503020204020204" pitchFamily="34" charset="-122"/>
                  <a:ea typeface="微软雅黑" panose="020B0503020204020204" pitchFamily="34" charset="-122"/>
                </a:rPr>
                <a:t>我们工作室致力于专业</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模板的发布，课件及汇报</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的美化，并为您提供专业的</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700">
                  <a:solidFill>
                    <a:srgbClr val="000000"/>
                  </a:solidFill>
                  <a:latin typeface="微软雅黑" panose="020B0503020204020204" pitchFamily="34" charset="-122"/>
                  <a:ea typeface="微软雅黑" panose="020B0503020204020204" pitchFamily="34" charset="-122"/>
                </a:rPr>
                <a:t>,</a:t>
              </a:r>
              <a:r>
                <a:rPr lang="zh-CN" altLang="en-US" sz="70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700">
                <a:solidFill>
                  <a:srgbClr val="000000"/>
                </a:solidFill>
                <a:latin typeface="微软雅黑" panose="020B0503020204020204" pitchFamily="34" charset="-122"/>
                <a:ea typeface="微软雅黑" panose="020B0503020204020204" pitchFamily="34" charset="-122"/>
              </a:endParaRPr>
            </a:p>
          </p:txBody>
        </p:sp>
      </p:grpSp>
      <p:grpSp>
        <p:nvGrpSpPr>
          <p:cNvPr id="91" name="组合 46"/>
          <p:cNvGrpSpPr/>
          <p:nvPr/>
        </p:nvGrpSpPr>
        <p:grpSpPr bwMode="auto">
          <a:xfrm>
            <a:off x="6413898" y="2966865"/>
            <a:ext cx="1901428" cy="912307"/>
            <a:chOff x="0" y="0"/>
            <a:chExt cx="2534095" cy="1217270"/>
          </a:xfrm>
        </p:grpSpPr>
        <p:sp>
          <p:nvSpPr>
            <p:cNvPr id="92" name="矩形 1"/>
            <p:cNvSpPr>
              <a:spLocks noChangeArrowheads="1"/>
            </p:cNvSpPr>
            <p:nvPr/>
          </p:nvSpPr>
          <p:spPr bwMode="auto">
            <a:xfrm>
              <a:off x="0" y="0"/>
              <a:ext cx="1691509" cy="44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050" b="1">
                  <a:solidFill>
                    <a:srgbClr val="595959"/>
                  </a:solidFill>
                  <a:latin typeface="微软雅黑" panose="020B0503020204020204" pitchFamily="34" charset="-122"/>
                  <a:ea typeface="微软雅黑" panose="020B0503020204020204" pitchFamily="34" charset="-122"/>
                </a:rPr>
                <a:t>点击此处添加文本</a:t>
              </a:r>
            </a:p>
          </p:txBody>
        </p:sp>
        <p:sp>
          <p:nvSpPr>
            <p:cNvPr id="93" name="矩形 48"/>
            <p:cNvSpPr>
              <a:spLocks noChangeArrowheads="1"/>
            </p:cNvSpPr>
            <p:nvPr/>
          </p:nvSpPr>
          <p:spPr bwMode="auto">
            <a:xfrm>
              <a:off x="50762" y="375419"/>
              <a:ext cx="2483333" cy="8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00">
                  <a:solidFill>
                    <a:srgbClr val="000000"/>
                  </a:solidFill>
                  <a:latin typeface="微软雅黑" panose="020B0503020204020204" pitchFamily="34" charset="-122"/>
                  <a:ea typeface="微软雅黑" panose="020B0503020204020204" pitchFamily="34" charset="-122"/>
                </a:rPr>
                <a:t>我们工作室致力于专业</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模板的发布，课件及汇报</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的美化，并为您提供专业的</a:t>
              </a:r>
              <a:r>
                <a:rPr lang="en-US" altLang="zh-CN" sz="700">
                  <a:solidFill>
                    <a:srgbClr val="000000"/>
                  </a:solidFill>
                  <a:latin typeface="微软雅黑" panose="020B0503020204020204" pitchFamily="34" charset="-122"/>
                  <a:ea typeface="微软雅黑" panose="020B0503020204020204" pitchFamily="34" charset="-122"/>
                </a:rPr>
                <a:t>PPT</a:t>
              </a:r>
              <a:r>
                <a:rPr lang="zh-CN" altLang="en-US" sz="70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700">
                  <a:solidFill>
                    <a:srgbClr val="000000"/>
                  </a:solidFill>
                  <a:latin typeface="微软雅黑" panose="020B0503020204020204" pitchFamily="34" charset="-122"/>
                  <a:ea typeface="微软雅黑" panose="020B0503020204020204" pitchFamily="34" charset="-122"/>
                </a:rPr>
                <a:t>,</a:t>
              </a:r>
              <a:r>
                <a:rPr lang="zh-CN" altLang="en-US" sz="70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700">
                <a:solidFill>
                  <a:srgbClr val="00000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750" advClick="0" advTm="12000">
        <p14:gallery dir="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2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up)">
                                      <p:cBhvr>
                                        <p:cTn id="11" dur="500"/>
                                        <p:tgtEl>
                                          <p:spTgt spid="6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right)">
                                      <p:cBhvr>
                                        <p:cTn id="15" dur="500"/>
                                        <p:tgtEl>
                                          <p:spTgt spid="81"/>
                                        </p:tgtEl>
                                      </p:cBhvr>
                                    </p:animEffect>
                                  </p:childTnLst>
                                </p:cTn>
                              </p:par>
                              <p:par>
                                <p:cTn id="16" presetID="2" presetClass="entr" presetSubtype="8"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0-#ppt_w/2"/>
                                          </p:val>
                                        </p:tav>
                                        <p:tav tm="100000">
                                          <p:val>
                                            <p:strVal val="#ppt_x"/>
                                          </p:val>
                                        </p:tav>
                                      </p:tavLst>
                                    </p:anim>
                                    <p:anim calcmode="lin" valueType="num">
                                      <p:cBhvr additive="base">
                                        <p:cTn id="19" dur="500" fill="hold"/>
                                        <p:tgtEl>
                                          <p:spTgt spid="8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repeatCount="200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250"/>
                                        <p:tgtEl>
                                          <p:spTgt spid="38"/>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up)">
                                      <p:cBhvr>
                                        <p:cTn id="27" dur="500"/>
                                        <p:tgtEl>
                                          <p:spTgt spid="79"/>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left)">
                                      <p:cBhvr>
                                        <p:cTn id="31" dur="500"/>
                                        <p:tgtEl>
                                          <p:spTgt spid="80"/>
                                        </p:tgtEl>
                                      </p:cBhvr>
                                    </p:animEffect>
                                  </p:childTnLst>
                                </p:cTn>
                              </p:par>
                              <p:par>
                                <p:cTn id="32" presetID="2" presetClass="entr" presetSubtype="2"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additive="base">
                                        <p:cTn id="34" dur="500" fill="hold"/>
                                        <p:tgtEl>
                                          <p:spTgt spid="88"/>
                                        </p:tgtEl>
                                        <p:attrNameLst>
                                          <p:attrName>ppt_x</p:attrName>
                                        </p:attrNameLst>
                                      </p:cBhvr>
                                      <p:tavLst>
                                        <p:tav tm="0">
                                          <p:val>
                                            <p:strVal val="1+#ppt_w/2"/>
                                          </p:val>
                                        </p:tav>
                                        <p:tav tm="100000">
                                          <p:val>
                                            <p:strVal val="#ppt_x"/>
                                          </p:val>
                                        </p:tav>
                                      </p:tavLst>
                                    </p:anim>
                                    <p:anim calcmode="lin" valueType="num">
                                      <p:cBhvr additive="base">
                                        <p:cTn id="35" dur="500" fill="hold"/>
                                        <p:tgtEl>
                                          <p:spTgt spid="88"/>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0" presetClass="entr" presetSubtype="0" repeatCount="2000"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250"/>
                                        <p:tgtEl>
                                          <p:spTgt spid="53"/>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up)">
                                      <p:cBhvr>
                                        <p:cTn id="43" dur="500"/>
                                        <p:tgtEl>
                                          <p:spTgt spid="61"/>
                                        </p:tgtEl>
                                      </p:cBhvr>
                                    </p:animEffect>
                                  </p:childTnLst>
                                </p:cTn>
                              </p:par>
                              <p:par>
                                <p:cTn id="44" presetID="2" presetClass="entr" presetSubtype="8" fill="hold" nodeType="withEffect">
                                  <p:stCondLst>
                                    <p:cond delay="0"/>
                                  </p:stCondLst>
                                  <p:childTnLst>
                                    <p:set>
                                      <p:cBhvr>
                                        <p:cTn id="45" dur="1" fill="hold">
                                          <p:stCondLst>
                                            <p:cond delay="0"/>
                                          </p:stCondLst>
                                        </p:cTn>
                                        <p:tgtEl>
                                          <p:spTgt spid="85"/>
                                        </p:tgtEl>
                                        <p:attrNameLst>
                                          <p:attrName>style.visibility</p:attrName>
                                        </p:attrNameLst>
                                      </p:cBhvr>
                                      <p:to>
                                        <p:strVal val="visible"/>
                                      </p:to>
                                    </p:set>
                                    <p:anim calcmode="lin" valueType="num">
                                      <p:cBhvr additive="base">
                                        <p:cTn id="46" dur="500" fill="hold"/>
                                        <p:tgtEl>
                                          <p:spTgt spid="85"/>
                                        </p:tgtEl>
                                        <p:attrNameLst>
                                          <p:attrName>ppt_x</p:attrName>
                                        </p:attrNameLst>
                                      </p:cBhvr>
                                      <p:tavLst>
                                        <p:tav tm="0">
                                          <p:val>
                                            <p:strVal val="0-#ppt_w/2"/>
                                          </p:val>
                                        </p:tav>
                                        <p:tav tm="100000">
                                          <p:val>
                                            <p:strVal val="#ppt_x"/>
                                          </p:val>
                                        </p:tav>
                                      </p:tavLst>
                                    </p:anim>
                                    <p:anim calcmode="lin" valueType="num">
                                      <p:cBhvr additive="base">
                                        <p:cTn id="47" dur="500" fill="hold"/>
                                        <p:tgtEl>
                                          <p:spTgt spid="85"/>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10" presetClass="entr" presetSubtype="0" repeatCount="200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250"/>
                                        <p:tgtEl>
                                          <p:spTgt spid="46"/>
                                        </p:tgtEl>
                                      </p:cBhvr>
                                    </p:animEffect>
                                  </p:childTnLst>
                                </p:cTn>
                              </p:par>
                            </p:childTnLst>
                          </p:cTn>
                        </p:par>
                        <p:par>
                          <p:cTn id="52" fill="hold">
                            <p:stCondLst>
                              <p:cond delay="4500"/>
                            </p:stCondLst>
                            <p:childTnLst>
                              <p:par>
                                <p:cTn id="53" presetID="22" presetClass="entr" presetSubtype="1"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up)">
                                      <p:cBhvr>
                                        <p:cTn id="55" dur="500"/>
                                        <p:tgtEl>
                                          <p:spTgt spid="78"/>
                                        </p:tgtEl>
                                      </p:cBhvr>
                                    </p:animEffect>
                                  </p:childTnLst>
                                </p:cTn>
                              </p:par>
                              <p:par>
                                <p:cTn id="56" presetID="2" presetClass="entr" presetSubtype="2" fill="hold" nodeType="withEffect">
                                  <p:stCondLst>
                                    <p:cond delay="250"/>
                                  </p:stCondLst>
                                  <p:childTnLst>
                                    <p:set>
                                      <p:cBhvr>
                                        <p:cTn id="57" dur="1" fill="hold">
                                          <p:stCondLst>
                                            <p:cond delay="0"/>
                                          </p:stCondLst>
                                        </p:cTn>
                                        <p:tgtEl>
                                          <p:spTgt spid="91"/>
                                        </p:tgtEl>
                                        <p:attrNameLst>
                                          <p:attrName>style.visibility</p:attrName>
                                        </p:attrNameLst>
                                      </p:cBhvr>
                                      <p:to>
                                        <p:strVal val="visible"/>
                                      </p:to>
                                    </p:set>
                                    <p:anim calcmode="lin" valueType="num">
                                      <p:cBhvr additive="base">
                                        <p:cTn id="58" dur="500" fill="hold"/>
                                        <p:tgtEl>
                                          <p:spTgt spid="91"/>
                                        </p:tgtEl>
                                        <p:attrNameLst>
                                          <p:attrName>ppt_x</p:attrName>
                                        </p:attrNameLst>
                                      </p:cBhvr>
                                      <p:tavLst>
                                        <p:tav tm="0">
                                          <p:val>
                                            <p:strVal val="1+#ppt_w/2"/>
                                          </p:val>
                                        </p:tav>
                                        <p:tav tm="100000">
                                          <p:val>
                                            <p:strVal val="#ppt_x"/>
                                          </p:val>
                                        </p:tav>
                                      </p:tavLst>
                                    </p:anim>
                                    <p:anim calcmode="lin" valueType="num">
                                      <p:cBhvr additive="base">
                                        <p:cTn id="59" dur="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燕尾形 24"/>
          <p:cNvSpPr/>
          <p:nvPr/>
        </p:nvSpPr>
        <p:spPr>
          <a:xfrm>
            <a:off x="2291627" y="246730"/>
            <a:ext cx="1696599" cy="324036"/>
          </a:xfrm>
          <a:prstGeom prst="chevron">
            <a:avLst>
              <a:gd name="adj" fmla="val 26719"/>
            </a:avLst>
          </a:prstGeom>
          <a:solidFill>
            <a:srgbClr val="FF99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6"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2. </a:t>
            </a:r>
            <a:r>
              <a:rPr lang="zh-CN" altLang="en-US" sz="1600" b="0" dirty="0">
                <a:solidFill>
                  <a:schemeClr val="bg1"/>
                </a:solidFill>
                <a:latin typeface="Impact" panose="020B0806030902050204" pitchFamily="34" charset="0"/>
                <a:ea typeface="微软雅黑" panose="020B0503020204020204" pitchFamily="34" charset="-122"/>
              </a:rPr>
              <a:t>工作完成情况</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28"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4" name="直接连接符 13"/>
          <p:cNvCxnSpPr>
            <a:cxnSpLocks noChangeShapeType="1"/>
          </p:cNvCxnSpPr>
          <p:nvPr/>
        </p:nvCxnSpPr>
        <p:spPr bwMode="auto">
          <a:xfrm>
            <a:off x="3288232" y="915566"/>
            <a:ext cx="0" cy="3868340"/>
          </a:xfrm>
          <a:prstGeom prst="line">
            <a:avLst/>
          </a:prstGeom>
          <a:noFill/>
          <a:ln w="6350" cmpd="sng">
            <a:solidFill>
              <a:schemeClr val="accent1"/>
            </a:solidFill>
            <a:round/>
          </a:ln>
          <a:extLst>
            <a:ext uri="{909E8E84-426E-40DD-AFC4-6F175D3DCCD1}">
              <a14:hiddenFill xmlns:a14="http://schemas.microsoft.com/office/drawing/2010/main">
                <a:noFill/>
              </a14:hiddenFill>
            </a:ext>
          </a:extLst>
        </p:spPr>
      </p:cxnSp>
      <p:sp>
        <p:nvSpPr>
          <p:cNvPr id="31" name="椭圆 14"/>
          <p:cNvSpPr>
            <a:spLocks noChangeArrowheads="1"/>
          </p:cNvSpPr>
          <p:nvPr/>
        </p:nvSpPr>
        <p:spPr bwMode="auto">
          <a:xfrm>
            <a:off x="3237036" y="1544216"/>
            <a:ext cx="96440" cy="96440"/>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2" name="椭圆 15"/>
          <p:cNvSpPr>
            <a:spLocks noChangeArrowheads="1"/>
          </p:cNvSpPr>
          <p:nvPr/>
        </p:nvSpPr>
        <p:spPr bwMode="auto">
          <a:xfrm>
            <a:off x="3237036" y="2801516"/>
            <a:ext cx="96440" cy="96440"/>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3" name="椭圆 16"/>
          <p:cNvSpPr>
            <a:spLocks noChangeArrowheads="1"/>
          </p:cNvSpPr>
          <p:nvPr/>
        </p:nvSpPr>
        <p:spPr bwMode="auto">
          <a:xfrm>
            <a:off x="3237036" y="4060005"/>
            <a:ext cx="96440" cy="96441"/>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34" name="组合 5"/>
          <p:cNvGrpSpPr/>
          <p:nvPr/>
        </p:nvGrpSpPr>
        <p:grpSpPr bwMode="auto">
          <a:xfrm>
            <a:off x="1978544" y="1114400"/>
            <a:ext cx="957263" cy="956072"/>
            <a:chOff x="0" y="0"/>
            <a:chExt cx="1275488" cy="1275488"/>
          </a:xfrm>
        </p:grpSpPr>
        <p:sp>
          <p:nvSpPr>
            <p:cNvPr id="35" name="泪滴形 7"/>
            <p:cNvSpPr/>
            <p:nvPr/>
          </p:nvSpPr>
          <p:spPr bwMode="auto">
            <a:xfrm rot="2700000">
              <a:off x="0" y="0"/>
              <a:ext cx="1275488" cy="1275488"/>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solidFill>
              <a:srgbClr val="0094DA"/>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3" name="文本框 17"/>
            <p:cNvSpPr txBox="1">
              <a:spLocks noChangeArrowheads="1"/>
            </p:cNvSpPr>
            <p:nvPr/>
          </p:nvSpPr>
          <p:spPr bwMode="auto">
            <a:xfrm>
              <a:off x="329039" y="437689"/>
              <a:ext cx="875762" cy="43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1" dirty="0">
                  <a:solidFill>
                    <a:schemeClr val="bg1"/>
                  </a:solidFill>
                  <a:latin typeface="微软雅黑" panose="020B0503020204020204" pitchFamily="34" charset="-122"/>
                  <a:ea typeface="微软雅黑" panose="020B0503020204020204" pitchFamily="34" charset="-122"/>
                </a:rPr>
                <a:t>文本</a:t>
              </a:r>
            </a:p>
          </p:txBody>
        </p:sp>
      </p:grpSp>
      <p:grpSp>
        <p:nvGrpSpPr>
          <p:cNvPr id="44" name="组合 28"/>
          <p:cNvGrpSpPr/>
          <p:nvPr/>
        </p:nvGrpSpPr>
        <p:grpSpPr bwMode="auto">
          <a:xfrm>
            <a:off x="1978544" y="2371699"/>
            <a:ext cx="957263" cy="957263"/>
            <a:chOff x="0" y="0"/>
            <a:chExt cx="1275488" cy="1275488"/>
          </a:xfrm>
        </p:grpSpPr>
        <p:sp>
          <p:nvSpPr>
            <p:cNvPr id="45" name="泪滴形 9"/>
            <p:cNvSpPr/>
            <p:nvPr/>
          </p:nvSpPr>
          <p:spPr bwMode="auto">
            <a:xfrm rot="2700000">
              <a:off x="0" y="0"/>
              <a:ext cx="1275488" cy="1275488"/>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5" name="文本框 18"/>
            <p:cNvSpPr txBox="1">
              <a:spLocks noChangeArrowheads="1"/>
            </p:cNvSpPr>
            <p:nvPr/>
          </p:nvSpPr>
          <p:spPr bwMode="auto">
            <a:xfrm>
              <a:off x="331574" y="437688"/>
              <a:ext cx="875762" cy="43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1">
                  <a:solidFill>
                    <a:schemeClr val="bg1"/>
                  </a:solidFill>
                  <a:latin typeface="微软雅黑" panose="020B0503020204020204" pitchFamily="34" charset="-122"/>
                  <a:ea typeface="微软雅黑" panose="020B0503020204020204" pitchFamily="34" charset="-122"/>
                </a:rPr>
                <a:t>文本</a:t>
              </a:r>
            </a:p>
          </p:txBody>
        </p:sp>
      </p:grpSp>
      <p:grpSp>
        <p:nvGrpSpPr>
          <p:cNvPr id="56" name="组合 29"/>
          <p:cNvGrpSpPr/>
          <p:nvPr/>
        </p:nvGrpSpPr>
        <p:grpSpPr bwMode="auto">
          <a:xfrm>
            <a:off x="1978544" y="3628999"/>
            <a:ext cx="957263" cy="957263"/>
            <a:chOff x="0" y="0"/>
            <a:chExt cx="1275488" cy="1275488"/>
          </a:xfrm>
        </p:grpSpPr>
        <p:sp>
          <p:nvSpPr>
            <p:cNvPr id="57" name="泪滴形 12"/>
            <p:cNvSpPr/>
            <p:nvPr/>
          </p:nvSpPr>
          <p:spPr bwMode="auto">
            <a:xfrm rot="2700000">
              <a:off x="0" y="0"/>
              <a:ext cx="1275488" cy="1275488"/>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8" name="文本框 19"/>
            <p:cNvSpPr txBox="1">
              <a:spLocks noChangeArrowheads="1"/>
            </p:cNvSpPr>
            <p:nvPr/>
          </p:nvSpPr>
          <p:spPr bwMode="auto">
            <a:xfrm>
              <a:off x="331574" y="437688"/>
              <a:ext cx="875762" cy="43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1">
                  <a:solidFill>
                    <a:schemeClr val="bg1"/>
                  </a:solidFill>
                  <a:latin typeface="微软雅黑" panose="020B0503020204020204" pitchFamily="34" charset="-122"/>
                  <a:ea typeface="微软雅黑" panose="020B0503020204020204" pitchFamily="34" charset="-122"/>
                </a:rPr>
                <a:t>文本</a:t>
              </a:r>
            </a:p>
          </p:txBody>
        </p:sp>
      </p:grpSp>
      <p:sp>
        <p:nvSpPr>
          <p:cNvPr id="59" name="矩形 20"/>
          <p:cNvSpPr>
            <a:spLocks noChangeArrowheads="1"/>
          </p:cNvSpPr>
          <p:nvPr/>
        </p:nvSpPr>
        <p:spPr bwMode="auto">
          <a:xfrm>
            <a:off x="3578745" y="1279896"/>
            <a:ext cx="2047875" cy="282178"/>
          </a:xfrm>
          <a:prstGeom prst="rect">
            <a:avLst/>
          </a:prstGeom>
          <a:solidFill>
            <a:srgbClr val="0094D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b="1">
                <a:solidFill>
                  <a:srgbClr val="FFFFFF"/>
                </a:solidFill>
                <a:latin typeface="微软雅黑" panose="020B0503020204020204" pitchFamily="34" charset="-122"/>
                <a:ea typeface="微软雅黑" panose="020B0503020204020204" pitchFamily="34" charset="-122"/>
              </a:rPr>
              <a:t>点击此处添加您的文字</a:t>
            </a:r>
          </a:p>
        </p:txBody>
      </p:sp>
      <p:sp>
        <p:nvSpPr>
          <p:cNvPr id="60" name="TextBox 10"/>
          <p:cNvSpPr txBox="1">
            <a:spLocks noChangeArrowheads="1"/>
          </p:cNvSpPr>
          <p:nvPr/>
        </p:nvSpPr>
        <p:spPr bwMode="auto">
          <a:xfrm>
            <a:off x="3488258" y="1619224"/>
            <a:ext cx="3604022" cy="4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900" dirty="0">
                <a:latin typeface="微软雅黑" panose="020B0503020204020204" pitchFamily="34" charset="-122"/>
                <a:ea typeface="微软雅黑" panose="020B0503020204020204" pitchFamily="34" charset="-122"/>
              </a:rPr>
              <a:t>我们工作室致力于专业</a:t>
            </a:r>
            <a:r>
              <a:rPr lang="en-US" altLang="zh-CN" sz="900" dirty="0">
                <a:latin typeface="微软雅黑" panose="020B0503020204020204" pitchFamily="34" charset="-122"/>
                <a:ea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rPr>
              <a:t>模板的发布，课件及汇报</a:t>
            </a:r>
            <a:r>
              <a:rPr lang="en-US" altLang="zh-CN" sz="900" dirty="0">
                <a:latin typeface="微软雅黑" panose="020B0503020204020204" pitchFamily="34" charset="-122"/>
                <a:ea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rPr>
              <a:t>的美化，并为您提供专业的</a:t>
            </a:r>
            <a:r>
              <a:rPr lang="en-US" altLang="zh-CN" sz="900" dirty="0">
                <a:latin typeface="微软雅黑" panose="020B0503020204020204" pitchFamily="34" charset="-122"/>
                <a:ea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让您的每一次亮相都信心澎湃。</a:t>
            </a:r>
          </a:p>
        </p:txBody>
      </p:sp>
      <p:sp>
        <p:nvSpPr>
          <p:cNvPr id="61" name="矩形 22"/>
          <p:cNvSpPr>
            <a:spLocks noChangeArrowheads="1"/>
          </p:cNvSpPr>
          <p:nvPr/>
        </p:nvSpPr>
        <p:spPr bwMode="auto">
          <a:xfrm>
            <a:off x="3578745" y="2600299"/>
            <a:ext cx="2047875" cy="283369"/>
          </a:xfrm>
          <a:prstGeom prst="rect">
            <a:avLst/>
          </a:prstGeom>
          <a:solidFill>
            <a:srgbClr val="FF0000"/>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b="1" dirty="0">
                <a:solidFill>
                  <a:srgbClr val="FFFFFF"/>
                </a:solidFill>
                <a:latin typeface="微软雅黑" panose="020B0503020204020204" pitchFamily="34" charset="-122"/>
                <a:ea typeface="微软雅黑" panose="020B0503020204020204" pitchFamily="34" charset="-122"/>
              </a:rPr>
              <a:t>点击此处添加您的文字</a:t>
            </a:r>
          </a:p>
        </p:txBody>
      </p:sp>
      <p:sp>
        <p:nvSpPr>
          <p:cNvPr id="62" name="TextBox 10"/>
          <p:cNvSpPr txBox="1">
            <a:spLocks noChangeArrowheads="1"/>
          </p:cNvSpPr>
          <p:nvPr/>
        </p:nvSpPr>
        <p:spPr bwMode="auto">
          <a:xfrm>
            <a:off x="3488258" y="2940818"/>
            <a:ext cx="3604022" cy="4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900">
                <a:latin typeface="微软雅黑" panose="020B0503020204020204" pitchFamily="34" charset="-122"/>
                <a:ea typeface="微软雅黑" panose="020B0503020204020204" pitchFamily="34" charset="-122"/>
              </a:rPr>
              <a:t>我们工作室致力于专业</a:t>
            </a:r>
            <a:r>
              <a:rPr lang="en-US" altLang="zh-CN" sz="900">
                <a:latin typeface="微软雅黑" panose="020B0503020204020204" pitchFamily="34" charset="-122"/>
                <a:ea typeface="微软雅黑" panose="020B0503020204020204" pitchFamily="34" charset="-122"/>
              </a:rPr>
              <a:t>PPT</a:t>
            </a:r>
            <a:r>
              <a:rPr lang="zh-CN" altLang="en-US" sz="900">
                <a:latin typeface="微软雅黑" panose="020B0503020204020204" pitchFamily="34" charset="-122"/>
                <a:ea typeface="微软雅黑" panose="020B0503020204020204" pitchFamily="34" charset="-122"/>
              </a:rPr>
              <a:t>模板的发布，课件及汇报</a:t>
            </a:r>
            <a:r>
              <a:rPr lang="en-US" altLang="zh-CN" sz="900">
                <a:latin typeface="微软雅黑" panose="020B0503020204020204" pitchFamily="34" charset="-122"/>
                <a:ea typeface="微软雅黑" panose="020B0503020204020204" pitchFamily="34" charset="-122"/>
              </a:rPr>
              <a:t>PPT</a:t>
            </a:r>
            <a:r>
              <a:rPr lang="zh-CN" altLang="en-US" sz="900">
                <a:latin typeface="微软雅黑" panose="020B0503020204020204" pitchFamily="34" charset="-122"/>
                <a:ea typeface="微软雅黑" panose="020B0503020204020204" pitchFamily="34" charset="-122"/>
              </a:rPr>
              <a:t>的美化，并为您提供专业的</a:t>
            </a:r>
            <a:r>
              <a:rPr lang="en-US" altLang="zh-CN" sz="900">
                <a:latin typeface="微软雅黑" panose="020B0503020204020204" pitchFamily="34" charset="-122"/>
                <a:ea typeface="微软雅黑" panose="020B0503020204020204" pitchFamily="34" charset="-122"/>
              </a:rPr>
              <a:t>PPT</a:t>
            </a:r>
            <a:r>
              <a:rPr lang="zh-CN" altLang="en-US" sz="900">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a:latin typeface="微软雅黑" panose="020B0503020204020204" pitchFamily="34" charset="-122"/>
                <a:ea typeface="微软雅黑" panose="020B0503020204020204" pitchFamily="34" charset="-122"/>
              </a:rPr>
              <a:t>,</a:t>
            </a:r>
            <a:r>
              <a:rPr lang="zh-CN" altLang="en-US" sz="900">
                <a:latin typeface="微软雅黑" panose="020B0503020204020204" pitchFamily="34" charset="-122"/>
                <a:ea typeface="微软雅黑" panose="020B0503020204020204" pitchFamily="34" charset="-122"/>
              </a:rPr>
              <a:t>让您的每一次亮相都信心澎湃。</a:t>
            </a:r>
          </a:p>
        </p:txBody>
      </p:sp>
      <p:sp>
        <p:nvSpPr>
          <p:cNvPr id="63" name="矩形 24"/>
          <p:cNvSpPr>
            <a:spLocks noChangeArrowheads="1"/>
          </p:cNvSpPr>
          <p:nvPr/>
        </p:nvSpPr>
        <p:spPr bwMode="auto">
          <a:xfrm>
            <a:off x="3578745" y="3815928"/>
            <a:ext cx="2047875" cy="283369"/>
          </a:xfrm>
          <a:prstGeom prst="rect">
            <a:avLst/>
          </a:prstGeom>
          <a:solidFill>
            <a:srgbClr val="7030A0"/>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b="1">
                <a:solidFill>
                  <a:srgbClr val="FFFFFF"/>
                </a:solidFill>
                <a:latin typeface="微软雅黑" panose="020B0503020204020204" pitchFamily="34" charset="-122"/>
                <a:ea typeface="微软雅黑" panose="020B0503020204020204" pitchFamily="34" charset="-122"/>
              </a:rPr>
              <a:t>点击此处添加您的文字</a:t>
            </a:r>
          </a:p>
        </p:txBody>
      </p:sp>
      <p:sp>
        <p:nvSpPr>
          <p:cNvPr id="64" name="TextBox 10"/>
          <p:cNvSpPr txBox="1">
            <a:spLocks noChangeArrowheads="1"/>
          </p:cNvSpPr>
          <p:nvPr/>
        </p:nvSpPr>
        <p:spPr bwMode="auto">
          <a:xfrm>
            <a:off x="3488258" y="4156446"/>
            <a:ext cx="3604022"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900">
                <a:latin typeface="微软雅黑" panose="020B0503020204020204" pitchFamily="34" charset="-122"/>
                <a:ea typeface="微软雅黑" panose="020B0503020204020204" pitchFamily="34" charset="-122"/>
              </a:rPr>
              <a:t>我们工作室致力于专业</a:t>
            </a:r>
            <a:r>
              <a:rPr lang="en-US" altLang="zh-CN" sz="900">
                <a:latin typeface="微软雅黑" panose="020B0503020204020204" pitchFamily="34" charset="-122"/>
                <a:ea typeface="微软雅黑" panose="020B0503020204020204" pitchFamily="34" charset="-122"/>
              </a:rPr>
              <a:t>PPT</a:t>
            </a:r>
            <a:r>
              <a:rPr lang="zh-CN" altLang="en-US" sz="900">
                <a:latin typeface="微软雅黑" panose="020B0503020204020204" pitchFamily="34" charset="-122"/>
                <a:ea typeface="微软雅黑" panose="020B0503020204020204" pitchFamily="34" charset="-122"/>
              </a:rPr>
              <a:t>模板的发布，课件及汇报</a:t>
            </a:r>
            <a:r>
              <a:rPr lang="en-US" altLang="zh-CN" sz="900">
                <a:latin typeface="微软雅黑" panose="020B0503020204020204" pitchFamily="34" charset="-122"/>
                <a:ea typeface="微软雅黑" panose="020B0503020204020204" pitchFamily="34" charset="-122"/>
              </a:rPr>
              <a:t>PPT</a:t>
            </a:r>
            <a:r>
              <a:rPr lang="zh-CN" altLang="en-US" sz="900">
                <a:latin typeface="微软雅黑" panose="020B0503020204020204" pitchFamily="34" charset="-122"/>
                <a:ea typeface="微软雅黑" panose="020B0503020204020204" pitchFamily="34" charset="-122"/>
              </a:rPr>
              <a:t>的美化，并为您提供专业的</a:t>
            </a:r>
            <a:r>
              <a:rPr lang="en-US" altLang="zh-CN" sz="900">
                <a:latin typeface="微软雅黑" panose="020B0503020204020204" pitchFamily="34" charset="-122"/>
                <a:ea typeface="微软雅黑" panose="020B0503020204020204" pitchFamily="34" charset="-122"/>
              </a:rPr>
              <a:t>PPT</a:t>
            </a:r>
            <a:r>
              <a:rPr lang="zh-CN" altLang="en-US" sz="900">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900">
                <a:latin typeface="微软雅黑" panose="020B0503020204020204" pitchFamily="34" charset="-122"/>
                <a:ea typeface="微软雅黑" panose="020B0503020204020204" pitchFamily="34" charset="-122"/>
              </a:rPr>
              <a:t>,</a:t>
            </a:r>
            <a:r>
              <a:rPr lang="zh-CN" altLang="en-US" sz="900">
                <a:latin typeface="微软雅黑" panose="020B0503020204020204" pitchFamily="34" charset="-122"/>
                <a:ea typeface="微软雅黑" panose="020B0503020204020204" pitchFamily="34" charset="-122"/>
              </a:rPr>
              <a:t>让您的每一次亮相都信心澎湃。</a:t>
            </a: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1+#ppt_w/2"/>
                                          </p:val>
                                        </p:tav>
                                        <p:tav tm="100000">
                                          <p:val>
                                            <p:strVal val="#ppt_x"/>
                                          </p:val>
                                        </p:tav>
                                      </p:tavLst>
                                    </p:anim>
                                    <p:anim calcmode="lin" valueType="num">
                                      <p:cBhvr additive="base">
                                        <p:cTn id="24" dur="500" fill="hold"/>
                                        <p:tgtEl>
                                          <p:spTgt spid="5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1+#ppt_w/2"/>
                                          </p:val>
                                        </p:tav>
                                        <p:tav tm="100000">
                                          <p:val>
                                            <p:strVal val="#ppt_x"/>
                                          </p:val>
                                        </p:tav>
                                      </p:tavLst>
                                    </p:anim>
                                    <p:anim calcmode="lin" valueType="num">
                                      <p:cBhvr additive="base">
                                        <p:cTn id="2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0-#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additive="base">
                                        <p:cTn id="44" dur="500" fill="hold"/>
                                        <p:tgtEl>
                                          <p:spTgt spid="61"/>
                                        </p:tgtEl>
                                        <p:attrNameLst>
                                          <p:attrName>ppt_x</p:attrName>
                                        </p:attrNameLst>
                                      </p:cBhvr>
                                      <p:tavLst>
                                        <p:tav tm="0">
                                          <p:val>
                                            <p:strVal val="1+#ppt_w/2"/>
                                          </p:val>
                                        </p:tav>
                                        <p:tav tm="100000">
                                          <p:val>
                                            <p:strVal val="#ppt_x"/>
                                          </p:val>
                                        </p:tav>
                                      </p:tavLst>
                                    </p:anim>
                                    <p:anim calcmode="lin" valueType="num">
                                      <p:cBhvr additive="base">
                                        <p:cTn id="45" dur="500" fill="hold"/>
                                        <p:tgtEl>
                                          <p:spTgt spid="61"/>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additive="base">
                                        <p:cTn id="48" dur="500" fill="hold"/>
                                        <p:tgtEl>
                                          <p:spTgt spid="62"/>
                                        </p:tgtEl>
                                        <p:attrNameLst>
                                          <p:attrName>ppt_x</p:attrName>
                                        </p:attrNameLst>
                                      </p:cBhvr>
                                      <p:tavLst>
                                        <p:tav tm="0">
                                          <p:val>
                                            <p:strVal val="1+#ppt_w/2"/>
                                          </p:val>
                                        </p:tav>
                                        <p:tav tm="100000">
                                          <p:val>
                                            <p:strVal val="#ppt_x"/>
                                          </p:val>
                                        </p:tav>
                                      </p:tavLst>
                                    </p:anim>
                                    <p:anim calcmode="lin" valueType="num">
                                      <p:cBhvr additive="base">
                                        <p:cTn id="49"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p:cTn id="54" dur="500" fill="hold"/>
                                        <p:tgtEl>
                                          <p:spTgt spid="33"/>
                                        </p:tgtEl>
                                        <p:attrNameLst>
                                          <p:attrName>ppt_w</p:attrName>
                                        </p:attrNameLst>
                                      </p:cBhvr>
                                      <p:tavLst>
                                        <p:tav tm="0">
                                          <p:val>
                                            <p:fltVal val="0"/>
                                          </p:val>
                                        </p:tav>
                                        <p:tav tm="100000">
                                          <p:val>
                                            <p:strVal val="#ppt_w"/>
                                          </p:val>
                                        </p:tav>
                                      </p:tavLst>
                                    </p:anim>
                                    <p:anim calcmode="lin" valueType="num">
                                      <p:cBhvr>
                                        <p:cTn id="55" dur="500" fill="hold"/>
                                        <p:tgtEl>
                                          <p:spTgt spid="33"/>
                                        </p:tgtEl>
                                        <p:attrNameLst>
                                          <p:attrName>ppt_h</p:attrName>
                                        </p:attrNameLst>
                                      </p:cBhvr>
                                      <p:tavLst>
                                        <p:tav tm="0">
                                          <p:val>
                                            <p:fltVal val="0"/>
                                          </p:val>
                                        </p:tav>
                                        <p:tav tm="100000">
                                          <p:val>
                                            <p:strVal val="#ppt_h"/>
                                          </p:val>
                                        </p:tav>
                                      </p:tavLst>
                                    </p:anim>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0-#ppt_w/2"/>
                                          </p:val>
                                        </p:tav>
                                        <p:tav tm="100000">
                                          <p:val>
                                            <p:strVal val="#ppt_x"/>
                                          </p:val>
                                        </p:tav>
                                      </p:tavLst>
                                    </p:anim>
                                    <p:anim calcmode="lin" valueType="num">
                                      <p:cBhvr additive="base">
                                        <p:cTn id="62" dur="500" fill="hold"/>
                                        <p:tgtEl>
                                          <p:spTgt spid="5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500" fill="hold"/>
                                        <p:tgtEl>
                                          <p:spTgt spid="63"/>
                                        </p:tgtEl>
                                        <p:attrNameLst>
                                          <p:attrName>ppt_x</p:attrName>
                                        </p:attrNameLst>
                                      </p:cBhvr>
                                      <p:tavLst>
                                        <p:tav tm="0">
                                          <p:val>
                                            <p:strVal val="1+#ppt_w/2"/>
                                          </p:val>
                                        </p:tav>
                                        <p:tav tm="100000">
                                          <p:val>
                                            <p:strVal val="#ppt_x"/>
                                          </p:val>
                                        </p:tav>
                                      </p:tavLst>
                                    </p:anim>
                                    <p:anim calcmode="lin" valueType="num">
                                      <p:cBhvr additive="base">
                                        <p:cTn id="66" dur="500" fill="hold"/>
                                        <p:tgtEl>
                                          <p:spTgt spid="63"/>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 calcmode="lin" valueType="num">
                                      <p:cBhvr additive="base">
                                        <p:cTn id="69" dur="500" fill="hold"/>
                                        <p:tgtEl>
                                          <p:spTgt spid="64"/>
                                        </p:tgtEl>
                                        <p:attrNameLst>
                                          <p:attrName>ppt_x</p:attrName>
                                        </p:attrNameLst>
                                      </p:cBhvr>
                                      <p:tavLst>
                                        <p:tav tm="0">
                                          <p:val>
                                            <p:strVal val="1+#ppt_w/2"/>
                                          </p:val>
                                        </p:tav>
                                        <p:tav tm="100000">
                                          <p:val>
                                            <p:strVal val="#ppt_x"/>
                                          </p:val>
                                        </p:tav>
                                      </p:tavLst>
                                    </p:anim>
                                    <p:anim calcmode="lin" valueType="num">
                                      <p:cBhvr additive="base">
                                        <p:cTn id="70"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59" grpId="0" animBg="1"/>
      <p:bldP spid="60" grpId="0"/>
      <p:bldP spid="61" grpId="0" animBg="1"/>
      <p:bldP spid="62" grpId="0"/>
      <p:bldP spid="63" grpId="0" animBg="1"/>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燕尾形 46"/>
          <p:cNvSpPr/>
          <p:nvPr/>
        </p:nvSpPr>
        <p:spPr>
          <a:xfrm>
            <a:off x="2291627" y="246730"/>
            <a:ext cx="1696599" cy="324036"/>
          </a:xfrm>
          <a:prstGeom prst="chevron">
            <a:avLst>
              <a:gd name="adj" fmla="val 26719"/>
            </a:avLst>
          </a:prstGeom>
          <a:solidFill>
            <a:srgbClr val="FF99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8"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2. </a:t>
            </a:r>
            <a:r>
              <a:rPr lang="zh-CN" altLang="en-US" sz="1600" b="0" dirty="0">
                <a:solidFill>
                  <a:schemeClr val="bg1"/>
                </a:solidFill>
                <a:latin typeface="Impact" panose="020B0806030902050204" pitchFamily="34" charset="0"/>
                <a:ea typeface="微软雅黑" panose="020B0503020204020204" pitchFamily="34" charset="-122"/>
              </a:rPr>
              <a:t>工作完成情况</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50"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文本框 14"/>
          <p:cNvSpPr>
            <a:spLocks noChangeArrowheads="1"/>
          </p:cNvSpPr>
          <p:nvPr/>
        </p:nvSpPr>
        <p:spPr bwMode="auto">
          <a:xfrm>
            <a:off x="1459707" y="1285750"/>
            <a:ext cx="132159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en-US" altLang="zh-CN" sz="45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NO.1</a:t>
            </a:r>
            <a:endParaRPr lang="zh-CN" altLang="en-US" sz="4500" b="0" dirty="0">
              <a:solidFill>
                <a:srgbClr val="000000"/>
              </a:solidFill>
              <a:latin typeface="Calibri" panose="020F0502020204030204" pitchFamily="34" charset="0"/>
              <a:sym typeface="宋体" panose="02010600030101010101" pitchFamily="2" charset="-122"/>
            </a:endParaRPr>
          </a:p>
        </p:txBody>
      </p:sp>
      <p:sp>
        <p:nvSpPr>
          <p:cNvPr id="54" name="文本框 15"/>
          <p:cNvSpPr>
            <a:spLocks noChangeArrowheads="1"/>
          </p:cNvSpPr>
          <p:nvPr/>
        </p:nvSpPr>
        <p:spPr bwMode="auto">
          <a:xfrm>
            <a:off x="3910013" y="3669381"/>
            <a:ext cx="132278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en-US" altLang="zh-CN" sz="4500" b="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NO.2</a:t>
            </a:r>
            <a:endParaRPr lang="zh-CN" altLang="en-US" sz="4500" b="0">
              <a:solidFill>
                <a:srgbClr val="000000"/>
              </a:solidFill>
              <a:latin typeface="Calibri" panose="020F0502020204030204" pitchFamily="34" charset="0"/>
              <a:sym typeface="宋体" panose="02010600030101010101" pitchFamily="2" charset="-122"/>
            </a:endParaRPr>
          </a:p>
        </p:txBody>
      </p:sp>
      <p:sp>
        <p:nvSpPr>
          <p:cNvPr id="55" name="文本框 16"/>
          <p:cNvSpPr>
            <a:spLocks noChangeArrowheads="1"/>
          </p:cNvSpPr>
          <p:nvPr/>
        </p:nvSpPr>
        <p:spPr bwMode="auto">
          <a:xfrm>
            <a:off x="6357938" y="1283369"/>
            <a:ext cx="132159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en-US" altLang="zh-CN" sz="4500" b="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NO.3</a:t>
            </a:r>
            <a:endParaRPr lang="zh-CN" altLang="en-US" sz="4500" b="0">
              <a:solidFill>
                <a:srgbClr val="000000"/>
              </a:solidFill>
              <a:latin typeface="Calibri" panose="020F0502020204030204" pitchFamily="34" charset="0"/>
              <a:sym typeface="宋体" panose="02010600030101010101" pitchFamily="2" charset="-122"/>
            </a:endParaRPr>
          </a:p>
        </p:txBody>
      </p:sp>
      <p:sp>
        <p:nvSpPr>
          <p:cNvPr id="56" name="矩形 21"/>
          <p:cNvSpPr>
            <a:spLocks noChangeArrowheads="1"/>
          </p:cNvSpPr>
          <p:nvPr/>
        </p:nvSpPr>
        <p:spPr bwMode="auto">
          <a:xfrm>
            <a:off x="1002507" y="3563417"/>
            <a:ext cx="2235994" cy="92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nSpc>
                <a:spcPct val="130000"/>
              </a:lnSpc>
            </a:pPr>
            <a:r>
              <a:rPr lang="zh-CN" altLang="en-US" sz="11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a:t>
            </a:r>
          </a:p>
        </p:txBody>
      </p:sp>
      <p:sp>
        <p:nvSpPr>
          <p:cNvPr id="57" name="矩形 22"/>
          <p:cNvSpPr>
            <a:spLocks noChangeArrowheads="1"/>
          </p:cNvSpPr>
          <p:nvPr/>
        </p:nvSpPr>
        <p:spPr bwMode="auto">
          <a:xfrm>
            <a:off x="6253163" y="3612231"/>
            <a:ext cx="2235994" cy="92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nSpc>
                <a:spcPct val="130000"/>
              </a:lnSpc>
            </a:pPr>
            <a:r>
              <a:rPr lang="zh-CN" altLang="en-US" sz="11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a:t>
            </a:r>
          </a:p>
        </p:txBody>
      </p:sp>
      <p:sp>
        <p:nvSpPr>
          <p:cNvPr id="58" name="矩形 23"/>
          <p:cNvSpPr>
            <a:spLocks noChangeArrowheads="1"/>
          </p:cNvSpPr>
          <p:nvPr/>
        </p:nvSpPr>
        <p:spPr bwMode="auto">
          <a:xfrm>
            <a:off x="3458766" y="1203598"/>
            <a:ext cx="2235994" cy="92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nSpc>
                <a:spcPct val="130000"/>
              </a:lnSpc>
            </a:pPr>
            <a:r>
              <a:rPr lang="zh-CN" altLang="en-US" sz="11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a:t>
            </a:r>
          </a:p>
        </p:txBody>
      </p:sp>
      <p:grpSp>
        <p:nvGrpSpPr>
          <p:cNvPr id="59" name="组合 7"/>
          <p:cNvGrpSpPr/>
          <p:nvPr/>
        </p:nvGrpSpPr>
        <p:grpSpPr bwMode="auto">
          <a:xfrm>
            <a:off x="791766" y="2095375"/>
            <a:ext cx="7560469" cy="1348979"/>
            <a:chOff x="0" y="0"/>
            <a:chExt cx="10080626" cy="1799206"/>
          </a:xfrm>
        </p:grpSpPr>
        <p:grpSp>
          <p:nvGrpSpPr>
            <p:cNvPr id="73" name="组合 13"/>
            <p:cNvGrpSpPr/>
            <p:nvPr/>
          </p:nvGrpSpPr>
          <p:grpSpPr bwMode="auto">
            <a:xfrm>
              <a:off x="0" y="444279"/>
              <a:ext cx="10080626" cy="1006609"/>
              <a:chOff x="0" y="0"/>
              <a:chExt cx="8968528" cy="895560"/>
            </a:xfrm>
          </p:grpSpPr>
          <p:sp>
            <p:nvSpPr>
              <p:cNvPr id="80" name="圆角矩形 6"/>
              <p:cNvSpPr>
                <a:spLocks noChangeArrowheads="1"/>
              </p:cNvSpPr>
              <p:nvPr/>
            </p:nvSpPr>
            <p:spPr bwMode="auto">
              <a:xfrm>
                <a:off x="0" y="1"/>
                <a:ext cx="3163946" cy="895559"/>
              </a:xfrm>
              <a:prstGeom prst="roundRect">
                <a:avLst>
                  <a:gd name="adj" fmla="val 16667"/>
                </a:avLst>
              </a:prstGeom>
              <a:solidFill>
                <a:srgbClr val="92D050"/>
              </a:solidFill>
              <a:ln>
                <a:noFill/>
              </a:ln>
              <a:extLst>
                <a:ext uri="{91240B29-F687-4F45-9708-019B960494DF}">
                  <a14:hiddenLine xmlns:a14="http://schemas.microsoft.com/office/drawing/2010/main" w="12700">
                    <a:solidFill>
                      <a:srgbClr val="3D7329"/>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1" name="圆角矩形 12"/>
              <p:cNvSpPr>
                <a:spLocks noChangeArrowheads="1"/>
              </p:cNvSpPr>
              <p:nvPr/>
            </p:nvSpPr>
            <p:spPr bwMode="auto">
              <a:xfrm>
                <a:off x="2902291" y="0"/>
                <a:ext cx="3163946" cy="895559"/>
              </a:xfrm>
              <a:prstGeom prst="roundRect">
                <a:avLst>
                  <a:gd name="adj" fmla="val 16667"/>
                </a:avLst>
              </a:prstGeom>
              <a:solidFill>
                <a:srgbClr val="FF9900"/>
              </a:solidFill>
              <a:ln>
                <a:noFill/>
              </a:ln>
              <a:extLst>
                <a:ext uri="{91240B29-F687-4F45-9708-019B960494DF}">
                  <a14:hiddenLine xmlns:a14="http://schemas.microsoft.com/office/drawing/2010/main" w="12700">
                    <a:solidFill>
                      <a:srgbClr val="3D7329"/>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2" name="圆角矩形 11"/>
              <p:cNvSpPr>
                <a:spLocks noChangeArrowheads="1"/>
              </p:cNvSpPr>
              <p:nvPr/>
            </p:nvSpPr>
            <p:spPr bwMode="auto">
              <a:xfrm>
                <a:off x="5804582" y="0"/>
                <a:ext cx="3163946" cy="895559"/>
              </a:xfrm>
              <a:prstGeom prst="roundRect">
                <a:avLst>
                  <a:gd name="adj" fmla="val 16667"/>
                </a:avLst>
              </a:prstGeom>
              <a:solidFill>
                <a:srgbClr val="FF0000"/>
              </a:solidFill>
              <a:ln>
                <a:noFill/>
              </a:ln>
              <a:extLst>
                <a:ext uri="{91240B29-F687-4F45-9708-019B960494DF}">
                  <a14:hiddenLine xmlns:a14="http://schemas.microsoft.com/office/drawing/2010/main" w="12700">
                    <a:solidFill>
                      <a:srgbClr val="3D7329"/>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74" name="等腰三角形 17"/>
            <p:cNvSpPr>
              <a:spLocks noChangeArrowheads="1"/>
            </p:cNvSpPr>
            <p:nvPr/>
          </p:nvSpPr>
          <p:spPr bwMode="auto">
            <a:xfrm>
              <a:off x="1576112" y="95960"/>
              <a:ext cx="404050" cy="348319"/>
            </a:xfrm>
            <a:prstGeom prst="triangle">
              <a:avLst>
                <a:gd name="adj" fmla="val 50000"/>
              </a:avLst>
            </a:prstGeom>
            <a:solidFill>
              <a:srgbClr val="92D050"/>
            </a:solidFill>
            <a:ln>
              <a:noFill/>
            </a:ln>
            <a:extLst>
              <a:ext uri="{91240B29-F687-4F45-9708-019B960494DF}">
                <a14:hiddenLine xmlns:a14="http://schemas.microsoft.com/office/drawing/2010/main" w="12700">
                  <a:solidFill>
                    <a:srgbClr val="3D7329"/>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5" name="等腰三角形 18"/>
            <p:cNvSpPr>
              <a:spLocks noChangeArrowheads="1"/>
            </p:cNvSpPr>
            <p:nvPr/>
          </p:nvSpPr>
          <p:spPr bwMode="auto">
            <a:xfrm>
              <a:off x="8100463" y="0"/>
              <a:ext cx="437554" cy="4461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3D7329"/>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6" name="等腰三角形 19"/>
            <p:cNvSpPr>
              <a:spLocks noChangeArrowheads="1"/>
            </p:cNvSpPr>
            <p:nvPr/>
          </p:nvSpPr>
          <p:spPr bwMode="auto">
            <a:xfrm flipV="1">
              <a:off x="4844809" y="1450887"/>
              <a:ext cx="404050" cy="348319"/>
            </a:xfrm>
            <a:prstGeom prst="triangle">
              <a:avLst>
                <a:gd name="adj" fmla="val 50000"/>
              </a:avLst>
            </a:prstGeom>
            <a:solidFill>
              <a:srgbClr val="FF9900"/>
            </a:solidFill>
            <a:ln>
              <a:noFill/>
            </a:ln>
            <a:extLst>
              <a:ext uri="{91240B29-F687-4F45-9708-019B960494DF}">
                <a14:hiddenLine xmlns:a14="http://schemas.microsoft.com/office/drawing/2010/main" w="12700">
                  <a:solidFill>
                    <a:srgbClr val="3D7329"/>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7" name="矩形 5"/>
            <p:cNvSpPr>
              <a:spLocks noChangeArrowheads="1"/>
            </p:cNvSpPr>
            <p:nvPr/>
          </p:nvSpPr>
          <p:spPr bwMode="auto">
            <a:xfrm>
              <a:off x="4062828" y="739555"/>
              <a:ext cx="1785105" cy="4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a:solidFill>
                    <a:schemeClr val="bg1"/>
                  </a:solidFill>
                  <a:latin typeface="方正正中黑简体" pitchFamily="2" charset="-122"/>
                  <a:ea typeface="方正正中黑简体" pitchFamily="2" charset="-122"/>
                  <a:sym typeface="方正正中黑简体" pitchFamily="2" charset="-122"/>
                </a:rPr>
                <a:t>请输入标题</a:t>
              </a:r>
              <a:endParaRPr lang="zh-CN" altLang="en-US" dirty="0">
                <a:solidFill>
                  <a:schemeClr val="bg1"/>
                </a:solidFill>
              </a:endParaRPr>
            </a:p>
          </p:txBody>
        </p:sp>
        <p:sp>
          <p:nvSpPr>
            <p:cNvPr id="78" name="矩形 20"/>
            <p:cNvSpPr>
              <a:spLocks noChangeArrowheads="1"/>
            </p:cNvSpPr>
            <p:nvPr/>
          </p:nvSpPr>
          <p:spPr bwMode="auto">
            <a:xfrm>
              <a:off x="7757427" y="782055"/>
              <a:ext cx="1785105" cy="4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a:solidFill>
                    <a:schemeClr val="bg1"/>
                  </a:solidFill>
                  <a:latin typeface="方正正中黑简体" pitchFamily="2" charset="-122"/>
                  <a:ea typeface="方正正中黑简体" pitchFamily="2" charset="-122"/>
                  <a:sym typeface="方正正中黑简体" pitchFamily="2" charset="-122"/>
                </a:rPr>
                <a:t>请输入标题</a:t>
              </a:r>
              <a:endParaRPr lang="zh-CN" altLang="en-US"/>
            </a:p>
          </p:txBody>
        </p:sp>
        <p:sp>
          <p:nvSpPr>
            <p:cNvPr id="79" name="矩形 26"/>
            <p:cNvSpPr>
              <a:spLocks noChangeArrowheads="1"/>
            </p:cNvSpPr>
            <p:nvPr/>
          </p:nvSpPr>
          <p:spPr bwMode="auto">
            <a:xfrm>
              <a:off x="885584" y="742013"/>
              <a:ext cx="1785105" cy="4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a:solidFill>
                    <a:schemeClr val="bg1"/>
                  </a:solidFill>
                  <a:latin typeface="方正正中黑简体" pitchFamily="2" charset="-122"/>
                  <a:ea typeface="方正正中黑简体" pitchFamily="2" charset="-122"/>
                  <a:sym typeface="方正正中黑简体" pitchFamily="2" charset="-122"/>
                </a:rPr>
                <a:t>请输入标题</a:t>
              </a: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500" advClick="0" advTm="11000">
        <p:checker/>
      </p:transition>
    </mc:Choice>
    <mc:Fallback xmlns="">
      <p:transition spd="slow" advClick="0" advTm="11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p:cBhvr>
                                        <p:cTn id="7" dur="500"/>
                                        <p:tgtEl>
                                          <p:spTgt spid="5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p:cBhvr>
                                        <p:cTn id="11" dur="500"/>
                                        <p:tgtEl>
                                          <p:spTgt spid="53"/>
                                        </p:tgtEl>
                                      </p:cBhvr>
                                    </p:animEffect>
                                    <p:anim calcmode="lin" valueType="num">
                                      <p:cBhvr>
                                        <p:cTn id="12" dur="500" fill="hold"/>
                                        <p:tgtEl>
                                          <p:spTgt spid="53"/>
                                        </p:tgtEl>
                                        <p:attrNameLst>
                                          <p:attrName>ppt_x</p:attrName>
                                        </p:attrNameLst>
                                      </p:cBhvr>
                                      <p:tavLst>
                                        <p:tav tm="0">
                                          <p:val>
                                            <p:strVal val="#ppt_x"/>
                                          </p:val>
                                        </p:tav>
                                        <p:tav tm="100000">
                                          <p:val>
                                            <p:strVal val="#ppt_x"/>
                                          </p:val>
                                        </p:tav>
                                      </p:tavLst>
                                    </p:anim>
                                    <p:anim calcmode="lin" valueType="num">
                                      <p:cBhvr>
                                        <p:cTn id="13" dur="500" fill="hold"/>
                                        <p:tgtEl>
                                          <p:spTgt spid="5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p:cBhvr>
                                        <p:cTn id="16" dur="500"/>
                                        <p:tgtEl>
                                          <p:spTgt spid="56"/>
                                        </p:tgtEl>
                                      </p:cBhvr>
                                    </p:animEffect>
                                    <p:anim calcmode="lin" valueType="num">
                                      <p:cBhvr>
                                        <p:cTn id="17" dur="500" fill="hold"/>
                                        <p:tgtEl>
                                          <p:spTgt spid="56"/>
                                        </p:tgtEl>
                                        <p:attrNameLst>
                                          <p:attrName>ppt_x</p:attrName>
                                        </p:attrNameLst>
                                      </p:cBhvr>
                                      <p:tavLst>
                                        <p:tav tm="0">
                                          <p:val>
                                            <p:strVal val="#ppt_x"/>
                                          </p:val>
                                        </p:tav>
                                        <p:tav tm="100000">
                                          <p:val>
                                            <p:strVal val="#ppt_x"/>
                                          </p:val>
                                        </p:tav>
                                      </p:tavLst>
                                    </p:anim>
                                    <p:anim calcmode="lin" valueType="num">
                                      <p:cBhvr>
                                        <p:cTn id="18" dur="500" fill="hold"/>
                                        <p:tgtEl>
                                          <p:spTgt spid="5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p:cBhvr>
                                        <p:cTn id="22" dur="500"/>
                                        <p:tgtEl>
                                          <p:spTgt spid="58"/>
                                        </p:tgtEl>
                                      </p:cBhvr>
                                    </p:animEffect>
                                    <p:anim calcmode="lin" valueType="num">
                                      <p:cBhvr>
                                        <p:cTn id="23" dur="500" fill="hold"/>
                                        <p:tgtEl>
                                          <p:spTgt spid="58"/>
                                        </p:tgtEl>
                                        <p:attrNameLst>
                                          <p:attrName>ppt_x</p:attrName>
                                        </p:attrNameLst>
                                      </p:cBhvr>
                                      <p:tavLst>
                                        <p:tav tm="0">
                                          <p:val>
                                            <p:strVal val="#ppt_x"/>
                                          </p:val>
                                        </p:tav>
                                        <p:tav tm="100000">
                                          <p:val>
                                            <p:strVal val="#ppt_x"/>
                                          </p:val>
                                        </p:tav>
                                      </p:tavLst>
                                    </p:anim>
                                    <p:anim calcmode="lin" valueType="num">
                                      <p:cBhvr>
                                        <p:cTn id="24" dur="5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p:cBhvr>
                                        <p:cTn id="27" dur="500"/>
                                        <p:tgtEl>
                                          <p:spTgt spid="54"/>
                                        </p:tgtEl>
                                      </p:cBhvr>
                                    </p:animEffect>
                                    <p:anim calcmode="lin" valueType="num">
                                      <p:cBhvr>
                                        <p:cTn id="28" dur="500" fill="hold"/>
                                        <p:tgtEl>
                                          <p:spTgt spid="54"/>
                                        </p:tgtEl>
                                        <p:attrNameLst>
                                          <p:attrName>ppt_x</p:attrName>
                                        </p:attrNameLst>
                                      </p:cBhvr>
                                      <p:tavLst>
                                        <p:tav tm="0">
                                          <p:val>
                                            <p:strVal val="#ppt_x"/>
                                          </p:val>
                                        </p:tav>
                                        <p:tav tm="100000">
                                          <p:val>
                                            <p:strVal val="#ppt_x"/>
                                          </p:val>
                                        </p:tav>
                                      </p:tavLst>
                                    </p:anim>
                                    <p:anim calcmode="lin" valueType="num">
                                      <p:cBhvr>
                                        <p:cTn id="29" dur="500" fill="hold"/>
                                        <p:tgtEl>
                                          <p:spTgt spid="5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ppt_x</p:attrName>
                                        </p:attrNameLst>
                                      </p:cBhvr>
                                      <p:tavLst>
                                        <p:tav tm="0">
                                          <p:val>
                                            <p:strVal val="#ppt_x"/>
                                          </p:val>
                                        </p:tav>
                                        <p:tav tm="100000">
                                          <p:val>
                                            <p:strVal val="#ppt_x"/>
                                          </p:val>
                                        </p:tav>
                                      </p:tavLst>
                                    </p:anim>
                                    <p:anim calcmode="lin" valueType="num">
                                      <p:cBhvr>
                                        <p:cTn id="34" dur="500" fill="hold"/>
                                        <p:tgtEl>
                                          <p:spTgt spid="5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ppt_x</p:attrName>
                                        </p:attrNameLst>
                                      </p:cBhvr>
                                      <p:tavLst>
                                        <p:tav tm="0">
                                          <p:val>
                                            <p:strVal val="#ppt_x"/>
                                          </p:val>
                                        </p:tav>
                                        <p:tav tm="100000">
                                          <p:val>
                                            <p:strVal val="#ppt_x"/>
                                          </p:val>
                                        </p:tav>
                                      </p:tavLst>
                                    </p:anim>
                                    <p:anim calcmode="lin" valueType="num">
                                      <p:cBhvr>
                                        <p:cTn id="3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utoUpdateAnimBg="0"/>
      <p:bldP spid="54" grpId="0" bldLvl="0" autoUpdateAnimBg="0"/>
      <p:bldP spid="55" grpId="0" bldLvl="0" autoUpdateAnimBg="0"/>
      <p:bldP spid="56" grpId="0" bldLvl="0" autoUpdateAnimBg="0"/>
      <p:bldP spid="57" grpId="0" bldLvl="0" autoUpdateAnimBg="0"/>
      <p:bldP spid="58"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燕尾形 37"/>
          <p:cNvSpPr/>
          <p:nvPr/>
        </p:nvSpPr>
        <p:spPr>
          <a:xfrm>
            <a:off x="2291627" y="246730"/>
            <a:ext cx="1696599" cy="324036"/>
          </a:xfrm>
          <a:prstGeom prst="chevron">
            <a:avLst>
              <a:gd name="adj" fmla="val 26719"/>
            </a:avLst>
          </a:prstGeom>
          <a:solidFill>
            <a:srgbClr val="FF99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2. </a:t>
            </a:r>
            <a:r>
              <a:rPr lang="zh-CN" altLang="en-US" sz="1600" b="0" dirty="0">
                <a:solidFill>
                  <a:schemeClr val="bg1"/>
                </a:solidFill>
                <a:latin typeface="Impact" panose="020B0806030902050204" pitchFamily="34" charset="0"/>
                <a:ea typeface="微软雅黑" panose="020B0503020204020204" pitchFamily="34" charset="-122"/>
              </a:rPr>
              <a:t>工作完成情况</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4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0" name="Rectangle 11"/>
          <p:cNvSpPr>
            <a:spLocks noChangeArrowheads="1"/>
          </p:cNvSpPr>
          <p:nvPr/>
        </p:nvSpPr>
        <p:spPr bwMode="auto">
          <a:xfrm>
            <a:off x="1" y="2426299"/>
            <a:ext cx="2907561" cy="144065"/>
          </a:xfrm>
          <a:prstGeom prst="rect">
            <a:avLst/>
          </a:prstGeom>
          <a:solidFill>
            <a:srgbClr val="92D05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101" name="Rectangle 12"/>
          <p:cNvSpPr>
            <a:spLocks noChangeArrowheads="1"/>
          </p:cNvSpPr>
          <p:nvPr/>
        </p:nvSpPr>
        <p:spPr bwMode="auto">
          <a:xfrm>
            <a:off x="0" y="2672758"/>
            <a:ext cx="4638054" cy="144066"/>
          </a:xfrm>
          <a:prstGeom prst="rect">
            <a:avLst/>
          </a:prstGeom>
          <a:solidFill>
            <a:srgbClr val="00B0F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102" name="Rectangle 13"/>
          <p:cNvSpPr>
            <a:spLocks noChangeArrowheads="1"/>
          </p:cNvSpPr>
          <p:nvPr/>
        </p:nvSpPr>
        <p:spPr bwMode="auto">
          <a:xfrm>
            <a:off x="0" y="2931124"/>
            <a:ext cx="6660136" cy="144065"/>
          </a:xfrm>
          <a:prstGeom prst="rect">
            <a:avLst/>
          </a:prstGeom>
          <a:solidFill>
            <a:srgbClr val="FF000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103" name="Rectangle 14"/>
          <p:cNvSpPr>
            <a:spLocks noChangeArrowheads="1"/>
          </p:cNvSpPr>
          <p:nvPr/>
        </p:nvSpPr>
        <p:spPr bwMode="auto">
          <a:xfrm>
            <a:off x="0" y="3174012"/>
            <a:ext cx="5103406" cy="145256"/>
          </a:xfrm>
          <a:prstGeom prst="rect">
            <a:avLst/>
          </a:prstGeom>
          <a:solidFill>
            <a:srgbClr val="FF990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104" name="Rectangle 15"/>
          <p:cNvSpPr>
            <a:spLocks noChangeArrowheads="1"/>
          </p:cNvSpPr>
          <p:nvPr/>
        </p:nvSpPr>
        <p:spPr bwMode="auto">
          <a:xfrm>
            <a:off x="0" y="3437139"/>
            <a:ext cx="3353871" cy="142875"/>
          </a:xfrm>
          <a:prstGeom prst="rect">
            <a:avLst/>
          </a:prstGeom>
          <a:solidFill>
            <a:srgbClr val="7030A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grpSp>
        <p:nvGrpSpPr>
          <p:cNvPr id="105" name="组合 8"/>
          <p:cNvGrpSpPr/>
          <p:nvPr/>
        </p:nvGrpSpPr>
        <p:grpSpPr bwMode="auto">
          <a:xfrm>
            <a:off x="2429117" y="1614292"/>
            <a:ext cx="956889" cy="956072"/>
            <a:chOff x="0" y="0"/>
            <a:chExt cx="1684338" cy="1684337"/>
          </a:xfrm>
        </p:grpSpPr>
        <p:sp>
          <p:nvSpPr>
            <p:cNvPr id="106" name="Freeform 6"/>
            <p:cNvSpPr>
              <a:spLocks noEditPoints="1"/>
            </p:cNvSpPr>
            <p:nvPr/>
          </p:nvSpPr>
          <p:spPr bwMode="auto">
            <a:xfrm>
              <a:off x="0" y="0"/>
              <a:ext cx="1684338" cy="1684337"/>
            </a:xfrm>
            <a:custGeom>
              <a:avLst/>
              <a:gdLst>
                <a:gd name="T0" fmla="*/ 1111 w 2222"/>
                <a:gd name="T1" fmla="*/ 0 h 2222"/>
                <a:gd name="T2" fmla="*/ 2222 w 2222"/>
                <a:gd name="T3" fmla="*/ 1111 h 2222"/>
                <a:gd name="T4" fmla="*/ 1111 w 2222"/>
                <a:gd name="T5" fmla="*/ 2222 h 2222"/>
                <a:gd name="T6" fmla="*/ 0 w 2222"/>
                <a:gd name="T7" fmla="*/ 1111 h 2222"/>
                <a:gd name="T8" fmla="*/ 1111 w 2222"/>
                <a:gd name="T9" fmla="*/ 0 h 2222"/>
                <a:gd name="T10" fmla="*/ 1111 w 2222"/>
                <a:gd name="T11" fmla="*/ 335 h 2222"/>
                <a:gd name="T12" fmla="*/ 1886 w 2222"/>
                <a:gd name="T13" fmla="*/ 1111 h 2222"/>
                <a:gd name="T14" fmla="*/ 1111 w 2222"/>
                <a:gd name="T15" fmla="*/ 1887 h 2222"/>
                <a:gd name="T16" fmla="*/ 335 w 2222"/>
                <a:gd name="T17" fmla="*/ 1111 h 2222"/>
                <a:gd name="T18" fmla="*/ 1111 w 2222"/>
                <a:gd name="T19" fmla="*/ 335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2" h="2222">
                  <a:moveTo>
                    <a:pt x="1111" y="0"/>
                  </a:moveTo>
                  <a:cubicBezTo>
                    <a:pt x="1724" y="0"/>
                    <a:pt x="2222" y="497"/>
                    <a:pt x="2222" y="1111"/>
                  </a:cubicBezTo>
                  <a:cubicBezTo>
                    <a:pt x="2222" y="1724"/>
                    <a:pt x="1724" y="2222"/>
                    <a:pt x="1111" y="2222"/>
                  </a:cubicBezTo>
                  <a:cubicBezTo>
                    <a:pt x="497" y="2222"/>
                    <a:pt x="0" y="1724"/>
                    <a:pt x="0" y="1111"/>
                  </a:cubicBezTo>
                  <a:cubicBezTo>
                    <a:pt x="0" y="497"/>
                    <a:pt x="497" y="0"/>
                    <a:pt x="1111" y="0"/>
                  </a:cubicBezTo>
                  <a:close/>
                  <a:moveTo>
                    <a:pt x="1111" y="335"/>
                  </a:moveTo>
                  <a:cubicBezTo>
                    <a:pt x="1539" y="335"/>
                    <a:pt x="1886" y="683"/>
                    <a:pt x="1886" y="1111"/>
                  </a:cubicBezTo>
                  <a:cubicBezTo>
                    <a:pt x="1886" y="1539"/>
                    <a:pt x="1539" y="1887"/>
                    <a:pt x="1111" y="1887"/>
                  </a:cubicBezTo>
                  <a:cubicBezTo>
                    <a:pt x="682" y="1887"/>
                    <a:pt x="335" y="1539"/>
                    <a:pt x="335" y="1111"/>
                  </a:cubicBezTo>
                  <a:cubicBezTo>
                    <a:pt x="335" y="683"/>
                    <a:pt x="682" y="335"/>
                    <a:pt x="1111" y="335"/>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400"/>
            </a:p>
          </p:txBody>
        </p:sp>
        <p:sp>
          <p:nvSpPr>
            <p:cNvPr id="107" name="TextBox 10"/>
            <p:cNvSpPr txBox="1">
              <a:spLocks noChangeArrowheads="1"/>
            </p:cNvSpPr>
            <p:nvPr/>
          </p:nvSpPr>
          <p:spPr bwMode="auto">
            <a:xfrm>
              <a:off x="195323" y="419404"/>
              <a:ext cx="1273125" cy="92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服务型</a:t>
              </a:r>
              <a:endParaRPr lang="en-US" altLang="zh-CN" sz="1400">
                <a:solidFill>
                  <a:srgbClr val="4D4D4D"/>
                </a:solidFill>
                <a:latin typeface="微软雅黑" panose="020B0503020204020204" pitchFamily="34" charset="-122"/>
                <a:ea typeface="微软雅黑" panose="020B0503020204020204" pitchFamily="34" charset="-122"/>
              </a:endParaRPr>
            </a:p>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团队</a:t>
              </a:r>
            </a:p>
          </p:txBody>
        </p:sp>
      </p:grpSp>
      <p:grpSp>
        <p:nvGrpSpPr>
          <p:cNvPr id="108" name="组合 11"/>
          <p:cNvGrpSpPr/>
          <p:nvPr/>
        </p:nvGrpSpPr>
        <p:grpSpPr bwMode="auto">
          <a:xfrm>
            <a:off x="4148898" y="1860752"/>
            <a:ext cx="956889" cy="956072"/>
            <a:chOff x="0" y="0"/>
            <a:chExt cx="1684338" cy="1684337"/>
          </a:xfrm>
        </p:grpSpPr>
        <p:sp>
          <p:nvSpPr>
            <p:cNvPr id="109" name="Freeform 7"/>
            <p:cNvSpPr>
              <a:spLocks noEditPoints="1"/>
            </p:cNvSpPr>
            <p:nvPr/>
          </p:nvSpPr>
          <p:spPr bwMode="auto">
            <a:xfrm>
              <a:off x="0" y="0"/>
              <a:ext cx="1684338" cy="1684337"/>
            </a:xfrm>
            <a:custGeom>
              <a:avLst/>
              <a:gdLst>
                <a:gd name="T0" fmla="*/ 1111 w 2222"/>
                <a:gd name="T1" fmla="*/ 0 h 2222"/>
                <a:gd name="T2" fmla="*/ 2222 w 2222"/>
                <a:gd name="T3" fmla="*/ 1111 h 2222"/>
                <a:gd name="T4" fmla="*/ 1111 w 2222"/>
                <a:gd name="T5" fmla="*/ 2222 h 2222"/>
                <a:gd name="T6" fmla="*/ 0 w 2222"/>
                <a:gd name="T7" fmla="*/ 1111 h 2222"/>
                <a:gd name="T8" fmla="*/ 1111 w 2222"/>
                <a:gd name="T9" fmla="*/ 0 h 2222"/>
                <a:gd name="T10" fmla="*/ 1111 w 2222"/>
                <a:gd name="T11" fmla="*/ 336 h 2222"/>
                <a:gd name="T12" fmla="*/ 1887 w 2222"/>
                <a:gd name="T13" fmla="*/ 1111 h 2222"/>
                <a:gd name="T14" fmla="*/ 1111 w 2222"/>
                <a:gd name="T15" fmla="*/ 1887 h 2222"/>
                <a:gd name="T16" fmla="*/ 336 w 2222"/>
                <a:gd name="T17" fmla="*/ 1111 h 2222"/>
                <a:gd name="T18" fmla="*/ 1111 w 2222"/>
                <a:gd name="T19" fmla="*/ 336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2" h="2222">
                  <a:moveTo>
                    <a:pt x="1111" y="0"/>
                  </a:moveTo>
                  <a:cubicBezTo>
                    <a:pt x="1725" y="0"/>
                    <a:pt x="2222" y="498"/>
                    <a:pt x="2222" y="1111"/>
                  </a:cubicBezTo>
                  <a:cubicBezTo>
                    <a:pt x="2222" y="1725"/>
                    <a:pt x="1725" y="2222"/>
                    <a:pt x="1111" y="2222"/>
                  </a:cubicBezTo>
                  <a:cubicBezTo>
                    <a:pt x="498" y="2222"/>
                    <a:pt x="0" y="1725"/>
                    <a:pt x="0" y="1111"/>
                  </a:cubicBezTo>
                  <a:cubicBezTo>
                    <a:pt x="0" y="498"/>
                    <a:pt x="498" y="0"/>
                    <a:pt x="1111" y="0"/>
                  </a:cubicBezTo>
                  <a:close/>
                  <a:moveTo>
                    <a:pt x="1111" y="336"/>
                  </a:moveTo>
                  <a:cubicBezTo>
                    <a:pt x="1540" y="336"/>
                    <a:pt x="1887" y="683"/>
                    <a:pt x="1887" y="1111"/>
                  </a:cubicBezTo>
                  <a:cubicBezTo>
                    <a:pt x="1887" y="1540"/>
                    <a:pt x="1540" y="1887"/>
                    <a:pt x="1111" y="1887"/>
                  </a:cubicBezTo>
                  <a:cubicBezTo>
                    <a:pt x="683" y="1887"/>
                    <a:pt x="336" y="1540"/>
                    <a:pt x="336" y="1111"/>
                  </a:cubicBezTo>
                  <a:cubicBezTo>
                    <a:pt x="336" y="683"/>
                    <a:pt x="683" y="336"/>
                    <a:pt x="1111" y="336"/>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400"/>
            </a:p>
          </p:txBody>
        </p:sp>
        <p:sp>
          <p:nvSpPr>
            <p:cNvPr id="110" name="TextBox 13"/>
            <p:cNvSpPr txBox="1">
              <a:spLocks noChangeArrowheads="1"/>
            </p:cNvSpPr>
            <p:nvPr/>
          </p:nvSpPr>
          <p:spPr bwMode="auto">
            <a:xfrm>
              <a:off x="223452" y="458130"/>
              <a:ext cx="1273125" cy="92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竞争型</a:t>
              </a:r>
              <a:endParaRPr lang="en-US" altLang="zh-CN" sz="1400">
                <a:solidFill>
                  <a:srgbClr val="4D4D4D"/>
                </a:solidFill>
                <a:latin typeface="微软雅黑" panose="020B0503020204020204" pitchFamily="34" charset="-122"/>
                <a:ea typeface="微软雅黑" panose="020B0503020204020204" pitchFamily="34" charset="-122"/>
              </a:endParaRPr>
            </a:p>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团队</a:t>
              </a:r>
            </a:p>
          </p:txBody>
        </p:sp>
      </p:grpSp>
      <p:grpSp>
        <p:nvGrpSpPr>
          <p:cNvPr id="111" name="组合 14"/>
          <p:cNvGrpSpPr/>
          <p:nvPr/>
        </p:nvGrpSpPr>
        <p:grpSpPr bwMode="auto">
          <a:xfrm>
            <a:off x="6181691" y="2120308"/>
            <a:ext cx="956889" cy="954881"/>
            <a:chOff x="0" y="0"/>
            <a:chExt cx="1684338" cy="1682750"/>
          </a:xfrm>
          <a:solidFill>
            <a:srgbClr val="0070C0"/>
          </a:solidFill>
        </p:grpSpPr>
        <p:sp>
          <p:nvSpPr>
            <p:cNvPr id="112" name="Freeform 8"/>
            <p:cNvSpPr>
              <a:spLocks noEditPoints="1"/>
            </p:cNvSpPr>
            <p:nvPr/>
          </p:nvSpPr>
          <p:spPr bwMode="auto">
            <a:xfrm>
              <a:off x="0" y="0"/>
              <a:ext cx="1684338" cy="1682750"/>
            </a:xfrm>
            <a:custGeom>
              <a:avLst/>
              <a:gdLst>
                <a:gd name="T0" fmla="*/ 1110 w 2221"/>
                <a:gd name="T1" fmla="*/ 0 h 2222"/>
                <a:gd name="T2" fmla="*/ 2221 w 2221"/>
                <a:gd name="T3" fmla="*/ 1111 h 2222"/>
                <a:gd name="T4" fmla="*/ 1110 w 2221"/>
                <a:gd name="T5" fmla="*/ 2222 h 2222"/>
                <a:gd name="T6" fmla="*/ 0 w 2221"/>
                <a:gd name="T7" fmla="*/ 1111 h 2222"/>
                <a:gd name="T8" fmla="*/ 1110 w 2221"/>
                <a:gd name="T9" fmla="*/ 0 h 2222"/>
                <a:gd name="T10" fmla="*/ 1110 w 2221"/>
                <a:gd name="T11" fmla="*/ 335 h 2222"/>
                <a:gd name="T12" fmla="*/ 1886 w 2221"/>
                <a:gd name="T13" fmla="*/ 1111 h 2222"/>
                <a:gd name="T14" fmla="*/ 1110 w 2221"/>
                <a:gd name="T15" fmla="*/ 1886 h 2222"/>
                <a:gd name="T16" fmla="*/ 335 w 2221"/>
                <a:gd name="T17" fmla="*/ 1111 h 2222"/>
                <a:gd name="T18" fmla="*/ 1110 w 2221"/>
                <a:gd name="T19" fmla="*/ 335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1" h="2222">
                  <a:moveTo>
                    <a:pt x="1110" y="0"/>
                  </a:moveTo>
                  <a:cubicBezTo>
                    <a:pt x="1724" y="0"/>
                    <a:pt x="2221" y="497"/>
                    <a:pt x="2221" y="1111"/>
                  </a:cubicBezTo>
                  <a:cubicBezTo>
                    <a:pt x="2221" y="1724"/>
                    <a:pt x="1724" y="2222"/>
                    <a:pt x="1110" y="2222"/>
                  </a:cubicBezTo>
                  <a:cubicBezTo>
                    <a:pt x="497" y="2222"/>
                    <a:pt x="0" y="1724"/>
                    <a:pt x="0" y="1111"/>
                  </a:cubicBezTo>
                  <a:cubicBezTo>
                    <a:pt x="0" y="497"/>
                    <a:pt x="497" y="0"/>
                    <a:pt x="1110" y="0"/>
                  </a:cubicBezTo>
                  <a:close/>
                  <a:moveTo>
                    <a:pt x="1110" y="335"/>
                  </a:moveTo>
                  <a:cubicBezTo>
                    <a:pt x="1539" y="335"/>
                    <a:pt x="1886" y="682"/>
                    <a:pt x="1886" y="1111"/>
                  </a:cubicBezTo>
                  <a:cubicBezTo>
                    <a:pt x="1886" y="1539"/>
                    <a:pt x="1539" y="1886"/>
                    <a:pt x="1110" y="1886"/>
                  </a:cubicBezTo>
                  <a:cubicBezTo>
                    <a:pt x="682" y="1886"/>
                    <a:pt x="335" y="1539"/>
                    <a:pt x="335" y="1111"/>
                  </a:cubicBezTo>
                  <a:cubicBezTo>
                    <a:pt x="335" y="682"/>
                    <a:pt x="682" y="335"/>
                    <a:pt x="1110" y="335"/>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400"/>
            </a:p>
          </p:txBody>
        </p:sp>
        <p:sp>
          <p:nvSpPr>
            <p:cNvPr id="113" name="TextBox 16"/>
            <p:cNvSpPr txBox="1">
              <a:spLocks noChangeArrowheads="1"/>
            </p:cNvSpPr>
            <p:nvPr/>
          </p:nvSpPr>
          <p:spPr bwMode="auto">
            <a:xfrm>
              <a:off x="212881" y="420849"/>
              <a:ext cx="1273125" cy="9220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a:solidFill>
                    <a:srgbClr val="4D4D4D"/>
                  </a:solidFill>
                  <a:latin typeface="微软雅黑" panose="020B0503020204020204" pitchFamily="34" charset="-122"/>
                  <a:ea typeface="微软雅黑" panose="020B0503020204020204" pitchFamily="34" charset="-122"/>
                </a:rPr>
                <a:t>学习型</a:t>
              </a:r>
              <a:endParaRPr lang="en-US" altLang="zh-CN" sz="1400" dirty="0">
                <a:solidFill>
                  <a:srgbClr val="4D4D4D"/>
                </a:solidFill>
                <a:latin typeface="微软雅黑" panose="020B0503020204020204" pitchFamily="34" charset="-122"/>
                <a:ea typeface="微软雅黑" panose="020B0503020204020204" pitchFamily="34" charset="-122"/>
              </a:endParaRPr>
            </a:p>
            <a:p>
              <a:pPr algn="ctr" eaLnBrk="1" hangingPunct="1"/>
              <a:r>
                <a:rPr lang="zh-CN" altLang="en-US" sz="1400" dirty="0">
                  <a:solidFill>
                    <a:srgbClr val="4D4D4D"/>
                  </a:solidFill>
                  <a:latin typeface="微软雅黑" panose="020B0503020204020204" pitchFamily="34" charset="-122"/>
                  <a:ea typeface="微软雅黑" panose="020B0503020204020204" pitchFamily="34" charset="-122"/>
                </a:rPr>
                <a:t>团队</a:t>
              </a:r>
            </a:p>
          </p:txBody>
        </p:sp>
      </p:grpSp>
      <p:grpSp>
        <p:nvGrpSpPr>
          <p:cNvPr id="114" name="组合 17"/>
          <p:cNvGrpSpPr/>
          <p:nvPr/>
        </p:nvGrpSpPr>
        <p:grpSpPr bwMode="auto">
          <a:xfrm>
            <a:off x="4624962" y="3174011"/>
            <a:ext cx="955699" cy="957263"/>
            <a:chOff x="0" y="0"/>
            <a:chExt cx="1684338" cy="1684337"/>
          </a:xfrm>
        </p:grpSpPr>
        <p:sp>
          <p:nvSpPr>
            <p:cNvPr id="115" name="Freeform 9"/>
            <p:cNvSpPr>
              <a:spLocks noEditPoints="1"/>
            </p:cNvSpPr>
            <p:nvPr/>
          </p:nvSpPr>
          <p:spPr bwMode="auto">
            <a:xfrm>
              <a:off x="0" y="0"/>
              <a:ext cx="1684338" cy="1684337"/>
            </a:xfrm>
            <a:custGeom>
              <a:avLst/>
              <a:gdLst>
                <a:gd name="T0" fmla="*/ 1111 w 2221"/>
                <a:gd name="T1" fmla="*/ 2222 h 2222"/>
                <a:gd name="T2" fmla="*/ 2221 w 2221"/>
                <a:gd name="T3" fmla="*/ 1111 h 2222"/>
                <a:gd name="T4" fmla="*/ 1111 w 2221"/>
                <a:gd name="T5" fmla="*/ 0 h 2222"/>
                <a:gd name="T6" fmla="*/ 0 w 2221"/>
                <a:gd name="T7" fmla="*/ 1111 h 2222"/>
                <a:gd name="T8" fmla="*/ 1111 w 2221"/>
                <a:gd name="T9" fmla="*/ 2222 h 2222"/>
                <a:gd name="T10" fmla="*/ 1111 w 2221"/>
                <a:gd name="T11" fmla="*/ 1887 h 2222"/>
                <a:gd name="T12" fmla="*/ 1886 w 2221"/>
                <a:gd name="T13" fmla="*/ 1111 h 2222"/>
                <a:gd name="T14" fmla="*/ 1111 w 2221"/>
                <a:gd name="T15" fmla="*/ 335 h 2222"/>
                <a:gd name="T16" fmla="*/ 335 w 2221"/>
                <a:gd name="T17" fmla="*/ 1111 h 2222"/>
                <a:gd name="T18" fmla="*/ 1111 w 2221"/>
                <a:gd name="T19" fmla="*/ 1887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1" h="2222">
                  <a:moveTo>
                    <a:pt x="1111" y="2222"/>
                  </a:moveTo>
                  <a:cubicBezTo>
                    <a:pt x="1724" y="2222"/>
                    <a:pt x="2221" y="1724"/>
                    <a:pt x="2221" y="1111"/>
                  </a:cubicBezTo>
                  <a:cubicBezTo>
                    <a:pt x="2221" y="497"/>
                    <a:pt x="1724" y="0"/>
                    <a:pt x="1111" y="0"/>
                  </a:cubicBezTo>
                  <a:cubicBezTo>
                    <a:pt x="497" y="0"/>
                    <a:pt x="0" y="497"/>
                    <a:pt x="0" y="1111"/>
                  </a:cubicBezTo>
                  <a:cubicBezTo>
                    <a:pt x="0" y="1724"/>
                    <a:pt x="497" y="2222"/>
                    <a:pt x="1111" y="2222"/>
                  </a:cubicBezTo>
                  <a:close/>
                  <a:moveTo>
                    <a:pt x="1111" y="1887"/>
                  </a:moveTo>
                  <a:cubicBezTo>
                    <a:pt x="1539" y="1887"/>
                    <a:pt x="1886" y="1539"/>
                    <a:pt x="1886" y="1111"/>
                  </a:cubicBezTo>
                  <a:cubicBezTo>
                    <a:pt x="1886" y="682"/>
                    <a:pt x="1539" y="335"/>
                    <a:pt x="1111" y="335"/>
                  </a:cubicBezTo>
                  <a:cubicBezTo>
                    <a:pt x="682" y="335"/>
                    <a:pt x="335" y="682"/>
                    <a:pt x="335" y="1111"/>
                  </a:cubicBezTo>
                  <a:cubicBezTo>
                    <a:pt x="335" y="1539"/>
                    <a:pt x="682" y="1887"/>
                    <a:pt x="1111" y="1887"/>
                  </a:cubicBezTo>
                  <a:close/>
                </a:path>
              </a:pathLst>
            </a:cu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400"/>
            </a:p>
          </p:txBody>
        </p:sp>
        <p:sp>
          <p:nvSpPr>
            <p:cNvPr id="116" name="TextBox 19"/>
            <p:cNvSpPr txBox="1">
              <a:spLocks noChangeArrowheads="1"/>
            </p:cNvSpPr>
            <p:nvPr/>
          </p:nvSpPr>
          <p:spPr bwMode="auto">
            <a:xfrm>
              <a:off x="225168" y="466021"/>
              <a:ext cx="1274711" cy="92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创新型</a:t>
              </a:r>
              <a:endParaRPr lang="en-US" altLang="zh-CN" sz="1400">
                <a:solidFill>
                  <a:srgbClr val="4D4D4D"/>
                </a:solidFill>
                <a:latin typeface="微软雅黑" panose="020B0503020204020204" pitchFamily="34" charset="-122"/>
                <a:ea typeface="微软雅黑" panose="020B0503020204020204" pitchFamily="34" charset="-122"/>
              </a:endParaRPr>
            </a:p>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团队</a:t>
              </a:r>
              <a:endParaRPr lang="en-US" altLang="zh-CN" sz="1400">
                <a:solidFill>
                  <a:srgbClr val="4D4D4D"/>
                </a:solidFill>
                <a:latin typeface="微软雅黑" panose="020B0503020204020204" pitchFamily="34" charset="-122"/>
                <a:ea typeface="微软雅黑" panose="020B0503020204020204" pitchFamily="34" charset="-122"/>
              </a:endParaRPr>
            </a:p>
          </p:txBody>
        </p:sp>
      </p:grpSp>
      <p:grpSp>
        <p:nvGrpSpPr>
          <p:cNvPr id="117" name="组合 21"/>
          <p:cNvGrpSpPr/>
          <p:nvPr/>
        </p:nvGrpSpPr>
        <p:grpSpPr bwMode="auto">
          <a:xfrm>
            <a:off x="2876618" y="3437139"/>
            <a:ext cx="954508" cy="954881"/>
            <a:chOff x="0" y="0"/>
            <a:chExt cx="1682750" cy="1682750"/>
          </a:xfrm>
        </p:grpSpPr>
        <p:sp>
          <p:nvSpPr>
            <p:cNvPr id="118" name="Freeform 10"/>
            <p:cNvSpPr>
              <a:spLocks noEditPoints="1"/>
            </p:cNvSpPr>
            <p:nvPr/>
          </p:nvSpPr>
          <p:spPr bwMode="auto">
            <a:xfrm>
              <a:off x="0" y="0"/>
              <a:ext cx="1682750" cy="1682750"/>
            </a:xfrm>
            <a:custGeom>
              <a:avLst/>
              <a:gdLst>
                <a:gd name="T0" fmla="*/ 1111 w 2222"/>
                <a:gd name="T1" fmla="*/ 2222 h 2222"/>
                <a:gd name="T2" fmla="*/ 2222 w 2222"/>
                <a:gd name="T3" fmla="*/ 1111 h 2222"/>
                <a:gd name="T4" fmla="*/ 1111 w 2222"/>
                <a:gd name="T5" fmla="*/ 0 h 2222"/>
                <a:gd name="T6" fmla="*/ 0 w 2222"/>
                <a:gd name="T7" fmla="*/ 1111 h 2222"/>
                <a:gd name="T8" fmla="*/ 1111 w 2222"/>
                <a:gd name="T9" fmla="*/ 2222 h 2222"/>
                <a:gd name="T10" fmla="*/ 1111 w 2222"/>
                <a:gd name="T11" fmla="*/ 1887 h 2222"/>
                <a:gd name="T12" fmla="*/ 1887 w 2222"/>
                <a:gd name="T13" fmla="*/ 1111 h 2222"/>
                <a:gd name="T14" fmla="*/ 1111 w 2222"/>
                <a:gd name="T15" fmla="*/ 335 h 2222"/>
                <a:gd name="T16" fmla="*/ 335 w 2222"/>
                <a:gd name="T17" fmla="*/ 1111 h 2222"/>
                <a:gd name="T18" fmla="*/ 1111 w 2222"/>
                <a:gd name="T19" fmla="*/ 1887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2" h="2222">
                  <a:moveTo>
                    <a:pt x="1111" y="2222"/>
                  </a:moveTo>
                  <a:cubicBezTo>
                    <a:pt x="1724" y="2222"/>
                    <a:pt x="2222" y="1724"/>
                    <a:pt x="2222" y="1111"/>
                  </a:cubicBezTo>
                  <a:cubicBezTo>
                    <a:pt x="2222" y="497"/>
                    <a:pt x="1724" y="0"/>
                    <a:pt x="1111" y="0"/>
                  </a:cubicBezTo>
                  <a:cubicBezTo>
                    <a:pt x="497" y="0"/>
                    <a:pt x="0" y="497"/>
                    <a:pt x="0" y="1111"/>
                  </a:cubicBezTo>
                  <a:cubicBezTo>
                    <a:pt x="0" y="1724"/>
                    <a:pt x="497" y="2222"/>
                    <a:pt x="1111" y="2222"/>
                  </a:cubicBezTo>
                  <a:close/>
                  <a:moveTo>
                    <a:pt x="1111" y="1887"/>
                  </a:moveTo>
                  <a:cubicBezTo>
                    <a:pt x="1539" y="1887"/>
                    <a:pt x="1887" y="1539"/>
                    <a:pt x="1887" y="1111"/>
                  </a:cubicBezTo>
                  <a:cubicBezTo>
                    <a:pt x="1887" y="683"/>
                    <a:pt x="1539" y="335"/>
                    <a:pt x="1111" y="335"/>
                  </a:cubicBezTo>
                  <a:cubicBezTo>
                    <a:pt x="682" y="335"/>
                    <a:pt x="335" y="683"/>
                    <a:pt x="335" y="1111"/>
                  </a:cubicBezTo>
                  <a:cubicBezTo>
                    <a:pt x="335" y="1539"/>
                    <a:pt x="682" y="1887"/>
                    <a:pt x="1111" y="1887"/>
                  </a:cubicBez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400"/>
            </a:p>
          </p:txBody>
        </p:sp>
        <p:sp>
          <p:nvSpPr>
            <p:cNvPr id="119" name="TextBox 23"/>
            <p:cNvSpPr txBox="1">
              <a:spLocks noChangeArrowheads="1"/>
            </p:cNvSpPr>
            <p:nvPr/>
          </p:nvSpPr>
          <p:spPr bwMode="auto">
            <a:xfrm>
              <a:off x="218267" y="414450"/>
              <a:ext cx="1275098" cy="92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合作型</a:t>
              </a:r>
              <a:endParaRPr lang="en-US" altLang="zh-CN" sz="1400">
                <a:solidFill>
                  <a:srgbClr val="4D4D4D"/>
                </a:solidFill>
                <a:latin typeface="微软雅黑" panose="020B0503020204020204" pitchFamily="34" charset="-122"/>
                <a:ea typeface="微软雅黑" panose="020B0503020204020204" pitchFamily="34" charset="-122"/>
              </a:endParaRPr>
            </a:p>
            <a:p>
              <a:pPr algn="ctr" eaLnBrk="1" hangingPunct="1"/>
              <a:r>
                <a:rPr lang="zh-CN" altLang="en-US" sz="1400">
                  <a:solidFill>
                    <a:srgbClr val="4D4D4D"/>
                  </a:solidFill>
                  <a:latin typeface="微软雅黑" panose="020B0503020204020204" pitchFamily="34" charset="-122"/>
                  <a:ea typeface="微软雅黑" panose="020B0503020204020204" pitchFamily="34" charset="-122"/>
                </a:rPr>
                <a:t>团队</a:t>
              </a:r>
            </a:p>
          </p:txBody>
        </p:sp>
      </p:grpSp>
      <p:sp>
        <p:nvSpPr>
          <p:cNvPr id="120" name="等腰三角形 1"/>
          <p:cNvSpPr/>
          <p:nvPr/>
        </p:nvSpPr>
        <p:spPr bwMode="auto">
          <a:xfrm flipV="1">
            <a:off x="2367228" y="1520232"/>
            <a:ext cx="106995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92D050"/>
          </a:solidFill>
          <a:ln>
            <a:noFill/>
          </a:ln>
        </p:spPr>
        <p:txBody>
          <a:bodyPr lIns="68562" tIns="34281" rIns="68562" bIns="34281"/>
          <a:lstStyle/>
          <a:p>
            <a:endParaRPr lang="zh-CN" altLang="en-US" sz="1400"/>
          </a:p>
        </p:txBody>
      </p:sp>
      <p:sp>
        <p:nvSpPr>
          <p:cNvPr id="121" name="TextBox 25"/>
          <p:cNvSpPr txBox="1">
            <a:spLocks noChangeArrowheads="1"/>
          </p:cNvSpPr>
          <p:nvPr/>
        </p:nvSpPr>
        <p:spPr bwMode="auto">
          <a:xfrm>
            <a:off x="2251783" y="888011"/>
            <a:ext cx="156149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a:solidFill>
                  <a:srgbClr val="4D4D4D"/>
                </a:solidFill>
                <a:latin typeface="微软雅黑" panose="020B0503020204020204" pitchFamily="34" charset="-122"/>
                <a:ea typeface="微软雅黑" panose="020B0503020204020204" pitchFamily="34" charset="-122"/>
              </a:rPr>
              <a:t>服务型团队建设情况文字可以在这里简要说明。</a:t>
            </a:r>
          </a:p>
        </p:txBody>
      </p:sp>
      <p:sp>
        <p:nvSpPr>
          <p:cNvPr id="122" name="等腰三角形 1"/>
          <p:cNvSpPr/>
          <p:nvPr/>
        </p:nvSpPr>
        <p:spPr bwMode="auto">
          <a:xfrm flipV="1">
            <a:off x="4045355" y="1786932"/>
            <a:ext cx="106876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00B0F0"/>
          </a:solidFill>
          <a:ln>
            <a:noFill/>
          </a:ln>
        </p:spPr>
        <p:txBody>
          <a:bodyPr lIns="68562" tIns="34281" rIns="68562" bIns="34281"/>
          <a:lstStyle/>
          <a:p>
            <a:endParaRPr lang="zh-CN" altLang="en-US" sz="1400"/>
          </a:p>
        </p:txBody>
      </p:sp>
      <p:sp>
        <p:nvSpPr>
          <p:cNvPr id="123" name="TextBox 27"/>
          <p:cNvSpPr txBox="1">
            <a:spLocks noChangeArrowheads="1"/>
          </p:cNvSpPr>
          <p:nvPr/>
        </p:nvSpPr>
        <p:spPr bwMode="auto">
          <a:xfrm>
            <a:off x="3928719" y="1198764"/>
            <a:ext cx="156268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a:solidFill>
                  <a:srgbClr val="4D4D4D"/>
                </a:solidFill>
                <a:latin typeface="微软雅黑" panose="020B0503020204020204" pitchFamily="34" charset="-122"/>
                <a:ea typeface="微软雅黑" panose="020B0503020204020204" pitchFamily="34" charset="-122"/>
              </a:rPr>
              <a:t>竞争型团队建设情况文字可以在这里简要说明。</a:t>
            </a:r>
          </a:p>
        </p:txBody>
      </p:sp>
      <p:sp>
        <p:nvSpPr>
          <p:cNvPr id="124" name="等腰三角形 1"/>
          <p:cNvSpPr/>
          <p:nvPr/>
        </p:nvSpPr>
        <p:spPr bwMode="auto">
          <a:xfrm flipV="1">
            <a:off x="6101951" y="2052442"/>
            <a:ext cx="106876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FF0000"/>
          </a:solidFill>
          <a:ln>
            <a:noFill/>
          </a:ln>
        </p:spPr>
        <p:txBody>
          <a:bodyPr lIns="68562" tIns="34281" rIns="68562" bIns="34281"/>
          <a:lstStyle/>
          <a:p>
            <a:endParaRPr lang="zh-CN" altLang="en-US" sz="1400"/>
          </a:p>
        </p:txBody>
      </p:sp>
      <p:sp>
        <p:nvSpPr>
          <p:cNvPr id="125" name="TextBox 29"/>
          <p:cNvSpPr txBox="1">
            <a:spLocks noChangeArrowheads="1"/>
          </p:cNvSpPr>
          <p:nvPr/>
        </p:nvSpPr>
        <p:spPr bwMode="auto">
          <a:xfrm>
            <a:off x="5985315" y="1465464"/>
            <a:ext cx="156268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a:solidFill>
                  <a:srgbClr val="4D4D4D"/>
                </a:solidFill>
                <a:latin typeface="微软雅黑" panose="020B0503020204020204" pitchFamily="34" charset="-122"/>
                <a:ea typeface="微软雅黑" panose="020B0503020204020204" pitchFamily="34" charset="-122"/>
              </a:rPr>
              <a:t>学习型团队建设情况文字可以在这里简要说明。</a:t>
            </a:r>
          </a:p>
        </p:txBody>
      </p:sp>
      <p:sp>
        <p:nvSpPr>
          <p:cNvPr id="126" name="等腰三角形 1"/>
          <p:cNvSpPr/>
          <p:nvPr/>
        </p:nvSpPr>
        <p:spPr bwMode="auto">
          <a:xfrm>
            <a:off x="4577356" y="4131273"/>
            <a:ext cx="1069954" cy="98822"/>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FF9900"/>
          </a:solidFill>
          <a:ln>
            <a:noFill/>
          </a:ln>
        </p:spPr>
        <p:txBody>
          <a:bodyPr lIns="68562" tIns="34281" rIns="68562" bIns="34281"/>
          <a:lstStyle/>
          <a:p>
            <a:endParaRPr lang="zh-CN" altLang="en-US" sz="1400"/>
          </a:p>
        </p:txBody>
      </p:sp>
      <p:sp>
        <p:nvSpPr>
          <p:cNvPr id="127" name="TextBox 31"/>
          <p:cNvSpPr txBox="1">
            <a:spLocks noChangeArrowheads="1"/>
          </p:cNvSpPr>
          <p:nvPr/>
        </p:nvSpPr>
        <p:spPr bwMode="auto">
          <a:xfrm>
            <a:off x="4461910" y="4253908"/>
            <a:ext cx="156149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a:solidFill>
                  <a:srgbClr val="4D4D4D"/>
                </a:solidFill>
                <a:latin typeface="微软雅黑" panose="020B0503020204020204" pitchFamily="34" charset="-122"/>
                <a:ea typeface="微软雅黑" panose="020B0503020204020204" pitchFamily="34" charset="-122"/>
              </a:rPr>
              <a:t>创新型团队建设情况文字可以在这里简要说明。</a:t>
            </a:r>
          </a:p>
        </p:txBody>
      </p:sp>
      <p:sp>
        <p:nvSpPr>
          <p:cNvPr id="128" name="等腰三角形 1"/>
          <p:cNvSpPr/>
          <p:nvPr/>
        </p:nvSpPr>
        <p:spPr bwMode="auto">
          <a:xfrm>
            <a:off x="2827821" y="4345586"/>
            <a:ext cx="106876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7030A0"/>
          </a:solidFill>
          <a:ln>
            <a:noFill/>
          </a:ln>
        </p:spPr>
        <p:txBody>
          <a:bodyPr lIns="68562" tIns="34281" rIns="68562" bIns="34281"/>
          <a:lstStyle/>
          <a:p>
            <a:endParaRPr lang="zh-CN" altLang="en-US" sz="1400"/>
          </a:p>
        </p:txBody>
      </p:sp>
      <p:sp>
        <p:nvSpPr>
          <p:cNvPr id="129" name="TextBox 33"/>
          <p:cNvSpPr txBox="1">
            <a:spLocks noChangeArrowheads="1"/>
          </p:cNvSpPr>
          <p:nvPr/>
        </p:nvSpPr>
        <p:spPr bwMode="auto">
          <a:xfrm>
            <a:off x="2711184" y="4468220"/>
            <a:ext cx="1562681"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a:solidFill>
                  <a:srgbClr val="4D4D4D"/>
                </a:solidFill>
                <a:latin typeface="微软雅黑" panose="020B0503020204020204" pitchFamily="34" charset="-122"/>
                <a:ea typeface="微软雅黑" panose="020B0503020204020204" pitchFamily="34" charset="-122"/>
              </a:rPr>
              <a:t>合作型团队建设情况文字可以在这里简要说明。</a:t>
            </a:r>
          </a:p>
        </p:txBody>
      </p:sp>
    </p:spTree>
  </p:cSld>
  <p:clrMapOvr>
    <a:masterClrMapping/>
  </p:clrMapOvr>
  <mc:AlternateContent xmlns:mc="http://schemas.openxmlformats.org/markup-compatibility/2006" xmlns:p14="http://schemas.microsoft.com/office/powerpoint/2010/main">
    <mc:Choice Requires="p14">
      <p:transition spd="slow" p14:dur="900" advClick="0" advTm="6000">
        <p14:warp dir="in"/>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down)">
                                      <p:cBhvr>
                                        <p:cTn id="11" dur="500"/>
                                        <p:tgtEl>
                                          <p:spTgt spid="105"/>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20"/>
                                        </p:tgtEl>
                                        <p:attrNameLst>
                                          <p:attrName>style.visibility</p:attrName>
                                        </p:attrNameLst>
                                      </p:cBhvr>
                                      <p:to>
                                        <p:strVal val="visible"/>
                                      </p:to>
                                    </p:set>
                                    <p:anim calcmode="lin" valueType="num">
                                      <p:cBhvr>
                                        <p:cTn id="15" dur="300" fill="hold"/>
                                        <p:tgtEl>
                                          <p:spTgt spid="120"/>
                                        </p:tgtEl>
                                        <p:attrNameLst>
                                          <p:attrName>ppt_w</p:attrName>
                                        </p:attrNameLst>
                                      </p:cBhvr>
                                      <p:tavLst>
                                        <p:tav tm="0">
                                          <p:val>
                                            <p:fltVal val="0"/>
                                          </p:val>
                                        </p:tav>
                                        <p:tav tm="100000">
                                          <p:val>
                                            <p:strVal val="#ppt_w"/>
                                          </p:val>
                                        </p:tav>
                                      </p:tavLst>
                                    </p:anim>
                                    <p:anim calcmode="lin" valueType="num">
                                      <p:cBhvr>
                                        <p:cTn id="16" dur="300" fill="hold"/>
                                        <p:tgtEl>
                                          <p:spTgt spid="120"/>
                                        </p:tgtEl>
                                        <p:attrNameLst>
                                          <p:attrName>ppt_h</p:attrName>
                                        </p:attrNameLst>
                                      </p:cBhvr>
                                      <p:tavLst>
                                        <p:tav tm="0">
                                          <p:val>
                                            <p:fltVal val="0"/>
                                          </p:val>
                                        </p:tav>
                                        <p:tav tm="100000">
                                          <p:val>
                                            <p:strVal val="#ppt_h"/>
                                          </p:val>
                                        </p:tav>
                                      </p:tavLst>
                                    </p:anim>
                                    <p:anim calcmode="lin" valueType="num">
                                      <p:cBhvr>
                                        <p:cTn id="17" dur="300" fill="hold"/>
                                        <p:tgtEl>
                                          <p:spTgt spid="120"/>
                                        </p:tgtEl>
                                        <p:attrNameLst>
                                          <p:attrName>style.rotation</p:attrName>
                                        </p:attrNameLst>
                                      </p:cBhvr>
                                      <p:tavLst>
                                        <p:tav tm="0">
                                          <p:val>
                                            <p:fltVal val="90"/>
                                          </p:val>
                                        </p:tav>
                                        <p:tav tm="100000">
                                          <p:val>
                                            <p:fltVal val="0"/>
                                          </p:val>
                                        </p:tav>
                                      </p:tavLst>
                                    </p:anim>
                                    <p:animEffect transition="in" filter="fade">
                                      <p:cBhvr>
                                        <p:cTn id="18" dur="300"/>
                                        <p:tgtEl>
                                          <p:spTgt spid="12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left)">
                                      <p:cBhvr>
                                        <p:cTn id="26" dur="500"/>
                                        <p:tgtEl>
                                          <p:spTgt spid="101"/>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wipe(down)">
                                      <p:cBhvr>
                                        <p:cTn id="30" dur="500"/>
                                        <p:tgtEl>
                                          <p:spTgt spid="108"/>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300" fill="hold"/>
                                        <p:tgtEl>
                                          <p:spTgt spid="122"/>
                                        </p:tgtEl>
                                        <p:attrNameLst>
                                          <p:attrName>ppt_w</p:attrName>
                                        </p:attrNameLst>
                                      </p:cBhvr>
                                      <p:tavLst>
                                        <p:tav tm="0">
                                          <p:val>
                                            <p:fltVal val="0"/>
                                          </p:val>
                                        </p:tav>
                                        <p:tav tm="100000">
                                          <p:val>
                                            <p:strVal val="#ppt_w"/>
                                          </p:val>
                                        </p:tav>
                                      </p:tavLst>
                                    </p:anim>
                                    <p:anim calcmode="lin" valueType="num">
                                      <p:cBhvr>
                                        <p:cTn id="35" dur="300" fill="hold"/>
                                        <p:tgtEl>
                                          <p:spTgt spid="122"/>
                                        </p:tgtEl>
                                        <p:attrNameLst>
                                          <p:attrName>ppt_h</p:attrName>
                                        </p:attrNameLst>
                                      </p:cBhvr>
                                      <p:tavLst>
                                        <p:tav tm="0">
                                          <p:val>
                                            <p:fltVal val="0"/>
                                          </p:val>
                                        </p:tav>
                                        <p:tav tm="100000">
                                          <p:val>
                                            <p:strVal val="#ppt_h"/>
                                          </p:val>
                                        </p:tav>
                                      </p:tavLst>
                                    </p:anim>
                                    <p:anim calcmode="lin" valueType="num">
                                      <p:cBhvr>
                                        <p:cTn id="36" dur="300" fill="hold"/>
                                        <p:tgtEl>
                                          <p:spTgt spid="122"/>
                                        </p:tgtEl>
                                        <p:attrNameLst>
                                          <p:attrName>style.rotation</p:attrName>
                                        </p:attrNameLst>
                                      </p:cBhvr>
                                      <p:tavLst>
                                        <p:tav tm="0">
                                          <p:val>
                                            <p:fltVal val="90"/>
                                          </p:val>
                                        </p:tav>
                                        <p:tav tm="100000">
                                          <p:val>
                                            <p:fltVal val="0"/>
                                          </p:val>
                                        </p:tav>
                                      </p:tavLst>
                                    </p:anim>
                                    <p:animEffect transition="in" filter="fade">
                                      <p:cBhvr>
                                        <p:cTn id="37" dur="300"/>
                                        <p:tgtEl>
                                          <p:spTgt spid="122"/>
                                        </p:tgtEl>
                                      </p:cBhvr>
                                    </p:animEffect>
                                  </p:childTnLst>
                                </p:cTn>
                              </p:par>
                            </p:childTnLst>
                          </p:cTn>
                        </p:par>
                        <p:par>
                          <p:cTn id="38" fill="hold">
                            <p:stCondLst>
                              <p:cond delay="3500"/>
                            </p:stCondLst>
                            <p:childTnLst>
                              <p:par>
                                <p:cTn id="39" presetID="22" presetClass="entr" presetSubtype="4" fill="hold" grpId="0" nodeType="afterEffect">
                                  <p:stCondLst>
                                    <p:cond delay="0"/>
                                  </p:stCondLst>
                                  <p:childTnLst>
                                    <p:set>
                                      <p:cBhvr>
                                        <p:cTn id="40" dur="1" fill="hold">
                                          <p:stCondLst>
                                            <p:cond delay="0"/>
                                          </p:stCondLst>
                                        </p:cTn>
                                        <p:tgtEl>
                                          <p:spTgt spid="123"/>
                                        </p:tgtEl>
                                        <p:attrNameLst>
                                          <p:attrName>style.visibility</p:attrName>
                                        </p:attrNameLst>
                                      </p:cBhvr>
                                      <p:to>
                                        <p:strVal val="visible"/>
                                      </p:to>
                                    </p:set>
                                    <p:animEffect transition="in" filter="wipe(down)">
                                      <p:cBhvr>
                                        <p:cTn id="41" dur="500"/>
                                        <p:tgtEl>
                                          <p:spTgt spid="123"/>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left)">
                                      <p:cBhvr>
                                        <p:cTn id="45" dur="500"/>
                                        <p:tgtEl>
                                          <p:spTgt spid="102"/>
                                        </p:tgtEl>
                                      </p:cBhvr>
                                    </p:animEffect>
                                  </p:childTnLst>
                                </p:cTn>
                              </p:par>
                            </p:childTnLst>
                          </p:cTn>
                        </p:par>
                        <p:par>
                          <p:cTn id="46" fill="hold">
                            <p:stCondLst>
                              <p:cond delay="4500"/>
                            </p:stCondLst>
                            <p:childTnLst>
                              <p:par>
                                <p:cTn id="47" presetID="22" presetClass="entr" presetSubtype="4" fill="hold" nodeType="after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wipe(down)">
                                      <p:cBhvr>
                                        <p:cTn id="49" dur="500"/>
                                        <p:tgtEl>
                                          <p:spTgt spid="111"/>
                                        </p:tgtEl>
                                      </p:cBhvr>
                                    </p:animEffect>
                                  </p:childTnLst>
                                </p:cTn>
                              </p:par>
                            </p:childTnLst>
                          </p:cTn>
                        </p:par>
                        <p:par>
                          <p:cTn id="50" fill="hold">
                            <p:stCondLst>
                              <p:cond delay="5000"/>
                            </p:stCondLst>
                            <p:childTnLst>
                              <p:par>
                                <p:cTn id="51" presetID="31" presetClass="entr" presetSubtype="0" fill="hold" grpId="0" nodeType="afterEffect">
                                  <p:stCondLst>
                                    <p:cond delay="0"/>
                                  </p:stCondLst>
                                  <p:childTnLst>
                                    <p:set>
                                      <p:cBhvr>
                                        <p:cTn id="52" dur="1" fill="hold">
                                          <p:stCondLst>
                                            <p:cond delay="0"/>
                                          </p:stCondLst>
                                        </p:cTn>
                                        <p:tgtEl>
                                          <p:spTgt spid="124"/>
                                        </p:tgtEl>
                                        <p:attrNameLst>
                                          <p:attrName>style.visibility</p:attrName>
                                        </p:attrNameLst>
                                      </p:cBhvr>
                                      <p:to>
                                        <p:strVal val="visible"/>
                                      </p:to>
                                    </p:set>
                                    <p:anim calcmode="lin" valueType="num">
                                      <p:cBhvr>
                                        <p:cTn id="53" dur="300" fill="hold"/>
                                        <p:tgtEl>
                                          <p:spTgt spid="124"/>
                                        </p:tgtEl>
                                        <p:attrNameLst>
                                          <p:attrName>ppt_w</p:attrName>
                                        </p:attrNameLst>
                                      </p:cBhvr>
                                      <p:tavLst>
                                        <p:tav tm="0">
                                          <p:val>
                                            <p:fltVal val="0"/>
                                          </p:val>
                                        </p:tav>
                                        <p:tav tm="100000">
                                          <p:val>
                                            <p:strVal val="#ppt_w"/>
                                          </p:val>
                                        </p:tav>
                                      </p:tavLst>
                                    </p:anim>
                                    <p:anim calcmode="lin" valueType="num">
                                      <p:cBhvr>
                                        <p:cTn id="54" dur="300" fill="hold"/>
                                        <p:tgtEl>
                                          <p:spTgt spid="124"/>
                                        </p:tgtEl>
                                        <p:attrNameLst>
                                          <p:attrName>ppt_h</p:attrName>
                                        </p:attrNameLst>
                                      </p:cBhvr>
                                      <p:tavLst>
                                        <p:tav tm="0">
                                          <p:val>
                                            <p:fltVal val="0"/>
                                          </p:val>
                                        </p:tav>
                                        <p:tav tm="100000">
                                          <p:val>
                                            <p:strVal val="#ppt_h"/>
                                          </p:val>
                                        </p:tav>
                                      </p:tavLst>
                                    </p:anim>
                                    <p:anim calcmode="lin" valueType="num">
                                      <p:cBhvr>
                                        <p:cTn id="55" dur="300" fill="hold"/>
                                        <p:tgtEl>
                                          <p:spTgt spid="124"/>
                                        </p:tgtEl>
                                        <p:attrNameLst>
                                          <p:attrName>style.rotation</p:attrName>
                                        </p:attrNameLst>
                                      </p:cBhvr>
                                      <p:tavLst>
                                        <p:tav tm="0">
                                          <p:val>
                                            <p:fltVal val="90"/>
                                          </p:val>
                                        </p:tav>
                                        <p:tav tm="100000">
                                          <p:val>
                                            <p:fltVal val="0"/>
                                          </p:val>
                                        </p:tav>
                                      </p:tavLst>
                                    </p:anim>
                                    <p:animEffect transition="in" filter="fade">
                                      <p:cBhvr>
                                        <p:cTn id="56" dur="300"/>
                                        <p:tgtEl>
                                          <p:spTgt spid="124"/>
                                        </p:tgtEl>
                                      </p:cBhvr>
                                    </p:animEffect>
                                  </p:childTnLst>
                                </p:cTn>
                              </p:par>
                            </p:childTnLst>
                          </p:cTn>
                        </p:par>
                        <p:par>
                          <p:cTn id="57" fill="hold">
                            <p:stCondLst>
                              <p:cond delay="5500"/>
                            </p:stCondLst>
                            <p:childTnLst>
                              <p:par>
                                <p:cTn id="58" presetID="22" presetClass="entr" presetSubtype="4" fill="hold" grpId="0" nodeType="after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wipe(down)">
                                      <p:cBhvr>
                                        <p:cTn id="60" dur="500"/>
                                        <p:tgtEl>
                                          <p:spTgt spid="125"/>
                                        </p:tgtEl>
                                      </p:cBhvr>
                                    </p:animEffect>
                                  </p:childTnLst>
                                </p:cTn>
                              </p:par>
                            </p:childTnLst>
                          </p:cTn>
                        </p:par>
                        <p:par>
                          <p:cTn id="61" fill="hold">
                            <p:stCondLst>
                              <p:cond delay="6000"/>
                            </p:stCondLst>
                            <p:childTnLst>
                              <p:par>
                                <p:cTn id="62" presetID="22" presetClass="entr" presetSubtype="8" fill="hold" grpId="0"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wipe(left)">
                                      <p:cBhvr>
                                        <p:cTn id="64" dur="500"/>
                                        <p:tgtEl>
                                          <p:spTgt spid="103"/>
                                        </p:tgtEl>
                                      </p:cBhvr>
                                    </p:animEffect>
                                  </p:childTnLst>
                                </p:cTn>
                              </p:par>
                            </p:childTnLst>
                          </p:cTn>
                        </p:par>
                        <p:par>
                          <p:cTn id="65" fill="hold">
                            <p:stCondLst>
                              <p:cond delay="6500"/>
                            </p:stCondLst>
                            <p:childTnLst>
                              <p:par>
                                <p:cTn id="66" presetID="22" presetClass="entr" presetSubtype="1" fill="hold" nodeType="after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wipe(up)">
                                      <p:cBhvr>
                                        <p:cTn id="68" dur="500"/>
                                        <p:tgtEl>
                                          <p:spTgt spid="114"/>
                                        </p:tgtEl>
                                      </p:cBhvr>
                                    </p:animEffect>
                                  </p:childTnLst>
                                </p:cTn>
                              </p:par>
                            </p:childTnLst>
                          </p:cTn>
                        </p:par>
                        <p:par>
                          <p:cTn id="69" fill="hold">
                            <p:stCondLst>
                              <p:cond delay="7000"/>
                            </p:stCondLst>
                            <p:childTnLst>
                              <p:par>
                                <p:cTn id="70" presetID="31" presetClass="entr" presetSubtype="0" fill="hold" grpId="0" nodeType="afterEffect">
                                  <p:stCondLst>
                                    <p:cond delay="0"/>
                                  </p:stCondLst>
                                  <p:childTnLst>
                                    <p:set>
                                      <p:cBhvr>
                                        <p:cTn id="71" dur="1" fill="hold">
                                          <p:stCondLst>
                                            <p:cond delay="0"/>
                                          </p:stCondLst>
                                        </p:cTn>
                                        <p:tgtEl>
                                          <p:spTgt spid="126"/>
                                        </p:tgtEl>
                                        <p:attrNameLst>
                                          <p:attrName>style.visibility</p:attrName>
                                        </p:attrNameLst>
                                      </p:cBhvr>
                                      <p:to>
                                        <p:strVal val="visible"/>
                                      </p:to>
                                    </p:set>
                                    <p:anim calcmode="lin" valueType="num">
                                      <p:cBhvr>
                                        <p:cTn id="72" dur="300" fill="hold"/>
                                        <p:tgtEl>
                                          <p:spTgt spid="126"/>
                                        </p:tgtEl>
                                        <p:attrNameLst>
                                          <p:attrName>ppt_w</p:attrName>
                                        </p:attrNameLst>
                                      </p:cBhvr>
                                      <p:tavLst>
                                        <p:tav tm="0">
                                          <p:val>
                                            <p:fltVal val="0"/>
                                          </p:val>
                                        </p:tav>
                                        <p:tav tm="100000">
                                          <p:val>
                                            <p:strVal val="#ppt_w"/>
                                          </p:val>
                                        </p:tav>
                                      </p:tavLst>
                                    </p:anim>
                                    <p:anim calcmode="lin" valueType="num">
                                      <p:cBhvr>
                                        <p:cTn id="73" dur="300" fill="hold"/>
                                        <p:tgtEl>
                                          <p:spTgt spid="126"/>
                                        </p:tgtEl>
                                        <p:attrNameLst>
                                          <p:attrName>ppt_h</p:attrName>
                                        </p:attrNameLst>
                                      </p:cBhvr>
                                      <p:tavLst>
                                        <p:tav tm="0">
                                          <p:val>
                                            <p:fltVal val="0"/>
                                          </p:val>
                                        </p:tav>
                                        <p:tav tm="100000">
                                          <p:val>
                                            <p:strVal val="#ppt_h"/>
                                          </p:val>
                                        </p:tav>
                                      </p:tavLst>
                                    </p:anim>
                                    <p:anim calcmode="lin" valueType="num">
                                      <p:cBhvr>
                                        <p:cTn id="74" dur="300" fill="hold"/>
                                        <p:tgtEl>
                                          <p:spTgt spid="126"/>
                                        </p:tgtEl>
                                        <p:attrNameLst>
                                          <p:attrName>style.rotation</p:attrName>
                                        </p:attrNameLst>
                                      </p:cBhvr>
                                      <p:tavLst>
                                        <p:tav tm="0">
                                          <p:val>
                                            <p:fltVal val="90"/>
                                          </p:val>
                                        </p:tav>
                                        <p:tav tm="100000">
                                          <p:val>
                                            <p:fltVal val="0"/>
                                          </p:val>
                                        </p:tav>
                                      </p:tavLst>
                                    </p:anim>
                                    <p:animEffect transition="in" filter="fade">
                                      <p:cBhvr>
                                        <p:cTn id="75" dur="300"/>
                                        <p:tgtEl>
                                          <p:spTgt spid="126"/>
                                        </p:tgtEl>
                                      </p:cBhvr>
                                    </p:animEffect>
                                  </p:childTnLst>
                                </p:cTn>
                              </p:par>
                            </p:childTnLst>
                          </p:cTn>
                        </p:par>
                        <p:par>
                          <p:cTn id="76" fill="hold">
                            <p:stCondLst>
                              <p:cond delay="7500"/>
                            </p:stCondLst>
                            <p:childTnLst>
                              <p:par>
                                <p:cTn id="77" presetID="22" presetClass="entr" presetSubtype="1" fill="hold" grpId="0" nodeType="after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wipe(up)">
                                      <p:cBhvr>
                                        <p:cTn id="79" dur="500"/>
                                        <p:tgtEl>
                                          <p:spTgt spid="127"/>
                                        </p:tgtEl>
                                      </p:cBhvr>
                                    </p:animEffect>
                                  </p:childTnLst>
                                </p:cTn>
                              </p:par>
                            </p:childTnLst>
                          </p:cTn>
                        </p:par>
                        <p:par>
                          <p:cTn id="80" fill="hold">
                            <p:stCondLst>
                              <p:cond delay="8000"/>
                            </p:stCondLst>
                            <p:childTnLst>
                              <p:par>
                                <p:cTn id="81" presetID="22" presetClass="entr" presetSubtype="8" fill="hold" grpId="0" nodeType="afterEffect">
                                  <p:stCondLst>
                                    <p:cond delay="0"/>
                                  </p:stCondLst>
                                  <p:childTnLst>
                                    <p:set>
                                      <p:cBhvr>
                                        <p:cTn id="82" dur="1" fill="hold">
                                          <p:stCondLst>
                                            <p:cond delay="0"/>
                                          </p:stCondLst>
                                        </p:cTn>
                                        <p:tgtEl>
                                          <p:spTgt spid="104"/>
                                        </p:tgtEl>
                                        <p:attrNameLst>
                                          <p:attrName>style.visibility</p:attrName>
                                        </p:attrNameLst>
                                      </p:cBhvr>
                                      <p:to>
                                        <p:strVal val="visible"/>
                                      </p:to>
                                    </p:set>
                                    <p:animEffect transition="in" filter="wipe(left)">
                                      <p:cBhvr>
                                        <p:cTn id="83" dur="500"/>
                                        <p:tgtEl>
                                          <p:spTgt spid="104"/>
                                        </p:tgtEl>
                                      </p:cBhvr>
                                    </p:animEffect>
                                  </p:childTnLst>
                                </p:cTn>
                              </p:par>
                            </p:childTnLst>
                          </p:cTn>
                        </p:par>
                        <p:par>
                          <p:cTn id="84" fill="hold">
                            <p:stCondLst>
                              <p:cond delay="8500"/>
                            </p:stCondLst>
                            <p:childTnLst>
                              <p:par>
                                <p:cTn id="85" presetID="22" presetClass="entr" presetSubtype="1" fill="hold" nodeType="afterEffect">
                                  <p:stCondLst>
                                    <p:cond delay="0"/>
                                  </p:stCondLst>
                                  <p:childTnLst>
                                    <p:set>
                                      <p:cBhvr>
                                        <p:cTn id="86" dur="1" fill="hold">
                                          <p:stCondLst>
                                            <p:cond delay="0"/>
                                          </p:stCondLst>
                                        </p:cTn>
                                        <p:tgtEl>
                                          <p:spTgt spid="117"/>
                                        </p:tgtEl>
                                        <p:attrNameLst>
                                          <p:attrName>style.visibility</p:attrName>
                                        </p:attrNameLst>
                                      </p:cBhvr>
                                      <p:to>
                                        <p:strVal val="visible"/>
                                      </p:to>
                                    </p:set>
                                    <p:animEffect transition="in" filter="wipe(up)">
                                      <p:cBhvr>
                                        <p:cTn id="87" dur="500"/>
                                        <p:tgtEl>
                                          <p:spTgt spid="117"/>
                                        </p:tgtEl>
                                      </p:cBhvr>
                                    </p:animEffect>
                                  </p:childTnLst>
                                </p:cTn>
                              </p:par>
                            </p:childTnLst>
                          </p:cTn>
                        </p:par>
                        <p:par>
                          <p:cTn id="88" fill="hold">
                            <p:stCondLst>
                              <p:cond delay="9000"/>
                            </p:stCondLst>
                            <p:childTnLst>
                              <p:par>
                                <p:cTn id="89" presetID="31" presetClass="entr" presetSubtype="0" fill="hold" grpId="0" nodeType="afterEffect">
                                  <p:stCondLst>
                                    <p:cond delay="0"/>
                                  </p:stCondLst>
                                  <p:childTnLst>
                                    <p:set>
                                      <p:cBhvr>
                                        <p:cTn id="90" dur="1" fill="hold">
                                          <p:stCondLst>
                                            <p:cond delay="0"/>
                                          </p:stCondLst>
                                        </p:cTn>
                                        <p:tgtEl>
                                          <p:spTgt spid="128"/>
                                        </p:tgtEl>
                                        <p:attrNameLst>
                                          <p:attrName>style.visibility</p:attrName>
                                        </p:attrNameLst>
                                      </p:cBhvr>
                                      <p:to>
                                        <p:strVal val="visible"/>
                                      </p:to>
                                    </p:set>
                                    <p:anim calcmode="lin" valueType="num">
                                      <p:cBhvr>
                                        <p:cTn id="91" dur="300" fill="hold"/>
                                        <p:tgtEl>
                                          <p:spTgt spid="128"/>
                                        </p:tgtEl>
                                        <p:attrNameLst>
                                          <p:attrName>ppt_w</p:attrName>
                                        </p:attrNameLst>
                                      </p:cBhvr>
                                      <p:tavLst>
                                        <p:tav tm="0">
                                          <p:val>
                                            <p:fltVal val="0"/>
                                          </p:val>
                                        </p:tav>
                                        <p:tav tm="100000">
                                          <p:val>
                                            <p:strVal val="#ppt_w"/>
                                          </p:val>
                                        </p:tav>
                                      </p:tavLst>
                                    </p:anim>
                                    <p:anim calcmode="lin" valueType="num">
                                      <p:cBhvr>
                                        <p:cTn id="92" dur="300" fill="hold"/>
                                        <p:tgtEl>
                                          <p:spTgt spid="128"/>
                                        </p:tgtEl>
                                        <p:attrNameLst>
                                          <p:attrName>ppt_h</p:attrName>
                                        </p:attrNameLst>
                                      </p:cBhvr>
                                      <p:tavLst>
                                        <p:tav tm="0">
                                          <p:val>
                                            <p:fltVal val="0"/>
                                          </p:val>
                                        </p:tav>
                                        <p:tav tm="100000">
                                          <p:val>
                                            <p:strVal val="#ppt_h"/>
                                          </p:val>
                                        </p:tav>
                                      </p:tavLst>
                                    </p:anim>
                                    <p:anim calcmode="lin" valueType="num">
                                      <p:cBhvr>
                                        <p:cTn id="93" dur="300" fill="hold"/>
                                        <p:tgtEl>
                                          <p:spTgt spid="128"/>
                                        </p:tgtEl>
                                        <p:attrNameLst>
                                          <p:attrName>style.rotation</p:attrName>
                                        </p:attrNameLst>
                                      </p:cBhvr>
                                      <p:tavLst>
                                        <p:tav tm="0">
                                          <p:val>
                                            <p:fltVal val="90"/>
                                          </p:val>
                                        </p:tav>
                                        <p:tav tm="100000">
                                          <p:val>
                                            <p:fltVal val="0"/>
                                          </p:val>
                                        </p:tav>
                                      </p:tavLst>
                                    </p:anim>
                                    <p:animEffect transition="in" filter="fade">
                                      <p:cBhvr>
                                        <p:cTn id="94" dur="300"/>
                                        <p:tgtEl>
                                          <p:spTgt spid="128"/>
                                        </p:tgtEl>
                                      </p:cBhvr>
                                    </p:animEffect>
                                  </p:childTnLst>
                                </p:cTn>
                              </p:par>
                            </p:childTnLst>
                          </p:cTn>
                        </p:par>
                        <p:par>
                          <p:cTn id="95" fill="hold">
                            <p:stCondLst>
                              <p:cond delay="9500"/>
                            </p:stCondLst>
                            <p:childTnLst>
                              <p:par>
                                <p:cTn id="96" presetID="22" presetClass="entr" presetSubtype="1" fill="hold" grpId="0" nodeType="afterEffect">
                                  <p:stCondLst>
                                    <p:cond delay="0"/>
                                  </p:stCondLst>
                                  <p:childTnLst>
                                    <p:set>
                                      <p:cBhvr>
                                        <p:cTn id="97" dur="1" fill="hold">
                                          <p:stCondLst>
                                            <p:cond delay="0"/>
                                          </p:stCondLst>
                                        </p:cTn>
                                        <p:tgtEl>
                                          <p:spTgt spid="129"/>
                                        </p:tgtEl>
                                        <p:attrNameLst>
                                          <p:attrName>style.visibility</p:attrName>
                                        </p:attrNameLst>
                                      </p:cBhvr>
                                      <p:to>
                                        <p:strVal val="visible"/>
                                      </p:to>
                                    </p:set>
                                    <p:animEffect transition="in" filter="wipe(up)">
                                      <p:cBhvr>
                                        <p:cTn id="98"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autoUpdateAnimBg="0"/>
      <p:bldP spid="101" grpId="0" animBg="1" autoUpdateAnimBg="0"/>
      <p:bldP spid="102" grpId="0" animBg="1" autoUpdateAnimBg="0"/>
      <p:bldP spid="103" grpId="0" animBg="1" autoUpdateAnimBg="0"/>
      <p:bldP spid="104" grpId="0" animBg="1" autoUpdateAnimBg="0"/>
      <p:bldP spid="120" grpId="0" animBg="1"/>
      <p:bldP spid="121" grpId="0" autoUpdateAnimBg="0"/>
      <p:bldP spid="122" grpId="0" animBg="1"/>
      <p:bldP spid="123" grpId="0" autoUpdateAnimBg="0"/>
      <p:bldP spid="124" grpId="0" animBg="1"/>
      <p:bldP spid="125" grpId="0" autoUpdateAnimBg="0"/>
      <p:bldP spid="126" grpId="0" animBg="1"/>
      <p:bldP spid="127" grpId="0" autoUpdateAnimBg="0"/>
      <p:bldP spid="128" grpId="0" animBg="1"/>
      <p:bldP spid="12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2291627" y="246730"/>
            <a:ext cx="1696599" cy="324036"/>
          </a:xfrm>
          <a:prstGeom prst="chevron">
            <a:avLst>
              <a:gd name="adj" fmla="val 26719"/>
            </a:avLst>
          </a:prstGeom>
          <a:solidFill>
            <a:srgbClr val="FF99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1"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2. </a:t>
            </a:r>
            <a:r>
              <a:rPr lang="zh-CN" altLang="en-US" sz="1600" b="0" dirty="0">
                <a:solidFill>
                  <a:schemeClr val="bg1"/>
                </a:solidFill>
                <a:latin typeface="Impact" panose="020B0806030902050204" pitchFamily="34" charset="0"/>
                <a:ea typeface="微软雅黑" panose="020B0503020204020204" pitchFamily="34" charset="-122"/>
              </a:rPr>
              <a:t>工作完成情况</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4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Freeform 382"/>
          <p:cNvSpPr/>
          <p:nvPr/>
        </p:nvSpPr>
        <p:spPr bwMode="auto">
          <a:xfrm>
            <a:off x="6319838" y="2894410"/>
            <a:ext cx="1997869" cy="220265"/>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FF9900"/>
          </a:solidFill>
          <a:ln>
            <a:noFill/>
          </a:ln>
        </p:spPr>
        <p:txBody>
          <a:bodyPr lIns="68580" tIns="34290" rIns="68580" bIns="34290"/>
          <a:lstStyle/>
          <a:p>
            <a:endParaRPr lang="zh-CN" altLang="en-US"/>
          </a:p>
        </p:txBody>
      </p:sp>
      <p:sp>
        <p:nvSpPr>
          <p:cNvPr id="38" name="Freeform 5"/>
          <p:cNvSpPr/>
          <p:nvPr/>
        </p:nvSpPr>
        <p:spPr bwMode="auto">
          <a:xfrm>
            <a:off x="1632347" y="1089422"/>
            <a:ext cx="1560909" cy="1576388"/>
          </a:xfrm>
          <a:custGeom>
            <a:avLst/>
            <a:gdLst>
              <a:gd name="T0" fmla="*/ 225 w 455"/>
              <a:gd name="T1" fmla="*/ 459 h 459"/>
              <a:gd name="T2" fmla="*/ 455 w 455"/>
              <a:gd name="T3" fmla="*/ 230 h 459"/>
              <a:gd name="T4" fmla="*/ 225 w 455"/>
              <a:gd name="T5" fmla="*/ 0 h 459"/>
              <a:gd name="T6" fmla="*/ 0 w 455"/>
              <a:gd name="T7" fmla="*/ 185 h 459"/>
              <a:gd name="T8" fmla="*/ 5 w 455"/>
              <a:gd name="T9" fmla="*/ 459 h 459"/>
              <a:gd name="T10" fmla="*/ 225 w 455"/>
              <a:gd name="T11" fmla="*/ 459 h 459"/>
            </a:gdLst>
            <a:ahLst/>
            <a:cxnLst>
              <a:cxn ang="0">
                <a:pos x="T0" y="T1"/>
              </a:cxn>
              <a:cxn ang="0">
                <a:pos x="T2" y="T3"/>
              </a:cxn>
              <a:cxn ang="0">
                <a:pos x="T4" y="T5"/>
              </a:cxn>
              <a:cxn ang="0">
                <a:pos x="T6" y="T7"/>
              </a:cxn>
              <a:cxn ang="0">
                <a:pos x="T8" y="T9"/>
              </a:cxn>
              <a:cxn ang="0">
                <a:pos x="T10" y="T11"/>
              </a:cxn>
            </a:cxnLst>
            <a:rect l="0" t="0" r="r" b="b"/>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rgbClr val="00B0F0"/>
          </a:solidFill>
          <a:ln>
            <a:noFill/>
          </a:ln>
        </p:spPr>
        <p:txBody>
          <a:bodyPr lIns="68580" tIns="34290" rIns="68580" bIns="34290"/>
          <a:lstStyle/>
          <a:p>
            <a:endParaRPr lang="zh-CN" altLang="en-US"/>
          </a:p>
        </p:txBody>
      </p:sp>
      <p:sp>
        <p:nvSpPr>
          <p:cNvPr id="39" name="Freeform 6"/>
          <p:cNvSpPr/>
          <p:nvPr/>
        </p:nvSpPr>
        <p:spPr bwMode="auto">
          <a:xfrm>
            <a:off x="3924301" y="1103710"/>
            <a:ext cx="1564481" cy="1576388"/>
          </a:xfrm>
          <a:custGeom>
            <a:avLst/>
            <a:gdLst>
              <a:gd name="T0" fmla="*/ 226 w 456"/>
              <a:gd name="T1" fmla="*/ 459 h 459"/>
              <a:gd name="T2" fmla="*/ 456 w 456"/>
              <a:gd name="T3" fmla="*/ 229 h 459"/>
              <a:gd name="T4" fmla="*/ 226 w 456"/>
              <a:gd name="T5" fmla="*/ 0 h 459"/>
              <a:gd name="T6" fmla="*/ 0 w 456"/>
              <a:gd name="T7" fmla="*/ 185 h 459"/>
              <a:gd name="T8" fmla="*/ 5 w 456"/>
              <a:gd name="T9" fmla="*/ 459 h 459"/>
              <a:gd name="T10" fmla="*/ 226 w 456"/>
              <a:gd name="T11" fmla="*/ 459 h 459"/>
            </a:gdLst>
            <a:ahLst/>
            <a:cxnLst>
              <a:cxn ang="0">
                <a:pos x="T0" y="T1"/>
              </a:cxn>
              <a:cxn ang="0">
                <a:pos x="T2" y="T3"/>
              </a:cxn>
              <a:cxn ang="0">
                <a:pos x="T4" y="T5"/>
              </a:cxn>
              <a:cxn ang="0">
                <a:pos x="T6" y="T7"/>
              </a:cxn>
              <a:cxn ang="0">
                <a:pos x="T8" y="T9"/>
              </a:cxn>
              <a:cxn ang="0">
                <a:pos x="T10" y="T11"/>
              </a:cxn>
            </a:cxnLst>
            <a:rect l="0" t="0" r="r" b="b"/>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chemeClr val="bg2"/>
          </a:solidFill>
          <a:ln>
            <a:noFill/>
          </a:ln>
        </p:spPr>
        <p:txBody>
          <a:bodyPr lIns="68580" tIns="34290" rIns="68580" bIns="34290"/>
          <a:lstStyle/>
          <a:p>
            <a:endParaRPr lang="zh-CN" altLang="en-US"/>
          </a:p>
        </p:txBody>
      </p:sp>
      <p:sp>
        <p:nvSpPr>
          <p:cNvPr id="46" name="Freeform 7"/>
          <p:cNvSpPr/>
          <p:nvPr/>
        </p:nvSpPr>
        <p:spPr bwMode="auto">
          <a:xfrm>
            <a:off x="6224588" y="1091804"/>
            <a:ext cx="1564481" cy="1579959"/>
          </a:xfrm>
          <a:custGeom>
            <a:avLst/>
            <a:gdLst>
              <a:gd name="T0" fmla="*/ 226 w 456"/>
              <a:gd name="T1" fmla="*/ 460 h 460"/>
              <a:gd name="T2" fmla="*/ 456 w 456"/>
              <a:gd name="T3" fmla="*/ 230 h 460"/>
              <a:gd name="T4" fmla="*/ 226 w 456"/>
              <a:gd name="T5" fmla="*/ 0 h 460"/>
              <a:gd name="T6" fmla="*/ 0 w 456"/>
              <a:gd name="T7" fmla="*/ 186 h 460"/>
              <a:gd name="T8" fmla="*/ 5 w 456"/>
              <a:gd name="T9" fmla="*/ 460 h 460"/>
              <a:gd name="T10" fmla="*/ 226 w 456"/>
              <a:gd name="T11" fmla="*/ 460 h 460"/>
            </a:gdLst>
            <a:ahLst/>
            <a:cxnLst>
              <a:cxn ang="0">
                <a:pos x="T0" y="T1"/>
              </a:cxn>
              <a:cxn ang="0">
                <a:pos x="T2" y="T3"/>
              </a:cxn>
              <a:cxn ang="0">
                <a:pos x="T4" y="T5"/>
              </a:cxn>
              <a:cxn ang="0">
                <a:pos x="T6" y="T7"/>
              </a:cxn>
              <a:cxn ang="0">
                <a:pos x="T8" y="T9"/>
              </a:cxn>
              <a:cxn ang="0">
                <a:pos x="T10" y="T11"/>
              </a:cxn>
            </a:cxnLst>
            <a:rect l="0" t="0" r="r" b="b"/>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rgbClr val="FF9900"/>
          </a:solidFill>
          <a:ln>
            <a:noFill/>
          </a:ln>
        </p:spPr>
        <p:txBody>
          <a:bodyPr lIns="68580" tIns="34290" rIns="68580" bIns="34290"/>
          <a:lstStyle/>
          <a:p>
            <a:endParaRPr lang="zh-CN" altLang="en-US"/>
          </a:p>
        </p:txBody>
      </p:sp>
      <p:sp>
        <p:nvSpPr>
          <p:cNvPr id="47" name="Freeform 378"/>
          <p:cNvSpPr/>
          <p:nvPr/>
        </p:nvSpPr>
        <p:spPr bwMode="auto">
          <a:xfrm>
            <a:off x="889397" y="2893219"/>
            <a:ext cx="813197" cy="221456"/>
          </a:xfrm>
          <a:custGeom>
            <a:avLst/>
            <a:gdLst>
              <a:gd name="T0" fmla="*/ 255 w 255"/>
              <a:gd name="T1" fmla="*/ 33 h 65"/>
              <a:gd name="T2" fmla="*/ 239 w 255"/>
              <a:gd name="T3" fmla="*/ 0 h 65"/>
              <a:gd name="T4" fmla="*/ 17 w 255"/>
              <a:gd name="T5" fmla="*/ 0 h 65"/>
              <a:gd name="T6" fmla="*/ 0 w 255"/>
              <a:gd name="T7" fmla="*/ 33 h 65"/>
              <a:gd name="T8" fmla="*/ 0 w 255"/>
              <a:gd name="T9" fmla="*/ 33 h 65"/>
              <a:gd name="T10" fmla="*/ 17 w 255"/>
              <a:gd name="T11" fmla="*/ 65 h 65"/>
              <a:gd name="T12" fmla="*/ 239 w 255"/>
              <a:gd name="T13" fmla="*/ 65 h 65"/>
              <a:gd name="T14" fmla="*/ 255 w 255"/>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solidFill>
            <a:srgbClr val="00B0F0"/>
          </a:solidFill>
          <a:ln>
            <a:noFill/>
          </a:ln>
        </p:spPr>
        <p:txBody>
          <a:bodyPr lIns="68580" tIns="34290" rIns="68580" bIns="34290"/>
          <a:lstStyle/>
          <a:p>
            <a:endParaRPr lang="zh-CN" altLang="en-US"/>
          </a:p>
        </p:txBody>
      </p:sp>
      <p:sp>
        <p:nvSpPr>
          <p:cNvPr id="48" name="Freeform 379"/>
          <p:cNvSpPr/>
          <p:nvPr/>
        </p:nvSpPr>
        <p:spPr bwMode="auto">
          <a:xfrm>
            <a:off x="1597819" y="2893219"/>
            <a:ext cx="878681" cy="221456"/>
          </a:xfrm>
          <a:custGeom>
            <a:avLst/>
            <a:gdLst>
              <a:gd name="T0" fmla="*/ 256 w 256"/>
              <a:gd name="T1" fmla="*/ 33 h 65"/>
              <a:gd name="T2" fmla="*/ 239 w 256"/>
              <a:gd name="T3" fmla="*/ 0 h 65"/>
              <a:gd name="T4" fmla="*/ 17 w 256"/>
              <a:gd name="T5" fmla="*/ 0 h 65"/>
              <a:gd name="T6" fmla="*/ 0 w 256"/>
              <a:gd name="T7" fmla="*/ 33 h 65"/>
              <a:gd name="T8" fmla="*/ 0 w 256"/>
              <a:gd name="T9" fmla="*/ 33 h 65"/>
              <a:gd name="T10" fmla="*/ 17 w 256"/>
              <a:gd name="T11" fmla="*/ 65 h 65"/>
              <a:gd name="T12" fmla="*/ 239 w 256"/>
              <a:gd name="T13" fmla="*/ 65 h 65"/>
              <a:gd name="T14" fmla="*/ 256 w 256"/>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rgbClr val="00B0F0"/>
          </a:solidFill>
          <a:ln>
            <a:noFill/>
          </a:ln>
        </p:spPr>
        <p:txBody>
          <a:bodyPr lIns="68580" tIns="34290" rIns="68580" bIns="34290"/>
          <a:lstStyle/>
          <a:p>
            <a:endParaRPr lang="zh-CN" altLang="en-US"/>
          </a:p>
        </p:txBody>
      </p:sp>
      <p:sp>
        <p:nvSpPr>
          <p:cNvPr id="49" name="Freeform 380"/>
          <p:cNvSpPr/>
          <p:nvPr/>
        </p:nvSpPr>
        <p:spPr bwMode="auto">
          <a:xfrm>
            <a:off x="2365772" y="2893219"/>
            <a:ext cx="1618059" cy="221456"/>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chemeClr val="bg2"/>
          </a:solidFill>
          <a:ln>
            <a:noFill/>
          </a:ln>
        </p:spPr>
        <p:txBody>
          <a:bodyPr lIns="68580" tIns="34290" rIns="68580" bIns="34290"/>
          <a:lstStyle/>
          <a:p>
            <a:endParaRPr lang="zh-CN" altLang="en-US"/>
          </a:p>
        </p:txBody>
      </p:sp>
      <p:sp>
        <p:nvSpPr>
          <p:cNvPr id="50" name="Freeform 381"/>
          <p:cNvSpPr/>
          <p:nvPr/>
        </p:nvSpPr>
        <p:spPr bwMode="auto">
          <a:xfrm>
            <a:off x="3979069" y="2893219"/>
            <a:ext cx="851297" cy="221456"/>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chemeClr val="bg2"/>
          </a:solidFill>
          <a:ln>
            <a:noFill/>
          </a:ln>
        </p:spPr>
        <p:txBody>
          <a:bodyPr lIns="68580" tIns="34290" rIns="68580" bIns="34290"/>
          <a:lstStyle/>
          <a:p>
            <a:endParaRPr lang="zh-CN" altLang="en-US"/>
          </a:p>
        </p:txBody>
      </p:sp>
      <p:sp>
        <p:nvSpPr>
          <p:cNvPr id="51" name="Freeform 382"/>
          <p:cNvSpPr/>
          <p:nvPr/>
        </p:nvSpPr>
        <p:spPr bwMode="auto">
          <a:xfrm>
            <a:off x="4697016" y="2893219"/>
            <a:ext cx="1645444" cy="221456"/>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FF9900"/>
          </a:solidFill>
          <a:ln>
            <a:noFill/>
          </a:ln>
        </p:spPr>
        <p:txBody>
          <a:bodyPr lIns="68580" tIns="34290" rIns="68580" bIns="34290"/>
          <a:lstStyle/>
          <a:p>
            <a:endParaRPr lang="zh-CN" altLang="en-US"/>
          </a:p>
        </p:txBody>
      </p:sp>
      <p:grpSp>
        <p:nvGrpSpPr>
          <p:cNvPr id="52" name="组合 19"/>
          <p:cNvGrpSpPr/>
          <p:nvPr/>
        </p:nvGrpSpPr>
        <p:grpSpPr bwMode="auto">
          <a:xfrm>
            <a:off x="5979319" y="2763441"/>
            <a:ext cx="481013" cy="478631"/>
            <a:chOff x="0" y="0"/>
            <a:chExt cx="641250" cy="637375"/>
          </a:xfrm>
        </p:grpSpPr>
        <p:sp>
          <p:nvSpPr>
            <p:cNvPr id="53" name="Oval 414"/>
            <p:cNvSpPr>
              <a:spLocks noChangeArrowheads="1"/>
            </p:cNvSpPr>
            <p:nvPr/>
          </p:nvSpPr>
          <p:spPr bwMode="auto">
            <a:xfrm>
              <a:off x="0" y="0"/>
              <a:ext cx="641250"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54" name="Oval 415"/>
            <p:cNvSpPr>
              <a:spLocks noChangeArrowheads="1"/>
            </p:cNvSpPr>
            <p:nvPr/>
          </p:nvSpPr>
          <p:spPr bwMode="auto">
            <a:xfrm>
              <a:off x="187919" y="189389"/>
              <a:ext cx="265412" cy="261537"/>
            </a:xfrm>
            <a:prstGeom prst="ellipse">
              <a:avLst/>
            </a:pr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200">
                <a:solidFill>
                  <a:srgbClr val="000000"/>
                </a:solidFill>
              </a:endParaRPr>
            </a:p>
          </p:txBody>
        </p:sp>
      </p:grpSp>
      <p:grpSp>
        <p:nvGrpSpPr>
          <p:cNvPr id="55" name="组合 25"/>
          <p:cNvGrpSpPr/>
          <p:nvPr/>
        </p:nvGrpSpPr>
        <p:grpSpPr bwMode="auto">
          <a:xfrm>
            <a:off x="3643313" y="2764632"/>
            <a:ext cx="479822" cy="478631"/>
            <a:chOff x="0" y="0"/>
            <a:chExt cx="639312" cy="637375"/>
          </a:xfrm>
        </p:grpSpPr>
        <p:sp>
          <p:nvSpPr>
            <p:cNvPr id="56"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83" name="Oval 417"/>
            <p:cNvSpPr>
              <a:spLocks noChangeArrowheads="1"/>
            </p:cNvSpPr>
            <p:nvPr/>
          </p:nvSpPr>
          <p:spPr bwMode="auto">
            <a:xfrm>
              <a:off x="187918" y="187919"/>
              <a:ext cx="265412" cy="26153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200">
                <a:solidFill>
                  <a:srgbClr val="000000"/>
                </a:solidFill>
              </a:endParaRPr>
            </a:p>
          </p:txBody>
        </p:sp>
      </p:grpSp>
      <p:grpSp>
        <p:nvGrpSpPr>
          <p:cNvPr id="84" name="组合 30"/>
          <p:cNvGrpSpPr/>
          <p:nvPr/>
        </p:nvGrpSpPr>
        <p:grpSpPr bwMode="auto">
          <a:xfrm>
            <a:off x="1341835" y="2764632"/>
            <a:ext cx="479822" cy="478631"/>
            <a:chOff x="0" y="0"/>
            <a:chExt cx="639312" cy="637375"/>
          </a:xfrm>
        </p:grpSpPr>
        <p:sp>
          <p:nvSpPr>
            <p:cNvPr id="85"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86" name="Oval 417"/>
            <p:cNvSpPr>
              <a:spLocks noChangeArrowheads="1"/>
            </p:cNvSpPr>
            <p:nvPr/>
          </p:nvSpPr>
          <p:spPr bwMode="auto">
            <a:xfrm>
              <a:off x="187918" y="187919"/>
              <a:ext cx="265412" cy="261537"/>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200">
                <a:solidFill>
                  <a:srgbClr val="000000"/>
                </a:solidFill>
              </a:endParaRPr>
            </a:p>
          </p:txBody>
        </p:sp>
      </p:grpSp>
      <p:sp>
        <p:nvSpPr>
          <p:cNvPr id="87" name="TextBox 692"/>
          <p:cNvSpPr txBox="1">
            <a:spLocks noChangeArrowheads="1"/>
          </p:cNvSpPr>
          <p:nvPr/>
        </p:nvSpPr>
        <p:spPr bwMode="auto">
          <a:xfrm>
            <a:off x="1782367" y="1403747"/>
            <a:ext cx="9079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500">
                <a:solidFill>
                  <a:srgbClr val="FFFFFF"/>
                </a:solidFill>
                <a:latin typeface="微软雅黑" panose="020B0503020204020204" pitchFamily="34" charset="-122"/>
                <a:ea typeface="微软雅黑" panose="020B0503020204020204" pitchFamily="34" charset="-122"/>
              </a:rPr>
              <a:t>添加标题</a:t>
            </a:r>
          </a:p>
        </p:txBody>
      </p:sp>
      <p:sp>
        <p:nvSpPr>
          <p:cNvPr id="88" name="矩形 1"/>
          <p:cNvSpPr>
            <a:spLocks noChangeArrowheads="1"/>
          </p:cNvSpPr>
          <p:nvPr/>
        </p:nvSpPr>
        <p:spPr bwMode="auto">
          <a:xfrm>
            <a:off x="1690688" y="1838325"/>
            <a:ext cx="1435894"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800">
              <a:solidFill>
                <a:srgbClr val="242D3C"/>
              </a:solidFill>
              <a:latin typeface="微软雅黑" panose="020B0503020204020204" pitchFamily="34" charset="-122"/>
              <a:ea typeface="微软雅黑" panose="020B0503020204020204" pitchFamily="34" charset="-122"/>
            </a:endParaRPr>
          </a:p>
        </p:txBody>
      </p:sp>
      <p:sp>
        <p:nvSpPr>
          <p:cNvPr id="89" name="TextBox 692"/>
          <p:cNvSpPr txBox="1">
            <a:spLocks noChangeArrowheads="1"/>
          </p:cNvSpPr>
          <p:nvPr/>
        </p:nvSpPr>
        <p:spPr bwMode="auto">
          <a:xfrm>
            <a:off x="4069556" y="1378744"/>
            <a:ext cx="9079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500">
                <a:solidFill>
                  <a:srgbClr val="FFFFFF"/>
                </a:solidFill>
                <a:latin typeface="微软雅黑" panose="020B0503020204020204" pitchFamily="34" charset="-122"/>
                <a:ea typeface="微软雅黑" panose="020B0503020204020204" pitchFamily="34" charset="-122"/>
              </a:rPr>
              <a:t>添加标题</a:t>
            </a:r>
          </a:p>
        </p:txBody>
      </p:sp>
      <p:sp>
        <p:nvSpPr>
          <p:cNvPr id="90" name="矩形 1"/>
          <p:cNvSpPr>
            <a:spLocks noChangeArrowheads="1"/>
          </p:cNvSpPr>
          <p:nvPr/>
        </p:nvSpPr>
        <p:spPr bwMode="auto">
          <a:xfrm>
            <a:off x="3979069" y="1813323"/>
            <a:ext cx="1435894"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800">
              <a:solidFill>
                <a:srgbClr val="242D3C"/>
              </a:solidFill>
              <a:latin typeface="微软雅黑" panose="020B0503020204020204" pitchFamily="34" charset="-122"/>
              <a:ea typeface="微软雅黑" panose="020B0503020204020204" pitchFamily="34" charset="-122"/>
            </a:endParaRPr>
          </a:p>
        </p:txBody>
      </p:sp>
      <p:sp>
        <p:nvSpPr>
          <p:cNvPr id="91" name="TextBox 692"/>
          <p:cNvSpPr txBox="1">
            <a:spLocks noChangeArrowheads="1"/>
          </p:cNvSpPr>
          <p:nvPr/>
        </p:nvSpPr>
        <p:spPr bwMode="auto">
          <a:xfrm>
            <a:off x="6376988" y="1388269"/>
            <a:ext cx="9079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500">
                <a:solidFill>
                  <a:srgbClr val="FFFFFF"/>
                </a:solidFill>
                <a:latin typeface="微软雅黑" panose="020B0503020204020204" pitchFamily="34" charset="-122"/>
                <a:ea typeface="微软雅黑" panose="020B0503020204020204" pitchFamily="34" charset="-122"/>
              </a:rPr>
              <a:t>添加标题</a:t>
            </a:r>
          </a:p>
        </p:txBody>
      </p:sp>
      <p:sp>
        <p:nvSpPr>
          <p:cNvPr id="92" name="矩形 1"/>
          <p:cNvSpPr>
            <a:spLocks noChangeArrowheads="1"/>
          </p:cNvSpPr>
          <p:nvPr/>
        </p:nvSpPr>
        <p:spPr bwMode="auto">
          <a:xfrm>
            <a:off x="6286500" y="1822848"/>
            <a:ext cx="1435894"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r>
              <a:rPr lang="zh-CN" altLang="en-US" sz="8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8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800">
              <a:solidFill>
                <a:srgbClr val="242D3C"/>
              </a:solidFill>
              <a:latin typeface="微软雅黑" panose="020B0503020204020204" pitchFamily="34" charset="-122"/>
              <a:ea typeface="微软雅黑" panose="020B0503020204020204" pitchFamily="34" charset="-122"/>
            </a:endParaRPr>
          </a:p>
        </p:txBody>
      </p:sp>
      <p:sp>
        <p:nvSpPr>
          <p:cNvPr id="93" name="TextBox 692"/>
          <p:cNvSpPr txBox="1">
            <a:spLocks noChangeArrowheads="1"/>
          </p:cNvSpPr>
          <p:nvPr/>
        </p:nvSpPr>
        <p:spPr bwMode="auto">
          <a:xfrm>
            <a:off x="810816" y="3505200"/>
            <a:ext cx="183127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3300">
                <a:solidFill>
                  <a:srgbClr val="284848"/>
                </a:solidFill>
                <a:latin typeface="微软雅黑" panose="020B0503020204020204" pitchFamily="34" charset="-122"/>
                <a:ea typeface="微软雅黑" panose="020B0503020204020204" pitchFamily="34" charset="-122"/>
              </a:rPr>
              <a:t>添加标题</a:t>
            </a:r>
          </a:p>
        </p:txBody>
      </p:sp>
      <p:sp>
        <p:nvSpPr>
          <p:cNvPr id="94" name="矩形 1"/>
          <p:cNvSpPr>
            <a:spLocks noChangeArrowheads="1"/>
          </p:cNvSpPr>
          <p:nvPr/>
        </p:nvSpPr>
        <p:spPr bwMode="auto">
          <a:xfrm>
            <a:off x="3052763" y="3594498"/>
            <a:ext cx="4333875"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00">
                <a:solidFill>
                  <a:srgbClr val="000000"/>
                </a:solidFill>
                <a:latin typeface="微软雅黑" panose="020B0503020204020204" pitchFamily="34" charset="-122"/>
                <a:ea typeface="微软雅黑" panose="020B0503020204020204" pitchFamily="34" charset="-122"/>
              </a:rPr>
              <a:t>我们工作室致力于专业</a:t>
            </a:r>
            <a:r>
              <a:rPr lang="en-US" altLang="zh-CN" sz="800">
                <a:solidFill>
                  <a:srgbClr val="000000"/>
                </a:solidFill>
                <a:latin typeface="微软雅黑" panose="020B0503020204020204" pitchFamily="34" charset="-122"/>
                <a:ea typeface="微软雅黑" panose="020B0503020204020204" pitchFamily="34" charset="-122"/>
              </a:rPr>
              <a:t>PPT</a:t>
            </a:r>
            <a:r>
              <a:rPr lang="zh-CN" altLang="en-US" sz="800">
                <a:solidFill>
                  <a:srgbClr val="000000"/>
                </a:solidFill>
                <a:latin typeface="微软雅黑" panose="020B0503020204020204" pitchFamily="34" charset="-122"/>
                <a:ea typeface="微软雅黑" panose="020B0503020204020204" pitchFamily="34" charset="-122"/>
              </a:rPr>
              <a:t>模板的发布，课件及汇报</a:t>
            </a:r>
            <a:r>
              <a:rPr lang="en-US" altLang="zh-CN" sz="800">
                <a:solidFill>
                  <a:srgbClr val="000000"/>
                </a:solidFill>
                <a:latin typeface="微软雅黑" panose="020B0503020204020204" pitchFamily="34" charset="-122"/>
                <a:ea typeface="微软雅黑" panose="020B0503020204020204" pitchFamily="34" charset="-122"/>
              </a:rPr>
              <a:t>PPT</a:t>
            </a:r>
            <a:r>
              <a:rPr lang="zh-CN" altLang="en-US" sz="800">
                <a:solidFill>
                  <a:srgbClr val="000000"/>
                </a:solidFill>
                <a:latin typeface="微软雅黑" panose="020B0503020204020204" pitchFamily="34" charset="-122"/>
                <a:ea typeface="微软雅黑" panose="020B0503020204020204" pitchFamily="34" charset="-122"/>
              </a:rPr>
              <a:t>的美化，并为您提供专业的</a:t>
            </a:r>
            <a:r>
              <a:rPr lang="en-US" altLang="zh-CN" sz="800">
                <a:solidFill>
                  <a:srgbClr val="000000"/>
                </a:solidFill>
                <a:latin typeface="微软雅黑" panose="020B0503020204020204" pitchFamily="34" charset="-122"/>
                <a:ea typeface="微软雅黑" panose="020B0503020204020204" pitchFamily="34" charset="-122"/>
              </a:rPr>
              <a:t>PPT</a:t>
            </a:r>
            <a:r>
              <a:rPr lang="zh-CN" altLang="en-US" sz="80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800">
                <a:solidFill>
                  <a:srgbClr val="000000"/>
                </a:solidFill>
                <a:latin typeface="微软雅黑" panose="020B0503020204020204" pitchFamily="34" charset="-122"/>
                <a:ea typeface="微软雅黑" panose="020B0503020204020204" pitchFamily="34" charset="-122"/>
              </a:rPr>
              <a:t>,</a:t>
            </a:r>
            <a:r>
              <a:rPr lang="zh-CN" altLang="en-US" sz="800">
                <a:solidFill>
                  <a:srgbClr val="000000"/>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800">
              <a:solidFill>
                <a:srgbClr val="000000"/>
              </a:solidFill>
              <a:latin typeface="微软雅黑" panose="020B0503020204020204" pitchFamily="34" charset="-122"/>
              <a:ea typeface="微软雅黑" panose="020B0503020204020204" pitchFamily="34" charset="-122"/>
            </a:endParaRPr>
          </a:p>
          <a:p>
            <a:pPr eaLnBrk="1" hangingPunct="1"/>
            <a:endParaRPr lang="en-US" altLang="zh-CN" sz="800">
              <a:solidFill>
                <a:srgbClr val="000000"/>
              </a:solidFill>
              <a:latin typeface="微软雅黑" panose="020B0503020204020204" pitchFamily="34" charset="-122"/>
              <a:ea typeface="微软雅黑" panose="020B0503020204020204" pitchFamily="34" charset="-122"/>
            </a:endParaRPr>
          </a:p>
          <a:p>
            <a:pPr eaLnBrk="1" hangingPunct="1"/>
            <a:r>
              <a:rPr lang="zh-CN" altLang="en-US" sz="800">
                <a:solidFill>
                  <a:srgbClr val="000000"/>
                </a:solidFill>
                <a:latin typeface="微软雅黑" panose="020B0503020204020204" pitchFamily="34" charset="-122"/>
                <a:ea typeface="微软雅黑" panose="020B0503020204020204" pitchFamily="34" charset="-122"/>
              </a:rPr>
              <a:t>除了模板的发布与定制，我们还为您准备了使用教程，希望能够能够更好的使用该作品，授人以鱼不如授人以渔，希望您在下班之余，能够和我们一起进步，共同感受</a:t>
            </a:r>
            <a:r>
              <a:rPr lang="en-US" altLang="zh-CN" sz="800">
                <a:solidFill>
                  <a:srgbClr val="000000"/>
                </a:solidFill>
                <a:latin typeface="微软雅黑" panose="020B0503020204020204" pitchFamily="34" charset="-122"/>
                <a:ea typeface="微软雅黑" panose="020B0503020204020204" pitchFamily="34" charset="-122"/>
              </a:rPr>
              <a:t>PPT</a:t>
            </a:r>
            <a:r>
              <a:rPr lang="zh-CN" altLang="en-US" sz="800">
                <a:solidFill>
                  <a:srgbClr val="000000"/>
                </a:solidFill>
                <a:latin typeface="微软雅黑" panose="020B0503020204020204" pitchFamily="34" charset="-122"/>
                <a:ea typeface="微软雅黑" panose="020B0503020204020204" pitchFamily="34" charset="-122"/>
              </a:rPr>
              <a:t>的巨大魅力与价值。我们诚祝您在工作中事事顺心，步步高升！最后让我们谨记：最重要的不是</a:t>
            </a:r>
            <a:r>
              <a:rPr lang="en-US" altLang="zh-CN" sz="800">
                <a:solidFill>
                  <a:srgbClr val="000000"/>
                </a:solidFill>
                <a:latin typeface="微软雅黑" panose="020B0503020204020204" pitchFamily="34" charset="-122"/>
                <a:ea typeface="微软雅黑" panose="020B0503020204020204" pitchFamily="34" charset="-122"/>
              </a:rPr>
              <a:t>PPT</a:t>
            </a:r>
            <a:r>
              <a:rPr lang="zh-CN" altLang="en-US" sz="800">
                <a:solidFill>
                  <a:srgbClr val="000000"/>
                </a:solidFill>
                <a:latin typeface="微软雅黑" panose="020B0503020204020204" pitchFamily="34" charset="-122"/>
                <a:ea typeface="微软雅黑" panose="020B0503020204020204" pitchFamily="34" charset="-122"/>
              </a:rPr>
              <a:t>，是你。</a:t>
            </a:r>
            <a:endParaRPr lang="en-US" altLang="zh-CN" sz="800">
              <a:solidFill>
                <a:srgbClr val="000000"/>
              </a:solidFill>
              <a:latin typeface="微软雅黑" panose="020B0503020204020204" pitchFamily="34" charset="-122"/>
              <a:ea typeface="微软雅黑" panose="020B0503020204020204" pitchFamily="34" charset="-122"/>
            </a:endParaRPr>
          </a:p>
          <a:p>
            <a:pPr algn="just" eaLnBrk="1" hangingPunct="1"/>
            <a:endParaRPr lang="en-US" altLang="zh-CN" sz="800">
              <a:solidFill>
                <a:srgbClr val="595959"/>
              </a:solidFill>
              <a:latin typeface="微软雅黑" panose="020B0503020204020204" pitchFamily="34" charset="-122"/>
              <a:ea typeface="微软雅黑" panose="020B0503020204020204" pitchFamily="34" charset="-122"/>
            </a:endParaRPr>
          </a:p>
        </p:txBody>
      </p:sp>
      <p:cxnSp>
        <p:nvCxnSpPr>
          <p:cNvPr id="95" name="直接连接符 41"/>
          <p:cNvCxnSpPr>
            <a:cxnSpLocks noChangeShapeType="1"/>
          </p:cNvCxnSpPr>
          <p:nvPr/>
        </p:nvCxnSpPr>
        <p:spPr bwMode="auto">
          <a:xfrm>
            <a:off x="1768078" y="1787129"/>
            <a:ext cx="1271588"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cxnSp>
        <p:nvCxnSpPr>
          <p:cNvPr id="96" name="直接连接符 42"/>
          <p:cNvCxnSpPr>
            <a:cxnSpLocks noChangeShapeType="1"/>
          </p:cNvCxnSpPr>
          <p:nvPr/>
        </p:nvCxnSpPr>
        <p:spPr bwMode="auto">
          <a:xfrm>
            <a:off x="4049316" y="1763316"/>
            <a:ext cx="1270397"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cxnSp>
        <p:nvCxnSpPr>
          <p:cNvPr id="97" name="直接连接符 43"/>
          <p:cNvCxnSpPr>
            <a:cxnSpLocks noChangeShapeType="1"/>
          </p:cNvCxnSpPr>
          <p:nvPr/>
        </p:nvCxnSpPr>
        <p:spPr bwMode="auto">
          <a:xfrm>
            <a:off x="6342460" y="1771650"/>
            <a:ext cx="1270397"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spTree>
  </p:cSld>
  <p:clrMapOvr>
    <a:masterClrMapping/>
  </p:clrMapOvr>
  <p:transition spd="slow" advClick="0" advTm="1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heel(1)">
                                      <p:cBhvr>
                                        <p:cTn id="11" dur="1000"/>
                                        <p:tgtEl>
                                          <p:spTgt spid="84"/>
                                        </p:tgtEl>
                                      </p:cBhvr>
                                    </p:animEffect>
                                  </p:childTnLst>
                                </p:cTn>
                              </p:par>
                            </p:childTnLst>
                          </p:cTn>
                        </p:par>
                        <p:par>
                          <p:cTn id="12" fill="hold">
                            <p:stCondLst>
                              <p:cond delay="1500"/>
                            </p:stCondLst>
                            <p:childTnLst>
                              <p:par>
                                <p:cTn id="13" presetID="23" presetClass="entr" presetSubtype="16"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childTnLst>
                                </p:cTn>
                              </p:par>
                              <p:par>
                                <p:cTn id="17" presetID="42" presetClass="path" presetSubtype="0" accel="50000" decel="50000" fill="hold" grpId="1" nodeType="withEffect">
                                  <p:stCondLst>
                                    <p:cond delay="0"/>
                                  </p:stCondLst>
                                  <p:childTnLst>
                                    <p:animMotion origin="layout" path="M -0.0918 0.21042 L 3.125E-6 -2.22222E-6 " pathEditMode="relative" rAng="0" ptsTypes="AA">
                                      <p:cBhvr>
                                        <p:cTn id="18" dur="500" fill="hold"/>
                                        <p:tgtEl>
                                          <p:spTgt spid="38"/>
                                        </p:tgtEl>
                                        <p:attrNameLst>
                                          <p:attrName>ppt_x</p:attrName>
                                          <p:attrName>ppt_y</p:attrName>
                                        </p:attrNameLst>
                                      </p:cBhvr>
                                      <p:rCtr x="4600" y="-10400"/>
                                    </p:animMotion>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heel(1)">
                                      <p:cBhvr>
                                        <p:cTn id="30" dur="1000"/>
                                        <p:tgtEl>
                                          <p:spTgt spid="55"/>
                                        </p:tgtEl>
                                      </p:cBhvr>
                                    </p:animEffect>
                                  </p:childTnLst>
                                </p:cTn>
                              </p:par>
                            </p:childTnLst>
                          </p:cTn>
                        </p:par>
                        <p:par>
                          <p:cTn id="31" fill="hold">
                            <p:stCondLst>
                              <p:cond delay="4000"/>
                            </p:stCondLst>
                            <p:childTnLst>
                              <p:par>
                                <p:cTn id="32" presetID="23" presetClass="entr" presetSubtype="16"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p:cTn id="34" dur="500" fill="hold"/>
                                        <p:tgtEl>
                                          <p:spTgt spid="39"/>
                                        </p:tgtEl>
                                        <p:attrNameLst>
                                          <p:attrName>ppt_w</p:attrName>
                                        </p:attrNameLst>
                                      </p:cBhvr>
                                      <p:tavLst>
                                        <p:tav tm="0">
                                          <p:val>
                                            <p:fltVal val="0"/>
                                          </p:val>
                                        </p:tav>
                                        <p:tav tm="100000">
                                          <p:val>
                                            <p:strVal val="#ppt_w"/>
                                          </p:val>
                                        </p:tav>
                                      </p:tavLst>
                                    </p:anim>
                                    <p:anim calcmode="lin" valueType="num">
                                      <p:cBhvr>
                                        <p:cTn id="35" dur="500" fill="hold"/>
                                        <p:tgtEl>
                                          <p:spTgt spid="39"/>
                                        </p:tgtEl>
                                        <p:attrNameLst>
                                          <p:attrName>ppt_h</p:attrName>
                                        </p:attrNameLst>
                                      </p:cBhvr>
                                      <p:tavLst>
                                        <p:tav tm="0">
                                          <p:val>
                                            <p:fltVal val="0"/>
                                          </p:val>
                                        </p:tav>
                                        <p:tav tm="100000">
                                          <p:val>
                                            <p:strVal val="#ppt_h"/>
                                          </p:val>
                                        </p:tav>
                                      </p:tavLst>
                                    </p:anim>
                                  </p:childTnLst>
                                </p:cTn>
                              </p:par>
                              <p:par>
                                <p:cTn id="36" presetID="42" presetClass="path" presetSubtype="0" accel="50000" decel="50000" fill="hold" grpId="1" nodeType="withEffect">
                                  <p:stCondLst>
                                    <p:cond delay="0"/>
                                  </p:stCondLst>
                                  <p:childTnLst>
                                    <p:animMotion origin="layout" path="M -0.08802 0.22153 L 1.66667E-6 5.55112E-17 " pathEditMode="relative" rAng="0" ptsTypes="AA">
                                      <p:cBhvr>
                                        <p:cTn id="37" dur="500" fill="hold"/>
                                        <p:tgtEl>
                                          <p:spTgt spid="39"/>
                                        </p:tgtEl>
                                        <p:attrNameLst>
                                          <p:attrName>ppt_x</p:attrName>
                                          <p:attrName>ppt_y</p:attrName>
                                        </p:attrNameLst>
                                      </p:cBhvr>
                                      <p:rCtr x="4400" y="-11000"/>
                                    </p:animMotion>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500"/>
                                        <p:tgtEl>
                                          <p:spTgt spid="51"/>
                                        </p:tgtEl>
                                      </p:cBhvr>
                                    </p:animEffect>
                                  </p:childTnLst>
                                </p:cTn>
                              </p:par>
                            </p:childTnLst>
                          </p:cTn>
                        </p:par>
                        <p:par>
                          <p:cTn id="46" fill="hold">
                            <p:stCondLst>
                              <p:cond delay="5500"/>
                            </p:stCondLst>
                            <p:childTnLst>
                              <p:par>
                                <p:cTn id="47" presetID="21" presetClass="entr" presetSubtype="1"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heel(1)">
                                      <p:cBhvr>
                                        <p:cTn id="49" dur="1000"/>
                                        <p:tgtEl>
                                          <p:spTgt spid="52"/>
                                        </p:tgtEl>
                                      </p:cBhvr>
                                    </p:animEffect>
                                  </p:childTnLst>
                                </p:cTn>
                              </p:par>
                            </p:childTnLst>
                          </p:cTn>
                        </p:par>
                        <p:par>
                          <p:cTn id="50" fill="hold">
                            <p:stCondLst>
                              <p:cond delay="6500"/>
                            </p:stCondLst>
                            <p:childTnLst>
                              <p:par>
                                <p:cTn id="51" presetID="23" presetClass="entr" presetSubtype="16"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childTnLst>
                                </p:cTn>
                              </p:par>
                              <p:par>
                                <p:cTn id="55" presetID="42" presetClass="path" presetSubtype="0" accel="50000" decel="50000" fill="hold" grpId="1" nodeType="withEffect">
                                  <p:stCondLst>
                                    <p:cond delay="0"/>
                                  </p:stCondLst>
                                  <p:childTnLst>
                                    <p:animMotion origin="layout" path="M -0.0862 0.22199 L -8.33333E-7 3.33333E-6 " pathEditMode="relative" rAng="0" ptsTypes="AA">
                                      <p:cBhvr>
                                        <p:cTn id="56" dur="500" fill="hold"/>
                                        <p:tgtEl>
                                          <p:spTgt spid="46"/>
                                        </p:tgtEl>
                                        <p:attrNameLst>
                                          <p:attrName>ppt_x</p:attrName>
                                          <p:attrName>ppt_y</p:attrName>
                                        </p:attrNameLst>
                                      </p:cBhvr>
                                      <p:rCtr x="4300" y="-11000"/>
                                    </p:animMotion>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par>
                          <p:cTn id="61" fill="hold">
                            <p:stCondLst>
                              <p:cond delay="7500"/>
                            </p:stCondLst>
                            <p:childTnLst>
                              <p:par>
                                <p:cTn id="62" presetID="56" presetClass="entr" presetSubtype="0" fill="hold" grpId="0" nodeType="afterEffect">
                                  <p:stCondLst>
                                    <p:cond delay="0"/>
                                  </p:stCondLst>
                                  <p:iterate type="lt">
                                    <p:tmPct val="10000"/>
                                  </p:iterate>
                                  <p:childTnLst>
                                    <p:set>
                                      <p:cBhvr>
                                        <p:cTn id="63" dur="1" fill="hold">
                                          <p:stCondLst>
                                            <p:cond delay="0"/>
                                          </p:stCondLst>
                                        </p:cTn>
                                        <p:tgtEl>
                                          <p:spTgt spid="87"/>
                                        </p:tgtEl>
                                        <p:attrNameLst>
                                          <p:attrName>style.visibility</p:attrName>
                                        </p:attrNameLst>
                                      </p:cBhvr>
                                      <p:to>
                                        <p:strVal val="visible"/>
                                      </p:to>
                                    </p:set>
                                    <p:anim by="(-#ppt_w*2)" calcmode="lin" valueType="num">
                                      <p:cBhvr rctx="PPT">
                                        <p:cTn id="64" dur="250" autoRev="1" fill="hold">
                                          <p:stCondLst>
                                            <p:cond delay="0"/>
                                          </p:stCondLst>
                                        </p:cTn>
                                        <p:tgtEl>
                                          <p:spTgt spid="87"/>
                                        </p:tgtEl>
                                        <p:attrNameLst>
                                          <p:attrName>ppt_w</p:attrName>
                                        </p:attrNameLst>
                                      </p:cBhvr>
                                    </p:anim>
                                    <p:anim by="(#ppt_w*0.50)" calcmode="lin" valueType="num">
                                      <p:cBhvr>
                                        <p:cTn id="65" dur="250" decel="50000" autoRev="1" fill="hold">
                                          <p:stCondLst>
                                            <p:cond delay="0"/>
                                          </p:stCondLst>
                                        </p:cTn>
                                        <p:tgtEl>
                                          <p:spTgt spid="87"/>
                                        </p:tgtEl>
                                        <p:attrNameLst>
                                          <p:attrName>ppt_x</p:attrName>
                                        </p:attrNameLst>
                                      </p:cBhvr>
                                    </p:anim>
                                    <p:anim from="(-#ppt_h/2)" to="(#ppt_y)" calcmode="lin" valueType="num">
                                      <p:cBhvr>
                                        <p:cTn id="66" dur="500" fill="hold">
                                          <p:stCondLst>
                                            <p:cond delay="0"/>
                                          </p:stCondLst>
                                        </p:cTn>
                                        <p:tgtEl>
                                          <p:spTgt spid="87"/>
                                        </p:tgtEl>
                                        <p:attrNameLst>
                                          <p:attrName>ppt_y</p:attrName>
                                        </p:attrNameLst>
                                      </p:cBhvr>
                                    </p:anim>
                                    <p:animRot by="21600000">
                                      <p:cBhvr>
                                        <p:cTn id="67" dur="500" fill="hold">
                                          <p:stCondLst>
                                            <p:cond delay="0"/>
                                          </p:stCondLst>
                                        </p:cTn>
                                        <p:tgtEl>
                                          <p:spTgt spid="87"/>
                                        </p:tgtEl>
                                        <p:attrNameLst>
                                          <p:attrName>r</p:attrName>
                                        </p:attrNameLst>
                                      </p:cBhvr>
                                    </p:animRot>
                                  </p:childTnLst>
                                </p:cTn>
                              </p:par>
                            </p:childTnLst>
                          </p:cTn>
                        </p:par>
                        <p:par>
                          <p:cTn id="68" fill="hold">
                            <p:stCondLst>
                              <p:cond delay="8149"/>
                            </p:stCondLst>
                            <p:childTnLst>
                              <p:par>
                                <p:cTn id="69" presetID="22" presetClass="entr" presetSubtype="8" fill="hold" nodeType="after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wipe(left)">
                                      <p:cBhvr>
                                        <p:cTn id="71" dur="500"/>
                                        <p:tgtEl>
                                          <p:spTgt spid="95"/>
                                        </p:tgtEl>
                                      </p:cBhvr>
                                    </p:animEffect>
                                  </p:childTnLst>
                                </p:cTn>
                              </p:par>
                            </p:childTnLst>
                          </p:cTn>
                        </p:par>
                        <p:par>
                          <p:cTn id="72" fill="hold">
                            <p:stCondLst>
                              <p:cond delay="8649"/>
                            </p:stCondLst>
                            <p:childTnLst>
                              <p:par>
                                <p:cTn id="73" presetID="22" presetClass="entr" presetSubtype="8" fill="hold" grpId="0" nodeType="after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wipe(left)">
                                      <p:cBhvr>
                                        <p:cTn id="75" dur="500"/>
                                        <p:tgtEl>
                                          <p:spTgt spid="88"/>
                                        </p:tgtEl>
                                      </p:cBhvr>
                                    </p:animEffect>
                                  </p:childTnLst>
                                </p:cTn>
                              </p:par>
                            </p:childTnLst>
                          </p:cTn>
                        </p:par>
                        <p:par>
                          <p:cTn id="76" fill="hold">
                            <p:stCondLst>
                              <p:cond delay="9149"/>
                            </p:stCondLst>
                            <p:childTnLst>
                              <p:par>
                                <p:cTn id="77" presetID="56" presetClass="entr" presetSubtype="0" fill="hold" grpId="0" nodeType="afterEffect">
                                  <p:stCondLst>
                                    <p:cond delay="0"/>
                                  </p:stCondLst>
                                  <p:iterate type="lt">
                                    <p:tmPct val="10000"/>
                                  </p:iterate>
                                  <p:childTnLst>
                                    <p:set>
                                      <p:cBhvr>
                                        <p:cTn id="78" dur="1" fill="hold">
                                          <p:stCondLst>
                                            <p:cond delay="0"/>
                                          </p:stCondLst>
                                        </p:cTn>
                                        <p:tgtEl>
                                          <p:spTgt spid="89"/>
                                        </p:tgtEl>
                                        <p:attrNameLst>
                                          <p:attrName>style.visibility</p:attrName>
                                        </p:attrNameLst>
                                      </p:cBhvr>
                                      <p:to>
                                        <p:strVal val="visible"/>
                                      </p:to>
                                    </p:set>
                                    <p:anim by="(-#ppt_w*2)" calcmode="lin" valueType="num">
                                      <p:cBhvr rctx="PPT">
                                        <p:cTn id="79" dur="250" autoRev="1" fill="hold">
                                          <p:stCondLst>
                                            <p:cond delay="0"/>
                                          </p:stCondLst>
                                        </p:cTn>
                                        <p:tgtEl>
                                          <p:spTgt spid="89"/>
                                        </p:tgtEl>
                                        <p:attrNameLst>
                                          <p:attrName>ppt_w</p:attrName>
                                        </p:attrNameLst>
                                      </p:cBhvr>
                                    </p:anim>
                                    <p:anim by="(#ppt_w*0.50)" calcmode="lin" valueType="num">
                                      <p:cBhvr>
                                        <p:cTn id="80" dur="250" decel="50000" autoRev="1" fill="hold">
                                          <p:stCondLst>
                                            <p:cond delay="0"/>
                                          </p:stCondLst>
                                        </p:cTn>
                                        <p:tgtEl>
                                          <p:spTgt spid="89"/>
                                        </p:tgtEl>
                                        <p:attrNameLst>
                                          <p:attrName>ppt_x</p:attrName>
                                        </p:attrNameLst>
                                      </p:cBhvr>
                                    </p:anim>
                                    <p:anim from="(-#ppt_h/2)" to="(#ppt_y)" calcmode="lin" valueType="num">
                                      <p:cBhvr>
                                        <p:cTn id="81" dur="500" fill="hold">
                                          <p:stCondLst>
                                            <p:cond delay="0"/>
                                          </p:stCondLst>
                                        </p:cTn>
                                        <p:tgtEl>
                                          <p:spTgt spid="89"/>
                                        </p:tgtEl>
                                        <p:attrNameLst>
                                          <p:attrName>ppt_y</p:attrName>
                                        </p:attrNameLst>
                                      </p:cBhvr>
                                    </p:anim>
                                    <p:animRot by="21600000">
                                      <p:cBhvr>
                                        <p:cTn id="82" dur="500" fill="hold">
                                          <p:stCondLst>
                                            <p:cond delay="0"/>
                                          </p:stCondLst>
                                        </p:cTn>
                                        <p:tgtEl>
                                          <p:spTgt spid="89"/>
                                        </p:tgtEl>
                                        <p:attrNameLst>
                                          <p:attrName>r</p:attrName>
                                        </p:attrNameLst>
                                      </p:cBhvr>
                                    </p:animRot>
                                  </p:childTnLst>
                                </p:cTn>
                              </p:par>
                            </p:childTnLst>
                          </p:cTn>
                        </p:par>
                        <p:par>
                          <p:cTn id="83" fill="hold">
                            <p:stCondLst>
                              <p:cond delay="9800"/>
                            </p:stCondLst>
                            <p:childTnLst>
                              <p:par>
                                <p:cTn id="84" presetID="22" presetClass="entr" presetSubtype="8" fill="hold" nodeType="afterEffect">
                                  <p:stCondLst>
                                    <p:cond delay="0"/>
                                  </p:stCondLst>
                                  <p:childTnLst>
                                    <p:set>
                                      <p:cBhvr>
                                        <p:cTn id="85" dur="1" fill="hold">
                                          <p:stCondLst>
                                            <p:cond delay="0"/>
                                          </p:stCondLst>
                                        </p:cTn>
                                        <p:tgtEl>
                                          <p:spTgt spid="96"/>
                                        </p:tgtEl>
                                        <p:attrNameLst>
                                          <p:attrName>style.visibility</p:attrName>
                                        </p:attrNameLst>
                                      </p:cBhvr>
                                      <p:to>
                                        <p:strVal val="visible"/>
                                      </p:to>
                                    </p:set>
                                    <p:animEffect transition="in" filter="wipe(left)">
                                      <p:cBhvr>
                                        <p:cTn id="86" dur="500"/>
                                        <p:tgtEl>
                                          <p:spTgt spid="96"/>
                                        </p:tgtEl>
                                      </p:cBhvr>
                                    </p:animEffect>
                                  </p:childTnLst>
                                </p:cTn>
                              </p:par>
                            </p:childTnLst>
                          </p:cTn>
                        </p:par>
                        <p:par>
                          <p:cTn id="87" fill="hold">
                            <p:stCondLst>
                              <p:cond delay="10300"/>
                            </p:stCondLst>
                            <p:childTnLst>
                              <p:par>
                                <p:cTn id="88" presetID="22" presetClass="entr" presetSubtype="8" fill="hold" grpId="0" nodeType="afterEffect">
                                  <p:stCondLst>
                                    <p:cond delay="0"/>
                                  </p:stCondLst>
                                  <p:childTnLst>
                                    <p:set>
                                      <p:cBhvr>
                                        <p:cTn id="89" dur="1" fill="hold">
                                          <p:stCondLst>
                                            <p:cond delay="0"/>
                                          </p:stCondLst>
                                        </p:cTn>
                                        <p:tgtEl>
                                          <p:spTgt spid="90"/>
                                        </p:tgtEl>
                                        <p:attrNameLst>
                                          <p:attrName>style.visibility</p:attrName>
                                        </p:attrNameLst>
                                      </p:cBhvr>
                                      <p:to>
                                        <p:strVal val="visible"/>
                                      </p:to>
                                    </p:set>
                                    <p:animEffect transition="in" filter="wipe(left)">
                                      <p:cBhvr>
                                        <p:cTn id="90" dur="500"/>
                                        <p:tgtEl>
                                          <p:spTgt spid="90"/>
                                        </p:tgtEl>
                                      </p:cBhvr>
                                    </p:animEffect>
                                  </p:childTnLst>
                                </p:cTn>
                              </p:par>
                            </p:childTnLst>
                          </p:cTn>
                        </p:par>
                        <p:par>
                          <p:cTn id="91" fill="hold">
                            <p:stCondLst>
                              <p:cond delay="10800"/>
                            </p:stCondLst>
                            <p:childTnLst>
                              <p:par>
                                <p:cTn id="92" presetID="56" presetClass="entr" presetSubtype="0" fill="hold" grpId="0" nodeType="afterEffect">
                                  <p:stCondLst>
                                    <p:cond delay="0"/>
                                  </p:stCondLst>
                                  <p:iterate type="lt">
                                    <p:tmPct val="10000"/>
                                  </p:iterate>
                                  <p:childTnLst>
                                    <p:set>
                                      <p:cBhvr>
                                        <p:cTn id="93" dur="1" fill="hold">
                                          <p:stCondLst>
                                            <p:cond delay="0"/>
                                          </p:stCondLst>
                                        </p:cTn>
                                        <p:tgtEl>
                                          <p:spTgt spid="91"/>
                                        </p:tgtEl>
                                        <p:attrNameLst>
                                          <p:attrName>style.visibility</p:attrName>
                                        </p:attrNameLst>
                                      </p:cBhvr>
                                      <p:to>
                                        <p:strVal val="visible"/>
                                      </p:to>
                                    </p:set>
                                    <p:anim by="(-#ppt_w*2)" calcmode="lin" valueType="num">
                                      <p:cBhvr rctx="PPT">
                                        <p:cTn id="94" dur="250" autoRev="1" fill="hold">
                                          <p:stCondLst>
                                            <p:cond delay="0"/>
                                          </p:stCondLst>
                                        </p:cTn>
                                        <p:tgtEl>
                                          <p:spTgt spid="91"/>
                                        </p:tgtEl>
                                        <p:attrNameLst>
                                          <p:attrName>ppt_w</p:attrName>
                                        </p:attrNameLst>
                                      </p:cBhvr>
                                    </p:anim>
                                    <p:anim by="(#ppt_w*0.50)" calcmode="lin" valueType="num">
                                      <p:cBhvr>
                                        <p:cTn id="95" dur="250" decel="50000" autoRev="1" fill="hold">
                                          <p:stCondLst>
                                            <p:cond delay="0"/>
                                          </p:stCondLst>
                                        </p:cTn>
                                        <p:tgtEl>
                                          <p:spTgt spid="91"/>
                                        </p:tgtEl>
                                        <p:attrNameLst>
                                          <p:attrName>ppt_x</p:attrName>
                                        </p:attrNameLst>
                                      </p:cBhvr>
                                    </p:anim>
                                    <p:anim from="(-#ppt_h/2)" to="(#ppt_y)" calcmode="lin" valueType="num">
                                      <p:cBhvr>
                                        <p:cTn id="96" dur="500" fill="hold">
                                          <p:stCondLst>
                                            <p:cond delay="0"/>
                                          </p:stCondLst>
                                        </p:cTn>
                                        <p:tgtEl>
                                          <p:spTgt spid="91"/>
                                        </p:tgtEl>
                                        <p:attrNameLst>
                                          <p:attrName>ppt_y</p:attrName>
                                        </p:attrNameLst>
                                      </p:cBhvr>
                                    </p:anim>
                                    <p:animRot by="21600000">
                                      <p:cBhvr>
                                        <p:cTn id="97" dur="500" fill="hold">
                                          <p:stCondLst>
                                            <p:cond delay="0"/>
                                          </p:stCondLst>
                                        </p:cTn>
                                        <p:tgtEl>
                                          <p:spTgt spid="91"/>
                                        </p:tgtEl>
                                        <p:attrNameLst>
                                          <p:attrName>r</p:attrName>
                                        </p:attrNameLst>
                                      </p:cBhvr>
                                    </p:animRot>
                                  </p:childTnLst>
                                </p:cTn>
                              </p:par>
                            </p:childTnLst>
                          </p:cTn>
                        </p:par>
                        <p:par>
                          <p:cTn id="98" fill="hold">
                            <p:stCondLst>
                              <p:cond delay="11449"/>
                            </p:stCondLst>
                            <p:childTnLst>
                              <p:par>
                                <p:cTn id="99" presetID="22" presetClass="entr" presetSubtype="8" fill="hold" nodeType="afterEffect">
                                  <p:stCondLst>
                                    <p:cond delay="0"/>
                                  </p:stCondLst>
                                  <p:childTnLst>
                                    <p:set>
                                      <p:cBhvr>
                                        <p:cTn id="100" dur="1" fill="hold">
                                          <p:stCondLst>
                                            <p:cond delay="0"/>
                                          </p:stCondLst>
                                        </p:cTn>
                                        <p:tgtEl>
                                          <p:spTgt spid="97"/>
                                        </p:tgtEl>
                                        <p:attrNameLst>
                                          <p:attrName>style.visibility</p:attrName>
                                        </p:attrNameLst>
                                      </p:cBhvr>
                                      <p:to>
                                        <p:strVal val="visible"/>
                                      </p:to>
                                    </p:set>
                                    <p:animEffect transition="in" filter="wipe(left)">
                                      <p:cBhvr>
                                        <p:cTn id="101" dur="500"/>
                                        <p:tgtEl>
                                          <p:spTgt spid="97"/>
                                        </p:tgtEl>
                                      </p:cBhvr>
                                    </p:animEffect>
                                  </p:childTnLst>
                                </p:cTn>
                              </p:par>
                            </p:childTnLst>
                          </p:cTn>
                        </p:par>
                        <p:par>
                          <p:cTn id="102" fill="hold">
                            <p:stCondLst>
                              <p:cond delay="11949"/>
                            </p:stCondLst>
                            <p:childTnLst>
                              <p:par>
                                <p:cTn id="103" presetID="22" presetClass="entr" presetSubtype="8" fill="hold" grpId="0" nodeType="after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wipe(left)">
                                      <p:cBhvr>
                                        <p:cTn id="105" dur="500"/>
                                        <p:tgtEl>
                                          <p:spTgt spid="92"/>
                                        </p:tgtEl>
                                      </p:cBhvr>
                                    </p:animEffect>
                                  </p:childTnLst>
                                </p:cTn>
                              </p:par>
                            </p:childTnLst>
                          </p:cTn>
                        </p:par>
                        <p:par>
                          <p:cTn id="106" fill="hold">
                            <p:stCondLst>
                              <p:cond delay="12449"/>
                            </p:stCondLst>
                            <p:childTnLst>
                              <p:par>
                                <p:cTn id="107" presetID="23" presetClass="entr" presetSubtype="32" fill="hold" grpId="0" nodeType="afterEffect">
                                  <p:stCondLst>
                                    <p:cond delay="0"/>
                                  </p:stCondLst>
                                  <p:childTnLst>
                                    <p:set>
                                      <p:cBhvr>
                                        <p:cTn id="108" dur="1" fill="hold">
                                          <p:stCondLst>
                                            <p:cond delay="0"/>
                                          </p:stCondLst>
                                        </p:cTn>
                                        <p:tgtEl>
                                          <p:spTgt spid="93"/>
                                        </p:tgtEl>
                                        <p:attrNameLst>
                                          <p:attrName>style.visibility</p:attrName>
                                        </p:attrNameLst>
                                      </p:cBhvr>
                                      <p:to>
                                        <p:strVal val="visible"/>
                                      </p:to>
                                    </p:set>
                                    <p:anim calcmode="lin" valueType="num">
                                      <p:cBhvr>
                                        <p:cTn id="109" dur="500" fill="hold"/>
                                        <p:tgtEl>
                                          <p:spTgt spid="93"/>
                                        </p:tgtEl>
                                        <p:attrNameLst>
                                          <p:attrName>ppt_w</p:attrName>
                                        </p:attrNameLst>
                                      </p:cBhvr>
                                      <p:tavLst>
                                        <p:tav tm="0">
                                          <p:val>
                                            <p:strVal val="4*#ppt_w"/>
                                          </p:val>
                                        </p:tav>
                                        <p:tav tm="100000">
                                          <p:val>
                                            <p:strVal val="#ppt_w"/>
                                          </p:val>
                                        </p:tav>
                                      </p:tavLst>
                                    </p:anim>
                                    <p:anim calcmode="lin" valueType="num">
                                      <p:cBhvr>
                                        <p:cTn id="110" dur="500" fill="hold"/>
                                        <p:tgtEl>
                                          <p:spTgt spid="93"/>
                                        </p:tgtEl>
                                        <p:attrNameLst>
                                          <p:attrName>ppt_h</p:attrName>
                                        </p:attrNameLst>
                                      </p:cBhvr>
                                      <p:tavLst>
                                        <p:tav tm="0">
                                          <p:val>
                                            <p:strVal val="4*#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2" presetClass="entr" presetSubtype="4"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anim calcmode="lin" valueType="num">
                                      <p:cBhvr additive="base">
                                        <p:cTn id="115" dur="1000"/>
                                        <p:tgtEl>
                                          <p:spTgt spid="94"/>
                                        </p:tgtEl>
                                        <p:attrNameLst>
                                          <p:attrName>ppt_y</p:attrName>
                                        </p:attrNameLst>
                                      </p:cBhvr>
                                      <p:tavLst>
                                        <p:tav tm="0">
                                          <p:val>
                                            <p:strVal val="#ppt_y+#ppt_h*1.125000"/>
                                          </p:val>
                                        </p:tav>
                                        <p:tav tm="100000">
                                          <p:val>
                                            <p:strVal val="#ppt_y"/>
                                          </p:val>
                                        </p:tav>
                                      </p:tavLst>
                                    </p:anim>
                                    <p:animEffect transition="in" filter="wipe(up)">
                                      <p:cBhvr>
                                        <p:cTn id="116"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8" grpId="1" animBg="1"/>
      <p:bldP spid="39" grpId="0" animBg="1"/>
      <p:bldP spid="39" grpId="1" animBg="1"/>
      <p:bldP spid="46" grpId="0" animBg="1"/>
      <p:bldP spid="46" grpId="1" animBg="1"/>
      <p:bldP spid="47" grpId="0" animBg="1"/>
      <p:bldP spid="48" grpId="0" animBg="1"/>
      <p:bldP spid="49" grpId="0" animBg="1"/>
      <p:bldP spid="50" grpId="0" animBg="1"/>
      <p:bldP spid="51" grpId="0" animBg="1"/>
      <p:bldP spid="87" grpId="0" autoUpdateAnimBg="0"/>
      <p:bldP spid="88" grpId="0" autoUpdateAnimBg="0"/>
      <p:bldP spid="89" grpId="0" autoUpdateAnimBg="0"/>
      <p:bldP spid="90" grpId="0" autoUpdateAnimBg="0"/>
      <p:bldP spid="91" grpId="0" autoUpdateAnimBg="0"/>
      <p:bldP spid="92" grpId="0" autoUpdateAnimBg="0"/>
      <p:bldP spid="93" grpId="0" autoUpdateAnimBg="0"/>
      <p:bldP spid="9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燕尾形 35"/>
          <p:cNvSpPr/>
          <p:nvPr/>
        </p:nvSpPr>
        <p:spPr>
          <a:xfrm>
            <a:off x="2291627" y="246730"/>
            <a:ext cx="1696599" cy="324036"/>
          </a:xfrm>
          <a:prstGeom prst="chevron">
            <a:avLst>
              <a:gd name="adj" fmla="val 26719"/>
            </a:avLst>
          </a:prstGeom>
          <a:solidFill>
            <a:srgbClr val="FF99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7"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2. </a:t>
            </a:r>
            <a:r>
              <a:rPr lang="zh-CN" altLang="en-US" sz="1600" b="0" dirty="0">
                <a:solidFill>
                  <a:schemeClr val="bg1"/>
                </a:solidFill>
                <a:latin typeface="Impact" panose="020B0806030902050204" pitchFamily="34" charset="0"/>
                <a:ea typeface="微软雅黑" panose="020B0503020204020204" pitchFamily="34" charset="-122"/>
              </a:rPr>
              <a:t>工作完成情况</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4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AutoShape 10"/>
          <p:cNvSpPr>
            <a:spLocks noChangeArrowheads="1"/>
          </p:cNvSpPr>
          <p:nvPr/>
        </p:nvSpPr>
        <p:spPr bwMode="auto">
          <a:xfrm rot="16200000">
            <a:off x="3894259" y="-1051312"/>
            <a:ext cx="1398833" cy="7676197"/>
          </a:xfrm>
          <a:prstGeom prst="downArrow">
            <a:avLst>
              <a:gd name="adj1" fmla="val 49065"/>
              <a:gd name="adj2" fmla="val 44827"/>
            </a:avLst>
          </a:prstGeom>
          <a:solidFill>
            <a:srgbClr val="7030A0"/>
          </a:solidFill>
          <a:ln>
            <a:noFill/>
          </a:ln>
        </p:spPr>
        <p:txBody>
          <a:bodyPr vert="eaVert" lIns="91428" tIns="45714" rIns="91428" bIns="45714"/>
          <a:lstStyle/>
          <a:p>
            <a:endParaRPr lang="zh-CN" altLang="en-US" sz="2000">
              <a:solidFill>
                <a:schemeClr val="bg1"/>
              </a:solidFill>
              <a:latin typeface="微软雅黑" panose="020B0503020204020204" pitchFamily="34" charset="-122"/>
              <a:ea typeface="微软雅黑" panose="020B0503020204020204" pitchFamily="34" charset="-122"/>
            </a:endParaRPr>
          </a:p>
        </p:txBody>
      </p:sp>
      <p:grpSp>
        <p:nvGrpSpPr>
          <p:cNvPr id="53" name="组合 52"/>
          <p:cNvGrpSpPr/>
          <p:nvPr/>
        </p:nvGrpSpPr>
        <p:grpSpPr bwMode="auto">
          <a:xfrm>
            <a:off x="2589801" y="2052540"/>
            <a:ext cx="1701613" cy="1539687"/>
            <a:chOff x="1214414" y="2786058"/>
            <a:chExt cx="1935848" cy="1751017"/>
          </a:xfrm>
        </p:grpSpPr>
        <p:grpSp>
          <p:nvGrpSpPr>
            <p:cNvPr id="54" name="Group 6"/>
            <p:cNvGrpSpPr/>
            <p:nvPr/>
          </p:nvGrpSpPr>
          <p:grpSpPr bwMode="auto">
            <a:xfrm>
              <a:off x="1295400" y="2786058"/>
              <a:ext cx="1753450" cy="1751017"/>
              <a:chOff x="1823" y="2371"/>
              <a:chExt cx="1801" cy="1801"/>
            </a:xfrm>
          </p:grpSpPr>
          <p:sp>
            <p:nvSpPr>
              <p:cNvPr id="56"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7" name="Oval 8"/>
              <p:cNvSpPr>
                <a:spLocks noChangeArrowheads="1"/>
              </p:cNvSpPr>
              <p:nvPr/>
            </p:nvSpPr>
            <p:spPr bwMode="auto">
              <a:xfrm>
                <a:off x="1945" y="2493"/>
                <a:ext cx="1556" cy="1556"/>
              </a:xfrm>
              <a:prstGeom prst="ellipse">
                <a:avLst/>
              </a:prstGeom>
              <a:solidFill>
                <a:srgbClr val="FF9900"/>
              </a:solidFill>
              <a:ln w="38100">
                <a:solidFill>
                  <a:srgbClr val="FFFFFF"/>
                </a:solidFill>
                <a:round/>
              </a:ln>
            </p:spPr>
            <p:txBody>
              <a:bodyPr/>
              <a:lstStyle/>
              <a:p>
                <a:pP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55" name="Text Box 9"/>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dirty="0">
                  <a:solidFill>
                    <a:schemeClr val="bg1"/>
                  </a:solidFill>
                  <a:latin typeface="微软雅黑" panose="020B0503020204020204" pitchFamily="34" charset="-122"/>
                  <a:ea typeface="微软雅黑" panose="020B0503020204020204" pitchFamily="34" charset="-122"/>
                </a:rPr>
                <a:t>写入文本</a:t>
              </a:r>
            </a:p>
          </p:txBody>
        </p:sp>
      </p:grpSp>
      <p:grpSp>
        <p:nvGrpSpPr>
          <p:cNvPr id="58" name="组合 57"/>
          <p:cNvGrpSpPr/>
          <p:nvPr/>
        </p:nvGrpSpPr>
        <p:grpSpPr bwMode="auto">
          <a:xfrm>
            <a:off x="4291413" y="2052540"/>
            <a:ext cx="1701612" cy="1539687"/>
            <a:chOff x="1214414" y="2786058"/>
            <a:chExt cx="1935848" cy="1751017"/>
          </a:xfrm>
        </p:grpSpPr>
        <p:grpSp>
          <p:nvGrpSpPr>
            <p:cNvPr id="59" name="Group 6"/>
            <p:cNvGrpSpPr/>
            <p:nvPr/>
          </p:nvGrpSpPr>
          <p:grpSpPr bwMode="auto">
            <a:xfrm>
              <a:off x="1295400" y="2786058"/>
              <a:ext cx="1753450" cy="1751017"/>
              <a:chOff x="1823" y="2371"/>
              <a:chExt cx="1801" cy="1801"/>
            </a:xfrm>
          </p:grpSpPr>
          <p:sp>
            <p:nvSpPr>
              <p:cNvPr id="92"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93" name="Oval 8"/>
              <p:cNvSpPr>
                <a:spLocks noChangeArrowheads="1"/>
              </p:cNvSpPr>
              <p:nvPr/>
            </p:nvSpPr>
            <p:spPr bwMode="auto">
              <a:xfrm>
                <a:off x="1945" y="2493"/>
                <a:ext cx="1556" cy="1556"/>
              </a:xfrm>
              <a:prstGeom prst="ellipse">
                <a:avLst/>
              </a:prstGeom>
              <a:solidFill>
                <a:schemeClr val="accent3"/>
              </a:solidFill>
              <a:ln w="38100">
                <a:solidFill>
                  <a:srgbClr val="FFFFFF"/>
                </a:solidFill>
                <a:round/>
              </a:ln>
            </p:spPr>
            <p:txBody>
              <a:bodyPr/>
              <a:lstStyle/>
              <a:p>
                <a:pP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60"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dirty="0">
                  <a:solidFill>
                    <a:schemeClr val="bg1"/>
                  </a:solidFill>
                  <a:latin typeface="微软雅黑" panose="020B0503020204020204" pitchFamily="34" charset="-122"/>
                  <a:ea typeface="微软雅黑" panose="020B0503020204020204" pitchFamily="34" charset="-122"/>
                </a:rPr>
                <a:t>写入文本</a:t>
              </a:r>
            </a:p>
          </p:txBody>
        </p:sp>
      </p:grpSp>
      <p:grpSp>
        <p:nvGrpSpPr>
          <p:cNvPr id="94" name="组合 93"/>
          <p:cNvGrpSpPr/>
          <p:nvPr/>
        </p:nvGrpSpPr>
        <p:grpSpPr bwMode="auto">
          <a:xfrm>
            <a:off x="6009777" y="2052540"/>
            <a:ext cx="1701613" cy="1539687"/>
            <a:chOff x="1214414" y="2786058"/>
            <a:chExt cx="1935848" cy="1751017"/>
          </a:xfrm>
        </p:grpSpPr>
        <p:grpSp>
          <p:nvGrpSpPr>
            <p:cNvPr id="95" name="Group 6"/>
            <p:cNvGrpSpPr/>
            <p:nvPr/>
          </p:nvGrpSpPr>
          <p:grpSpPr bwMode="auto">
            <a:xfrm>
              <a:off x="1295400" y="2786058"/>
              <a:ext cx="1753450" cy="1751017"/>
              <a:chOff x="1823" y="2371"/>
              <a:chExt cx="1801" cy="1801"/>
            </a:xfrm>
          </p:grpSpPr>
          <p:sp>
            <p:nvSpPr>
              <p:cNvPr id="97"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98" name="Oval 8"/>
              <p:cNvSpPr>
                <a:spLocks noChangeArrowheads="1"/>
              </p:cNvSpPr>
              <p:nvPr/>
            </p:nvSpPr>
            <p:spPr bwMode="auto">
              <a:xfrm>
                <a:off x="1945" y="2493"/>
                <a:ext cx="1556" cy="1556"/>
              </a:xfrm>
              <a:prstGeom prst="ellipse">
                <a:avLst/>
              </a:prstGeom>
              <a:solidFill>
                <a:schemeClr val="accent4"/>
              </a:solidFill>
              <a:ln w="38100">
                <a:solidFill>
                  <a:srgbClr val="FFFFFF"/>
                </a:solidFill>
                <a:round/>
              </a:ln>
            </p:spPr>
            <p:txBody>
              <a:bodyPr/>
              <a:lstStyle/>
              <a:p>
                <a:pP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96"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dirty="0">
                  <a:solidFill>
                    <a:schemeClr val="bg1"/>
                  </a:solidFill>
                  <a:latin typeface="微软雅黑" panose="020B0503020204020204" pitchFamily="34" charset="-122"/>
                  <a:ea typeface="微软雅黑" panose="020B0503020204020204" pitchFamily="34" charset="-122"/>
                </a:rPr>
                <a:t>写入文本</a:t>
              </a:r>
            </a:p>
          </p:txBody>
        </p:sp>
      </p:grpSp>
      <p:grpSp>
        <p:nvGrpSpPr>
          <p:cNvPr id="99" name="组合 98"/>
          <p:cNvGrpSpPr/>
          <p:nvPr/>
        </p:nvGrpSpPr>
        <p:grpSpPr bwMode="auto">
          <a:xfrm>
            <a:off x="925966" y="2052540"/>
            <a:ext cx="1701613" cy="1539687"/>
            <a:chOff x="1214414" y="2786058"/>
            <a:chExt cx="1935848" cy="1751017"/>
          </a:xfrm>
        </p:grpSpPr>
        <p:grpSp>
          <p:nvGrpSpPr>
            <p:cNvPr id="100" name="Group 6"/>
            <p:cNvGrpSpPr/>
            <p:nvPr/>
          </p:nvGrpSpPr>
          <p:grpSpPr bwMode="auto">
            <a:xfrm>
              <a:off x="1295400" y="2786058"/>
              <a:ext cx="1753450" cy="1751017"/>
              <a:chOff x="1823" y="2371"/>
              <a:chExt cx="1801" cy="1801"/>
            </a:xfrm>
          </p:grpSpPr>
          <p:sp>
            <p:nvSpPr>
              <p:cNvPr id="102"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3" name="Oval 8"/>
              <p:cNvSpPr>
                <a:spLocks noChangeArrowheads="1"/>
              </p:cNvSpPr>
              <p:nvPr/>
            </p:nvSpPr>
            <p:spPr bwMode="auto">
              <a:xfrm>
                <a:off x="1946" y="2493"/>
                <a:ext cx="1556" cy="1556"/>
              </a:xfrm>
              <a:prstGeom prst="ellipse">
                <a:avLst/>
              </a:prstGeom>
              <a:solidFill>
                <a:schemeClr val="bg2"/>
              </a:solidFill>
              <a:ln w="38100">
                <a:solidFill>
                  <a:srgbClr val="FFFFFF"/>
                </a:solidFill>
                <a:round/>
              </a:ln>
            </p:spPr>
            <p:txBody>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101"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dirty="0">
                  <a:solidFill>
                    <a:schemeClr val="bg1"/>
                  </a:solidFill>
                  <a:latin typeface="微软雅黑" panose="020B0503020204020204" pitchFamily="34" charset="-122"/>
                  <a:ea typeface="微软雅黑" panose="020B0503020204020204" pitchFamily="34" charset="-122"/>
                </a:rPr>
                <a:t>写入文本</a:t>
              </a:r>
            </a:p>
          </p:txBody>
        </p:sp>
      </p:grpSp>
      <p:sp>
        <p:nvSpPr>
          <p:cNvPr id="104" name="矩形标注 103"/>
          <p:cNvSpPr/>
          <p:nvPr/>
        </p:nvSpPr>
        <p:spPr>
          <a:xfrm>
            <a:off x="2921467" y="3870324"/>
            <a:ext cx="1477858" cy="45719"/>
          </a:xfrm>
          <a:prstGeom prst="wedgeRectCallout">
            <a:avLst>
              <a:gd name="adj1" fmla="val -17526"/>
              <a:gd name="adj2" fmla="val -50946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solidFill>
                <a:schemeClr val="tx1">
                  <a:lumMod val="85000"/>
                  <a:lumOff val="15000"/>
                </a:schemeClr>
              </a:solidFill>
            </a:endParaRPr>
          </a:p>
        </p:txBody>
      </p:sp>
      <p:sp>
        <p:nvSpPr>
          <p:cNvPr id="105" name="矩形标注 104"/>
          <p:cNvSpPr/>
          <p:nvPr/>
        </p:nvSpPr>
        <p:spPr>
          <a:xfrm>
            <a:off x="1230310" y="1705920"/>
            <a:ext cx="1584840" cy="64140"/>
          </a:xfrm>
          <a:prstGeom prst="wedgeRectCallout">
            <a:avLst>
              <a:gd name="adj1" fmla="val -23398"/>
              <a:gd name="adj2" fmla="val 40329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solidFill>
                <a:schemeClr val="tx1">
                  <a:lumMod val="85000"/>
                  <a:lumOff val="15000"/>
                </a:schemeClr>
              </a:solidFill>
            </a:endParaRPr>
          </a:p>
        </p:txBody>
      </p:sp>
      <p:sp>
        <p:nvSpPr>
          <p:cNvPr id="106" name="Rectangle 28"/>
          <p:cNvSpPr>
            <a:spLocks noChangeArrowheads="1"/>
          </p:cNvSpPr>
          <p:nvPr/>
        </p:nvSpPr>
        <p:spPr bwMode="auto">
          <a:xfrm>
            <a:off x="2901119" y="3908428"/>
            <a:ext cx="1475159"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p:txBody>
      </p:sp>
      <p:sp>
        <p:nvSpPr>
          <p:cNvPr id="107" name="Rectangle 28"/>
          <p:cNvSpPr>
            <a:spLocks noChangeArrowheads="1"/>
          </p:cNvSpPr>
          <p:nvPr/>
        </p:nvSpPr>
        <p:spPr bwMode="auto">
          <a:xfrm>
            <a:off x="1297382" y="1163407"/>
            <a:ext cx="1475159"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p:txBody>
      </p:sp>
      <p:sp>
        <p:nvSpPr>
          <p:cNvPr id="108" name="矩形标注 107"/>
          <p:cNvSpPr/>
          <p:nvPr/>
        </p:nvSpPr>
        <p:spPr>
          <a:xfrm>
            <a:off x="4542677" y="1705920"/>
            <a:ext cx="1584840" cy="64140"/>
          </a:xfrm>
          <a:prstGeom prst="wedgeRectCallout">
            <a:avLst>
              <a:gd name="adj1" fmla="val -23398"/>
              <a:gd name="adj2" fmla="val 40329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solidFill>
                <a:schemeClr val="tx1">
                  <a:lumMod val="85000"/>
                  <a:lumOff val="15000"/>
                </a:schemeClr>
              </a:solidFill>
            </a:endParaRPr>
          </a:p>
        </p:txBody>
      </p:sp>
      <p:sp>
        <p:nvSpPr>
          <p:cNvPr id="109" name="Rectangle 28"/>
          <p:cNvSpPr>
            <a:spLocks noChangeArrowheads="1"/>
          </p:cNvSpPr>
          <p:nvPr/>
        </p:nvSpPr>
        <p:spPr bwMode="auto">
          <a:xfrm>
            <a:off x="4609750" y="1163407"/>
            <a:ext cx="1475159"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p:txBody>
      </p:sp>
      <p:sp>
        <p:nvSpPr>
          <p:cNvPr id="110" name="矩形标注 109"/>
          <p:cNvSpPr/>
          <p:nvPr/>
        </p:nvSpPr>
        <p:spPr>
          <a:xfrm>
            <a:off x="6377851" y="3870324"/>
            <a:ext cx="1477858" cy="45719"/>
          </a:xfrm>
          <a:prstGeom prst="wedgeRectCallout">
            <a:avLst>
              <a:gd name="adj1" fmla="val -17526"/>
              <a:gd name="adj2" fmla="val -5094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zh-CN" altLang="en-US">
              <a:solidFill>
                <a:schemeClr val="tx1">
                  <a:lumMod val="85000"/>
                  <a:lumOff val="15000"/>
                </a:schemeClr>
              </a:solidFill>
            </a:endParaRPr>
          </a:p>
        </p:txBody>
      </p:sp>
      <p:sp>
        <p:nvSpPr>
          <p:cNvPr id="111" name="Rectangle 28"/>
          <p:cNvSpPr>
            <a:spLocks noChangeArrowheads="1"/>
          </p:cNvSpPr>
          <p:nvPr/>
        </p:nvSpPr>
        <p:spPr bwMode="auto">
          <a:xfrm>
            <a:off x="6357503" y="3908428"/>
            <a:ext cx="1475159"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a:p>
            <a:pPr>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单击此处添加文字</a:t>
            </a:r>
          </a:p>
        </p:txBody>
      </p:sp>
    </p:spTree>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p:cTn id="11" dur="1000" fill="hold"/>
                                        <p:tgtEl>
                                          <p:spTgt spid="99"/>
                                        </p:tgtEl>
                                        <p:attrNameLst>
                                          <p:attrName>ppt_w</p:attrName>
                                        </p:attrNameLst>
                                      </p:cBhvr>
                                      <p:tavLst>
                                        <p:tav tm="0">
                                          <p:val>
                                            <p:fltVal val="0"/>
                                          </p:val>
                                        </p:tav>
                                        <p:tav tm="100000">
                                          <p:val>
                                            <p:strVal val="#ppt_w"/>
                                          </p:val>
                                        </p:tav>
                                      </p:tavLst>
                                    </p:anim>
                                    <p:anim calcmode="lin" valueType="num">
                                      <p:cBhvr>
                                        <p:cTn id="12" dur="1000" fill="hold"/>
                                        <p:tgtEl>
                                          <p:spTgt spid="99"/>
                                        </p:tgtEl>
                                        <p:attrNameLst>
                                          <p:attrName>ppt_h</p:attrName>
                                        </p:attrNameLst>
                                      </p:cBhvr>
                                      <p:tavLst>
                                        <p:tav tm="0">
                                          <p:val>
                                            <p:fltVal val="0"/>
                                          </p:val>
                                        </p:tav>
                                        <p:tav tm="100000">
                                          <p:val>
                                            <p:strVal val="#ppt_h"/>
                                          </p:val>
                                        </p:tav>
                                      </p:tavLst>
                                    </p:anim>
                                    <p:anim calcmode="lin" valueType="num">
                                      <p:cBhvr>
                                        <p:cTn id="13" dur="1000" fill="hold"/>
                                        <p:tgtEl>
                                          <p:spTgt spid="9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9"/>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250"/>
                                  </p:stCondLst>
                                  <p:childTnLst>
                                    <p:set>
                                      <p:cBhvr>
                                        <p:cTn id="16" dur="1" fill="hold">
                                          <p:stCondLst>
                                            <p:cond delay="0"/>
                                          </p:stCondLst>
                                        </p:cTn>
                                        <p:tgtEl>
                                          <p:spTgt spid="53"/>
                                        </p:tgtEl>
                                        <p:attrNameLst>
                                          <p:attrName>style.visibility</p:attrName>
                                        </p:attrNameLst>
                                      </p:cBhvr>
                                      <p:to>
                                        <p:strVal val="visible"/>
                                      </p:to>
                                    </p:set>
                                    <p:anim calcmode="lin" valueType="num">
                                      <p:cBhvr>
                                        <p:cTn id="17" dur="1000" fill="hold"/>
                                        <p:tgtEl>
                                          <p:spTgt spid="53"/>
                                        </p:tgtEl>
                                        <p:attrNameLst>
                                          <p:attrName>ppt_w</p:attrName>
                                        </p:attrNameLst>
                                      </p:cBhvr>
                                      <p:tavLst>
                                        <p:tav tm="0">
                                          <p:val>
                                            <p:fltVal val="0"/>
                                          </p:val>
                                        </p:tav>
                                        <p:tav tm="100000">
                                          <p:val>
                                            <p:strVal val="#ppt_w"/>
                                          </p:val>
                                        </p:tav>
                                      </p:tavLst>
                                    </p:anim>
                                    <p:anim calcmode="lin" valueType="num">
                                      <p:cBhvr>
                                        <p:cTn id="18" dur="1000" fill="hold"/>
                                        <p:tgtEl>
                                          <p:spTgt spid="53"/>
                                        </p:tgtEl>
                                        <p:attrNameLst>
                                          <p:attrName>ppt_h</p:attrName>
                                        </p:attrNameLst>
                                      </p:cBhvr>
                                      <p:tavLst>
                                        <p:tav tm="0">
                                          <p:val>
                                            <p:fltVal val="0"/>
                                          </p:val>
                                        </p:tav>
                                        <p:tav tm="100000">
                                          <p:val>
                                            <p:strVal val="#ppt_h"/>
                                          </p:val>
                                        </p:tav>
                                      </p:tavLst>
                                    </p:anim>
                                    <p:anim calcmode="lin" valueType="num">
                                      <p:cBhvr>
                                        <p:cTn id="19" dur="1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3"/>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500"/>
                                  </p:stCondLst>
                                  <p:childTnLst>
                                    <p:set>
                                      <p:cBhvr>
                                        <p:cTn id="22" dur="1" fill="hold">
                                          <p:stCondLst>
                                            <p:cond delay="0"/>
                                          </p:stCondLst>
                                        </p:cTn>
                                        <p:tgtEl>
                                          <p:spTgt spid="58"/>
                                        </p:tgtEl>
                                        <p:attrNameLst>
                                          <p:attrName>style.visibility</p:attrName>
                                        </p:attrNameLst>
                                      </p:cBhvr>
                                      <p:to>
                                        <p:strVal val="visible"/>
                                      </p:to>
                                    </p:set>
                                    <p:anim calcmode="lin" valueType="num">
                                      <p:cBhvr>
                                        <p:cTn id="23" dur="1000" fill="hold"/>
                                        <p:tgtEl>
                                          <p:spTgt spid="58"/>
                                        </p:tgtEl>
                                        <p:attrNameLst>
                                          <p:attrName>ppt_w</p:attrName>
                                        </p:attrNameLst>
                                      </p:cBhvr>
                                      <p:tavLst>
                                        <p:tav tm="0">
                                          <p:val>
                                            <p:fltVal val="0"/>
                                          </p:val>
                                        </p:tav>
                                        <p:tav tm="100000">
                                          <p:val>
                                            <p:strVal val="#ppt_w"/>
                                          </p:val>
                                        </p:tav>
                                      </p:tavLst>
                                    </p:anim>
                                    <p:anim calcmode="lin" valueType="num">
                                      <p:cBhvr>
                                        <p:cTn id="24" dur="1000" fill="hold"/>
                                        <p:tgtEl>
                                          <p:spTgt spid="58"/>
                                        </p:tgtEl>
                                        <p:attrNameLst>
                                          <p:attrName>ppt_h</p:attrName>
                                        </p:attrNameLst>
                                      </p:cBhvr>
                                      <p:tavLst>
                                        <p:tav tm="0">
                                          <p:val>
                                            <p:fltVal val="0"/>
                                          </p:val>
                                        </p:tav>
                                        <p:tav tm="100000">
                                          <p:val>
                                            <p:strVal val="#ppt_h"/>
                                          </p:val>
                                        </p:tav>
                                      </p:tavLst>
                                    </p:anim>
                                    <p:anim calcmode="lin" valueType="num">
                                      <p:cBhvr>
                                        <p:cTn id="25"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8"/>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750"/>
                                  </p:stCondLst>
                                  <p:childTnLst>
                                    <p:set>
                                      <p:cBhvr>
                                        <p:cTn id="28" dur="1" fill="hold">
                                          <p:stCondLst>
                                            <p:cond delay="0"/>
                                          </p:stCondLst>
                                        </p:cTn>
                                        <p:tgtEl>
                                          <p:spTgt spid="94"/>
                                        </p:tgtEl>
                                        <p:attrNameLst>
                                          <p:attrName>style.visibility</p:attrName>
                                        </p:attrNameLst>
                                      </p:cBhvr>
                                      <p:to>
                                        <p:strVal val="visible"/>
                                      </p:to>
                                    </p:set>
                                    <p:anim calcmode="lin" valueType="num">
                                      <p:cBhvr>
                                        <p:cTn id="29" dur="1000" fill="hold"/>
                                        <p:tgtEl>
                                          <p:spTgt spid="94"/>
                                        </p:tgtEl>
                                        <p:attrNameLst>
                                          <p:attrName>ppt_w</p:attrName>
                                        </p:attrNameLst>
                                      </p:cBhvr>
                                      <p:tavLst>
                                        <p:tav tm="0">
                                          <p:val>
                                            <p:fltVal val="0"/>
                                          </p:val>
                                        </p:tav>
                                        <p:tav tm="100000">
                                          <p:val>
                                            <p:strVal val="#ppt_w"/>
                                          </p:val>
                                        </p:tav>
                                      </p:tavLst>
                                    </p:anim>
                                    <p:anim calcmode="lin" valueType="num">
                                      <p:cBhvr>
                                        <p:cTn id="30" dur="1000" fill="hold"/>
                                        <p:tgtEl>
                                          <p:spTgt spid="94"/>
                                        </p:tgtEl>
                                        <p:attrNameLst>
                                          <p:attrName>ppt_h</p:attrName>
                                        </p:attrNameLst>
                                      </p:cBhvr>
                                      <p:tavLst>
                                        <p:tav tm="0">
                                          <p:val>
                                            <p:fltVal val="0"/>
                                          </p:val>
                                        </p:tav>
                                        <p:tav tm="100000">
                                          <p:val>
                                            <p:strVal val="#ppt_h"/>
                                          </p:val>
                                        </p:tav>
                                      </p:tavLst>
                                    </p:anim>
                                    <p:anim calcmode="lin" valueType="num">
                                      <p:cBhvr>
                                        <p:cTn id="31" dur="1000" fill="hold"/>
                                        <p:tgtEl>
                                          <p:spTgt spid="9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500"/>
                            </p:stCondLst>
                            <p:childTnLst>
                              <p:par>
                                <p:cTn id="34" presetID="2" presetClass="entr" presetSubtype="1" fill="hold" grpId="0" nodeType="afterEffect">
                                  <p:stCondLst>
                                    <p:cond delay="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ppt_x"/>
                                          </p:val>
                                        </p:tav>
                                        <p:tav tm="100000">
                                          <p:val>
                                            <p:strVal val="#ppt_x"/>
                                          </p:val>
                                        </p:tav>
                                      </p:tavLst>
                                    </p:anim>
                                    <p:anim calcmode="lin" valueType="num">
                                      <p:cBhvr additive="base">
                                        <p:cTn id="37" dur="500" fill="hold"/>
                                        <p:tgtEl>
                                          <p:spTgt spid="105"/>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32" presetClass="emph" presetSubtype="0" fill="hold" grpId="1" nodeType="afterEffect">
                                  <p:stCondLst>
                                    <p:cond delay="0"/>
                                  </p:stCondLst>
                                  <p:childTnLst>
                                    <p:animRot by="120000">
                                      <p:cBhvr>
                                        <p:cTn id="40" dur="50" fill="hold">
                                          <p:stCondLst>
                                            <p:cond delay="0"/>
                                          </p:stCondLst>
                                        </p:cTn>
                                        <p:tgtEl>
                                          <p:spTgt spid="105"/>
                                        </p:tgtEl>
                                        <p:attrNameLst>
                                          <p:attrName>r</p:attrName>
                                        </p:attrNameLst>
                                      </p:cBhvr>
                                    </p:animRot>
                                    <p:animRot by="-240000">
                                      <p:cBhvr>
                                        <p:cTn id="41" dur="100" fill="hold">
                                          <p:stCondLst>
                                            <p:cond delay="100"/>
                                          </p:stCondLst>
                                        </p:cTn>
                                        <p:tgtEl>
                                          <p:spTgt spid="105"/>
                                        </p:tgtEl>
                                        <p:attrNameLst>
                                          <p:attrName>r</p:attrName>
                                        </p:attrNameLst>
                                      </p:cBhvr>
                                    </p:animRot>
                                    <p:animRot by="240000">
                                      <p:cBhvr>
                                        <p:cTn id="42" dur="100" fill="hold">
                                          <p:stCondLst>
                                            <p:cond delay="200"/>
                                          </p:stCondLst>
                                        </p:cTn>
                                        <p:tgtEl>
                                          <p:spTgt spid="105"/>
                                        </p:tgtEl>
                                        <p:attrNameLst>
                                          <p:attrName>r</p:attrName>
                                        </p:attrNameLst>
                                      </p:cBhvr>
                                    </p:animRot>
                                    <p:animRot by="-240000">
                                      <p:cBhvr>
                                        <p:cTn id="43" dur="100" fill="hold">
                                          <p:stCondLst>
                                            <p:cond delay="300"/>
                                          </p:stCondLst>
                                        </p:cTn>
                                        <p:tgtEl>
                                          <p:spTgt spid="105"/>
                                        </p:tgtEl>
                                        <p:attrNameLst>
                                          <p:attrName>r</p:attrName>
                                        </p:attrNameLst>
                                      </p:cBhvr>
                                    </p:animRot>
                                    <p:animRot by="120000">
                                      <p:cBhvr>
                                        <p:cTn id="44" dur="100" fill="hold">
                                          <p:stCondLst>
                                            <p:cond delay="400"/>
                                          </p:stCondLst>
                                        </p:cTn>
                                        <p:tgtEl>
                                          <p:spTgt spid="105"/>
                                        </p:tgtEl>
                                        <p:attrNameLst>
                                          <p:attrName>r</p:attrName>
                                        </p:attrNameLst>
                                      </p:cBhvr>
                                    </p:animRot>
                                  </p:childTnLst>
                                </p:cTn>
                              </p:par>
                            </p:childTnLst>
                          </p:cTn>
                        </p:par>
                        <p:par>
                          <p:cTn id="45" fill="hold">
                            <p:stCondLst>
                              <p:cond delay="2500"/>
                            </p:stCondLst>
                            <p:childTnLst>
                              <p:par>
                                <p:cTn id="46" presetID="18" presetClass="entr" presetSubtype="9" fill="hold" grpId="0" nodeType="afterEffect">
                                  <p:stCondLst>
                                    <p:cond delay="0"/>
                                  </p:stCondLst>
                                  <p:childTnLst>
                                    <p:set>
                                      <p:cBhvr>
                                        <p:cTn id="47" dur="1" fill="hold">
                                          <p:stCondLst>
                                            <p:cond delay="0"/>
                                          </p:stCondLst>
                                        </p:cTn>
                                        <p:tgtEl>
                                          <p:spTgt spid="107"/>
                                        </p:tgtEl>
                                        <p:attrNameLst>
                                          <p:attrName>style.visibility</p:attrName>
                                        </p:attrNameLst>
                                      </p:cBhvr>
                                      <p:to>
                                        <p:strVal val="visible"/>
                                      </p:to>
                                    </p:set>
                                    <p:animEffect transition="in" filter="strips(upLeft)">
                                      <p:cBhvr>
                                        <p:cTn id="48" dur="500"/>
                                        <p:tgtEl>
                                          <p:spTgt spid="107"/>
                                        </p:tgtEl>
                                      </p:cBhvr>
                                    </p:animEffect>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04"/>
                                        </p:tgtEl>
                                        <p:attrNameLst>
                                          <p:attrName>style.visibility</p:attrName>
                                        </p:attrNameLst>
                                      </p:cBhvr>
                                      <p:to>
                                        <p:strVal val="visible"/>
                                      </p:to>
                                    </p:set>
                                    <p:anim calcmode="lin" valueType="num">
                                      <p:cBhvr additive="base">
                                        <p:cTn id="52" dur="500" fill="hold"/>
                                        <p:tgtEl>
                                          <p:spTgt spid="104"/>
                                        </p:tgtEl>
                                        <p:attrNameLst>
                                          <p:attrName>ppt_x</p:attrName>
                                        </p:attrNameLst>
                                      </p:cBhvr>
                                      <p:tavLst>
                                        <p:tav tm="0">
                                          <p:val>
                                            <p:strVal val="#ppt_x"/>
                                          </p:val>
                                        </p:tav>
                                        <p:tav tm="100000">
                                          <p:val>
                                            <p:strVal val="#ppt_x"/>
                                          </p:val>
                                        </p:tav>
                                      </p:tavLst>
                                    </p:anim>
                                    <p:anim calcmode="lin" valueType="num">
                                      <p:cBhvr additive="base">
                                        <p:cTn id="53" dur="500" fill="hold"/>
                                        <p:tgtEl>
                                          <p:spTgt spid="104"/>
                                        </p:tgtEl>
                                        <p:attrNameLst>
                                          <p:attrName>ppt_y</p:attrName>
                                        </p:attrNameLst>
                                      </p:cBhvr>
                                      <p:tavLst>
                                        <p:tav tm="0">
                                          <p:val>
                                            <p:strVal val="1+#ppt_h/2"/>
                                          </p:val>
                                        </p:tav>
                                        <p:tav tm="100000">
                                          <p:val>
                                            <p:strVal val="#ppt_y"/>
                                          </p:val>
                                        </p:tav>
                                      </p:tavLst>
                                    </p:anim>
                                  </p:childTnLst>
                                </p:cTn>
                              </p:par>
                            </p:childTnLst>
                          </p:cTn>
                        </p:par>
                        <p:par>
                          <p:cTn id="54" fill="hold">
                            <p:stCondLst>
                              <p:cond delay="3500"/>
                            </p:stCondLst>
                            <p:childTnLst>
                              <p:par>
                                <p:cTn id="55" presetID="32" presetClass="emph" presetSubtype="0" fill="hold" grpId="1" nodeType="afterEffect">
                                  <p:stCondLst>
                                    <p:cond delay="0"/>
                                  </p:stCondLst>
                                  <p:childTnLst>
                                    <p:animRot by="120000">
                                      <p:cBhvr>
                                        <p:cTn id="56" dur="50" fill="hold">
                                          <p:stCondLst>
                                            <p:cond delay="0"/>
                                          </p:stCondLst>
                                        </p:cTn>
                                        <p:tgtEl>
                                          <p:spTgt spid="104"/>
                                        </p:tgtEl>
                                        <p:attrNameLst>
                                          <p:attrName>r</p:attrName>
                                        </p:attrNameLst>
                                      </p:cBhvr>
                                    </p:animRot>
                                    <p:animRot by="-240000">
                                      <p:cBhvr>
                                        <p:cTn id="57" dur="100" fill="hold">
                                          <p:stCondLst>
                                            <p:cond delay="100"/>
                                          </p:stCondLst>
                                        </p:cTn>
                                        <p:tgtEl>
                                          <p:spTgt spid="104"/>
                                        </p:tgtEl>
                                        <p:attrNameLst>
                                          <p:attrName>r</p:attrName>
                                        </p:attrNameLst>
                                      </p:cBhvr>
                                    </p:animRot>
                                    <p:animRot by="240000">
                                      <p:cBhvr>
                                        <p:cTn id="58" dur="100" fill="hold">
                                          <p:stCondLst>
                                            <p:cond delay="200"/>
                                          </p:stCondLst>
                                        </p:cTn>
                                        <p:tgtEl>
                                          <p:spTgt spid="104"/>
                                        </p:tgtEl>
                                        <p:attrNameLst>
                                          <p:attrName>r</p:attrName>
                                        </p:attrNameLst>
                                      </p:cBhvr>
                                    </p:animRot>
                                    <p:animRot by="-240000">
                                      <p:cBhvr>
                                        <p:cTn id="59" dur="100" fill="hold">
                                          <p:stCondLst>
                                            <p:cond delay="300"/>
                                          </p:stCondLst>
                                        </p:cTn>
                                        <p:tgtEl>
                                          <p:spTgt spid="104"/>
                                        </p:tgtEl>
                                        <p:attrNameLst>
                                          <p:attrName>r</p:attrName>
                                        </p:attrNameLst>
                                      </p:cBhvr>
                                    </p:animRot>
                                    <p:animRot by="120000">
                                      <p:cBhvr>
                                        <p:cTn id="60" dur="100" fill="hold">
                                          <p:stCondLst>
                                            <p:cond delay="400"/>
                                          </p:stCondLst>
                                        </p:cTn>
                                        <p:tgtEl>
                                          <p:spTgt spid="104"/>
                                        </p:tgtEl>
                                        <p:attrNameLst>
                                          <p:attrName>r</p:attrName>
                                        </p:attrNameLst>
                                      </p:cBhvr>
                                    </p:animRot>
                                  </p:childTnLst>
                                </p:cTn>
                              </p:par>
                            </p:childTnLst>
                          </p:cTn>
                        </p:par>
                        <p:par>
                          <p:cTn id="61" fill="hold">
                            <p:stCondLst>
                              <p:cond delay="4000"/>
                            </p:stCondLst>
                            <p:childTnLst>
                              <p:par>
                                <p:cTn id="62" presetID="18" presetClass="entr" presetSubtype="9" fill="hold" grpId="0" nodeType="after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strips(upLeft)">
                                      <p:cBhvr>
                                        <p:cTn id="64" dur="500"/>
                                        <p:tgtEl>
                                          <p:spTgt spid="106"/>
                                        </p:tgtEl>
                                      </p:cBhvr>
                                    </p:animEffect>
                                  </p:childTnLst>
                                </p:cTn>
                              </p:par>
                            </p:childTnLst>
                          </p:cTn>
                        </p:par>
                        <p:par>
                          <p:cTn id="65" fill="hold">
                            <p:stCondLst>
                              <p:cond delay="4500"/>
                            </p:stCondLst>
                            <p:childTnLst>
                              <p:par>
                                <p:cTn id="66" presetID="2" presetClass="entr" presetSubtype="1" fill="hold" grpId="0" nodeType="afterEffect">
                                  <p:stCondLst>
                                    <p:cond delay="0"/>
                                  </p:stCondLst>
                                  <p:childTnLst>
                                    <p:set>
                                      <p:cBhvr>
                                        <p:cTn id="67" dur="1" fill="hold">
                                          <p:stCondLst>
                                            <p:cond delay="0"/>
                                          </p:stCondLst>
                                        </p:cTn>
                                        <p:tgtEl>
                                          <p:spTgt spid="108"/>
                                        </p:tgtEl>
                                        <p:attrNameLst>
                                          <p:attrName>style.visibility</p:attrName>
                                        </p:attrNameLst>
                                      </p:cBhvr>
                                      <p:to>
                                        <p:strVal val="visible"/>
                                      </p:to>
                                    </p:set>
                                    <p:anim calcmode="lin" valueType="num">
                                      <p:cBhvr additive="base">
                                        <p:cTn id="68" dur="500" fill="hold"/>
                                        <p:tgtEl>
                                          <p:spTgt spid="108"/>
                                        </p:tgtEl>
                                        <p:attrNameLst>
                                          <p:attrName>ppt_x</p:attrName>
                                        </p:attrNameLst>
                                      </p:cBhvr>
                                      <p:tavLst>
                                        <p:tav tm="0">
                                          <p:val>
                                            <p:strVal val="#ppt_x"/>
                                          </p:val>
                                        </p:tav>
                                        <p:tav tm="100000">
                                          <p:val>
                                            <p:strVal val="#ppt_x"/>
                                          </p:val>
                                        </p:tav>
                                      </p:tavLst>
                                    </p:anim>
                                    <p:anim calcmode="lin" valueType="num">
                                      <p:cBhvr additive="base">
                                        <p:cTn id="69" dur="500" fill="hold"/>
                                        <p:tgtEl>
                                          <p:spTgt spid="108"/>
                                        </p:tgtEl>
                                        <p:attrNameLst>
                                          <p:attrName>ppt_y</p:attrName>
                                        </p:attrNameLst>
                                      </p:cBhvr>
                                      <p:tavLst>
                                        <p:tav tm="0">
                                          <p:val>
                                            <p:strVal val="0-#ppt_h/2"/>
                                          </p:val>
                                        </p:tav>
                                        <p:tav tm="100000">
                                          <p:val>
                                            <p:strVal val="#ppt_y"/>
                                          </p:val>
                                        </p:tav>
                                      </p:tavLst>
                                    </p:anim>
                                  </p:childTnLst>
                                </p:cTn>
                              </p:par>
                            </p:childTnLst>
                          </p:cTn>
                        </p:par>
                        <p:par>
                          <p:cTn id="70" fill="hold">
                            <p:stCondLst>
                              <p:cond delay="5000"/>
                            </p:stCondLst>
                            <p:childTnLst>
                              <p:par>
                                <p:cTn id="71" presetID="32" presetClass="emph" presetSubtype="0" fill="hold" grpId="1" nodeType="afterEffect">
                                  <p:stCondLst>
                                    <p:cond delay="0"/>
                                  </p:stCondLst>
                                  <p:childTnLst>
                                    <p:animRot by="120000">
                                      <p:cBhvr>
                                        <p:cTn id="72" dur="50" fill="hold">
                                          <p:stCondLst>
                                            <p:cond delay="0"/>
                                          </p:stCondLst>
                                        </p:cTn>
                                        <p:tgtEl>
                                          <p:spTgt spid="108"/>
                                        </p:tgtEl>
                                        <p:attrNameLst>
                                          <p:attrName>r</p:attrName>
                                        </p:attrNameLst>
                                      </p:cBhvr>
                                    </p:animRot>
                                    <p:animRot by="-240000">
                                      <p:cBhvr>
                                        <p:cTn id="73" dur="100" fill="hold">
                                          <p:stCondLst>
                                            <p:cond delay="100"/>
                                          </p:stCondLst>
                                        </p:cTn>
                                        <p:tgtEl>
                                          <p:spTgt spid="108"/>
                                        </p:tgtEl>
                                        <p:attrNameLst>
                                          <p:attrName>r</p:attrName>
                                        </p:attrNameLst>
                                      </p:cBhvr>
                                    </p:animRot>
                                    <p:animRot by="240000">
                                      <p:cBhvr>
                                        <p:cTn id="74" dur="100" fill="hold">
                                          <p:stCondLst>
                                            <p:cond delay="200"/>
                                          </p:stCondLst>
                                        </p:cTn>
                                        <p:tgtEl>
                                          <p:spTgt spid="108"/>
                                        </p:tgtEl>
                                        <p:attrNameLst>
                                          <p:attrName>r</p:attrName>
                                        </p:attrNameLst>
                                      </p:cBhvr>
                                    </p:animRot>
                                    <p:animRot by="-240000">
                                      <p:cBhvr>
                                        <p:cTn id="75" dur="100" fill="hold">
                                          <p:stCondLst>
                                            <p:cond delay="300"/>
                                          </p:stCondLst>
                                        </p:cTn>
                                        <p:tgtEl>
                                          <p:spTgt spid="108"/>
                                        </p:tgtEl>
                                        <p:attrNameLst>
                                          <p:attrName>r</p:attrName>
                                        </p:attrNameLst>
                                      </p:cBhvr>
                                    </p:animRot>
                                    <p:animRot by="120000">
                                      <p:cBhvr>
                                        <p:cTn id="76" dur="100" fill="hold">
                                          <p:stCondLst>
                                            <p:cond delay="400"/>
                                          </p:stCondLst>
                                        </p:cTn>
                                        <p:tgtEl>
                                          <p:spTgt spid="108"/>
                                        </p:tgtEl>
                                        <p:attrNameLst>
                                          <p:attrName>r</p:attrName>
                                        </p:attrNameLst>
                                      </p:cBhvr>
                                    </p:animRot>
                                  </p:childTnLst>
                                </p:cTn>
                              </p:par>
                            </p:childTnLst>
                          </p:cTn>
                        </p:par>
                        <p:par>
                          <p:cTn id="77" fill="hold">
                            <p:stCondLst>
                              <p:cond delay="5500"/>
                            </p:stCondLst>
                            <p:childTnLst>
                              <p:par>
                                <p:cTn id="78" presetID="18" presetClass="entr" presetSubtype="9" fill="hold" grpId="0" nodeType="after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strips(upLeft)">
                                      <p:cBhvr>
                                        <p:cTn id="80" dur="500"/>
                                        <p:tgtEl>
                                          <p:spTgt spid="109"/>
                                        </p:tgtEl>
                                      </p:cBhvr>
                                    </p:animEffect>
                                  </p:childTnLst>
                                </p:cTn>
                              </p:par>
                            </p:childTnLst>
                          </p:cTn>
                        </p:par>
                        <p:par>
                          <p:cTn id="81" fill="hold">
                            <p:stCondLst>
                              <p:cond delay="6000"/>
                            </p:stCondLst>
                            <p:childTnLst>
                              <p:par>
                                <p:cTn id="82" presetID="2" presetClass="entr" presetSubtype="4" fill="hold" grpId="0" nodeType="afterEffect">
                                  <p:stCondLst>
                                    <p:cond delay="0"/>
                                  </p:stCondLst>
                                  <p:childTnLst>
                                    <p:set>
                                      <p:cBhvr>
                                        <p:cTn id="83" dur="1" fill="hold">
                                          <p:stCondLst>
                                            <p:cond delay="0"/>
                                          </p:stCondLst>
                                        </p:cTn>
                                        <p:tgtEl>
                                          <p:spTgt spid="110"/>
                                        </p:tgtEl>
                                        <p:attrNameLst>
                                          <p:attrName>style.visibility</p:attrName>
                                        </p:attrNameLst>
                                      </p:cBhvr>
                                      <p:to>
                                        <p:strVal val="visible"/>
                                      </p:to>
                                    </p:set>
                                    <p:anim calcmode="lin" valueType="num">
                                      <p:cBhvr additive="base">
                                        <p:cTn id="84" dur="500" fill="hold"/>
                                        <p:tgtEl>
                                          <p:spTgt spid="110"/>
                                        </p:tgtEl>
                                        <p:attrNameLst>
                                          <p:attrName>ppt_x</p:attrName>
                                        </p:attrNameLst>
                                      </p:cBhvr>
                                      <p:tavLst>
                                        <p:tav tm="0">
                                          <p:val>
                                            <p:strVal val="#ppt_x"/>
                                          </p:val>
                                        </p:tav>
                                        <p:tav tm="100000">
                                          <p:val>
                                            <p:strVal val="#ppt_x"/>
                                          </p:val>
                                        </p:tav>
                                      </p:tavLst>
                                    </p:anim>
                                    <p:anim calcmode="lin" valueType="num">
                                      <p:cBhvr additive="base">
                                        <p:cTn id="85" dur="500" fill="hold"/>
                                        <p:tgtEl>
                                          <p:spTgt spid="110"/>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32" presetClass="emph" presetSubtype="0" fill="hold" grpId="1" nodeType="afterEffect">
                                  <p:stCondLst>
                                    <p:cond delay="0"/>
                                  </p:stCondLst>
                                  <p:childTnLst>
                                    <p:animRot by="120000">
                                      <p:cBhvr>
                                        <p:cTn id="88" dur="50" fill="hold">
                                          <p:stCondLst>
                                            <p:cond delay="0"/>
                                          </p:stCondLst>
                                        </p:cTn>
                                        <p:tgtEl>
                                          <p:spTgt spid="110"/>
                                        </p:tgtEl>
                                        <p:attrNameLst>
                                          <p:attrName>r</p:attrName>
                                        </p:attrNameLst>
                                      </p:cBhvr>
                                    </p:animRot>
                                    <p:animRot by="-240000">
                                      <p:cBhvr>
                                        <p:cTn id="89" dur="100" fill="hold">
                                          <p:stCondLst>
                                            <p:cond delay="100"/>
                                          </p:stCondLst>
                                        </p:cTn>
                                        <p:tgtEl>
                                          <p:spTgt spid="110"/>
                                        </p:tgtEl>
                                        <p:attrNameLst>
                                          <p:attrName>r</p:attrName>
                                        </p:attrNameLst>
                                      </p:cBhvr>
                                    </p:animRot>
                                    <p:animRot by="240000">
                                      <p:cBhvr>
                                        <p:cTn id="90" dur="100" fill="hold">
                                          <p:stCondLst>
                                            <p:cond delay="200"/>
                                          </p:stCondLst>
                                        </p:cTn>
                                        <p:tgtEl>
                                          <p:spTgt spid="110"/>
                                        </p:tgtEl>
                                        <p:attrNameLst>
                                          <p:attrName>r</p:attrName>
                                        </p:attrNameLst>
                                      </p:cBhvr>
                                    </p:animRot>
                                    <p:animRot by="-240000">
                                      <p:cBhvr>
                                        <p:cTn id="91" dur="100" fill="hold">
                                          <p:stCondLst>
                                            <p:cond delay="300"/>
                                          </p:stCondLst>
                                        </p:cTn>
                                        <p:tgtEl>
                                          <p:spTgt spid="110"/>
                                        </p:tgtEl>
                                        <p:attrNameLst>
                                          <p:attrName>r</p:attrName>
                                        </p:attrNameLst>
                                      </p:cBhvr>
                                    </p:animRot>
                                    <p:animRot by="120000">
                                      <p:cBhvr>
                                        <p:cTn id="92" dur="100" fill="hold">
                                          <p:stCondLst>
                                            <p:cond delay="400"/>
                                          </p:stCondLst>
                                        </p:cTn>
                                        <p:tgtEl>
                                          <p:spTgt spid="110"/>
                                        </p:tgtEl>
                                        <p:attrNameLst>
                                          <p:attrName>r</p:attrName>
                                        </p:attrNameLst>
                                      </p:cBhvr>
                                    </p:animRot>
                                  </p:childTnLst>
                                </p:cTn>
                              </p:par>
                            </p:childTnLst>
                          </p:cTn>
                        </p:par>
                        <p:par>
                          <p:cTn id="93" fill="hold">
                            <p:stCondLst>
                              <p:cond delay="7000"/>
                            </p:stCondLst>
                            <p:childTnLst>
                              <p:par>
                                <p:cTn id="94" presetID="18" presetClass="entr" presetSubtype="9" fill="hold" grpId="0" nodeType="afterEffect">
                                  <p:stCondLst>
                                    <p:cond delay="0"/>
                                  </p:stCondLst>
                                  <p:childTnLst>
                                    <p:set>
                                      <p:cBhvr>
                                        <p:cTn id="95" dur="1" fill="hold">
                                          <p:stCondLst>
                                            <p:cond delay="0"/>
                                          </p:stCondLst>
                                        </p:cTn>
                                        <p:tgtEl>
                                          <p:spTgt spid="111"/>
                                        </p:tgtEl>
                                        <p:attrNameLst>
                                          <p:attrName>style.visibility</p:attrName>
                                        </p:attrNameLst>
                                      </p:cBhvr>
                                      <p:to>
                                        <p:strVal val="visible"/>
                                      </p:to>
                                    </p:set>
                                    <p:animEffect transition="in" filter="strips(upLeft)">
                                      <p:cBhvr>
                                        <p:cTn id="96" dur="500"/>
                                        <p:tgtEl>
                                          <p:spTgt spid="111"/>
                                        </p:tgtEl>
                                      </p:cBhvr>
                                    </p:animEffect>
                                  </p:childTnLst>
                                </p:cTn>
                              </p:par>
                            </p:childTnLst>
                          </p:cTn>
                        </p:par>
                        <p:par>
                          <p:cTn id="97" fill="hold">
                            <p:stCondLst>
                              <p:cond delay="7500"/>
                            </p:stCondLst>
                            <p:childTnLst>
                              <p:par>
                                <p:cTn id="98" presetID="2" presetClass="exit" presetSubtype="2" fill="hold" grpId="1" nodeType="afterEffect">
                                  <p:stCondLst>
                                    <p:cond delay="0"/>
                                  </p:stCondLst>
                                  <p:childTnLst>
                                    <p:anim calcmode="lin" valueType="num">
                                      <p:cBhvr additive="base">
                                        <p:cTn id="99" dur="500"/>
                                        <p:tgtEl>
                                          <p:spTgt spid="52"/>
                                        </p:tgtEl>
                                        <p:attrNameLst>
                                          <p:attrName>ppt_x</p:attrName>
                                        </p:attrNameLst>
                                      </p:cBhvr>
                                      <p:tavLst>
                                        <p:tav tm="0">
                                          <p:val>
                                            <p:strVal val="ppt_x"/>
                                          </p:val>
                                        </p:tav>
                                        <p:tav tm="100000">
                                          <p:val>
                                            <p:strVal val="1+ppt_w/2"/>
                                          </p:val>
                                        </p:tav>
                                      </p:tavLst>
                                    </p:anim>
                                    <p:anim calcmode="lin" valueType="num">
                                      <p:cBhvr additive="base">
                                        <p:cTn id="100" dur="500"/>
                                        <p:tgtEl>
                                          <p:spTgt spid="52"/>
                                        </p:tgtEl>
                                        <p:attrNameLst>
                                          <p:attrName>ppt_y</p:attrName>
                                        </p:attrNameLst>
                                      </p:cBhvr>
                                      <p:tavLst>
                                        <p:tav tm="0">
                                          <p:val>
                                            <p:strVal val="ppt_y"/>
                                          </p:val>
                                        </p:tav>
                                        <p:tav tm="100000">
                                          <p:val>
                                            <p:strVal val="ppt_y"/>
                                          </p:val>
                                        </p:tav>
                                      </p:tavLst>
                                    </p:anim>
                                    <p:set>
                                      <p:cBhvr>
                                        <p:cTn id="101" dur="1" fill="hold">
                                          <p:stCondLst>
                                            <p:cond delay="499"/>
                                          </p:stCondLst>
                                        </p:cTn>
                                        <p:tgtEl>
                                          <p:spTgt spid="52"/>
                                        </p:tgtEl>
                                        <p:attrNameLst>
                                          <p:attrName>style.visibility</p:attrName>
                                        </p:attrNameLst>
                                      </p:cBhvr>
                                      <p:to>
                                        <p:strVal val="hidden"/>
                                      </p:to>
                                    </p:set>
                                  </p:childTnLst>
                                </p:cTn>
                              </p:par>
                            </p:childTnLst>
                          </p:cTn>
                        </p:par>
                        <p:par>
                          <p:cTn id="102" fill="hold">
                            <p:stCondLst>
                              <p:cond delay="8000"/>
                            </p:stCondLst>
                            <p:childTnLst>
                              <p:par>
                                <p:cTn id="103" presetID="52" presetClass="exit" presetSubtype="0" fill="hold" nodeType="afterEffect">
                                  <p:stCondLst>
                                    <p:cond delay="0"/>
                                  </p:stCondLst>
                                  <p:childTnLst>
                                    <p:animScale>
                                      <p:cBhvr>
                                        <p:cTn id="104" dur="1000" accel="50000">
                                          <p:stCondLst>
                                            <p:cond delay="0"/>
                                          </p:stCondLst>
                                        </p:cTn>
                                        <p:tgtEl>
                                          <p:spTgt spid="9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5" dur="1000" accel="50000">
                                          <p:stCondLst>
                                            <p:cond delay="0"/>
                                          </p:stCondLst>
                                        </p:cTn>
                                        <p:tgtEl>
                                          <p:spTgt spid="99"/>
                                        </p:tgtEl>
                                        <p:attrNameLst>
                                          <p:attrName>ppt_x</p:attrName>
                                          <p:attrName>ppt_y</p:attrName>
                                        </p:attrNameLst>
                                      </p:cBhvr>
                                    </p:animMotion>
                                    <p:animEffect transition="out" filter="fade">
                                      <p:cBhvr>
                                        <p:cTn id="106" dur="1000"/>
                                        <p:tgtEl>
                                          <p:spTgt spid="99"/>
                                        </p:tgtEl>
                                      </p:cBhvr>
                                    </p:animEffect>
                                    <p:set>
                                      <p:cBhvr>
                                        <p:cTn id="107" dur="1" fill="hold">
                                          <p:stCondLst>
                                            <p:cond delay="999"/>
                                          </p:stCondLst>
                                        </p:cTn>
                                        <p:tgtEl>
                                          <p:spTgt spid="99"/>
                                        </p:tgtEl>
                                        <p:attrNameLst>
                                          <p:attrName>style.visibility</p:attrName>
                                        </p:attrNameLst>
                                      </p:cBhvr>
                                      <p:to>
                                        <p:strVal val="hidden"/>
                                      </p:to>
                                    </p:set>
                                  </p:childTnLst>
                                </p:cTn>
                              </p:par>
                              <p:par>
                                <p:cTn id="108" presetID="52" presetClass="exit" presetSubtype="0" fill="hold" nodeType="withEffect">
                                  <p:stCondLst>
                                    <p:cond delay="250"/>
                                  </p:stCondLst>
                                  <p:childTnLst>
                                    <p:animScale>
                                      <p:cBhvr>
                                        <p:cTn id="109" dur="1000" accel="50000">
                                          <p:stCondLst>
                                            <p:cond delay="0"/>
                                          </p:stCondLst>
                                        </p:cTn>
                                        <p:tgtEl>
                                          <p:spTgt spid="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0" dur="1000" accel="50000">
                                          <p:stCondLst>
                                            <p:cond delay="0"/>
                                          </p:stCondLst>
                                        </p:cTn>
                                        <p:tgtEl>
                                          <p:spTgt spid="53"/>
                                        </p:tgtEl>
                                        <p:attrNameLst>
                                          <p:attrName>ppt_x</p:attrName>
                                          <p:attrName>ppt_y</p:attrName>
                                        </p:attrNameLst>
                                      </p:cBhvr>
                                    </p:animMotion>
                                    <p:animEffect transition="out" filter="fade">
                                      <p:cBhvr>
                                        <p:cTn id="111" dur="1000"/>
                                        <p:tgtEl>
                                          <p:spTgt spid="53"/>
                                        </p:tgtEl>
                                      </p:cBhvr>
                                    </p:animEffect>
                                    <p:set>
                                      <p:cBhvr>
                                        <p:cTn id="112" dur="1" fill="hold">
                                          <p:stCondLst>
                                            <p:cond delay="999"/>
                                          </p:stCondLst>
                                        </p:cTn>
                                        <p:tgtEl>
                                          <p:spTgt spid="53"/>
                                        </p:tgtEl>
                                        <p:attrNameLst>
                                          <p:attrName>style.visibility</p:attrName>
                                        </p:attrNameLst>
                                      </p:cBhvr>
                                      <p:to>
                                        <p:strVal val="hidden"/>
                                      </p:to>
                                    </p:set>
                                  </p:childTnLst>
                                </p:cTn>
                              </p:par>
                              <p:par>
                                <p:cTn id="113" presetID="52" presetClass="exit" presetSubtype="0" fill="hold" nodeType="withEffect">
                                  <p:stCondLst>
                                    <p:cond delay="500"/>
                                  </p:stCondLst>
                                  <p:childTnLst>
                                    <p:animScale>
                                      <p:cBhvr>
                                        <p:cTn id="114" dur="1000" accel="50000">
                                          <p:stCondLst>
                                            <p:cond delay="0"/>
                                          </p:stCondLst>
                                        </p:cTn>
                                        <p:tgtEl>
                                          <p:spTgt spid="5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1000" accel="50000">
                                          <p:stCondLst>
                                            <p:cond delay="0"/>
                                          </p:stCondLst>
                                        </p:cTn>
                                        <p:tgtEl>
                                          <p:spTgt spid="58"/>
                                        </p:tgtEl>
                                        <p:attrNameLst>
                                          <p:attrName>ppt_x</p:attrName>
                                          <p:attrName>ppt_y</p:attrName>
                                        </p:attrNameLst>
                                      </p:cBhvr>
                                    </p:animMotion>
                                    <p:animEffect transition="out" filter="fade">
                                      <p:cBhvr>
                                        <p:cTn id="116" dur="1000"/>
                                        <p:tgtEl>
                                          <p:spTgt spid="58"/>
                                        </p:tgtEl>
                                      </p:cBhvr>
                                    </p:animEffect>
                                    <p:set>
                                      <p:cBhvr>
                                        <p:cTn id="117" dur="1" fill="hold">
                                          <p:stCondLst>
                                            <p:cond delay="999"/>
                                          </p:stCondLst>
                                        </p:cTn>
                                        <p:tgtEl>
                                          <p:spTgt spid="58"/>
                                        </p:tgtEl>
                                        <p:attrNameLst>
                                          <p:attrName>style.visibility</p:attrName>
                                        </p:attrNameLst>
                                      </p:cBhvr>
                                      <p:to>
                                        <p:strVal val="hidden"/>
                                      </p:to>
                                    </p:set>
                                  </p:childTnLst>
                                </p:cTn>
                              </p:par>
                              <p:par>
                                <p:cTn id="118" presetID="52" presetClass="exit" presetSubtype="0" fill="hold" nodeType="withEffect">
                                  <p:stCondLst>
                                    <p:cond delay="750"/>
                                  </p:stCondLst>
                                  <p:childTnLst>
                                    <p:animScale>
                                      <p:cBhvr>
                                        <p:cTn id="119" dur="1000" accel="50000">
                                          <p:stCondLst>
                                            <p:cond delay="0"/>
                                          </p:stCondLst>
                                        </p:cTn>
                                        <p:tgtEl>
                                          <p:spTgt spid="9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1000" accel="50000">
                                          <p:stCondLst>
                                            <p:cond delay="0"/>
                                          </p:stCondLst>
                                        </p:cTn>
                                        <p:tgtEl>
                                          <p:spTgt spid="94"/>
                                        </p:tgtEl>
                                        <p:attrNameLst>
                                          <p:attrName>ppt_x</p:attrName>
                                          <p:attrName>ppt_y</p:attrName>
                                        </p:attrNameLst>
                                      </p:cBhvr>
                                    </p:animMotion>
                                    <p:animEffect transition="out" filter="fade">
                                      <p:cBhvr>
                                        <p:cTn id="121" dur="1000"/>
                                        <p:tgtEl>
                                          <p:spTgt spid="94"/>
                                        </p:tgtEl>
                                      </p:cBhvr>
                                    </p:animEffect>
                                    <p:set>
                                      <p:cBhvr>
                                        <p:cTn id="122" dur="1" fill="hold">
                                          <p:stCondLst>
                                            <p:cond delay="999"/>
                                          </p:stCondLst>
                                        </p:cTn>
                                        <p:tgtEl>
                                          <p:spTgt spid="94"/>
                                        </p:tgtEl>
                                        <p:attrNameLst>
                                          <p:attrName>style.visibility</p:attrName>
                                        </p:attrNameLst>
                                      </p:cBhvr>
                                      <p:to>
                                        <p:strVal val="hidden"/>
                                      </p:to>
                                    </p:set>
                                  </p:childTnLst>
                                </p:cTn>
                              </p:par>
                            </p:childTnLst>
                          </p:cTn>
                        </p:par>
                        <p:par>
                          <p:cTn id="123" fill="hold">
                            <p:stCondLst>
                              <p:cond delay="9000"/>
                            </p:stCondLst>
                            <p:childTnLst>
                              <p:par>
                                <p:cTn id="124" presetID="2" presetClass="exit" presetSubtype="4" fill="hold" grpId="2" nodeType="afterEffect">
                                  <p:stCondLst>
                                    <p:cond delay="0"/>
                                  </p:stCondLst>
                                  <p:childTnLst>
                                    <p:anim calcmode="lin" valueType="num">
                                      <p:cBhvr additive="base">
                                        <p:cTn id="125" dur="500"/>
                                        <p:tgtEl>
                                          <p:spTgt spid="105"/>
                                        </p:tgtEl>
                                        <p:attrNameLst>
                                          <p:attrName>ppt_x</p:attrName>
                                        </p:attrNameLst>
                                      </p:cBhvr>
                                      <p:tavLst>
                                        <p:tav tm="0">
                                          <p:val>
                                            <p:strVal val="ppt_x"/>
                                          </p:val>
                                        </p:tav>
                                        <p:tav tm="100000">
                                          <p:val>
                                            <p:strVal val="ppt_x"/>
                                          </p:val>
                                        </p:tav>
                                      </p:tavLst>
                                    </p:anim>
                                    <p:anim calcmode="lin" valueType="num">
                                      <p:cBhvr additive="base">
                                        <p:cTn id="126" dur="500"/>
                                        <p:tgtEl>
                                          <p:spTgt spid="105"/>
                                        </p:tgtEl>
                                        <p:attrNameLst>
                                          <p:attrName>ppt_y</p:attrName>
                                        </p:attrNameLst>
                                      </p:cBhvr>
                                      <p:tavLst>
                                        <p:tav tm="0">
                                          <p:val>
                                            <p:strVal val="ppt_y"/>
                                          </p:val>
                                        </p:tav>
                                        <p:tav tm="100000">
                                          <p:val>
                                            <p:strVal val="1+ppt_h/2"/>
                                          </p:val>
                                        </p:tav>
                                      </p:tavLst>
                                    </p:anim>
                                    <p:set>
                                      <p:cBhvr>
                                        <p:cTn id="127" dur="1" fill="hold">
                                          <p:stCondLst>
                                            <p:cond delay="499"/>
                                          </p:stCondLst>
                                        </p:cTn>
                                        <p:tgtEl>
                                          <p:spTgt spid="105"/>
                                        </p:tgtEl>
                                        <p:attrNameLst>
                                          <p:attrName>style.visibility</p:attrName>
                                        </p:attrNameLst>
                                      </p:cBhvr>
                                      <p:to>
                                        <p:strVal val="hidden"/>
                                      </p:to>
                                    </p:set>
                                  </p:childTnLst>
                                </p:cTn>
                              </p:par>
                              <p:par>
                                <p:cTn id="128" presetID="2" presetClass="exit" presetSubtype="4" fill="hold" grpId="1" nodeType="withEffect">
                                  <p:stCondLst>
                                    <p:cond delay="0"/>
                                  </p:stCondLst>
                                  <p:childTnLst>
                                    <p:anim calcmode="lin" valueType="num">
                                      <p:cBhvr additive="base">
                                        <p:cTn id="129" dur="500"/>
                                        <p:tgtEl>
                                          <p:spTgt spid="107"/>
                                        </p:tgtEl>
                                        <p:attrNameLst>
                                          <p:attrName>ppt_x</p:attrName>
                                        </p:attrNameLst>
                                      </p:cBhvr>
                                      <p:tavLst>
                                        <p:tav tm="0">
                                          <p:val>
                                            <p:strVal val="ppt_x"/>
                                          </p:val>
                                        </p:tav>
                                        <p:tav tm="100000">
                                          <p:val>
                                            <p:strVal val="ppt_x"/>
                                          </p:val>
                                        </p:tav>
                                      </p:tavLst>
                                    </p:anim>
                                    <p:anim calcmode="lin" valueType="num">
                                      <p:cBhvr additive="base">
                                        <p:cTn id="130" dur="500"/>
                                        <p:tgtEl>
                                          <p:spTgt spid="107"/>
                                        </p:tgtEl>
                                        <p:attrNameLst>
                                          <p:attrName>ppt_y</p:attrName>
                                        </p:attrNameLst>
                                      </p:cBhvr>
                                      <p:tavLst>
                                        <p:tav tm="0">
                                          <p:val>
                                            <p:strVal val="ppt_y"/>
                                          </p:val>
                                        </p:tav>
                                        <p:tav tm="100000">
                                          <p:val>
                                            <p:strVal val="1+ppt_h/2"/>
                                          </p:val>
                                        </p:tav>
                                      </p:tavLst>
                                    </p:anim>
                                    <p:set>
                                      <p:cBhvr>
                                        <p:cTn id="131" dur="1" fill="hold">
                                          <p:stCondLst>
                                            <p:cond delay="499"/>
                                          </p:stCondLst>
                                        </p:cTn>
                                        <p:tgtEl>
                                          <p:spTgt spid="107"/>
                                        </p:tgtEl>
                                        <p:attrNameLst>
                                          <p:attrName>style.visibility</p:attrName>
                                        </p:attrNameLst>
                                      </p:cBhvr>
                                      <p:to>
                                        <p:strVal val="hidden"/>
                                      </p:to>
                                    </p:set>
                                  </p:childTnLst>
                                </p:cTn>
                              </p:par>
                              <p:par>
                                <p:cTn id="132" presetID="2" presetClass="exit" presetSubtype="4" fill="hold" grpId="2" nodeType="withEffect">
                                  <p:stCondLst>
                                    <p:cond delay="0"/>
                                  </p:stCondLst>
                                  <p:childTnLst>
                                    <p:anim calcmode="lin" valueType="num">
                                      <p:cBhvr additive="base">
                                        <p:cTn id="133" dur="500"/>
                                        <p:tgtEl>
                                          <p:spTgt spid="108"/>
                                        </p:tgtEl>
                                        <p:attrNameLst>
                                          <p:attrName>ppt_x</p:attrName>
                                        </p:attrNameLst>
                                      </p:cBhvr>
                                      <p:tavLst>
                                        <p:tav tm="0">
                                          <p:val>
                                            <p:strVal val="ppt_x"/>
                                          </p:val>
                                        </p:tav>
                                        <p:tav tm="100000">
                                          <p:val>
                                            <p:strVal val="ppt_x"/>
                                          </p:val>
                                        </p:tav>
                                      </p:tavLst>
                                    </p:anim>
                                    <p:anim calcmode="lin" valueType="num">
                                      <p:cBhvr additive="base">
                                        <p:cTn id="134" dur="500"/>
                                        <p:tgtEl>
                                          <p:spTgt spid="108"/>
                                        </p:tgtEl>
                                        <p:attrNameLst>
                                          <p:attrName>ppt_y</p:attrName>
                                        </p:attrNameLst>
                                      </p:cBhvr>
                                      <p:tavLst>
                                        <p:tav tm="0">
                                          <p:val>
                                            <p:strVal val="ppt_y"/>
                                          </p:val>
                                        </p:tav>
                                        <p:tav tm="100000">
                                          <p:val>
                                            <p:strVal val="1+ppt_h/2"/>
                                          </p:val>
                                        </p:tav>
                                      </p:tavLst>
                                    </p:anim>
                                    <p:set>
                                      <p:cBhvr>
                                        <p:cTn id="135" dur="1" fill="hold">
                                          <p:stCondLst>
                                            <p:cond delay="499"/>
                                          </p:stCondLst>
                                        </p:cTn>
                                        <p:tgtEl>
                                          <p:spTgt spid="108"/>
                                        </p:tgtEl>
                                        <p:attrNameLst>
                                          <p:attrName>style.visibility</p:attrName>
                                        </p:attrNameLst>
                                      </p:cBhvr>
                                      <p:to>
                                        <p:strVal val="hidden"/>
                                      </p:to>
                                    </p:set>
                                  </p:childTnLst>
                                </p:cTn>
                              </p:par>
                              <p:par>
                                <p:cTn id="136" presetID="2" presetClass="exit" presetSubtype="4" fill="hold" grpId="1" nodeType="withEffect">
                                  <p:stCondLst>
                                    <p:cond delay="0"/>
                                  </p:stCondLst>
                                  <p:childTnLst>
                                    <p:anim calcmode="lin" valueType="num">
                                      <p:cBhvr additive="base">
                                        <p:cTn id="137" dur="500"/>
                                        <p:tgtEl>
                                          <p:spTgt spid="109"/>
                                        </p:tgtEl>
                                        <p:attrNameLst>
                                          <p:attrName>ppt_x</p:attrName>
                                        </p:attrNameLst>
                                      </p:cBhvr>
                                      <p:tavLst>
                                        <p:tav tm="0">
                                          <p:val>
                                            <p:strVal val="ppt_x"/>
                                          </p:val>
                                        </p:tav>
                                        <p:tav tm="100000">
                                          <p:val>
                                            <p:strVal val="ppt_x"/>
                                          </p:val>
                                        </p:tav>
                                      </p:tavLst>
                                    </p:anim>
                                    <p:anim calcmode="lin" valueType="num">
                                      <p:cBhvr additive="base">
                                        <p:cTn id="138" dur="500"/>
                                        <p:tgtEl>
                                          <p:spTgt spid="109"/>
                                        </p:tgtEl>
                                        <p:attrNameLst>
                                          <p:attrName>ppt_y</p:attrName>
                                        </p:attrNameLst>
                                      </p:cBhvr>
                                      <p:tavLst>
                                        <p:tav tm="0">
                                          <p:val>
                                            <p:strVal val="ppt_y"/>
                                          </p:val>
                                        </p:tav>
                                        <p:tav tm="100000">
                                          <p:val>
                                            <p:strVal val="1+ppt_h/2"/>
                                          </p:val>
                                        </p:tav>
                                      </p:tavLst>
                                    </p:anim>
                                    <p:set>
                                      <p:cBhvr>
                                        <p:cTn id="139" dur="1" fill="hold">
                                          <p:stCondLst>
                                            <p:cond delay="499"/>
                                          </p:stCondLst>
                                        </p:cTn>
                                        <p:tgtEl>
                                          <p:spTgt spid="109"/>
                                        </p:tgtEl>
                                        <p:attrNameLst>
                                          <p:attrName>style.visibility</p:attrName>
                                        </p:attrNameLst>
                                      </p:cBhvr>
                                      <p:to>
                                        <p:strVal val="hidden"/>
                                      </p:to>
                                    </p:set>
                                  </p:childTnLst>
                                </p:cTn>
                              </p:par>
                              <p:par>
                                <p:cTn id="140" presetID="2" presetClass="exit" presetSubtype="1" fill="hold" grpId="2" nodeType="withEffect">
                                  <p:stCondLst>
                                    <p:cond delay="0"/>
                                  </p:stCondLst>
                                  <p:childTnLst>
                                    <p:anim calcmode="lin" valueType="num">
                                      <p:cBhvr additive="base">
                                        <p:cTn id="141" dur="500"/>
                                        <p:tgtEl>
                                          <p:spTgt spid="104"/>
                                        </p:tgtEl>
                                        <p:attrNameLst>
                                          <p:attrName>ppt_x</p:attrName>
                                        </p:attrNameLst>
                                      </p:cBhvr>
                                      <p:tavLst>
                                        <p:tav tm="0">
                                          <p:val>
                                            <p:strVal val="ppt_x"/>
                                          </p:val>
                                        </p:tav>
                                        <p:tav tm="100000">
                                          <p:val>
                                            <p:strVal val="ppt_x"/>
                                          </p:val>
                                        </p:tav>
                                      </p:tavLst>
                                    </p:anim>
                                    <p:anim calcmode="lin" valueType="num">
                                      <p:cBhvr additive="base">
                                        <p:cTn id="142" dur="500"/>
                                        <p:tgtEl>
                                          <p:spTgt spid="104"/>
                                        </p:tgtEl>
                                        <p:attrNameLst>
                                          <p:attrName>ppt_y</p:attrName>
                                        </p:attrNameLst>
                                      </p:cBhvr>
                                      <p:tavLst>
                                        <p:tav tm="0">
                                          <p:val>
                                            <p:strVal val="ppt_y"/>
                                          </p:val>
                                        </p:tav>
                                        <p:tav tm="100000">
                                          <p:val>
                                            <p:strVal val="0-ppt_h/2"/>
                                          </p:val>
                                        </p:tav>
                                      </p:tavLst>
                                    </p:anim>
                                    <p:set>
                                      <p:cBhvr>
                                        <p:cTn id="143" dur="1" fill="hold">
                                          <p:stCondLst>
                                            <p:cond delay="499"/>
                                          </p:stCondLst>
                                        </p:cTn>
                                        <p:tgtEl>
                                          <p:spTgt spid="104"/>
                                        </p:tgtEl>
                                        <p:attrNameLst>
                                          <p:attrName>style.visibility</p:attrName>
                                        </p:attrNameLst>
                                      </p:cBhvr>
                                      <p:to>
                                        <p:strVal val="hidden"/>
                                      </p:to>
                                    </p:set>
                                  </p:childTnLst>
                                </p:cTn>
                              </p:par>
                              <p:par>
                                <p:cTn id="144" presetID="2" presetClass="exit" presetSubtype="1" fill="hold" grpId="1" nodeType="withEffect">
                                  <p:stCondLst>
                                    <p:cond delay="0"/>
                                  </p:stCondLst>
                                  <p:childTnLst>
                                    <p:anim calcmode="lin" valueType="num">
                                      <p:cBhvr additive="base">
                                        <p:cTn id="145" dur="500"/>
                                        <p:tgtEl>
                                          <p:spTgt spid="106"/>
                                        </p:tgtEl>
                                        <p:attrNameLst>
                                          <p:attrName>ppt_x</p:attrName>
                                        </p:attrNameLst>
                                      </p:cBhvr>
                                      <p:tavLst>
                                        <p:tav tm="0">
                                          <p:val>
                                            <p:strVal val="ppt_x"/>
                                          </p:val>
                                        </p:tav>
                                        <p:tav tm="100000">
                                          <p:val>
                                            <p:strVal val="ppt_x"/>
                                          </p:val>
                                        </p:tav>
                                      </p:tavLst>
                                    </p:anim>
                                    <p:anim calcmode="lin" valueType="num">
                                      <p:cBhvr additive="base">
                                        <p:cTn id="146" dur="500"/>
                                        <p:tgtEl>
                                          <p:spTgt spid="106"/>
                                        </p:tgtEl>
                                        <p:attrNameLst>
                                          <p:attrName>ppt_y</p:attrName>
                                        </p:attrNameLst>
                                      </p:cBhvr>
                                      <p:tavLst>
                                        <p:tav tm="0">
                                          <p:val>
                                            <p:strVal val="ppt_y"/>
                                          </p:val>
                                        </p:tav>
                                        <p:tav tm="100000">
                                          <p:val>
                                            <p:strVal val="0-ppt_h/2"/>
                                          </p:val>
                                        </p:tav>
                                      </p:tavLst>
                                    </p:anim>
                                    <p:set>
                                      <p:cBhvr>
                                        <p:cTn id="147" dur="1" fill="hold">
                                          <p:stCondLst>
                                            <p:cond delay="499"/>
                                          </p:stCondLst>
                                        </p:cTn>
                                        <p:tgtEl>
                                          <p:spTgt spid="106"/>
                                        </p:tgtEl>
                                        <p:attrNameLst>
                                          <p:attrName>style.visibility</p:attrName>
                                        </p:attrNameLst>
                                      </p:cBhvr>
                                      <p:to>
                                        <p:strVal val="hidden"/>
                                      </p:to>
                                    </p:set>
                                  </p:childTnLst>
                                </p:cTn>
                              </p:par>
                              <p:par>
                                <p:cTn id="148" presetID="2" presetClass="exit" presetSubtype="1" fill="hold" grpId="2" nodeType="withEffect">
                                  <p:stCondLst>
                                    <p:cond delay="0"/>
                                  </p:stCondLst>
                                  <p:childTnLst>
                                    <p:anim calcmode="lin" valueType="num">
                                      <p:cBhvr additive="base">
                                        <p:cTn id="149" dur="500"/>
                                        <p:tgtEl>
                                          <p:spTgt spid="110"/>
                                        </p:tgtEl>
                                        <p:attrNameLst>
                                          <p:attrName>ppt_x</p:attrName>
                                        </p:attrNameLst>
                                      </p:cBhvr>
                                      <p:tavLst>
                                        <p:tav tm="0">
                                          <p:val>
                                            <p:strVal val="ppt_x"/>
                                          </p:val>
                                        </p:tav>
                                        <p:tav tm="100000">
                                          <p:val>
                                            <p:strVal val="ppt_x"/>
                                          </p:val>
                                        </p:tav>
                                      </p:tavLst>
                                    </p:anim>
                                    <p:anim calcmode="lin" valueType="num">
                                      <p:cBhvr additive="base">
                                        <p:cTn id="150" dur="500"/>
                                        <p:tgtEl>
                                          <p:spTgt spid="110"/>
                                        </p:tgtEl>
                                        <p:attrNameLst>
                                          <p:attrName>ppt_y</p:attrName>
                                        </p:attrNameLst>
                                      </p:cBhvr>
                                      <p:tavLst>
                                        <p:tav tm="0">
                                          <p:val>
                                            <p:strVal val="ppt_y"/>
                                          </p:val>
                                        </p:tav>
                                        <p:tav tm="100000">
                                          <p:val>
                                            <p:strVal val="0-ppt_h/2"/>
                                          </p:val>
                                        </p:tav>
                                      </p:tavLst>
                                    </p:anim>
                                    <p:set>
                                      <p:cBhvr>
                                        <p:cTn id="151" dur="1" fill="hold">
                                          <p:stCondLst>
                                            <p:cond delay="499"/>
                                          </p:stCondLst>
                                        </p:cTn>
                                        <p:tgtEl>
                                          <p:spTgt spid="110"/>
                                        </p:tgtEl>
                                        <p:attrNameLst>
                                          <p:attrName>style.visibility</p:attrName>
                                        </p:attrNameLst>
                                      </p:cBhvr>
                                      <p:to>
                                        <p:strVal val="hidden"/>
                                      </p:to>
                                    </p:set>
                                  </p:childTnLst>
                                </p:cTn>
                              </p:par>
                              <p:par>
                                <p:cTn id="152" presetID="2" presetClass="exit" presetSubtype="1" fill="hold" grpId="1" nodeType="withEffect">
                                  <p:stCondLst>
                                    <p:cond delay="0"/>
                                  </p:stCondLst>
                                  <p:childTnLst>
                                    <p:anim calcmode="lin" valueType="num">
                                      <p:cBhvr additive="base">
                                        <p:cTn id="153" dur="500"/>
                                        <p:tgtEl>
                                          <p:spTgt spid="111"/>
                                        </p:tgtEl>
                                        <p:attrNameLst>
                                          <p:attrName>ppt_x</p:attrName>
                                        </p:attrNameLst>
                                      </p:cBhvr>
                                      <p:tavLst>
                                        <p:tav tm="0">
                                          <p:val>
                                            <p:strVal val="ppt_x"/>
                                          </p:val>
                                        </p:tav>
                                        <p:tav tm="100000">
                                          <p:val>
                                            <p:strVal val="ppt_x"/>
                                          </p:val>
                                        </p:tav>
                                      </p:tavLst>
                                    </p:anim>
                                    <p:anim calcmode="lin" valueType="num">
                                      <p:cBhvr additive="base">
                                        <p:cTn id="154" dur="500"/>
                                        <p:tgtEl>
                                          <p:spTgt spid="111"/>
                                        </p:tgtEl>
                                        <p:attrNameLst>
                                          <p:attrName>ppt_y</p:attrName>
                                        </p:attrNameLst>
                                      </p:cBhvr>
                                      <p:tavLst>
                                        <p:tav tm="0">
                                          <p:val>
                                            <p:strVal val="ppt_y"/>
                                          </p:val>
                                        </p:tav>
                                        <p:tav tm="100000">
                                          <p:val>
                                            <p:strVal val="0-ppt_h/2"/>
                                          </p:val>
                                        </p:tav>
                                      </p:tavLst>
                                    </p:anim>
                                    <p:set>
                                      <p:cBhvr>
                                        <p:cTn id="155"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104" grpId="0" animBg="1"/>
      <p:bldP spid="104" grpId="1" animBg="1"/>
      <p:bldP spid="104" grpId="2" animBg="1"/>
      <p:bldP spid="105" grpId="0" animBg="1"/>
      <p:bldP spid="105" grpId="1" animBg="1"/>
      <p:bldP spid="105" grpId="2" animBg="1"/>
      <p:bldP spid="106" grpId="0"/>
      <p:bldP spid="106" grpId="1"/>
      <p:bldP spid="107" grpId="0"/>
      <p:bldP spid="107" grpId="1"/>
      <p:bldP spid="108" grpId="0" animBg="1"/>
      <p:bldP spid="108" grpId="1" animBg="1"/>
      <p:bldP spid="108" grpId="2" animBg="1"/>
      <p:bldP spid="109" grpId="0"/>
      <p:bldP spid="109" grpId="1"/>
      <p:bldP spid="110" grpId="0" animBg="1"/>
      <p:bldP spid="110" grpId="1" animBg="1"/>
      <p:bldP spid="110" grpId="2" animBg="1"/>
      <p:bldP spid="111" grpId="0"/>
      <p:bldP spid="1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燕尾形 27"/>
          <p:cNvSpPr/>
          <p:nvPr/>
        </p:nvSpPr>
        <p:spPr>
          <a:xfrm>
            <a:off x="2291627" y="246730"/>
            <a:ext cx="1696599" cy="324036"/>
          </a:xfrm>
          <a:prstGeom prst="chevron">
            <a:avLst>
              <a:gd name="adj" fmla="val 26719"/>
            </a:avLst>
          </a:prstGeom>
          <a:solidFill>
            <a:srgbClr val="FF99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2. </a:t>
            </a:r>
            <a:r>
              <a:rPr lang="zh-CN" altLang="en-US" sz="1600" b="0" dirty="0">
                <a:solidFill>
                  <a:schemeClr val="bg1"/>
                </a:solidFill>
                <a:latin typeface="Impact" panose="020B0806030902050204" pitchFamily="34" charset="0"/>
                <a:ea typeface="微软雅黑" panose="020B0503020204020204" pitchFamily="34" charset="-122"/>
              </a:rPr>
              <a:t>工作完成情况</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3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文本4"/>
          <p:cNvSpPr>
            <a:spLocks noChangeArrowheads="1"/>
          </p:cNvSpPr>
          <p:nvPr/>
        </p:nvSpPr>
        <p:spPr bwMode="auto">
          <a:xfrm>
            <a:off x="3523727" y="3309273"/>
            <a:ext cx="1648943" cy="34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79" tIns="32389" rIns="64779" bIns="32389" anchor="ctr">
            <a:spAutoFit/>
          </a:bodyPr>
          <a:lstStyle/>
          <a:p>
            <a:r>
              <a:rPr lang="zh-CN" altLang="en-US" dirty="0">
                <a:solidFill>
                  <a:srgbClr val="000000"/>
                </a:solidFill>
                <a:ea typeface="微软雅黑" panose="020B0503020204020204" pitchFamily="34" charset="-122"/>
              </a:rPr>
              <a:t>此处添加文本</a:t>
            </a:r>
            <a:r>
              <a:rPr lang="en-US" altLang="zh-CN" dirty="0">
                <a:solidFill>
                  <a:srgbClr val="000000"/>
                </a:solidFill>
                <a:ea typeface="微软雅黑" panose="020B0503020204020204" pitchFamily="34" charset="-122"/>
              </a:rPr>
              <a:t>4</a:t>
            </a:r>
            <a:endParaRPr lang="zh-CN" altLang="en-US" dirty="0"/>
          </a:p>
        </p:txBody>
      </p:sp>
      <p:sp>
        <p:nvSpPr>
          <p:cNvPr id="32" name="文本3"/>
          <p:cNvSpPr>
            <a:spLocks noChangeArrowheads="1"/>
          </p:cNvSpPr>
          <p:nvPr/>
        </p:nvSpPr>
        <p:spPr bwMode="auto">
          <a:xfrm>
            <a:off x="3712436" y="2661536"/>
            <a:ext cx="1647685" cy="34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79" tIns="32389" rIns="64779" bIns="32389" anchor="ctr">
            <a:spAutoFit/>
          </a:bodyPr>
          <a:lstStyle/>
          <a:p>
            <a:r>
              <a:rPr lang="zh-CN" altLang="en-US" dirty="0">
                <a:solidFill>
                  <a:srgbClr val="000000"/>
                </a:solidFill>
                <a:ea typeface="微软雅黑" panose="020B0503020204020204" pitchFamily="34" charset="-122"/>
              </a:rPr>
              <a:t>此处添加文本</a:t>
            </a:r>
            <a:r>
              <a:rPr lang="en-US" altLang="zh-CN" dirty="0">
                <a:solidFill>
                  <a:srgbClr val="000000"/>
                </a:solidFill>
                <a:ea typeface="微软雅黑" panose="020B0503020204020204" pitchFamily="34" charset="-122"/>
              </a:rPr>
              <a:t>3</a:t>
            </a:r>
            <a:endParaRPr lang="zh-CN" altLang="en-US" dirty="0"/>
          </a:p>
        </p:txBody>
      </p:sp>
      <p:sp>
        <p:nvSpPr>
          <p:cNvPr id="33" name="文本2"/>
          <p:cNvSpPr>
            <a:spLocks noChangeArrowheads="1"/>
          </p:cNvSpPr>
          <p:nvPr/>
        </p:nvSpPr>
        <p:spPr bwMode="auto">
          <a:xfrm>
            <a:off x="3550835" y="2048450"/>
            <a:ext cx="1647685" cy="34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79" tIns="32389" rIns="64779" bIns="32389" anchor="ctr">
            <a:spAutoFit/>
          </a:bodyPr>
          <a:lstStyle/>
          <a:p>
            <a:r>
              <a:rPr lang="zh-CN" altLang="en-US" dirty="0">
                <a:solidFill>
                  <a:srgbClr val="000000"/>
                </a:solidFill>
                <a:ea typeface="微软雅黑" panose="020B0503020204020204" pitchFamily="34" charset="-122"/>
              </a:rPr>
              <a:t>此处添加文本</a:t>
            </a:r>
            <a:r>
              <a:rPr lang="en-US" altLang="zh-CN" dirty="0">
                <a:solidFill>
                  <a:srgbClr val="000000"/>
                </a:solidFill>
                <a:ea typeface="微软雅黑" panose="020B0503020204020204" pitchFamily="34" charset="-122"/>
              </a:rPr>
              <a:t>2</a:t>
            </a:r>
            <a:endParaRPr lang="zh-CN" altLang="en-US" dirty="0"/>
          </a:p>
        </p:txBody>
      </p:sp>
      <p:sp>
        <p:nvSpPr>
          <p:cNvPr id="34" name="文本框 13"/>
          <p:cNvSpPr>
            <a:spLocks noChangeArrowheads="1"/>
          </p:cNvSpPr>
          <p:nvPr/>
        </p:nvSpPr>
        <p:spPr bwMode="auto">
          <a:xfrm>
            <a:off x="5560975" y="1569481"/>
            <a:ext cx="2293776" cy="34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779" tIns="32389" rIns="64779" bIns="32389">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
        <p:nvSpPr>
          <p:cNvPr id="48" name="文本框 14"/>
          <p:cNvSpPr>
            <a:spLocks noChangeArrowheads="1"/>
          </p:cNvSpPr>
          <p:nvPr/>
        </p:nvSpPr>
        <p:spPr bwMode="auto">
          <a:xfrm>
            <a:off x="5588245" y="2004695"/>
            <a:ext cx="2616922" cy="215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79" tIns="32389" rIns="64779" bIns="32389">
            <a:spAutoFit/>
          </a:bodyPr>
          <a:lstStyle/>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我们工作室致力于专业</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模板的发布，课件及汇报</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的美化，并为您提供专业的</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个性定制服务。我们秉承“给您演示的光和热”的理念，为您分担职场压力</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900"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9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除了模板的发布与定制，我们还为您准备了使用教程，希望能够能够更好的使用该作品，授人以鱼不如授人以渔，希望您在下班之余，能够和我们一起进步，共同感受</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的巨大魅力与价值。我们诚祝您在工作中事事顺心，步步高升！最后让我们谨记：最重要的不是</a:t>
            </a:r>
            <a:r>
              <a:rPr lang="en-US" altLang="zh-CN" sz="900" dirty="0">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，是你。</a:t>
            </a:r>
            <a:endParaRPr lang="en-US" altLang="zh-CN" sz="900"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000" dirty="0">
              <a:latin typeface="Calibri" panose="020F0502020204030204" pitchFamily="34" charset="0"/>
              <a:sym typeface="宋体" panose="02010600030101010101" pitchFamily="2" charset="-122"/>
            </a:endParaRPr>
          </a:p>
        </p:txBody>
      </p:sp>
      <p:grpSp>
        <p:nvGrpSpPr>
          <p:cNvPr id="49" name="组合 48"/>
          <p:cNvGrpSpPr/>
          <p:nvPr/>
        </p:nvGrpSpPr>
        <p:grpSpPr>
          <a:xfrm>
            <a:off x="738082" y="1306073"/>
            <a:ext cx="2812754" cy="2993869"/>
            <a:chOff x="1046163" y="1628775"/>
            <a:chExt cx="3986819" cy="4192387"/>
          </a:xfrm>
        </p:grpSpPr>
        <p:grpSp>
          <p:nvGrpSpPr>
            <p:cNvPr id="50" name="Group 10"/>
            <p:cNvGrpSpPr/>
            <p:nvPr/>
          </p:nvGrpSpPr>
          <p:grpSpPr bwMode="auto">
            <a:xfrm>
              <a:off x="1046163" y="1628775"/>
              <a:ext cx="3986819" cy="4192387"/>
              <a:chOff x="0" y="0"/>
              <a:chExt cx="3986578" cy="4192919"/>
            </a:xfrm>
          </p:grpSpPr>
          <p:sp>
            <p:nvSpPr>
              <p:cNvPr id="54" name="Line 16"/>
              <p:cNvSpPr>
                <a:spLocks noChangeShapeType="1"/>
              </p:cNvSpPr>
              <p:nvPr/>
            </p:nvSpPr>
            <p:spPr bwMode="auto">
              <a:xfrm>
                <a:off x="0" y="2098240"/>
                <a:ext cx="3986578" cy="1"/>
              </a:xfrm>
              <a:prstGeom prst="line">
                <a:avLst/>
              </a:prstGeom>
              <a:noFill/>
              <a:ln w="28575" cmpd="sng">
                <a:solidFill>
                  <a:srgbClr val="808080">
                    <a:alpha val="50000"/>
                  </a:srgbClr>
                </a:solidFill>
                <a:miter lim="800000"/>
              </a:ln>
              <a:extLst>
                <a:ext uri="{909E8E84-426E-40DD-AFC4-6F175D3DCCD1}">
                  <a14:hiddenFill xmlns:a14="http://schemas.microsoft.com/office/drawing/2010/main">
                    <a:noFill/>
                  </a14:hiddenFill>
                </a:ext>
              </a:extLst>
            </p:spPr>
            <p:txBody>
              <a:bodyPr/>
              <a:lstStyle/>
              <a:p>
                <a:endParaRPr lang="zh-CN" altLang="zh-CN">
                  <a:solidFill>
                    <a:srgbClr val="000000"/>
                  </a:solidFill>
                  <a:ea typeface="微软雅黑" panose="020B0503020204020204" pitchFamily="34" charset="-122"/>
                </a:endParaRPr>
              </a:p>
            </p:txBody>
          </p:sp>
          <p:sp>
            <p:nvSpPr>
              <p:cNvPr id="55" name="Line 17"/>
              <p:cNvSpPr>
                <a:spLocks noChangeShapeType="1"/>
              </p:cNvSpPr>
              <p:nvPr/>
            </p:nvSpPr>
            <p:spPr bwMode="auto">
              <a:xfrm>
                <a:off x="1993289" y="0"/>
                <a:ext cx="1" cy="4192919"/>
              </a:xfrm>
              <a:prstGeom prst="line">
                <a:avLst/>
              </a:prstGeom>
              <a:noFill/>
              <a:ln w="28575" cmpd="sng">
                <a:solidFill>
                  <a:srgbClr val="808080">
                    <a:alpha val="50000"/>
                  </a:srgbClr>
                </a:solidFill>
                <a:miter lim="800000"/>
              </a:ln>
              <a:extLst>
                <a:ext uri="{909E8E84-426E-40DD-AFC4-6F175D3DCCD1}">
                  <a14:hiddenFill xmlns:a14="http://schemas.microsoft.com/office/drawing/2010/main">
                    <a:noFill/>
                  </a14:hiddenFill>
                </a:ext>
              </a:extLst>
            </p:spPr>
            <p:txBody>
              <a:bodyPr/>
              <a:lstStyle/>
              <a:p>
                <a:endParaRPr lang="zh-CN" altLang="zh-CN">
                  <a:solidFill>
                    <a:srgbClr val="000000"/>
                  </a:solidFill>
                  <a:ea typeface="微软雅黑" panose="020B0503020204020204" pitchFamily="34" charset="-122"/>
                </a:endParaRPr>
              </a:p>
            </p:txBody>
          </p:sp>
          <p:sp>
            <p:nvSpPr>
              <p:cNvPr id="56" name="Oval 10"/>
              <p:cNvSpPr>
                <a:spLocks noChangeArrowheads="1"/>
              </p:cNvSpPr>
              <p:nvPr/>
            </p:nvSpPr>
            <p:spPr bwMode="auto">
              <a:xfrm>
                <a:off x="395452" y="475577"/>
                <a:ext cx="3192112" cy="3216828"/>
              </a:xfrm>
              <a:prstGeom prst="ellipse">
                <a:avLst/>
              </a:prstGeom>
              <a:noFill/>
              <a:ln w="9525" cmpd="sng">
                <a:solidFill>
                  <a:srgbClr val="B2B2B2">
                    <a:alpha val="50000"/>
                  </a:srgbClr>
                </a:solidFill>
                <a:miter lim="800000"/>
              </a:ln>
              <a:extLst>
                <a:ext uri="{909E8E84-426E-40DD-AFC4-6F175D3DCCD1}">
                  <a14:hiddenFill xmlns:a14="http://schemas.microsoft.com/office/drawing/2010/main">
                    <a:solidFill>
                      <a:srgbClr val="FFFFFF"/>
                    </a:solidFill>
                  </a14:hiddenFill>
                </a:ext>
              </a:extLst>
            </p:spPr>
            <p:txBody>
              <a:bodyPr wrap="none" anchor="ctr"/>
              <a:lstStyle/>
              <a:p>
                <a:endParaRPr lang="zh-CN" altLang="zh-CN">
                  <a:solidFill>
                    <a:srgbClr val="000000"/>
                  </a:solidFill>
                  <a:ea typeface="微软雅黑" panose="020B0503020204020204" pitchFamily="34" charset="-122"/>
                </a:endParaRPr>
              </a:p>
            </p:txBody>
          </p:sp>
          <p:sp>
            <p:nvSpPr>
              <p:cNvPr id="57" name="Oval 15"/>
              <p:cNvSpPr>
                <a:spLocks noChangeArrowheads="1"/>
              </p:cNvSpPr>
              <p:nvPr/>
            </p:nvSpPr>
            <p:spPr bwMode="auto">
              <a:xfrm>
                <a:off x="197726" y="268959"/>
                <a:ext cx="3608939" cy="3642531"/>
              </a:xfrm>
              <a:prstGeom prst="ellipse">
                <a:avLst/>
              </a:prstGeom>
              <a:noFill/>
              <a:ln w="19050" cmpd="sng">
                <a:solidFill>
                  <a:srgbClr val="B2B2B2">
                    <a:alpha val="50000"/>
                  </a:srgbClr>
                </a:solidFill>
                <a:miter lim="800000"/>
              </a:ln>
              <a:extLst>
                <a:ext uri="{909E8E84-426E-40DD-AFC4-6F175D3DCCD1}">
                  <a14:hiddenFill xmlns:a14="http://schemas.microsoft.com/office/drawing/2010/main">
                    <a:solidFill>
                      <a:srgbClr val="FFFFFF"/>
                    </a:solidFill>
                  </a14:hiddenFill>
                </a:ext>
              </a:extLst>
            </p:spPr>
            <p:txBody>
              <a:bodyPr wrap="none" anchor="ctr"/>
              <a:lstStyle/>
              <a:p>
                <a:endParaRPr lang="zh-CN" altLang="zh-CN">
                  <a:solidFill>
                    <a:srgbClr val="000000"/>
                  </a:solidFill>
                  <a:ea typeface="微软雅黑" panose="020B0503020204020204" pitchFamily="34" charset="-122"/>
                </a:endParaRPr>
              </a:p>
            </p:txBody>
          </p:sp>
        </p:grpSp>
        <p:sp>
          <p:nvSpPr>
            <p:cNvPr id="51" name="Oval 12"/>
            <p:cNvSpPr>
              <a:spLocks noChangeArrowheads="1"/>
            </p:cNvSpPr>
            <p:nvPr/>
          </p:nvSpPr>
          <p:spPr bwMode="auto">
            <a:xfrm>
              <a:off x="1696381" y="2383904"/>
              <a:ext cx="2668568" cy="2721311"/>
            </a:xfrm>
            <a:prstGeom prst="ellipse">
              <a:avLst/>
            </a:prstGeom>
            <a:solidFill>
              <a:srgbClr val="595959"/>
            </a:solidFill>
            <a:ln w="38100" cmpd="sng">
              <a:solidFill>
                <a:srgbClr val="F8F8F8"/>
              </a:solidFill>
              <a:miter lim="800000"/>
            </a:ln>
          </p:spPr>
          <p:txBody>
            <a:bodyPr wrap="none" anchor="ctr"/>
            <a:lstStyle/>
            <a:p>
              <a:endParaRPr lang="zh-CN" altLang="zh-CN">
                <a:solidFill>
                  <a:srgbClr val="000000"/>
                </a:solidFill>
                <a:ea typeface="微软雅黑" panose="020B0503020204020204" pitchFamily="34" charset="-122"/>
              </a:endParaRPr>
            </a:p>
          </p:txBody>
        </p:sp>
        <p:sp>
          <p:nvSpPr>
            <p:cNvPr id="52" name="Oval 13"/>
            <p:cNvSpPr>
              <a:spLocks noChangeArrowheads="1"/>
            </p:cNvSpPr>
            <p:nvPr/>
          </p:nvSpPr>
          <p:spPr bwMode="auto">
            <a:xfrm>
              <a:off x="1806425" y="2490111"/>
              <a:ext cx="2446515" cy="2496873"/>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zh-CN">
                <a:solidFill>
                  <a:srgbClr val="000000"/>
                </a:solidFill>
                <a:ea typeface="微软雅黑" panose="020B0503020204020204" pitchFamily="34" charset="-122"/>
              </a:endParaRPr>
            </a:p>
          </p:txBody>
        </p:sp>
        <p:sp>
          <p:nvSpPr>
            <p:cNvPr id="53" name="Oval 14"/>
            <p:cNvSpPr>
              <a:spLocks noChangeArrowheads="1"/>
            </p:cNvSpPr>
            <p:nvPr/>
          </p:nvSpPr>
          <p:spPr bwMode="auto">
            <a:xfrm>
              <a:off x="2258392" y="2967042"/>
              <a:ext cx="1566163" cy="1599121"/>
            </a:xfrm>
            <a:prstGeom prst="ellipse">
              <a:avLst/>
            </a:prstGeom>
            <a:solidFill>
              <a:srgbClr val="01BFFF"/>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endParaRPr lang="zh-CN" altLang="en-US" sz="2000" b="1" dirty="0">
                <a:solidFill>
                  <a:srgbClr val="FFFFFF"/>
                </a:solidFill>
                <a:ea typeface="微软雅黑" panose="020B0503020204020204" pitchFamily="34" charset="-122"/>
              </a:endParaRPr>
            </a:p>
          </p:txBody>
        </p:sp>
      </p:grpSp>
      <p:sp>
        <p:nvSpPr>
          <p:cNvPr id="58" name="文本5"/>
          <p:cNvSpPr>
            <a:spLocks noChangeArrowheads="1"/>
          </p:cNvSpPr>
          <p:nvPr/>
        </p:nvSpPr>
        <p:spPr bwMode="auto">
          <a:xfrm>
            <a:off x="3079529" y="3816470"/>
            <a:ext cx="1648942" cy="34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79" tIns="32389" rIns="64779" bIns="32389" anchor="ctr">
            <a:spAutoFit/>
          </a:bodyPr>
          <a:lstStyle/>
          <a:p>
            <a:r>
              <a:rPr lang="zh-CN" altLang="en-US" dirty="0">
                <a:solidFill>
                  <a:srgbClr val="000000"/>
                </a:solidFill>
                <a:ea typeface="微软雅黑" panose="020B0503020204020204" pitchFamily="34" charset="-122"/>
              </a:rPr>
              <a:t>此处添加文本</a:t>
            </a:r>
            <a:r>
              <a:rPr lang="en-US" altLang="zh-CN" dirty="0">
                <a:solidFill>
                  <a:srgbClr val="000000"/>
                </a:solidFill>
                <a:ea typeface="微软雅黑" panose="020B0503020204020204" pitchFamily="34" charset="-122"/>
              </a:rPr>
              <a:t>5</a:t>
            </a:r>
            <a:endParaRPr lang="zh-CN" altLang="en-US" dirty="0"/>
          </a:p>
        </p:txBody>
      </p:sp>
      <p:sp>
        <p:nvSpPr>
          <p:cNvPr id="59" name="文本1"/>
          <p:cNvSpPr>
            <a:spLocks noChangeArrowheads="1"/>
          </p:cNvSpPr>
          <p:nvPr/>
        </p:nvSpPr>
        <p:spPr bwMode="auto">
          <a:xfrm>
            <a:off x="2971980" y="1479533"/>
            <a:ext cx="1648942" cy="34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79" tIns="32389" rIns="64779" bIns="32389" anchor="ctr">
            <a:spAutoFit/>
          </a:bodyPr>
          <a:lstStyle/>
          <a:p>
            <a:r>
              <a:rPr lang="zh-CN" altLang="en-US" dirty="0">
                <a:solidFill>
                  <a:srgbClr val="000000"/>
                </a:solidFill>
                <a:ea typeface="微软雅黑" panose="020B0503020204020204" pitchFamily="34" charset="-122"/>
              </a:rPr>
              <a:t>此处添加文本</a:t>
            </a:r>
            <a:r>
              <a:rPr lang="en-US" altLang="zh-CN" dirty="0">
                <a:solidFill>
                  <a:srgbClr val="000000"/>
                </a:solidFill>
                <a:ea typeface="微软雅黑" panose="020B0503020204020204" pitchFamily="34" charset="-122"/>
              </a:rPr>
              <a:t>1</a:t>
            </a:r>
          </a:p>
        </p:txBody>
      </p:sp>
      <p:sp>
        <p:nvSpPr>
          <p:cNvPr id="60" name="Oval 19"/>
          <p:cNvSpPr>
            <a:spLocks noChangeArrowheads="1"/>
          </p:cNvSpPr>
          <p:nvPr/>
        </p:nvSpPr>
        <p:spPr bwMode="auto">
          <a:xfrm>
            <a:off x="2642703" y="1514651"/>
            <a:ext cx="268958" cy="272170"/>
          </a:xfrm>
          <a:prstGeom prst="ellipse">
            <a:avLst/>
          </a:prstGeom>
          <a:solidFill>
            <a:srgbClr val="FF0000"/>
          </a:solidFill>
          <a:ln>
            <a:noFill/>
          </a:ln>
        </p:spPr>
        <p:txBody>
          <a:bodyPr wrap="none" lIns="64779" tIns="32389" rIns="64779" bIns="32389" anchor="ctr"/>
          <a:lstStyle/>
          <a:p>
            <a:endParaRPr lang="zh-CN" altLang="zh-CN">
              <a:solidFill>
                <a:srgbClr val="000000"/>
              </a:solidFill>
              <a:ea typeface="微软雅黑" panose="020B0503020204020204" pitchFamily="34" charset="-122"/>
            </a:endParaRPr>
          </a:p>
        </p:txBody>
      </p:sp>
      <p:sp>
        <p:nvSpPr>
          <p:cNvPr id="61" name="Oval 28"/>
          <p:cNvSpPr>
            <a:spLocks noChangeArrowheads="1"/>
          </p:cNvSpPr>
          <p:nvPr/>
        </p:nvSpPr>
        <p:spPr bwMode="auto">
          <a:xfrm>
            <a:off x="3205757" y="2079339"/>
            <a:ext cx="268958" cy="272170"/>
          </a:xfrm>
          <a:prstGeom prst="ellipse">
            <a:avLst/>
          </a:prstGeom>
          <a:solidFill>
            <a:srgbClr val="FF780A"/>
          </a:solidFill>
          <a:ln>
            <a:noFill/>
          </a:ln>
          <a:extLst>
            <a:ext uri="{91240B29-F687-4F45-9708-019B960494DF}">
              <a14:hiddenLine xmlns:a14="http://schemas.microsoft.com/office/drawing/2010/main" w="9525">
                <a:solidFill>
                  <a:srgbClr val="000000"/>
                </a:solidFill>
                <a:round/>
              </a14:hiddenLine>
            </a:ext>
          </a:extLst>
        </p:spPr>
        <p:txBody>
          <a:bodyPr wrap="none" lIns="64779" tIns="32389" rIns="64779" bIns="32389" anchor="ctr"/>
          <a:lstStyle/>
          <a:p>
            <a:endParaRPr lang="zh-CN" altLang="zh-CN">
              <a:solidFill>
                <a:srgbClr val="000000"/>
              </a:solidFill>
              <a:ea typeface="微软雅黑" panose="020B0503020204020204" pitchFamily="34" charset="-122"/>
            </a:endParaRPr>
          </a:p>
        </p:txBody>
      </p:sp>
      <p:sp>
        <p:nvSpPr>
          <p:cNvPr id="62" name="Oval 31"/>
          <p:cNvSpPr>
            <a:spLocks noChangeArrowheads="1"/>
          </p:cNvSpPr>
          <p:nvPr/>
        </p:nvSpPr>
        <p:spPr bwMode="auto">
          <a:xfrm>
            <a:off x="3389252" y="2694902"/>
            <a:ext cx="268958" cy="272170"/>
          </a:xfrm>
          <a:prstGeom prst="ellipse">
            <a:avLst/>
          </a:prstGeom>
          <a:solidFill>
            <a:srgbClr val="92D050"/>
          </a:solidFill>
          <a:ln>
            <a:noFill/>
          </a:ln>
        </p:spPr>
        <p:txBody>
          <a:bodyPr wrap="none" lIns="64779" tIns="32389" rIns="64779" bIns="32389" anchor="ctr"/>
          <a:lstStyle/>
          <a:p>
            <a:endParaRPr lang="zh-CN" altLang="zh-CN">
              <a:solidFill>
                <a:srgbClr val="000000"/>
              </a:solidFill>
              <a:ea typeface="微软雅黑" panose="020B0503020204020204" pitchFamily="34" charset="-122"/>
            </a:endParaRPr>
          </a:p>
        </p:txBody>
      </p:sp>
      <p:sp>
        <p:nvSpPr>
          <p:cNvPr id="63" name="Oval 34"/>
          <p:cNvSpPr>
            <a:spLocks noChangeArrowheads="1"/>
          </p:cNvSpPr>
          <p:nvPr/>
        </p:nvSpPr>
        <p:spPr bwMode="auto">
          <a:xfrm>
            <a:off x="3198211" y="3348619"/>
            <a:ext cx="268958" cy="272170"/>
          </a:xfrm>
          <a:prstGeom prst="ellipse">
            <a:avLst/>
          </a:prstGeom>
          <a:solidFill>
            <a:srgbClr val="00B0F0"/>
          </a:solidFill>
          <a:ln w="12700" cmpd="sng">
            <a:solidFill>
              <a:srgbClr val="F8F8F8"/>
            </a:solidFill>
            <a:miter lim="800000"/>
          </a:ln>
        </p:spPr>
        <p:txBody>
          <a:bodyPr wrap="none" lIns="64779" tIns="32389" rIns="64779" bIns="32389" anchor="ctr"/>
          <a:lstStyle/>
          <a:p>
            <a:endParaRPr lang="zh-CN" altLang="zh-CN">
              <a:solidFill>
                <a:srgbClr val="000000"/>
              </a:solidFill>
              <a:ea typeface="微软雅黑" panose="020B0503020204020204" pitchFamily="34" charset="-122"/>
            </a:endParaRPr>
          </a:p>
        </p:txBody>
      </p:sp>
      <p:sp>
        <p:nvSpPr>
          <p:cNvPr id="64" name="Oval 37"/>
          <p:cNvSpPr>
            <a:spLocks noChangeArrowheads="1"/>
          </p:cNvSpPr>
          <p:nvPr/>
        </p:nvSpPr>
        <p:spPr bwMode="auto">
          <a:xfrm>
            <a:off x="2703029" y="3847174"/>
            <a:ext cx="268958" cy="272170"/>
          </a:xfrm>
          <a:prstGeom prst="ellipse">
            <a:avLst/>
          </a:prstGeom>
          <a:solidFill>
            <a:srgbClr val="7030A0"/>
          </a:solidFill>
          <a:ln>
            <a:noFill/>
          </a:ln>
        </p:spPr>
        <p:txBody>
          <a:bodyPr wrap="none" lIns="64779" tIns="32389" rIns="64779" bIns="32389" anchor="ctr"/>
          <a:lstStyle/>
          <a:p>
            <a:endParaRPr lang="zh-CN" altLang="zh-CN">
              <a:solidFill>
                <a:srgbClr val="000000"/>
              </a:solidFill>
              <a:ea typeface="微软雅黑" panose="020B0503020204020204" pitchFamily="34" charset="-122"/>
            </a:endParaRPr>
          </a:p>
        </p:txBody>
      </p:sp>
      <p:sp>
        <p:nvSpPr>
          <p:cNvPr id="65" name="TextBox 64"/>
          <p:cNvSpPr txBox="1"/>
          <p:nvPr/>
        </p:nvSpPr>
        <p:spPr>
          <a:xfrm>
            <a:off x="1757303" y="2634458"/>
            <a:ext cx="1189442" cy="461655"/>
          </a:xfrm>
          <a:prstGeom prst="rect">
            <a:avLst/>
          </a:prstGeom>
          <a:noFill/>
        </p:spPr>
        <p:txBody>
          <a:bodyPr wrap="square" lIns="64779" tIns="32389" rIns="64779" bIns="32389" rtlCol="0">
            <a:spAutoFit/>
          </a:bodyPr>
          <a:lstStyle/>
          <a:p>
            <a:r>
              <a:rPr lang="zh-CN" altLang="en-US" sz="2600" b="1" dirty="0">
                <a:solidFill>
                  <a:schemeClr val="bg1"/>
                </a:solidFill>
                <a:ea typeface="微软雅黑" panose="020B0503020204020204" pitchFamily="34" charset="-122"/>
              </a:rPr>
              <a:t>标题</a:t>
            </a:r>
          </a:p>
        </p:txBody>
      </p:sp>
    </p:spTree>
  </p:cSld>
  <p:clrMapOvr>
    <a:masterClrMapping/>
  </p:clrMapOvr>
  <mc:AlternateContent xmlns:mc="http://schemas.openxmlformats.org/markup-compatibility/2006" xmlns:p14="http://schemas.microsoft.com/office/powerpoint/2010/main">
    <mc:Choice Requires="p14">
      <p:transition spd="slow" p14:dur="1100" advClick="0" advTm="10000">
        <p14:switch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2000" fill="hold"/>
                                        <p:tgtEl>
                                          <p:spTgt spid="49"/>
                                        </p:tgtEl>
                                        <p:attrNameLst>
                                          <p:attrName>r</p:attrName>
                                        </p:attrNameLst>
                                      </p:cBhvr>
                                    </p:animRot>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par>
                          <p:cTn id="20" fill="hold">
                            <p:stCondLst>
                              <p:cond delay="3500"/>
                            </p:stCondLst>
                            <p:childTnLst>
                              <p:par>
                                <p:cTn id="21" presetID="49" presetClass="entr" presetSubtype="0" decel="10000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 calcmode="lin" valueType="num">
                                      <p:cBhvr>
                                        <p:cTn id="25" dur="500" fill="hold"/>
                                        <p:tgtEl>
                                          <p:spTgt spid="60"/>
                                        </p:tgtEl>
                                        <p:attrNameLst>
                                          <p:attrName>style.rotation</p:attrName>
                                        </p:attrNameLst>
                                      </p:cBhvr>
                                      <p:tavLst>
                                        <p:tav tm="0">
                                          <p:val>
                                            <p:fltVal val="360"/>
                                          </p:val>
                                        </p:tav>
                                        <p:tav tm="100000">
                                          <p:val>
                                            <p:fltVal val="0"/>
                                          </p:val>
                                        </p:tav>
                                      </p:tavLst>
                                    </p:anim>
                                    <p:animEffect transition="in" filter="fade">
                                      <p:cBhvr>
                                        <p:cTn id="26" dur="500"/>
                                        <p:tgtEl>
                                          <p:spTgt spid="60"/>
                                        </p:tgtEl>
                                      </p:cBhvr>
                                    </p:animEffect>
                                  </p:childTnLst>
                                </p:cTn>
                              </p:par>
                            </p:childTnLst>
                          </p:cTn>
                        </p:par>
                        <p:par>
                          <p:cTn id="27" fill="hold">
                            <p:stCondLst>
                              <p:cond delay="4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59"/>
                                        </p:tgtEl>
                                        <p:attrNameLst>
                                          <p:attrName>ppt_y</p:attrName>
                                        </p:attrNameLst>
                                      </p:cBhvr>
                                      <p:tavLst>
                                        <p:tav tm="0">
                                          <p:val>
                                            <p:strVal val="#ppt_y"/>
                                          </p:val>
                                        </p:tav>
                                        <p:tav tm="100000">
                                          <p:val>
                                            <p:strVal val="#ppt_y"/>
                                          </p:val>
                                        </p:tav>
                                      </p:tavLst>
                                    </p:anim>
                                    <p:anim calcmode="lin" valueType="num">
                                      <p:cBhvr>
                                        <p:cTn id="32"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59"/>
                                        </p:tgtEl>
                                      </p:cBhvr>
                                    </p:animEffect>
                                  </p:childTnLst>
                                </p:cTn>
                              </p:par>
                            </p:childTnLst>
                          </p:cTn>
                        </p:par>
                        <p:par>
                          <p:cTn id="35" fill="hold">
                            <p:stCondLst>
                              <p:cond delay="4800"/>
                            </p:stCondLst>
                            <p:childTnLst>
                              <p:par>
                                <p:cTn id="36" presetID="49" presetClass="entr" presetSubtype="0" decel="100000"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 calcmode="lin" valueType="num">
                                      <p:cBhvr>
                                        <p:cTn id="40" dur="500" fill="hold"/>
                                        <p:tgtEl>
                                          <p:spTgt spid="61"/>
                                        </p:tgtEl>
                                        <p:attrNameLst>
                                          <p:attrName>style.rotation</p:attrName>
                                        </p:attrNameLst>
                                      </p:cBhvr>
                                      <p:tavLst>
                                        <p:tav tm="0">
                                          <p:val>
                                            <p:fltVal val="360"/>
                                          </p:val>
                                        </p:tav>
                                        <p:tav tm="100000">
                                          <p:val>
                                            <p:fltVal val="0"/>
                                          </p:val>
                                        </p:tav>
                                      </p:tavLst>
                                    </p:anim>
                                    <p:animEffect transition="in" filter="fade">
                                      <p:cBhvr>
                                        <p:cTn id="41" dur="500"/>
                                        <p:tgtEl>
                                          <p:spTgt spid="61"/>
                                        </p:tgtEl>
                                      </p:cBhvr>
                                    </p:animEffect>
                                  </p:childTnLst>
                                </p:cTn>
                              </p:par>
                            </p:childTnLst>
                          </p:cTn>
                        </p:par>
                        <p:par>
                          <p:cTn id="42" fill="hold">
                            <p:stCondLst>
                              <p:cond delay="53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33"/>
                                        </p:tgtEl>
                                        <p:attrNameLst>
                                          <p:attrName>ppt_y</p:attrName>
                                        </p:attrNameLst>
                                      </p:cBhvr>
                                      <p:tavLst>
                                        <p:tav tm="0">
                                          <p:val>
                                            <p:strVal val="#ppt_y"/>
                                          </p:val>
                                        </p:tav>
                                        <p:tav tm="100000">
                                          <p:val>
                                            <p:strVal val="#ppt_y"/>
                                          </p:val>
                                        </p:tav>
                                      </p:tavLst>
                                    </p:anim>
                                    <p:anim calcmode="lin" valueType="num">
                                      <p:cBhvr>
                                        <p:cTn id="47"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33"/>
                                        </p:tgtEl>
                                      </p:cBhvr>
                                    </p:animEffect>
                                  </p:childTnLst>
                                </p:cTn>
                              </p:par>
                            </p:childTnLst>
                          </p:cTn>
                        </p:par>
                        <p:par>
                          <p:cTn id="50" fill="hold">
                            <p:stCondLst>
                              <p:cond delay="6099"/>
                            </p:stCondLst>
                            <p:childTnLst>
                              <p:par>
                                <p:cTn id="51" presetID="49" presetClass="entr" presetSubtype="0" decel="100000"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 calcmode="lin" valueType="num">
                                      <p:cBhvr>
                                        <p:cTn id="53" dur="500" fill="hold"/>
                                        <p:tgtEl>
                                          <p:spTgt spid="62"/>
                                        </p:tgtEl>
                                        <p:attrNameLst>
                                          <p:attrName>ppt_w</p:attrName>
                                        </p:attrNameLst>
                                      </p:cBhvr>
                                      <p:tavLst>
                                        <p:tav tm="0">
                                          <p:val>
                                            <p:fltVal val="0"/>
                                          </p:val>
                                        </p:tav>
                                        <p:tav tm="100000">
                                          <p:val>
                                            <p:strVal val="#ppt_w"/>
                                          </p:val>
                                        </p:tav>
                                      </p:tavLst>
                                    </p:anim>
                                    <p:anim calcmode="lin" valueType="num">
                                      <p:cBhvr>
                                        <p:cTn id="54" dur="500" fill="hold"/>
                                        <p:tgtEl>
                                          <p:spTgt spid="62"/>
                                        </p:tgtEl>
                                        <p:attrNameLst>
                                          <p:attrName>ppt_h</p:attrName>
                                        </p:attrNameLst>
                                      </p:cBhvr>
                                      <p:tavLst>
                                        <p:tav tm="0">
                                          <p:val>
                                            <p:fltVal val="0"/>
                                          </p:val>
                                        </p:tav>
                                        <p:tav tm="100000">
                                          <p:val>
                                            <p:strVal val="#ppt_h"/>
                                          </p:val>
                                        </p:tav>
                                      </p:tavLst>
                                    </p:anim>
                                    <p:anim calcmode="lin" valueType="num">
                                      <p:cBhvr>
                                        <p:cTn id="55" dur="500" fill="hold"/>
                                        <p:tgtEl>
                                          <p:spTgt spid="62"/>
                                        </p:tgtEl>
                                        <p:attrNameLst>
                                          <p:attrName>style.rotation</p:attrName>
                                        </p:attrNameLst>
                                      </p:cBhvr>
                                      <p:tavLst>
                                        <p:tav tm="0">
                                          <p:val>
                                            <p:fltVal val="360"/>
                                          </p:val>
                                        </p:tav>
                                        <p:tav tm="100000">
                                          <p:val>
                                            <p:fltVal val="0"/>
                                          </p:val>
                                        </p:tav>
                                      </p:tavLst>
                                    </p:anim>
                                    <p:animEffect transition="in" filter="fade">
                                      <p:cBhvr>
                                        <p:cTn id="56" dur="500"/>
                                        <p:tgtEl>
                                          <p:spTgt spid="62"/>
                                        </p:tgtEl>
                                      </p:cBhvr>
                                    </p:animEffect>
                                  </p:childTnLst>
                                </p:cTn>
                              </p:par>
                            </p:childTnLst>
                          </p:cTn>
                        </p:par>
                        <p:par>
                          <p:cTn id="57" fill="hold">
                            <p:stCondLst>
                              <p:cond delay="6599"/>
                            </p:stCondLst>
                            <p:childTnLst>
                              <p:par>
                                <p:cTn id="58" presetID="41" presetClass="entr" presetSubtype="0" fill="hold" grpId="0" nodeType="afterEffect">
                                  <p:stCondLst>
                                    <p:cond delay="0"/>
                                  </p:stCondLst>
                                  <p:iterate type="lt">
                                    <p:tmPct val="10000"/>
                                  </p:iterate>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32"/>
                                        </p:tgtEl>
                                        <p:attrNameLst>
                                          <p:attrName>ppt_y</p:attrName>
                                        </p:attrNameLst>
                                      </p:cBhvr>
                                      <p:tavLst>
                                        <p:tav tm="0">
                                          <p:val>
                                            <p:strVal val="#ppt_y"/>
                                          </p:val>
                                        </p:tav>
                                        <p:tav tm="100000">
                                          <p:val>
                                            <p:strVal val="#ppt_y"/>
                                          </p:val>
                                        </p:tav>
                                      </p:tavLst>
                                    </p:anim>
                                    <p:anim calcmode="lin" valueType="num">
                                      <p:cBhvr>
                                        <p:cTn id="62"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32"/>
                                        </p:tgtEl>
                                      </p:cBhvr>
                                    </p:animEffect>
                                  </p:childTnLst>
                                </p:cTn>
                              </p:par>
                            </p:childTnLst>
                          </p:cTn>
                        </p:par>
                        <p:par>
                          <p:cTn id="65" fill="hold">
                            <p:stCondLst>
                              <p:cond delay="7399"/>
                            </p:stCondLst>
                            <p:childTnLst>
                              <p:par>
                                <p:cTn id="66" presetID="49" presetClass="entr" presetSubtype="0" decel="100000" fill="hold" grpId="0" nodeType="afterEffect">
                                  <p:stCondLst>
                                    <p:cond delay="0"/>
                                  </p:stCondLst>
                                  <p:childTnLst>
                                    <p:set>
                                      <p:cBhvr>
                                        <p:cTn id="67" dur="1" fill="hold">
                                          <p:stCondLst>
                                            <p:cond delay="0"/>
                                          </p:stCondLst>
                                        </p:cTn>
                                        <p:tgtEl>
                                          <p:spTgt spid="63"/>
                                        </p:tgtEl>
                                        <p:attrNameLst>
                                          <p:attrName>style.visibility</p:attrName>
                                        </p:attrNameLst>
                                      </p:cBhvr>
                                      <p:to>
                                        <p:strVal val="visible"/>
                                      </p:to>
                                    </p:set>
                                    <p:anim calcmode="lin" valueType="num">
                                      <p:cBhvr>
                                        <p:cTn id="68" dur="500" fill="hold"/>
                                        <p:tgtEl>
                                          <p:spTgt spid="63"/>
                                        </p:tgtEl>
                                        <p:attrNameLst>
                                          <p:attrName>ppt_w</p:attrName>
                                        </p:attrNameLst>
                                      </p:cBhvr>
                                      <p:tavLst>
                                        <p:tav tm="0">
                                          <p:val>
                                            <p:fltVal val="0"/>
                                          </p:val>
                                        </p:tav>
                                        <p:tav tm="100000">
                                          <p:val>
                                            <p:strVal val="#ppt_w"/>
                                          </p:val>
                                        </p:tav>
                                      </p:tavLst>
                                    </p:anim>
                                    <p:anim calcmode="lin" valueType="num">
                                      <p:cBhvr>
                                        <p:cTn id="69" dur="500" fill="hold"/>
                                        <p:tgtEl>
                                          <p:spTgt spid="63"/>
                                        </p:tgtEl>
                                        <p:attrNameLst>
                                          <p:attrName>ppt_h</p:attrName>
                                        </p:attrNameLst>
                                      </p:cBhvr>
                                      <p:tavLst>
                                        <p:tav tm="0">
                                          <p:val>
                                            <p:fltVal val="0"/>
                                          </p:val>
                                        </p:tav>
                                        <p:tav tm="100000">
                                          <p:val>
                                            <p:strVal val="#ppt_h"/>
                                          </p:val>
                                        </p:tav>
                                      </p:tavLst>
                                    </p:anim>
                                    <p:anim calcmode="lin" valueType="num">
                                      <p:cBhvr>
                                        <p:cTn id="70" dur="500" fill="hold"/>
                                        <p:tgtEl>
                                          <p:spTgt spid="63"/>
                                        </p:tgtEl>
                                        <p:attrNameLst>
                                          <p:attrName>style.rotation</p:attrName>
                                        </p:attrNameLst>
                                      </p:cBhvr>
                                      <p:tavLst>
                                        <p:tav tm="0">
                                          <p:val>
                                            <p:fltVal val="360"/>
                                          </p:val>
                                        </p:tav>
                                        <p:tav tm="100000">
                                          <p:val>
                                            <p:fltVal val="0"/>
                                          </p:val>
                                        </p:tav>
                                      </p:tavLst>
                                    </p:anim>
                                    <p:animEffect transition="in" filter="fade">
                                      <p:cBhvr>
                                        <p:cTn id="71" dur="500"/>
                                        <p:tgtEl>
                                          <p:spTgt spid="63"/>
                                        </p:tgtEl>
                                      </p:cBhvr>
                                    </p:animEffect>
                                  </p:childTnLst>
                                </p:cTn>
                              </p:par>
                            </p:childTnLst>
                          </p:cTn>
                        </p:par>
                        <p:par>
                          <p:cTn id="72" fill="hold">
                            <p:stCondLst>
                              <p:cond delay="7899"/>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0"/>
                                        </p:tgtEl>
                                        <p:attrNameLst>
                                          <p:attrName>ppt_y</p:attrName>
                                        </p:attrNameLst>
                                      </p:cBhvr>
                                      <p:tavLst>
                                        <p:tav tm="0">
                                          <p:val>
                                            <p:strVal val="#ppt_y"/>
                                          </p:val>
                                        </p:tav>
                                        <p:tav tm="100000">
                                          <p:val>
                                            <p:strVal val="#ppt_y"/>
                                          </p:val>
                                        </p:tav>
                                      </p:tavLst>
                                    </p:anim>
                                    <p:anim calcmode="lin" valueType="num">
                                      <p:cBhvr>
                                        <p:cTn id="77"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0"/>
                                        </p:tgtEl>
                                      </p:cBhvr>
                                    </p:animEffect>
                                  </p:childTnLst>
                                </p:cTn>
                              </p:par>
                            </p:childTnLst>
                          </p:cTn>
                        </p:par>
                        <p:par>
                          <p:cTn id="80" fill="hold">
                            <p:stCondLst>
                              <p:cond delay="8699"/>
                            </p:stCondLst>
                            <p:childTnLst>
                              <p:par>
                                <p:cTn id="81" presetID="49" presetClass="entr" presetSubtype="0" decel="100000" fill="hold" grpId="0" nodeType="after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p:cTn id="83" dur="500" fill="hold"/>
                                        <p:tgtEl>
                                          <p:spTgt spid="64"/>
                                        </p:tgtEl>
                                        <p:attrNameLst>
                                          <p:attrName>ppt_w</p:attrName>
                                        </p:attrNameLst>
                                      </p:cBhvr>
                                      <p:tavLst>
                                        <p:tav tm="0">
                                          <p:val>
                                            <p:fltVal val="0"/>
                                          </p:val>
                                        </p:tav>
                                        <p:tav tm="100000">
                                          <p:val>
                                            <p:strVal val="#ppt_w"/>
                                          </p:val>
                                        </p:tav>
                                      </p:tavLst>
                                    </p:anim>
                                    <p:anim calcmode="lin" valueType="num">
                                      <p:cBhvr>
                                        <p:cTn id="84" dur="500" fill="hold"/>
                                        <p:tgtEl>
                                          <p:spTgt spid="64"/>
                                        </p:tgtEl>
                                        <p:attrNameLst>
                                          <p:attrName>ppt_h</p:attrName>
                                        </p:attrNameLst>
                                      </p:cBhvr>
                                      <p:tavLst>
                                        <p:tav tm="0">
                                          <p:val>
                                            <p:fltVal val="0"/>
                                          </p:val>
                                        </p:tav>
                                        <p:tav tm="100000">
                                          <p:val>
                                            <p:strVal val="#ppt_h"/>
                                          </p:val>
                                        </p:tav>
                                      </p:tavLst>
                                    </p:anim>
                                    <p:anim calcmode="lin" valueType="num">
                                      <p:cBhvr>
                                        <p:cTn id="85" dur="500" fill="hold"/>
                                        <p:tgtEl>
                                          <p:spTgt spid="64"/>
                                        </p:tgtEl>
                                        <p:attrNameLst>
                                          <p:attrName>style.rotation</p:attrName>
                                        </p:attrNameLst>
                                      </p:cBhvr>
                                      <p:tavLst>
                                        <p:tav tm="0">
                                          <p:val>
                                            <p:fltVal val="360"/>
                                          </p:val>
                                        </p:tav>
                                        <p:tav tm="100000">
                                          <p:val>
                                            <p:fltVal val="0"/>
                                          </p:val>
                                        </p:tav>
                                      </p:tavLst>
                                    </p:anim>
                                    <p:animEffect transition="in" filter="fade">
                                      <p:cBhvr>
                                        <p:cTn id="86" dur="500"/>
                                        <p:tgtEl>
                                          <p:spTgt spid="64"/>
                                        </p:tgtEl>
                                      </p:cBhvr>
                                    </p:animEffect>
                                  </p:childTnLst>
                                </p:cTn>
                              </p:par>
                            </p:childTnLst>
                          </p:cTn>
                        </p:par>
                        <p:par>
                          <p:cTn id="87" fill="hold">
                            <p:stCondLst>
                              <p:cond delay="9199"/>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58"/>
                                        </p:tgtEl>
                                        <p:attrNameLst>
                                          <p:attrName>ppt_y</p:attrName>
                                        </p:attrNameLst>
                                      </p:cBhvr>
                                      <p:tavLst>
                                        <p:tav tm="0">
                                          <p:val>
                                            <p:strVal val="#ppt_y"/>
                                          </p:val>
                                        </p:tav>
                                        <p:tav tm="100000">
                                          <p:val>
                                            <p:strVal val="#ppt_y"/>
                                          </p:val>
                                        </p:tav>
                                      </p:tavLst>
                                    </p:anim>
                                    <p:anim calcmode="lin" valueType="num">
                                      <p:cBhvr>
                                        <p:cTn id="92"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58"/>
                                        </p:tgtEl>
                                      </p:cBhvr>
                                    </p:animEffect>
                                  </p:childTnLst>
                                </p:cTn>
                              </p:par>
                            </p:childTnLst>
                          </p:cTn>
                        </p:par>
                        <p:par>
                          <p:cTn id="95" fill="hold">
                            <p:stCondLst>
                              <p:cond delay="10000"/>
                            </p:stCondLst>
                            <p:childTnLst>
                              <p:par>
                                <p:cTn id="96" presetID="41" presetClass="entr" presetSubtype="0" fill="hold" grpId="0" nodeType="afterEffect">
                                  <p:stCondLst>
                                    <p:cond delay="0"/>
                                  </p:stCondLst>
                                  <p:iterate type="lt">
                                    <p:tmPct val="10000"/>
                                  </p:iterate>
                                  <p:childTnLst>
                                    <p:set>
                                      <p:cBhvr>
                                        <p:cTn id="97" dur="1" fill="hold">
                                          <p:stCondLst>
                                            <p:cond delay="0"/>
                                          </p:stCondLst>
                                        </p:cTn>
                                        <p:tgtEl>
                                          <p:spTgt spid="34"/>
                                        </p:tgtEl>
                                        <p:attrNameLst>
                                          <p:attrName>style.visibility</p:attrName>
                                        </p:attrNameLst>
                                      </p:cBhvr>
                                      <p:to>
                                        <p:strVal val="visible"/>
                                      </p:to>
                                    </p:set>
                                    <p:anim calcmode="lin" valueType="num">
                                      <p:cBhvr>
                                        <p:cTn id="98"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99" dur="500" fill="hold"/>
                                        <p:tgtEl>
                                          <p:spTgt spid="34"/>
                                        </p:tgtEl>
                                        <p:attrNameLst>
                                          <p:attrName>ppt_y</p:attrName>
                                        </p:attrNameLst>
                                      </p:cBhvr>
                                      <p:tavLst>
                                        <p:tav tm="0">
                                          <p:val>
                                            <p:strVal val="#ppt_y"/>
                                          </p:val>
                                        </p:tav>
                                        <p:tav tm="100000">
                                          <p:val>
                                            <p:strVal val="#ppt_y"/>
                                          </p:val>
                                        </p:tav>
                                      </p:tavLst>
                                    </p:anim>
                                    <p:anim calcmode="lin" valueType="num">
                                      <p:cBhvr>
                                        <p:cTn id="100"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1"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02" dur="500" tmFilter="0,0; .5, 1; 1, 1"/>
                                        <p:tgtEl>
                                          <p:spTgt spid="34"/>
                                        </p:tgtEl>
                                      </p:cBhvr>
                                    </p:animEffect>
                                  </p:childTnLst>
                                </p:cTn>
                              </p:par>
                            </p:childTnLst>
                          </p:cTn>
                        </p:par>
                        <p:par>
                          <p:cTn id="103" fill="hold">
                            <p:stCondLst>
                              <p:cond delay="10850"/>
                            </p:stCondLst>
                            <p:childTnLst>
                              <p:par>
                                <p:cTn id="104" presetID="22" presetClass="entr" presetSubtype="8" fill="hold" grpId="0" nodeType="after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left)">
                                      <p:cBhvr>
                                        <p:cTn id="10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48" grpId="0"/>
      <p:bldP spid="58" grpId="0"/>
      <p:bldP spid="59" grpId="0"/>
      <p:bldP spid="60" grpId="0" animBg="1"/>
      <p:bldP spid="61" grpId="0" animBg="1"/>
      <p:bldP spid="62" grpId="0" animBg="1"/>
      <p:bldP spid="63" grpId="0" animBg="1"/>
      <p:bldP spid="64" grpId="0" animBg="1"/>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图片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30" name="TextBox 29"/>
          <p:cNvSpPr txBox="1"/>
          <p:nvPr/>
        </p:nvSpPr>
        <p:spPr>
          <a:xfrm>
            <a:off x="2264921" y="411510"/>
            <a:ext cx="6320601" cy="1492716"/>
          </a:xfrm>
          <a:prstGeom prst="rect">
            <a:avLst/>
          </a:prstGeom>
          <a:noFill/>
        </p:spPr>
        <p:txBody>
          <a:bodyPr wrap="square" rtlCol="0">
            <a:spAutoFit/>
          </a:bodyPr>
          <a:lstStyle/>
          <a:p>
            <a:pPr algn="just" fontAlgn="auto">
              <a:lnSpc>
                <a:spcPct val="130000"/>
              </a:lnSpc>
              <a:spcBef>
                <a:spcPts val="0"/>
              </a:spcBef>
              <a:spcAft>
                <a:spcPts val="0"/>
              </a:spcAft>
              <a:buFontTx/>
              <a:buNone/>
              <a:defRPr/>
            </a:pPr>
            <a:r>
              <a:rPr lang="zh-CN" altLang="en-US" sz="1400" b="0" kern="0" dirty="0">
                <a:latin typeface="微软雅黑" panose="020B0503020204020204" pitchFamily="34" charset="-122"/>
                <a:ea typeface="微软雅黑" panose="020B0503020204020204" pitchFamily="34" charset="-122"/>
              </a:rPr>
              <a:t>回顾这一年的工作，在取得成绩的同时，我们也找到了工作中的不足和问题，主要反映于</a:t>
            </a:r>
            <a:r>
              <a:rPr lang="en-US" altLang="zh-CN" sz="1400" b="0" kern="0" dirty="0">
                <a:latin typeface="微软雅黑" panose="020B0503020204020204" pitchFamily="34" charset="-122"/>
                <a:ea typeface="微软雅黑" panose="020B0503020204020204" pitchFamily="34" charset="-122"/>
              </a:rPr>
              <a:t>XX</a:t>
            </a:r>
            <a:r>
              <a:rPr lang="zh-CN" altLang="en-US" sz="1400" b="0" kern="0" dirty="0">
                <a:latin typeface="微软雅黑" panose="020B0503020204020204" pitchFamily="34" charset="-122"/>
                <a:ea typeface="微软雅黑" panose="020B0503020204020204" pitchFamily="34" charset="-122"/>
              </a:rPr>
              <a:t>及</a:t>
            </a:r>
            <a:r>
              <a:rPr lang="en-US" altLang="zh-CN" sz="1400" b="0" kern="0" dirty="0">
                <a:latin typeface="微软雅黑" panose="020B0503020204020204" pitchFamily="34" charset="-122"/>
                <a:ea typeface="微软雅黑" panose="020B0503020204020204" pitchFamily="34" charset="-122"/>
              </a:rPr>
              <a:t>XXX</a:t>
            </a:r>
            <a:r>
              <a:rPr lang="zh-CN" altLang="en-US" sz="1400" b="0" kern="0" dirty="0">
                <a:latin typeface="微软雅黑" panose="020B0503020204020204" pitchFamily="34" charset="-122"/>
                <a:ea typeface="微软雅黑" panose="020B0503020204020204" pitchFamily="34" charset="-122"/>
              </a:rPr>
              <a:t>的风格、定型还有特进一步探索，尤其是网上的公司产品库充分体现我们</a:t>
            </a:r>
            <a:r>
              <a:rPr lang="en-US" altLang="zh-CN" sz="1400" b="0" kern="0" dirty="0">
                <a:latin typeface="微软雅黑" panose="020B0503020204020204" pitchFamily="34" charset="-122"/>
                <a:ea typeface="微软雅黑" panose="020B0503020204020204" pitchFamily="34" charset="-122"/>
              </a:rPr>
              <a:t>XXXX</a:t>
            </a:r>
            <a:r>
              <a:rPr lang="zh-CN" altLang="en-US" sz="1400" b="0" kern="0" dirty="0">
                <a:latin typeface="微软雅黑" panose="020B0503020204020204" pitchFamily="34" charset="-122"/>
                <a:ea typeface="微软雅黑" panose="020B0503020204020204" pitchFamily="34" charset="-122"/>
              </a:rPr>
              <a:t>和我们这个平台能为客户提供良好的商机和快捷方便的信息、导航的功能发挥。展望新的一年，我们将继续努力，力争各项工作更上一个新的台阶。</a:t>
            </a:r>
            <a:endParaRPr lang="zh-CN" altLang="en-US" sz="1400" b="0" dirty="0">
              <a:latin typeface="微软雅黑" panose="020B0503020204020204" pitchFamily="34" charset="-122"/>
              <a:ea typeface="微软雅黑" panose="020B0503020204020204" pitchFamily="34" charset="-122"/>
            </a:endParaRPr>
          </a:p>
        </p:txBody>
      </p:sp>
      <p:sp>
        <p:nvSpPr>
          <p:cNvPr id="31" name="AutoShape 23"/>
          <p:cNvSpPr>
            <a:spLocks noChangeArrowheads="1"/>
          </p:cNvSpPr>
          <p:nvPr/>
        </p:nvSpPr>
        <p:spPr bwMode="auto">
          <a:xfrm>
            <a:off x="441534" y="574204"/>
            <a:ext cx="267526" cy="250587"/>
          </a:xfrm>
          <a:prstGeom prst="chevron">
            <a:avLst>
              <a:gd name="adj" fmla="val 56250"/>
            </a:avLst>
          </a:prstGeom>
          <a:gradFill rotWithShape="1">
            <a:gsLst>
              <a:gs pos="0">
                <a:srgbClr val="0F6FC6"/>
              </a:gs>
              <a:gs pos="100000">
                <a:srgbClr val="009DD9">
                  <a:alpha val="89999"/>
                </a:srgb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p>
            <a:endParaRPr lang="zh-CN" altLang="en-US" sz="2000"/>
          </a:p>
        </p:txBody>
      </p:sp>
      <p:sp>
        <p:nvSpPr>
          <p:cNvPr id="32" name="AutoShape 23"/>
          <p:cNvSpPr>
            <a:spLocks noChangeArrowheads="1"/>
          </p:cNvSpPr>
          <p:nvPr/>
        </p:nvSpPr>
        <p:spPr bwMode="auto">
          <a:xfrm>
            <a:off x="635685" y="574204"/>
            <a:ext cx="267526" cy="250587"/>
          </a:xfrm>
          <a:prstGeom prst="chevron">
            <a:avLst>
              <a:gd name="adj" fmla="val 56250"/>
            </a:avLst>
          </a:prstGeom>
          <a:gradFill rotWithShape="1">
            <a:gsLst>
              <a:gs pos="0">
                <a:srgbClr val="0F6FC6"/>
              </a:gs>
              <a:gs pos="100000">
                <a:srgbClr val="009DD9">
                  <a:alpha val="89999"/>
                </a:srgb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p>
            <a:endParaRPr lang="zh-CN" altLang="en-US" sz="2000"/>
          </a:p>
        </p:txBody>
      </p:sp>
      <p:sp>
        <p:nvSpPr>
          <p:cNvPr id="34" name="TextBox 33"/>
          <p:cNvSpPr txBox="1"/>
          <p:nvPr/>
        </p:nvSpPr>
        <p:spPr>
          <a:xfrm>
            <a:off x="840999" y="430188"/>
            <a:ext cx="1127233" cy="584775"/>
          </a:xfrm>
          <a:prstGeom prst="rect">
            <a:avLst/>
          </a:prstGeom>
          <a:noFill/>
        </p:spPr>
        <p:txBody>
          <a:bodyPr wrap="none" rtlCol="0">
            <a:spAutoFit/>
          </a:bodyPr>
          <a:lstStyle/>
          <a:p>
            <a:pPr algn="ctr"/>
            <a:r>
              <a:rPr lang="zh-CN" altLang="en-US" sz="3200" b="1" dirty="0">
                <a:ln w="6350">
                  <a:noFill/>
                </a:ln>
                <a:gradFill flip="none" rotWithShape="1">
                  <a:gsLst>
                    <a:gs pos="0">
                      <a:srgbClr val="FFF200"/>
                    </a:gs>
                    <a:gs pos="45000">
                      <a:srgbClr val="FF7A00"/>
                    </a:gs>
                    <a:gs pos="70000">
                      <a:srgbClr val="FF0300"/>
                    </a:gs>
                    <a:gs pos="100000">
                      <a:srgbClr val="4D0808"/>
                    </a:gs>
                  </a:gsLst>
                  <a:path path="circle">
                    <a:fillToRect l="100000" b="100000"/>
                  </a:path>
                  <a:tileRect t="-100000" r="-100000"/>
                </a:gradFill>
                <a:latin typeface="微软雅黑" panose="020B0503020204020204" pitchFamily="34" charset="-122"/>
                <a:ea typeface="微软雅黑" panose="020B0503020204020204" pitchFamily="34" charset="-122"/>
              </a:rPr>
              <a:t>前 言</a:t>
            </a:r>
          </a:p>
        </p:txBody>
      </p:sp>
      <p:sp>
        <p:nvSpPr>
          <p:cNvPr id="35" name="TextBox 34"/>
          <p:cNvSpPr txBox="1"/>
          <p:nvPr/>
        </p:nvSpPr>
        <p:spPr>
          <a:xfrm>
            <a:off x="857213" y="932722"/>
            <a:ext cx="1075359" cy="307777"/>
          </a:xfrm>
          <a:prstGeom prst="rect">
            <a:avLst/>
          </a:prstGeom>
          <a:noFill/>
        </p:spPr>
        <p:txBody>
          <a:bodyPr wrap="none" rtlCol="0">
            <a:spAutoFit/>
          </a:bodyPr>
          <a:lstStyle/>
          <a:p>
            <a:pPr algn="ctr"/>
            <a:r>
              <a:rPr lang="en-US" altLang="zh-CN" sz="1400" dirty="0">
                <a:ln w="12700">
                  <a:noFill/>
                </a:ln>
                <a:solidFill>
                  <a:srgbClr val="C00000"/>
                </a:solidFill>
                <a:latin typeface="微软雅黑" panose="020B0503020204020204" pitchFamily="34" charset="-122"/>
                <a:ea typeface="微软雅黑" panose="020B0503020204020204" pitchFamily="34" charset="-122"/>
              </a:rPr>
              <a:t>QIAN YAN</a:t>
            </a:r>
            <a:endParaRPr lang="zh-CN" altLang="en-US" sz="1400" dirty="0">
              <a:ln w="12700">
                <a:noFill/>
              </a:ln>
              <a:solidFill>
                <a:srgbClr val="C00000"/>
              </a:solidFill>
              <a:latin typeface="微软雅黑" panose="020B0503020204020204" pitchFamily="34" charset="-122"/>
              <a:ea typeface="微软雅黑" panose="020B0503020204020204" pitchFamily="34" charset="-122"/>
            </a:endParaRPr>
          </a:p>
        </p:txBody>
      </p:sp>
      <p:sp>
        <p:nvSpPr>
          <p:cNvPr id="36" name="矩形 8"/>
          <p:cNvSpPr>
            <a:spLocks noChangeArrowheads="1"/>
          </p:cNvSpPr>
          <p:nvPr/>
        </p:nvSpPr>
        <p:spPr bwMode="auto">
          <a:xfrm>
            <a:off x="2749425" y="2211710"/>
            <a:ext cx="2087563" cy="1223962"/>
          </a:xfrm>
          <a:prstGeom prst="rect">
            <a:avLst/>
          </a:prstGeom>
          <a:solidFill>
            <a:srgbClr val="82C836"/>
          </a:solidFill>
          <a:ln w="25400">
            <a:noFill/>
            <a:bevel/>
          </a:ln>
          <a:effectLst/>
        </p:spPr>
        <p:txBody>
          <a:bodyPr anchor="ct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9"/>
          <p:cNvSpPr>
            <a:spLocks noChangeArrowheads="1"/>
          </p:cNvSpPr>
          <p:nvPr/>
        </p:nvSpPr>
        <p:spPr bwMode="auto">
          <a:xfrm>
            <a:off x="573856" y="3507110"/>
            <a:ext cx="2087563" cy="1223962"/>
          </a:xfrm>
          <a:prstGeom prst="rect">
            <a:avLst/>
          </a:prstGeom>
          <a:solidFill>
            <a:srgbClr val="FF0000"/>
          </a:solidFill>
          <a:ln w="25400">
            <a:noFill/>
            <a:bevel/>
          </a:ln>
          <a:effectLst/>
        </p:spPr>
        <p:txBody>
          <a:bodyPr anchor="ct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extBox 13"/>
          <p:cNvSpPr>
            <a:spLocks noChangeArrowheads="1"/>
          </p:cNvSpPr>
          <p:nvPr/>
        </p:nvSpPr>
        <p:spPr bwMode="auto">
          <a:xfrm>
            <a:off x="568325" y="3705125"/>
            <a:ext cx="184626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r>
              <a:rPr lang="en-US" altLang="zh-CN" sz="4800" i="0" dirty="0">
                <a:solidFill>
                  <a:schemeClr val="bg1"/>
                </a:solidFill>
                <a:latin typeface="方正大黑简体" panose="02010601030101010101" pitchFamily="2" charset="-122"/>
                <a:ea typeface="方正大黑简体" panose="02010601030101010101" pitchFamily="2" charset="-122"/>
                <a:sym typeface="造字工房尚雅体演示版常规体" pitchFamily="2" charset="-122"/>
              </a:rPr>
              <a:t>201X</a:t>
            </a:r>
            <a:endParaRPr lang="zh-CN" altLang="en-US" sz="1400" i="0" dirty="0">
              <a:latin typeface="方正大黑简体" panose="02010601030101010101" pitchFamily="2" charset="-122"/>
              <a:ea typeface="方正大黑简体" panose="02010601030101010101" pitchFamily="2" charset="-122"/>
            </a:endParaRPr>
          </a:p>
        </p:txBody>
      </p:sp>
      <p:grpSp>
        <p:nvGrpSpPr>
          <p:cNvPr id="39" name="组合 38"/>
          <p:cNvGrpSpPr/>
          <p:nvPr/>
        </p:nvGrpSpPr>
        <p:grpSpPr>
          <a:xfrm>
            <a:off x="2732856" y="3507284"/>
            <a:ext cx="2087563" cy="1223962"/>
            <a:chOff x="2679700" y="2643188"/>
            <a:chExt cx="2087563" cy="1223962"/>
          </a:xfrm>
        </p:grpSpPr>
        <p:sp>
          <p:nvSpPr>
            <p:cNvPr id="40" name="矩形 10"/>
            <p:cNvSpPr>
              <a:spLocks noChangeArrowheads="1"/>
            </p:cNvSpPr>
            <p:nvPr/>
          </p:nvSpPr>
          <p:spPr bwMode="auto">
            <a:xfrm>
              <a:off x="2679700" y="2643188"/>
              <a:ext cx="2087563" cy="1223962"/>
            </a:xfrm>
            <a:prstGeom prst="rect">
              <a:avLst/>
            </a:prstGeom>
            <a:solidFill>
              <a:srgbClr val="FFC000"/>
            </a:solidFill>
            <a:ln w="25400">
              <a:solidFill>
                <a:srgbClr val="FFC000"/>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indent="457200"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nSpc>
                  <a:spcPct val="150000"/>
                </a:lnSpc>
              </a:pPr>
              <a:endParaRPr lang="zh-CN" altLang="zh-CN" sz="2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1" name="Picture 2" descr="D:\PPT资料\操作实例\ppt图片\JPG\rst (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963" y="2705100"/>
              <a:ext cx="1951037"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2" name="TextBox 14"/>
          <p:cNvSpPr>
            <a:spLocks noChangeArrowheads="1"/>
          </p:cNvSpPr>
          <p:nvPr/>
        </p:nvSpPr>
        <p:spPr bwMode="auto">
          <a:xfrm>
            <a:off x="2023070" y="3796209"/>
            <a:ext cx="792163"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r>
              <a:rPr lang="zh-CN" altLang="en-US" b="1" i="0" dirty="0">
                <a:solidFill>
                  <a:schemeClr val="bg1"/>
                </a:solidFill>
                <a:latin typeface="方正黑体简体" panose="02010601030101010101" pitchFamily="2" charset="-122"/>
                <a:ea typeface="方正黑体简体" panose="02010601030101010101" pitchFamily="2" charset="-122"/>
                <a:sym typeface="微软雅黑" panose="020B0503020204020204" pitchFamily="34" charset="-122"/>
              </a:rPr>
              <a:t>工作规划</a:t>
            </a:r>
          </a:p>
        </p:txBody>
      </p:sp>
      <p:grpSp>
        <p:nvGrpSpPr>
          <p:cNvPr id="43" name="组合 42"/>
          <p:cNvGrpSpPr/>
          <p:nvPr/>
        </p:nvGrpSpPr>
        <p:grpSpPr>
          <a:xfrm>
            <a:off x="573856" y="2211710"/>
            <a:ext cx="2087563" cy="1223962"/>
            <a:chOff x="520700" y="1347788"/>
            <a:chExt cx="2087563" cy="1223962"/>
          </a:xfrm>
        </p:grpSpPr>
        <p:sp>
          <p:nvSpPr>
            <p:cNvPr id="44" name="矩形 7"/>
            <p:cNvSpPr>
              <a:spLocks noChangeArrowheads="1"/>
            </p:cNvSpPr>
            <p:nvPr/>
          </p:nvSpPr>
          <p:spPr bwMode="auto">
            <a:xfrm>
              <a:off x="520700" y="1347788"/>
              <a:ext cx="2087563" cy="1223962"/>
            </a:xfrm>
            <a:prstGeom prst="rect">
              <a:avLst/>
            </a:prstGeom>
            <a:solidFill>
              <a:srgbClr val="FF6600"/>
            </a:solidFill>
            <a:ln w="25400">
              <a:solidFill>
                <a:srgbClr val="FF6600"/>
              </a:solid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5" name="Picture 3" descr="D:\PPT资料\操作实例\ppt图片\JPG\rs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3" y="1427163"/>
              <a:ext cx="1951037" cy="106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6" name="TextBox 16"/>
          <p:cNvSpPr>
            <a:spLocks noChangeArrowheads="1"/>
          </p:cNvSpPr>
          <p:nvPr/>
        </p:nvSpPr>
        <p:spPr bwMode="auto">
          <a:xfrm>
            <a:off x="2719014" y="2390874"/>
            <a:ext cx="230009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r>
              <a:rPr lang="en-US" altLang="zh-CN" sz="4800" i="0" dirty="0">
                <a:solidFill>
                  <a:schemeClr val="bg1"/>
                </a:solidFill>
                <a:latin typeface="方正大黑简体" panose="02010601030101010101" pitchFamily="2" charset="-122"/>
                <a:ea typeface="方正大黑简体" panose="02010601030101010101" pitchFamily="2" charset="-122"/>
                <a:sym typeface="造字工房尚雅体演示版常规体" pitchFamily="2" charset="-122"/>
              </a:rPr>
              <a:t>201X</a:t>
            </a:r>
            <a:endParaRPr lang="zh-CN" altLang="en-US" sz="4800" i="0" dirty="0">
              <a:solidFill>
                <a:schemeClr val="bg1"/>
              </a:solidFill>
              <a:latin typeface="方正大黑简体" panose="02010601030101010101" pitchFamily="2" charset="-122"/>
              <a:ea typeface="方正大黑简体" panose="02010601030101010101" pitchFamily="2" charset="-122"/>
              <a:sym typeface="造字工房尚雅体演示版常规体" pitchFamily="2" charset="-122"/>
            </a:endParaRPr>
          </a:p>
        </p:txBody>
      </p:sp>
      <p:sp>
        <p:nvSpPr>
          <p:cNvPr id="47" name="TextBox 17"/>
          <p:cNvSpPr>
            <a:spLocks noChangeArrowheads="1"/>
          </p:cNvSpPr>
          <p:nvPr/>
        </p:nvSpPr>
        <p:spPr bwMode="auto">
          <a:xfrm>
            <a:off x="4172693" y="2491284"/>
            <a:ext cx="792162"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r>
              <a:rPr lang="zh-CN" altLang="en-US" b="1" i="0" dirty="0">
                <a:solidFill>
                  <a:schemeClr val="bg1"/>
                </a:solidFill>
                <a:latin typeface="方正黑体简体" panose="02010601030101010101" pitchFamily="2" charset="-122"/>
                <a:ea typeface="方正黑体简体" panose="02010601030101010101" pitchFamily="2" charset="-122"/>
                <a:sym typeface="微软雅黑" panose="020B0503020204020204" pitchFamily="34" charset="-122"/>
              </a:rPr>
              <a:t>工作总结</a:t>
            </a:r>
          </a:p>
        </p:txBody>
      </p:sp>
      <p:pic>
        <p:nvPicPr>
          <p:cNvPr id="48" name="Picture 4" descr="F:\360云盘\02-个人资料\！PPT图片及版面资源\06-PPT精选插图\03-人物\201202081658107510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1856" y="2211710"/>
            <a:ext cx="3784600" cy="251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 name="椭圆 48"/>
          <p:cNvSpPr/>
          <p:nvPr/>
        </p:nvSpPr>
        <p:spPr>
          <a:xfrm>
            <a:off x="5262155" y="2939206"/>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5681255" y="2939206"/>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6369411" y="2777281"/>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979011" y="3006774"/>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521936" y="2777281"/>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8141061" y="3114153"/>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00" fill="hold"/>
                                        <p:tgtEl>
                                          <p:spTgt spid="31"/>
                                        </p:tgtEl>
                                        <p:attrNameLst>
                                          <p:attrName>ppt_x</p:attrName>
                                        </p:attrNameLst>
                                      </p:cBhvr>
                                      <p:tavLst>
                                        <p:tav tm="0">
                                          <p:val>
                                            <p:strVal val="0-#ppt_w/2"/>
                                          </p:val>
                                        </p:tav>
                                        <p:tav tm="100000">
                                          <p:val>
                                            <p:strVal val="#ppt_x"/>
                                          </p:val>
                                        </p:tav>
                                      </p:tavLst>
                                    </p:anim>
                                    <p:anim calcmode="lin" valueType="num">
                                      <p:cBhvr additive="base">
                                        <p:cTn id="8" dur="3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300" fill="hold"/>
                                        <p:tgtEl>
                                          <p:spTgt spid="32"/>
                                        </p:tgtEl>
                                        <p:attrNameLst>
                                          <p:attrName>ppt_x</p:attrName>
                                        </p:attrNameLst>
                                      </p:cBhvr>
                                      <p:tavLst>
                                        <p:tav tm="0">
                                          <p:val>
                                            <p:strVal val="0-#ppt_w/2"/>
                                          </p:val>
                                        </p:tav>
                                        <p:tav tm="100000">
                                          <p:val>
                                            <p:strVal val="#ppt_x"/>
                                          </p:val>
                                        </p:tav>
                                      </p:tavLst>
                                    </p:anim>
                                    <p:anim calcmode="lin" valueType="num">
                                      <p:cBhvr additive="base">
                                        <p:cTn id="13" dur="3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37" fill="hold" grpId="0" nodeType="afterEffect">
                                  <p:stCondLst>
                                    <p:cond delay="0"/>
                                  </p:stCondLst>
                                  <p:iterate type="lt">
                                    <p:tmPct val="0"/>
                                  </p:iterate>
                                  <p:childTnLst>
                                    <p:set>
                                      <p:cBhvr>
                                        <p:cTn id="16" dur="1" fill="hold">
                                          <p:stCondLst>
                                            <p:cond delay="0"/>
                                          </p:stCondLst>
                                        </p:cTn>
                                        <p:tgtEl>
                                          <p:spTgt spid="34"/>
                                        </p:tgtEl>
                                        <p:attrNameLst>
                                          <p:attrName>style.visibility</p:attrName>
                                        </p:attrNameLst>
                                      </p:cBhvr>
                                      <p:to>
                                        <p:strVal val="visible"/>
                                      </p:to>
                                    </p:set>
                                    <p:animEffect transition="in" filter="barn(outVertical)">
                                      <p:cBhvr>
                                        <p:cTn id="17" dur="250"/>
                                        <p:tgtEl>
                                          <p:spTgt spid="34"/>
                                        </p:tgtEl>
                                      </p:cBhvr>
                                    </p:animEffect>
                                  </p:childTnLst>
                                </p:cTn>
                              </p:par>
                            </p:childTnLst>
                          </p:cTn>
                        </p:par>
                        <p:par>
                          <p:cTn id="18" fill="hold">
                            <p:stCondLst>
                              <p:cond delay="850"/>
                            </p:stCondLst>
                            <p:childTnLst>
                              <p:par>
                                <p:cTn id="19" presetID="26" presetClass="emph" presetSubtype="0" fill="hold" grpId="1" nodeType="afterEffect">
                                  <p:stCondLst>
                                    <p:cond delay="0"/>
                                  </p:stCondLst>
                                  <p:iterate type="lt">
                                    <p:tmPct val="0"/>
                                  </p:iterate>
                                  <p:childTnLst>
                                    <p:animEffect transition="out" filter="fade">
                                      <p:cBhvr>
                                        <p:cTn id="20" dur="250" tmFilter="0, 0; .2, .5; .8, .5; 1, 0"/>
                                        <p:tgtEl>
                                          <p:spTgt spid="34"/>
                                        </p:tgtEl>
                                      </p:cBhvr>
                                    </p:animEffect>
                                    <p:animScale>
                                      <p:cBhvr>
                                        <p:cTn id="21" dur="125" autoRev="1" fill="hold"/>
                                        <p:tgtEl>
                                          <p:spTgt spid="34"/>
                                        </p:tgtEl>
                                      </p:cBhvr>
                                      <p:by x="105000" y="105000"/>
                                    </p:animScale>
                                  </p:childTnLst>
                                </p:cTn>
                              </p:par>
                            </p:childTnLst>
                          </p:cTn>
                        </p:par>
                        <p:par>
                          <p:cTn id="22" fill="hold">
                            <p:stCondLst>
                              <p:cond delay="1100"/>
                            </p:stCondLst>
                            <p:childTnLst>
                              <p:par>
                                <p:cTn id="23" presetID="16" presetClass="entr" presetSubtype="37" fill="hold" grpId="0" nodeType="afterEffect">
                                  <p:stCondLst>
                                    <p:cond delay="0"/>
                                  </p:stCondLst>
                                  <p:iterate type="lt">
                                    <p:tmPct val="0"/>
                                  </p:iterate>
                                  <p:childTnLst>
                                    <p:set>
                                      <p:cBhvr>
                                        <p:cTn id="24" dur="1" fill="hold">
                                          <p:stCondLst>
                                            <p:cond delay="0"/>
                                          </p:stCondLst>
                                        </p:cTn>
                                        <p:tgtEl>
                                          <p:spTgt spid="35"/>
                                        </p:tgtEl>
                                        <p:attrNameLst>
                                          <p:attrName>style.visibility</p:attrName>
                                        </p:attrNameLst>
                                      </p:cBhvr>
                                      <p:to>
                                        <p:strVal val="visible"/>
                                      </p:to>
                                    </p:set>
                                    <p:animEffect transition="in" filter="barn(outVertical)">
                                      <p:cBhvr>
                                        <p:cTn id="25" dur="250"/>
                                        <p:tgtEl>
                                          <p:spTgt spid="35"/>
                                        </p:tgtEl>
                                      </p:cBhvr>
                                    </p:animEffect>
                                  </p:childTnLst>
                                </p:cTn>
                              </p:par>
                            </p:childTnLst>
                          </p:cTn>
                        </p:par>
                        <p:par>
                          <p:cTn id="26" fill="hold">
                            <p:stCondLst>
                              <p:cond delay="1349"/>
                            </p:stCondLst>
                            <p:childTnLst>
                              <p:par>
                                <p:cTn id="27" presetID="22" presetClass="entr" presetSubtype="1"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grpId="13"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1000" fill="hold"/>
                                        <p:tgtEl>
                                          <p:spTgt spid="36"/>
                                        </p:tgtEl>
                                        <p:attrNameLst>
                                          <p:attrName>ppt_w</p:attrName>
                                        </p:attrNameLst>
                                      </p:cBhvr>
                                      <p:tavLst>
                                        <p:tav tm="0">
                                          <p:val>
                                            <p:fltVal val="0"/>
                                          </p:val>
                                        </p:tav>
                                        <p:tav tm="100000">
                                          <p:val>
                                            <p:strVal val="#ppt_w"/>
                                          </p:val>
                                        </p:tav>
                                      </p:tavLst>
                                    </p:anim>
                                    <p:anim calcmode="lin" valueType="num">
                                      <p:cBhvr>
                                        <p:cTn id="35" dur="1000" fill="hold"/>
                                        <p:tgtEl>
                                          <p:spTgt spid="36"/>
                                        </p:tgtEl>
                                        <p:attrNameLst>
                                          <p:attrName>ppt_h</p:attrName>
                                        </p:attrNameLst>
                                      </p:cBhvr>
                                      <p:tavLst>
                                        <p:tav tm="0">
                                          <p:val>
                                            <p:fltVal val="0"/>
                                          </p:val>
                                        </p:tav>
                                        <p:tav tm="100000">
                                          <p:val>
                                            <p:strVal val="#ppt_h"/>
                                          </p:val>
                                        </p:tav>
                                      </p:tavLst>
                                    </p:anim>
                                    <p:anim calcmode="lin" valueType="num">
                                      <p:cBhvr>
                                        <p:cTn id="3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36"/>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grpId="13" nodeType="withEffect">
                                  <p:stCondLst>
                                    <p:cond delay="300"/>
                                  </p:stCondLst>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fltVal val="0"/>
                                          </p:val>
                                        </p:tav>
                                        <p:tav tm="100000">
                                          <p:val>
                                            <p:strVal val="#ppt_w"/>
                                          </p:val>
                                        </p:tav>
                                      </p:tavLst>
                                    </p:anim>
                                    <p:anim calcmode="lin" valueType="num">
                                      <p:cBhvr>
                                        <p:cTn id="41" dur="1000" fill="hold"/>
                                        <p:tgtEl>
                                          <p:spTgt spid="37"/>
                                        </p:tgtEl>
                                        <p:attrNameLst>
                                          <p:attrName>ppt_h</p:attrName>
                                        </p:attrNameLst>
                                      </p:cBhvr>
                                      <p:tavLst>
                                        <p:tav tm="0">
                                          <p:val>
                                            <p:fltVal val="0"/>
                                          </p:val>
                                        </p:tav>
                                        <p:tav tm="100000">
                                          <p:val>
                                            <p:strVal val="#ppt_h"/>
                                          </p:val>
                                        </p:tav>
                                      </p:tavLst>
                                    </p:anim>
                                    <p:anim calcmode="lin" valueType="num">
                                      <p:cBhvr>
                                        <p:cTn id="42"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7"/>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nodeType="withEffect">
                                  <p:stCondLst>
                                    <p:cond delay="900"/>
                                  </p:stCondLst>
                                  <p:childTnLst>
                                    <p:set>
                                      <p:cBhvr>
                                        <p:cTn id="45" dur="1" fill="hold">
                                          <p:stCondLst>
                                            <p:cond delay="0"/>
                                          </p:stCondLst>
                                        </p:cTn>
                                        <p:tgtEl>
                                          <p:spTgt spid="39"/>
                                        </p:tgtEl>
                                        <p:attrNameLst>
                                          <p:attrName>style.visibility</p:attrName>
                                        </p:attrNameLst>
                                      </p:cBhvr>
                                      <p:to>
                                        <p:strVal val="visible"/>
                                      </p:to>
                                    </p:set>
                                    <p:anim calcmode="lin" valueType="num">
                                      <p:cBhvr>
                                        <p:cTn id="46" dur="1000" fill="hold"/>
                                        <p:tgtEl>
                                          <p:spTgt spid="39"/>
                                        </p:tgtEl>
                                        <p:attrNameLst>
                                          <p:attrName>ppt_w</p:attrName>
                                        </p:attrNameLst>
                                      </p:cBhvr>
                                      <p:tavLst>
                                        <p:tav tm="0">
                                          <p:val>
                                            <p:fltVal val="0"/>
                                          </p:val>
                                        </p:tav>
                                        <p:tav tm="100000">
                                          <p:val>
                                            <p:strVal val="#ppt_w"/>
                                          </p:val>
                                        </p:tav>
                                      </p:tavLst>
                                    </p:anim>
                                    <p:anim calcmode="lin" valueType="num">
                                      <p:cBhvr>
                                        <p:cTn id="47" dur="1000" fill="hold"/>
                                        <p:tgtEl>
                                          <p:spTgt spid="39"/>
                                        </p:tgtEl>
                                        <p:attrNameLst>
                                          <p:attrName>ppt_h</p:attrName>
                                        </p:attrNameLst>
                                      </p:cBhvr>
                                      <p:tavLst>
                                        <p:tav tm="0">
                                          <p:val>
                                            <p:fltVal val="0"/>
                                          </p:val>
                                        </p:tav>
                                        <p:tav tm="100000">
                                          <p:val>
                                            <p:strVal val="#ppt_h"/>
                                          </p:val>
                                        </p:tav>
                                      </p:tavLst>
                                    </p:anim>
                                    <p:anim calcmode="lin" valueType="num">
                                      <p:cBhvr>
                                        <p:cTn id="48"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9"/>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600"/>
                                  </p:stCondLst>
                                  <p:childTnLst>
                                    <p:set>
                                      <p:cBhvr>
                                        <p:cTn id="51" dur="1" fill="hold">
                                          <p:stCondLst>
                                            <p:cond delay="0"/>
                                          </p:stCondLst>
                                        </p:cTn>
                                        <p:tgtEl>
                                          <p:spTgt spid="43"/>
                                        </p:tgtEl>
                                        <p:attrNameLst>
                                          <p:attrName>style.visibility</p:attrName>
                                        </p:attrNameLst>
                                      </p:cBhvr>
                                      <p:to>
                                        <p:strVal val="visible"/>
                                      </p:to>
                                    </p:set>
                                    <p:anim calcmode="lin" valueType="num">
                                      <p:cBhvr>
                                        <p:cTn id="52" dur="1000" fill="hold"/>
                                        <p:tgtEl>
                                          <p:spTgt spid="43"/>
                                        </p:tgtEl>
                                        <p:attrNameLst>
                                          <p:attrName>ppt_w</p:attrName>
                                        </p:attrNameLst>
                                      </p:cBhvr>
                                      <p:tavLst>
                                        <p:tav tm="0">
                                          <p:val>
                                            <p:fltVal val="0"/>
                                          </p:val>
                                        </p:tav>
                                        <p:tav tm="100000">
                                          <p:val>
                                            <p:strVal val="#ppt_w"/>
                                          </p:val>
                                        </p:tav>
                                      </p:tavLst>
                                    </p:anim>
                                    <p:anim calcmode="lin" valueType="num">
                                      <p:cBhvr>
                                        <p:cTn id="53" dur="1000" fill="hold"/>
                                        <p:tgtEl>
                                          <p:spTgt spid="43"/>
                                        </p:tgtEl>
                                        <p:attrNameLst>
                                          <p:attrName>ppt_h</p:attrName>
                                        </p:attrNameLst>
                                      </p:cBhvr>
                                      <p:tavLst>
                                        <p:tav tm="0">
                                          <p:val>
                                            <p:fltVal val="0"/>
                                          </p:val>
                                        </p:tav>
                                        <p:tav tm="100000">
                                          <p:val>
                                            <p:strVal val="#ppt_h"/>
                                          </p:val>
                                        </p:tav>
                                      </p:tavLst>
                                    </p:anim>
                                    <p:anim calcmode="lin" valueType="num">
                                      <p:cBhvr>
                                        <p:cTn id="54"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3"/>
                                        </p:tgtEl>
                                        <p:attrNameLst>
                                          <p:attrName>ppt_y</p:attrName>
                                        </p:attrNameLst>
                                      </p:cBhvr>
                                      <p:tavLst>
                                        <p:tav tm="0" fmla="#ppt_y+(sin(-2*pi*(1-$))*-#ppt_x+cos(-2*pi*(1-$))*(1-#ppt_y))*(1-$)">
                                          <p:val>
                                            <p:fltVal val="0"/>
                                          </p:val>
                                        </p:tav>
                                        <p:tav tm="100000">
                                          <p:val>
                                            <p:fltVal val="1"/>
                                          </p:val>
                                        </p:tav>
                                      </p:tavLst>
                                    </p:anim>
                                  </p:childTnLst>
                                </p:cTn>
                              </p:par>
                              <p:par>
                                <p:cTn id="56" presetID="15" presetClass="entr" presetSubtype="0" fill="hold" nodeType="withEffect">
                                  <p:stCondLst>
                                    <p:cond delay="1000"/>
                                  </p:stCondLst>
                                  <p:childTnLst>
                                    <p:set>
                                      <p:cBhvr>
                                        <p:cTn id="57" dur="1" fill="hold">
                                          <p:stCondLst>
                                            <p:cond delay="0"/>
                                          </p:stCondLst>
                                        </p:cTn>
                                        <p:tgtEl>
                                          <p:spTgt spid="48"/>
                                        </p:tgtEl>
                                        <p:attrNameLst>
                                          <p:attrName>style.visibility</p:attrName>
                                        </p:attrNameLst>
                                      </p:cBhvr>
                                      <p:to>
                                        <p:strVal val="visible"/>
                                      </p:to>
                                    </p:set>
                                    <p:anim calcmode="lin" valueType="num">
                                      <p:cBhvr>
                                        <p:cTn id="58" dur="1000" fill="hold"/>
                                        <p:tgtEl>
                                          <p:spTgt spid="48"/>
                                        </p:tgtEl>
                                        <p:attrNameLst>
                                          <p:attrName>ppt_w</p:attrName>
                                        </p:attrNameLst>
                                      </p:cBhvr>
                                      <p:tavLst>
                                        <p:tav tm="0">
                                          <p:val>
                                            <p:fltVal val="0"/>
                                          </p:val>
                                        </p:tav>
                                        <p:tav tm="100000">
                                          <p:val>
                                            <p:strVal val="#ppt_w"/>
                                          </p:val>
                                        </p:tav>
                                      </p:tavLst>
                                    </p:anim>
                                    <p:anim calcmode="lin" valueType="num">
                                      <p:cBhvr>
                                        <p:cTn id="59" dur="1000" fill="hold"/>
                                        <p:tgtEl>
                                          <p:spTgt spid="48"/>
                                        </p:tgtEl>
                                        <p:attrNameLst>
                                          <p:attrName>ppt_h</p:attrName>
                                        </p:attrNameLst>
                                      </p:cBhvr>
                                      <p:tavLst>
                                        <p:tav tm="0">
                                          <p:val>
                                            <p:fltVal val="0"/>
                                          </p:val>
                                        </p:tav>
                                        <p:tav tm="100000">
                                          <p:val>
                                            <p:strVal val="#ppt_h"/>
                                          </p:val>
                                        </p:tav>
                                      </p:tavLst>
                                    </p:anim>
                                    <p:anim calcmode="lin" valueType="num">
                                      <p:cBhvr>
                                        <p:cTn id="60"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36"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strVal val="(6*min(max(#ppt_w*#ppt_h,.3),1)-7.4)/-.7*#ppt_w"/>
                                          </p:val>
                                        </p:tav>
                                        <p:tav tm="100000">
                                          <p:val>
                                            <p:strVal val="#ppt_w"/>
                                          </p:val>
                                        </p:tav>
                                      </p:tavLst>
                                    </p:anim>
                                    <p:anim calcmode="lin" valueType="num">
                                      <p:cBhvr>
                                        <p:cTn id="67" dur="500" fill="hold"/>
                                        <p:tgtEl>
                                          <p:spTgt spid="46"/>
                                        </p:tgtEl>
                                        <p:attrNameLst>
                                          <p:attrName>ppt_h</p:attrName>
                                        </p:attrNameLst>
                                      </p:cBhvr>
                                      <p:tavLst>
                                        <p:tav tm="0">
                                          <p:val>
                                            <p:strVal val="(6*min(max(#ppt_w*#ppt_h,.3),1)-7.4)/-.7*#ppt_h"/>
                                          </p:val>
                                        </p:tav>
                                        <p:tav tm="100000">
                                          <p:val>
                                            <p:strVal val="#ppt_h"/>
                                          </p:val>
                                        </p:tav>
                                      </p:tavLst>
                                    </p:anim>
                                    <p:anim calcmode="lin" valueType="num">
                                      <p:cBhvr>
                                        <p:cTn id="68" dur="500" fill="hold"/>
                                        <p:tgtEl>
                                          <p:spTgt spid="46"/>
                                        </p:tgtEl>
                                        <p:attrNameLst>
                                          <p:attrName>ppt_x</p:attrName>
                                        </p:attrNameLst>
                                      </p:cBhvr>
                                      <p:tavLst>
                                        <p:tav tm="0">
                                          <p:val>
                                            <p:fltVal val="0.5"/>
                                          </p:val>
                                        </p:tav>
                                        <p:tav tm="100000">
                                          <p:val>
                                            <p:strVal val="#ppt_x"/>
                                          </p:val>
                                        </p:tav>
                                      </p:tavLst>
                                    </p:anim>
                                    <p:anim calcmode="lin" valueType="num">
                                      <p:cBhvr>
                                        <p:cTn id="69" dur="500" fill="hold"/>
                                        <p:tgtEl>
                                          <p:spTgt spid="46"/>
                                        </p:tgtEl>
                                        <p:attrNameLst>
                                          <p:attrName>ppt_y</p:attrName>
                                        </p:attrNameLst>
                                      </p:cBhvr>
                                      <p:tavLst>
                                        <p:tav tm="0">
                                          <p:val>
                                            <p:strVal val="1+(6*min(max(#ppt_w*#ppt_h,.3),1)-7.4)/-.7*#ppt_h/2"/>
                                          </p:val>
                                        </p:tav>
                                        <p:tav tm="100000">
                                          <p:val>
                                            <p:strVal val="#ppt_y"/>
                                          </p:val>
                                        </p:tav>
                                      </p:tavLst>
                                    </p:anim>
                                  </p:childTnLst>
                                </p:cTn>
                              </p:par>
                              <p:par>
                                <p:cTn id="70" presetID="23" presetClass="entr" presetSubtype="36" fill="hold" grpId="0" nodeType="withEffect">
                                  <p:stCondLst>
                                    <p:cond delay="300"/>
                                  </p:stCondLst>
                                  <p:childTnLst>
                                    <p:set>
                                      <p:cBhvr>
                                        <p:cTn id="71" dur="1" fill="hold">
                                          <p:stCondLst>
                                            <p:cond delay="0"/>
                                          </p:stCondLst>
                                        </p:cTn>
                                        <p:tgtEl>
                                          <p:spTgt spid="38"/>
                                        </p:tgtEl>
                                        <p:attrNameLst>
                                          <p:attrName>style.visibility</p:attrName>
                                        </p:attrNameLst>
                                      </p:cBhvr>
                                      <p:to>
                                        <p:strVal val="visible"/>
                                      </p:to>
                                    </p:set>
                                    <p:anim calcmode="lin" valueType="num">
                                      <p:cBhvr>
                                        <p:cTn id="72" dur="500" fill="hold"/>
                                        <p:tgtEl>
                                          <p:spTgt spid="38"/>
                                        </p:tgtEl>
                                        <p:attrNameLst>
                                          <p:attrName>ppt_w</p:attrName>
                                        </p:attrNameLst>
                                      </p:cBhvr>
                                      <p:tavLst>
                                        <p:tav tm="0">
                                          <p:val>
                                            <p:strVal val="(6*min(max(#ppt_w*#ppt_h,.3),1)-7.4)/-.7*#ppt_w"/>
                                          </p:val>
                                        </p:tav>
                                        <p:tav tm="100000">
                                          <p:val>
                                            <p:strVal val="#ppt_w"/>
                                          </p:val>
                                        </p:tav>
                                      </p:tavLst>
                                    </p:anim>
                                    <p:anim calcmode="lin" valueType="num">
                                      <p:cBhvr>
                                        <p:cTn id="73" dur="500" fill="hold"/>
                                        <p:tgtEl>
                                          <p:spTgt spid="38"/>
                                        </p:tgtEl>
                                        <p:attrNameLst>
                                          <p:attrName>ppt_h</p:attrName>
                                        </p:attrNameLst>
                                      </p:cBhvr>
                                      <p:tavLst>
                                        <p:tav tm="0">
                                          <p:val>
                                            <p:strVal val="(6*min(max(#ppt_w*#ppt_h,.3),1)-7.4)/-.7*#ppt_h"/>
                                          </p:val>
                                        </p:tav>
                                        <p:tav tm="100000">
                                          <p:val>
                                            <p:strVal val="#ppt_h"/>
                                          </p:val>
                                        </p:tav>
                                      </p:tavLst>
                                    </p:anim>
                                    <p:anim calcmode="lin" valueType="num">
                                      <p:cBhvr>
                                        <p:cTn id="74" dur="500" fill="hold"/>
                                        <p:tgtEl>
                                          <p:spTgt spid="38"/>
                                        </p:tgtEl>
                                        <p:attrNameLst>
                                          <p:attrName>ppt_x</p:attrName>
                                        </p:attrNameLst>
                                      </p:cBhvr>
                                      <p:tavLst>
                                        <p:tav tm="0">
                                          <p:val>
                                            <p:fltVal val="0.5"/>
                                          </p:val>
                                        </p:tav>
                                        <p:tav tm="100000">
                                          <p:val>
                                            <p:strVal val="#ppt_x"/>
                                          </p:val>
                                        </p:tav>
                                      </p:tavLst>
                                    </p:anim>
                                    <p:anim calcmode="lin" valueType="num">
                                      <p:cBhvr>
                                        <p:cTn id="75" dur="500" fill="hold"/>
                                        <p:tgtEl>
                                          <p:spTgt spid="38"/>
                                        </p:tgtEl>
                                        <p:attrNameLst>
                                          <p:attrName>ppt_y</p:attrName>
                                        </p:attrNameLst>
                                      </p:cBhvr>
                                      <p:tavLst>
                                        <p:tav tm="0">
                                          <p:val>
                                            <p:strVal val="1+(6*min(max(#ppt_w*#ppt_h,.3),1)-7.4)/-.7*#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heel(1)">
                                      <p:cBhvr>
                                        <p:cTn id="80" dur="2000"/>
                                        <p:tgtEl>
                                          <p:spTgt spid="47"/>
                                        </p:tgtEl>
                                      </p:cBhvr>
                                    </p:animEffect>
                                  </p:childTnLst>
                                </p:cTn>
                              </p:par>
                              <p:par>
                                <p:cTn id="81" presetID="21" presetClass="entr" presetSubtype="1"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wheel(1)">
                                      <p:cBhvr>
                                        <p:cTn id="8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P spid="34" grpId="0"/>
      <p:bldP spid="34" grpId="1"/>
      <p:bldP spid="35" grpId="0"/>
      <p:bldP spid="36" grpId="0" bldLvl="0" autoUpdateAnimBg="0"/>
      <p:bldP spid="36" grpId="1" bldLvl="0" autoUpdateAnimBg="0"/>
      <p:bldP spid="36" grpId="2" bldLvl="0" autoUpdateAnimBg="0"/>
      <p:bldP spid="36" grpId="3" bldLvl="0" autoUpdateAnimBg="0"/>
      <p:bldP spid="36" grpId="4" bldLvl="0" autoUpdateAnimBg="0"/>
      <p:bldP spid="36" grpId="5" bldLvl="0" autoUpdateAnimBg="0"/>
      <p:bldP spid="36" grpId="6" bldLvl="0" autoUpdateAnimBg="0"/>
      <p:bldP spid="36" grpId="7" bldLvl="0" autoUpdateAnimBg="0"/>
      <p:bldP spid="36" grpId="8" bldLvl="0" autoUpdateAnimBg="0"/>
      <p:bldP spid="36" grpId="9" bldLvl="0" autoUpdateAnimBg="0"/>
      <p:bldP spid="36" grpId="10" bldLvl="0" autoUpdateAnimBg="0"/>
      <p:bldP spid="36" grpId="11" bldLvl="0" autoUpdateAnimBg="0"/>
      <p:bldP spid="36" grpId="12" bldLvl="0" autoUpdateAnimBg="0"/>
      <p:bldP spid="36" grpId="13" animBg="1"/>
      <p:bldP spid="37" grpId="0" bldLvl="0" autoUpdateAnimBg="0"/>
      <p:bldP spid="37" grpId="1" bldLvl="0" autoUpdateAnimBg="0"/>
      <p:bldP spid="37" grpId="2" bldLvl="0" autoUpdateAnimBg="0"/>
      <p:bldP spid="37" grpId="3" bldLvl="0" autoUpdateAnimBg="0"/>
      <p:bldP spid="37" grpId="4" bldLvl="0" autoUpdateAnimBg="0"/>
      <p:bldP spid="37" grpId="5" bldLvl="0" autoUpdateAnimBg="0"/>
      <p:bldP spid="37" grpId="6" bldLvl="0" autoUpdateAnimBg="0"/>
      <p:bldP spid="37" grpId="7" bldLvl="0" autoUpdateAnimBg="0"/>
      <p:bldP spid="37" grpId="8" bldLvl="0" autoUpdateAnimBg="0"/>
      <p:bldP spid="37" grpId="9" bldLvl="0" autoUpdateAnimBg="0"/>
      <p:bldP spid="37" grpId="10" bldLvl="0" autoUpdateAnimBg="0"/>
      <p:bldP spid="37" grpId="11" bldLvl="0" autoUpdateAnimBg="0"/>
      <p:bldP spid="37" grpId="12" bldLvl="0" autoUpdateAnimBg="0"/>
      <p:bldP spid="37" grpId="13" animBg="1"/>
      <p:bldP spid="38" grpId="0"/>
      <p:bldP spid="42" grpId="0"/>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92D050"/>
          </a:solidFill>
          <a:ln>
            <a:noFill/>
          </a:ln>
        </p:spPr>
        <p:txBody>
          <a:bodyPr lIns="68562" tIns="34281" rIns="68562" bIns="34281"/>
          <a:lstStyle/>
          <a:p>
            <a:endParaRPr lang="zh-CN" altLang="en-US"/>
          </a:p>
        </p:txBody>
      </p:sp>
      <p:sp>
        <p:nvSpPr>
          <p:cNvPr id="11"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2"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3"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4"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dirty="0">
                <a:solidFill>
                  <a:srgbClr val="FFFFFF"/>
                </a:solidFill>
                <a:latin typeface="微软雅黑" panose="020B0503020204020204" pitchFamily="34" charset="-122"/>
                <a:ea typeface="微软雅黑" panose="020B0503020204020204" pitchFamily="34" charset="-122"/>
              </a:rPr>
              <a:t>成功项目展示</a:t>
            </a:r>
          </a:p>
        </p:txBody>
      </p:sp>
      <p:sp>
        <p:nvSpPr>
          <p:cNvPr id="15"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dirty="0">
                <a:solidFill>
                  <a:srgbClr val="FFFFFF"/>
                </a:solidFill>
                <a:latin typeface="微软雅黑" panose="020B0503020204020204" pitchFamily="34" charset="-122"/>
                <a:ea typeface="微软雅黑" panose="020B0503020204020204" pitchFamily="34" charset="-122"/>
              </a:rPr>
              <a:t>3</a:t>
            </a:r>
            <a:endParaRPr lang="zh-CN" altLang="en-US" sz="10300" b="1" dirty="0">
              <a:solidFill>
                <a:srgbClr val="FFFFFF"/>
              </a:solidFill>
              <a:latin typeface="微软雅黑" panose="020B0503020204020204" pitchFamily="34" charset="-122"/>
              <a:ea typeface="微软雅黑" panose="020B0503020204020204"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p:transition spd="slow" advClick="0"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anim calcmode="lin" valueType="num">
                                      <p:cBhvr>
                                        <p:cTn id="21" dur="300" fill="hold"/>
                                        <p:tgtEl>
                                          <p:spTgt spid="11"/>
                                        </p:tgtEl>
                                        <p:attrNameLst>
                                          <p:attrName>style.rotation</p:attrName>
                                        </p:attrNameLst>
                                      </p:cBhvr>
                                      <p:tavLst>
                                        <p:tav tm="0">
                                          <p:val>
                                            <p:fltVal val="90"/>
                                          </p:val>
                                        </p:tav>
                                        <p:tav tm="100000">
                                          <p:val>
                                            <p:fltVal val="0"/>
                                          </p:val>
                                        </p:tav>
                                      </p:tavLst>
                                    </p:anim>
                                    <p:animEffect transition="in" filter="fade">
                                      <p:cBhvr>
                                        <p:cTn id="22" dur="300"/>
                                        <p:tgtEl>
                                          <p:spTgt spid="11"/>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400"/>
                                        <p:tgtEl>
                                          <p:spTgt spid="12"/>
                                        </p:tgtEl>
                                      </p:cBhvr>
                                    </p:animEffect>
                                    <p:anim calcmode="lin" valueType="num">
                                      <p:cBhvr>
                                        <p:cTn id="27" dur="400" fill="hold"/>
                                        <p:tgtEl>
                                          <p:spTgt spid="12"/>
                                        </p:tgtEl>
                                        <p:attrNameLst>
                                          <p:attrName>ppt_x</p:attrName>
                                        </p:attrNameLst>
                                      </p:cBhvr>
                                      <p:tavLst>
                                        <p:tav tm="0">
                                          <p:val>
                                            <p:strVal val="#ppt_x"/>
                                          </p:val>
                                        </p:tav>
                                        <p:tav tm="100000">
                                          <p:val>
                                            <p:strVal val="#ppt_x"/>
                                          </p:val>
                                        </p:tav>
                                      </p:tavLst>
                                    </p:anim>
                                    <p:anim calcmode="lin" valueType="num">
                                      <p:cBhvr>
                                        <p:cTn id="28" dur="4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
                                        <p:tgtEl>
                                          <p:spTgt spid="13"/>
                                        </p:tgtEl>
                                      </p:cBhvr>
                                    </p:animEffect>
                                    <p:anim calcmode="lin" valueType="num">
                                      <p:cBhvr>
                                        <p:cTn id="32" dur="400" fill="hold"/>
                                        <p:tgtEl>
                                          <p:spTgt spid="13"/>
                                        </p:tgtEl>
                                        <p:attrNameLst>
                                          <p:attrName>ppt_x</p:attrName>
                                        </p:attrNameLst>
                                      </p:cBhvr>
                                      <p:tavLst>
                                        <p:tav tm="0">
                                          <p:val>
                                            <p:strVal val="#ppt_x"/>
                                          </p:val>
                                        </p:tav>
                                        <p:tav tm="100000">
                                          <p:val>
                                            <p:strVal val="#ppt_x"/>
                                          </p:val>
                                        </p:tav>
                                      </p:tavLst>
                                    </p:anim>
                                    <p:anim calcmode="lin" valueType="num">
                                      <p:cBhvr>
                                        <p:cTn id="33" dur="4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utoUpdateAnimBg="0"/>
      <p:bldP spid="15" grpId="0" autoUpdateAnimBg="0"/>
      <p:bldP spid="16" grpId="0" autoUpdateAnimBg="0"/>
      <p:bldP spid="1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燕尾形 31"/>
          <p:cNvSpPr/>
          <p:nvPr/>
        </p:nvSpPr>
        <p:spPr>
          <a:xfrm>
            <a:off x="3938125" y="246730"/>
            <a:ext cx="1696599" cy="324036"/>
          </a:xfrm>
          <a:prstGeom prst="chevron">
            <a:avLst>
              <a:gd name="adj" fmla="val 26719"/>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3"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3. </a:t>
            </a:r>
            <a:r>
              <a:rPr lang="zh-CN" altLang="en-US" sz="1600" b="0" dirty="0">
                <a:solidFill>
                  <a:schemeClr val="bg1"/>
                </a:solidFill>
                <a:latin typeface="Impact" panose="020B0806030902050204" pitchFamily="34" charset="0"/>
                <a:ea typeface="微软雅黑" panose="020B0503020204020204" pitchFamily="34" charset="-122"/>
              </a:rPr>
              <a:t>成功项目展示</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3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AutoShape 2"/>
          <p:cNvSpPr>
            <a:spLocks noChangeArrowheads="1"/>
          </p:cNvSpPr>
          <p:nvPr/>
        </p:nvSpPr>
        <p:spPr bwMode="auto">
          <a:xfrm>
            <a:off x="6419469" y="2691523"/>
            <a:ext cx="1649646" cy="1463591"/>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lIns="86383" tIns="43192" rIns="86383" bIns="43192" anchor="b"/>
          <a:lstStyle/>
          <a:p>
            <a:pPr>
              <a:lnSpc>
                <a:spcPct val="120000"/>
              </a:lnSpc>
            </a:pPr>
            <a:r>
              <a:rPr lang="zh-CN" altLang="en-US" sz="1500" dirty="0">
                <a:solidFill>
                  <a:schemeClr val="accent6">
                    <a:lumMod val="75000"/>
                    <a:lumOff val="25000"/>
                  </a:schemeClr>
                </a:solidFill>
                <a:latin typeface="微软雅黑" panose="020B0503020204020204" pitchFamily="34" charset="-122"/>
                <a:ea typeface="微软雅黑" panose="020B0503020204020204" pitchFamily="34" charset="-122"/>
              </a:rPr>
              <a:t>单击添加段落文字单击添加段落文字单击添加段落文字</a:t>
            </a:r>
          </a:p>
          <a:p>
            <a:pPr>
              <a:lnSpc>
                <a:spcPct val="120000"/>
              </a:lnSpc>
            </a:pPr>
            <a:endParaRPr lang="zh-CN" altLang="en-US" sz="15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46" name="AutoShape 3"/>
          <p:cNvSpPr>
            <a:spLocks noChangeArrowheads="1"/>
          </p:cNvSpPr>
          <p:nvPr/>
        </p:nvSpPr>
        <p:spPr bwMode="auto">
          <a:xfrm>
            <a:off x="2750211" y="2686095"/>
            <a:ext cx="1649647" cy="1467575"/>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lIns="86383" tIns="43192" rIns="86383" bIns="43192" anchor="b"/>
          <a:lstStyle/>
          <a:p>
            <a:pPr>
              <a:lnSpc>
                <a:spcPct val="120000"/>
              </a:lnSpc>
            </a:pPr>
            <a:r>
              <a:rPr lang="zh-CN" altLang="en-US" sz="1500" dirty="0">
                <a:solidFill>
                  <a:schemeClr val="accent6">
                    <a:lumMod val="75000"/>
                    <a:lumOff val="25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en-US" altLang="zh-CN" sz="1500" dirty="0">
              <a:solidFill>
                <a:schemeClr val="accent6">
                  <a:lumMod val="75000"/>
                  <a:lumOff val="25000"/>
                </a:schemeClr>
              </a:solidFill>
              <a:latin typeface="微软雅黑" panose="020B0503020204020204" pitchFamily="34" charset="-122"/>
              <a:ea typeface="微软雅黑" panose="020B0503020204020204" pitchFamily="34" charset="-122"/>
            </a:endParaRPr>
          </a:p>
          <a:p>
            <a:pPr>
              <a:lnSpc>
                <a:spcPct val="120000"/>
              </a:lnSpc>
            </a:pPr>
            <a:endParaRPr lang="zh-CN" altLang="en-US" sz="15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47" name="AutoShape 4"/>
          <p:cNvSpPr>
            <a:spLocks noChangeArrowheads="1"/>
          </p:cNvSpPr>
          <p:nvPr/>
        </p:nvSpPr>
        <p:spPr bwMode="auto">
          <a:xfrm>
            <a:off x="4583946" y="2697192"/>
            <a:ext cx="1640710" cy="1458734"/>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lIns="86383" tIns="43192" rIns="86383" bIns="43192"/>
          <a:lstStyle/>
          <a:p>
            <a:pPr>
              <a:lnSpc>
                <a:spcPct val="120000"/>
              </a:lnSpc>
            </a:pPr>
            <a:r>
              <a:rPr lang="zh-CN" altLang="en-US" sz="1500" dirty="0">
                <a:solidFill>
                  <a:schemeClr val="accent6">
                    <a:lumMod val="75000"/>
                    <a:lumOff val="25000"/>
                  </a:schemeClr>
                </a:solidFill>
                <a:latin typeface="微软雅黑" panose="020B0503020204020204" pitchFamily="34" charset="-122"/>
                <a:ea typeface="微软雅黑" panose="020B0503020204020204" pitchFamily="34" charset="-122"/>
              </a:rPr>
              <a:t>单击添加段落文字单击添加段落文字单击添加段落文字</a:t>
            </a:r>
          </a:p>
        </p:txBody>
      </p:sp>
      <p:sp>
        <p:nvSpPr>
          <p:cNvPr id="48" name="AutoShape 6"/>
          <p:cNvSpPr>
            <a:spLocks noChangeArrowheads="1"/>
          </p:cNvSpPr>
          <p:nvPr/>
        </p:nvSpPr>
        <p:spPr bwMode="auto">
          <a:xfrm>
            <a:off x="914690" y="2686096"/>
            <a:ext cx="1603177" cy="1458734"/>
          </a:xfrm>
          <a:prstGeom prst="roundRect">
            <a:avLst>
              <a:gd name="adj" fmla="val 0"/>
            </a:avLst>
          </a:prstGeom>
          <a:noFill/>
          <a:ln w="3175" algn="ctr">
            <a:solidFill>
              <a:srgbClr val="969696"/>
            </a:solidFill>
            <a:prstDash val="dash"/>
            <a:round/>
          </a:ln>
          <a:extLst>
            <a:ext uri="{909E8E84-426E-40DD-AFC4-6F175D3DCCD1}">
              <a14:hiddenFill xmlns:a14="http://schemas.microsoft.com/office/drawing/2010/main">
                <a:solidFill>
                  <a:srgbClr val="FFFFFF"/>
                </a:solidFill>
              </a14:hiddenFill>
            </a:ext>
          </a:extLst>
        </p:spPr>
        <p:txBody>
          <a:bodyPr lIns="86383" tIns="43192" rIns="86383" bIns="43192"/>
          <a:lstStyle/>
          <a:p>
            <a:pPr>
              <a:lnSpc>
                <a:spcPct val="120000"/>
              </a:lnSpc>
            </a:pPr>
            <a:r>
              <a:rPr lang="zh-CN" altLang="en-US" sz="1500" dirty="0">
                <a:solidFill>
                  <a:schemeClr val="accent6">
                    <a:lumMod val="75000"/>
                    <a:lumOff val="25000"/>
                  </a:schemeClr>
                </a:solidFill>
                <a:latin typeface="微软雅黑" panose="020B0503020204020204" pitchFamily="34" charset="-122"/>
                <a:ea typeface="微软雅黑" panose="020B0503020204020204" pitchFamily="34" charset="-122"/>
              </a:rPr>
              <a:t>单击添加段落文字单击添加段落文字单击添加段落文字</a:t>
            </a:r>
          </a:p>
        </p:txBody>
      </p:sp>
      <p:sp>
        <p:nvSpPr>
          <p:cNvPr id="49" name="AutoShape 9"/>
          <p:cNvSpPr>
            <a:spLocks noChangeArrowheads="1"/>
          </p:cNvSpPr>
          <p:nvPr/>
        </p:nvSpPr>
        <p:spPr bwMode="auto">
          <a:xfrm>
            <a:off x="2748425" y="1564064"/>
            <a:ext cx="1946332" cy="1132888"/>
          </a:xfrm>
          <a:prstGeom prst="chevron">
            <a:avLst>
              <a:gd name="adj" fmla="val 25780"/>
            </a:avLst>
          </a:prstGeom>
          <a:solidFill>
            <a:srgbClr val="92D050"/>
          </a:solidFill>
          <a:ln>
            <a:noFill/>
          </a:ln>
        </p:spPr>
        <p:txBody>
          <a:bodyPr wrap="none" lIns="86383" tIns="43192" rIns="86383" bIns="43192" anchor="ctr"/>
          <a:lstStyle/>
          <a:p>
            <a:pPr algn="ctr"/>
            <a:r>
              <a:rPr lang="en-US" altLang="zh-CN" sz="2300" dirty="0">
                <a:solidFill>
                  <a:srgbClr val="F8F8F8"/>
                </a:solidFill>
                <a:latin typeface="微软雅黑" panose="020B0503020204020204" pitchFamily="34" charset="-122"/>
                <a:ea typeface="微软雅黑" panose="020B0503020204020204" pitchFamily="34" charset="-122"/>
              </a:rPr>
              <a:t>NO.2</a:t>
            </a:r>
          </a:p>
        </p:txBody>
      </p:sp>
      <p:sp>
        <p:nvSpPr>
          <p:cNvPr id="50" name="AutoShape 10"/>
          <p:cNvSpPr>
            <a:spLocks noChangeArrowheads="1"/>
          </p:cNvSpPr>
          <p:nvPr/>
        </p:nvSpPr>
        <p:spPr bwMode="auto">
          <a:xfrm>
            <a:off x="914690" y="1564064"/>
            <a:ext cx="1946332" cy="1132888"/>
          </a:xfrm>
          <a:prstGeom prst="homePlate">
            <a:avLst>
              <a:gd name="adj" fmla="val 30492"/>
            </a:avLst>
          </a:prstGeom>
          <a:solidFill>
            <a:schemeClr val="bg2"/>
          </a:solidFill>
          <a:ln>
            <a:noFill/>
          </a:ln>
        </p:spPr>
        <p:txBody>
          <a:bodyPr wrap="none" lIns="86383" tIns="43192" rIns="86383" bIns="43192" anchor="ctr"/>
          <a:lstStyle/>
          <a:p>
            <a:pPr algn="ctr"/>
            <a:r>
              <a:rPr lang="en-US" altLang="zh-CN" sz="2300" dirty="0">
                <a:solidFill>
                  <a:srgbClr val="F8F8F8"/>
                </a:solidFill>
                <a:latin typeface="微软雅黑" panose="020B0503020204020204" pitchFamily="34" charset="-122"/>
                <a:ea typeface="微软雅黑" panose="020B0503020204020204" pitchFamily="34" charset="-122"/>
              </a:rPr>
              <a:t>NO.1</a:t>
            </a:r>
          </a:p>
        </p:txBody>
      </p:sp>
      <p:sp>
        <p:nvSpPr>
          <p:cNvPr id="51" name="AutoShape 11"/>
          <p:cNvSpPr>
            <a:spLocks noChangeArrowheads="1"/>
          </p:cNvSpPr>
          <p:nvPr/>
        </p:nvSpPr>
        <p:spPr bwMode="auto">
          <a:xfrm>
            <a:off x="4582159" y="1564064"/>
            <a:ext cx="1946332" cy="1132888"/>
          </a:xfrm>
          <a:prstGeom prst="chevron">
            <a:avLst>
              <a:gd name="adj" fmla="val 25780"/>
            </a:avLst>
          </a:prstGeom>
          <a:solidFill>
            <a:srgbClr val="FF9900"/>
          </a:solidFill>
          <a:ln>
            <a:noFill/>
          </a:ln>
        </p:spPr>
        <p:txBody>
          <a:bodyPr wrap="none" lIns="86383" tIns="43192" rIns="86383" bIns="43192" anchor="ctr"/>
          <a:lstStyle/>
          <a:p>
            <a:pPr algn="ctr"/>
            <a:r>
              <a:rPr lang="en-US" altLang="zh-CN" sz="2300">
                <a:solidFill>
                  <a:srgbClr val="F8F8F8"/>
                </a:solidFill>
                <a:latin typeface="微软雅黑" panose="020B0503020204020204" pitchFamily="34" charset="-122"/>
                <a:ea typeface="微软雅黑" panose="020B0503020204020204" pitchFamily="34" charset="-122"/>
              </a:rPr>
              <a:t>NO.3</a:t>
            </a:r>
          </a:p>
        </p:txBody>
      </p:sp>
      <p:sp>
        <p:nvSpPr>
          <p:cNvPr id="52" name="AutoShape 12"/>
          <p:cNvSpPr>
            <a:spLocks noChangeArrowheads="1"/>
          </p:cNvSpPr>
          <p:nvPr/>
        </p:nvSpPr>
        <p:spPr bwMode="auto">
          <a:xfrm>
            <a:off x="6414106" y="1564064"/>
            <a:ext cx="1946334" cy="1132888"/>
          </a:xfrm>
          <a:prstGeom prst="chevron">
            <a:avLst>
              <a:gd name="adj" fmla="val 25780"/>
            </a:avLst>
          </a:prstGeom>
          <a:solidFill>
            <a:srgbClr val="7030A0"/>
          </a:solidFill>
          <a:ln>
            <a:noFill/>
          </a:ln>
        </p:spPr>
        <p:txBody>
          <a:bodyPr wrap="none" lIns="86383" tIns="43192" rIns="86383" bIns="43192" anchor="ctr"/>
          <a:lstStyle/>
          <a:p>
            <a:pPr algn="ctr"/>
            <a:r>
              <a:rPr lang="en-US" altLang="zh-CN" sz="2300">
                <a:solidFill>
                  <a:srgbClr val="F8F8F8"/>
                </a:solidFill>
                <a:latin typeface="微软雅黑" panose="020B0503020204020204" pitchFamily="34" charset="-122"/>
                <a:ea typeface="微软雅黑" panose="020B0503020204020204" pitchFamily="34" charset="-122"/>
              </a:rPr>
              <a:t>NO.4</a:t>
            </a:r>
          </a:p>
        </p:txBody>
      </p:sp>
    </p:spTree>
  </p:cSld>
  <p:clrMapOvr>
    <a:masterClrMapping/>
  </p:clrMapOvr>
  <mc:AlternateContent xmlns:mc="http://schemas.openxmlformats.org/markup-compatibility/2006" xmlns:p14="http://schemas.microsoft.com/office/powerpoint/2010/main">
    <mc:Choice Requires="p14">
      <p:transition spd="slow" p14:dur="2500" advClick="0" advTm="12000">
        <p:checker/>
      </p:transition>
    </mc:Choice>
    <mc:Fallback xmlns="">
      <p:transition spd="slow" advClick="0" advTm="1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300" fill="hold"/>
                                        <p:tgtEl>
                                          <p:spTgt spid="50"/>
                                        </p:tgtEl>
                                        <p:attrNameLst>
                                          <p:attrName>ppt_x</p:attrName>
                                        </p:attrNameLst>
                                      </p:cBhvr>
                                      <p:tavLst>
                                        <p:tav tm="0">
                                          <p:val>
                                            <p:strVal val="0-#ppt_w/2"/>
                                          </p:val>
                                        </p:tav>
                                        <p:tav tm="100000">
                                          <p:val>
                                            <p:strVal val="#ppt_x"/>
                                          </p:val>
                                        </p:tav>
                                      </p:tavLst>
                                    </p:anim>
                                    <p:anim calcmode="lin" valueType="num">
                                      <p:cBhvr additive="base">
                                        <p:cTn id="8" dur="300" fill="hold"/>
                                        <p:tgtEl>
                                          <p:spTgt spid="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up)">
                                      <p:cBhvr>
                                        <p:cTn id="12" dur="500"/>
                                        <p:tgtEl>
                                          <p:spTgt spid="48"/>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300" fill="hold"/>
                                        <p:tgtEl>
                                          <p:spTgt spid="49"/>
                                        </p:tgtEl>
                                        <p:attrNameLst>
                                          <p:attrName>ppt_x</p:attrName>
                                        </p:attrNameLst>
                                      </p:cBhvr>
                                      <p:tavLst>
                                        <p:tav tm="0">
                                          <p:val>
                                            <p:strVal val="0-#ppt_w/2"/>
                                          </p:val>
                                        </p:tav>
                                        <p:tav tm="100000">
                                          <p:val>
                                            <p:strVal val="#ppt_x"/>
                                          </p:val>
                                        </p:tav>
                                      </p:tavLst>
                                    </p:anim>
                                    <p:anim calcmode="lin" valueType="num">
                                      <p:cBhvr additive="base">
                                        <p:cTn id="17" dur="300" fill="hold"/>
                                        <p:tgtEl>
                                          <p:spTgt spid="49"/>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300" fill="hold"/>
                                        <p:tgtEl>
                                          <p:spTgt spid="51"/>
                                        </p:tgtEl>
                                        <p:attrNameLst>
                                          <p:attrName>ppt_x</p:attrName>
                                        </p:attrNameLst>
                                      </p:cBhvr>
                                      <p:tavLst>
                                        <p:tav tm="0">
                                          <p:val>
                                            <p:strVal val="0-#ppt_w/2"/>
                                          </p:val>
                                        </p:tav>
                                        <p:tav tm="100000">
                                          <p:val>
                                            <p:strVal val="#ppt_x"/>
                                          </p:val>
                                        </p:tav>
                                      </p:tavLst>
                                    </p:anim>
                                    <p:anim calcmode="lin" valueType="num">
                                      <p:cBhvr additive="base">
                                        <p:cTn id="26" dur="300" fill="hold"/>
                                        <p:tgtEl>
                                          <p:spTgt spid="5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up)">
                                      <p:cBhvr>
                                        <p:cTn id="30" dur="500"/>
                                        <p:tgtEl>
                                          <p:spTgt spid="47"/>
                                        </p:tgtEl>
                                      </p:cBhvr>
                                    </p:animEffect>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300" fill="hold"/>
                                        <p:tgtEl>
                                          <p:spTgt spid="52"/>
                                        </p:tgtEl>
                                        <p:attrNameLst>
                                          <p:attrName>ppt_x</p:attrName>
                                        </p:attrNameLst>
                                      </p:cBhvr>
                                      <p:tavLst>
                                        <p:tav tm="0">
                                          <p:val>
                                            <p:strVal val="0-#ppt_w/2"/>
                                          </p:val>
                                        </p:tav>
                                        <p:tav tm="100000">
                                          <p:val>
                                            <p:strVal val="#ppt_x"/>
                                          </p:val>
                                        </p:tav>
                                      </p:tavLst>
                                    </p:anim>
                                    <p:anim calcmode="lin" valueType="num">
                                      <p:cBhvr additive="base">
                                        <p:cTn id="35" dur="300" fill="hold"/>
                                        <p:tgtEl>
                                          <p:spTgt spid="52"/>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up)">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燕尾形 33"/>
          <p:cNvSpPr/>
          <p:nvPr/>
        </p:nvSpPr>
        <p:spPr>
          <a:xfrm>
            <a:off x="3938125" y="246730"/>
            <a:ext cx="1696599" cy="324036"/>
          </a:xfrm>
          <a:prstGeom prst="chevron">
            <a:avLst>
              <a:gd name="adj" fmla="val 26719"/>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3. </a:t>
            </a:r>
            <a:r>
              <a:rPr lang="zh-CN" altLang="en-US" sz="1600" b="0" dirty="0">
                <a:solidFill>
                  <a:schemeClr val="bg1"/>
                </a:solidFill>
                <a:latin typeface="Impact" panose="020B0806030902050204" pitchFamily="34" charset="0"/>
                <a:ea typeface="微软雅黑" panose="020B0503020204020204" pitchFamily="34" charset="-122"/>
              </a:rPr>
              <a:t>成功项目展示</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3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2771801" y="1695747"/>
            <a:ext cx="2628619" cy="2628031"/>
            <a:chOff x="3868719" y="1776670"/>
            <a:chExt cx="2628619" cy="2628031"/>
          </a:xfrm>
        </p:grpSpPr>
        <p:sp>
          <p:nvSpPr>
            <p:cNvPr id="22" name="Freeform 4"/>
            <p:cNvSpPr/>
            <p:nvPr/>
          </p:nvSpPr>
          <p:spPr bwMode="auto">
            <a:xfrm>
              <a:off x="3868719" y="1776670"/>
              <a:ext cx="2628619" cy="2628031"/>
            </a:xfrm>
            <a:custGeom>
              <a:avLst/>
              <a:gdLst>
                <a:gd name="T0" fmla="*/ 800 w 1050"/>
                <a:gd name="T1" fmla="*/ 903 h 1049"/>
                <a:gd name="T2" fmla="*/ 766 w 1050"/>
                <a:gd name="T3" fmla="*/ 996 h 1049"/>
                <a:gd name="T4" fmla="*/ 671 w 1050"/>
                <a:gd name="T5" fmla="*/ 969 h 1049"/>
                <a:gd name="T6" fmla="*/ 625 w 1050"/>
                <a:gd name="T7" fmla="*/ 1044 h 1049"/>
                <a:gd name="T8" fmla="*/ 526 w 1050"/>
                <a:gd name="T9" fmla="*/ 991 h 1049"/>
                <a:gd name="T10" fmla="*/ 443 w 1050"/>
                <a:gd name="T11" fmla="*/ 1047 h 1049"/>
                <a:gd name="T12" fmla="*/ 381 w 1050"/>
                <a:gd name="T13" fmla="*/ 969 h 1049"/>
                <a:gd name="T14" fmla="*/ 301 w 1050"/>
                <a:gd name="T15" fmla="*/ 1003 h 1049"/>
                <a:gd name="T16" fmla="*/ 272 w 1050"/>
                <a:gd name="T17" fmla="*/ 917 h 1049"/>
                <a:gd name="T18" fmla="*/ 232 w 1050"/>
                <a:gd name="T19" fmla="*/ 888 h 1049"/>
                <a:gd name="T20" fmla="*/ 140 w 1050"/>
                <a:gd name="T21" fmla="*/ 886 h 1049"/>
                <a:gd name="T22" fmla="*/ 134 w 1050"/>
                <a:gd name="T23" fmla="*/ 778 h 1049"/>
                <a:gd name="T24" fmla="*/ 47 w 1050"/>
                <a:gd name="T25" fmla="*/ 750 h 1049"/>
                <a:gd name="T26" fmla="*/ 78 w 1050"/>
                <a:gd name="T27" fmla="*/ 657 h 1049"/>
                <a:gd name="T28" fmla="*/ 0 w 1050"/>
                <a:gd name="T29" fmla="*/ 590 h 1049"/>
                <a:gd name="T30" fmla="*/ 60 w 1050"/>
                <a:gd name="T31" fmla="*/ 500 h 1049"/>
                <a:gd name="T32" fmla="*/ 6 w 1050"/>
                <a:gd name="T33" fmla="*/ 426 h 1049"/>
                <a:gd name="T34" fmla="*/ 86 w 1050"/>
                <a:gd name="T35" fmla="*/ 368 h 1049"/>
                <a:gd name="T36" fmla="*/ 55 w 1050"/>
                <a:gd name="T37" fmla="*/ 284 h 1049"/>
                <a:gd name="T38" fmla="*/ 148 w 1050"/>
                <a:gd name="T39" fmla="*/ 250 h 1049"/>
                <a:gd name="T40" fmla="*/ 140 w 1050"/>
                <a:gd name="T41" fmla="*/ 163 h 1049"/>
                <a:gd name="T42" fmla="*/ 232 w 1050"/>
                <a:gd name="T43" fmla="*/ 162 h 1049"/>
                <a:gd name="T44" fmla="*/ 271 w 1050"/>
                <a:gd name="T45" fmla="*/ 61 h 1049"/>
                <a:gd name="T46" fmla="*/ 358 w 1050"/>
                <a:gd name="T47" fmla="*/ 88 h 1049"/>
                <a:gd name="T48" fmla="*/ 405 w 1050"/>
                <a:gd name="T49" fmla="*/ 73 h 1049"/>
                <a:gd name="T50" fmla="*/ 501 w 1050"/>
                <a:gd name="T51" fmla="*/ 58 h 1049"/>
                <a:gd name="T52" fmla="*/ 592 w 1050"/>
                <a:gd name="T53" fmla="*/ 0 h 1049"/>
                <a:gd name="T54" fmla="*/ 646 w 1050"/>
                <a:gd name="T55" fmla="*/ 73 h 1049"/>
                <a:gd name="T56" fmla="*/ 694 w 1050"/>
                <a:gd name="T57" fmla="*/ 88 h 1049"/>
                <a:gd name="T58" fmla="*/ 781 w 1050"/>
                <a:gd name="T59" fmla="*/ 61 h 1049"/>
                <a:gd name="T60" fmla="*/ 810 w 1050"/>
                <a:gd name="T61" fmla="*/ 155 h 1049"/>
                <a:gd name="T62" fmla="*/ 900 w 1050"/>
                <a:gd name="T63" fmla="*/ 151 h 1049"/>
                <a:gd name="T64" fmla="*/ 904 w 1050"/>
                <a:gd name="T65" fmla="*/ 250 h 1049"/>
                <a:gd name="T66" fmla="*/ 997 w 1050"/>
                <a:gd name="T67" fmla="*/ 284 h 1049"/>
                <a:gd name="T68" fmla="*/ 970 w 1050"/>
                <a:gd name="T69" fmla="*/ 380 h 1049"/>
                <a:gd name="T70" fmla="*/ 1045 w 1050"/>
                <a:gd name="T71" fmla="*/ 426 h 1049"/>
                <a:gd name="T72" fmla="*/ 993 w 1050"/>
                <a:gd name="T73" fmla="*/ 524 h 1049"/>
                <a:gd name="T74" fmla="*/ 1048 w 1050"/>
                <a:gd name="T75" fmla="*/ 607 h 1049"/>
                <a:gd name="T76" fmla="*/ 970 w 1050"/>
                <a:gd name="T77" fmla="*/ 669 h 1049"/>
                <a:gd name="T78" fmla="*/ 1005 w 1050"/>
                <a:gd name="T79" fmla="*/ 750 h 1049"/>
                <a:gd name="T80" fmla="*/ 918 w 1050"/>
                <a:gd name="T81" fmla="*/ 778 h 1049"/>
                <a:gd name="T82" fmla="*/ 889 w 1050"/>
                <a:gd name="T83" fmla="*/ 818 h 1049"/>
                <a:gd name="T84" fmla="*/ 888 w 1050"/>
                <a:gd name="T85"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rgbClr val="FF9900"/>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lnSpc>
                  <a:spcPct val="120000"/>
                </a:lnSpc>
                <a:spcBef>
                  <a:spcPts val="600"/>
                </a:spcBef>
                <a:spcAft>
                  <a:spcPts val="600"/>
                </a:spcAft>
                <a:defRPr/>
              </a:pPr>
              <a:endParaRPr lang="en-US" sz="2800" kern="0" dirty="0">
                <a:solidFill>
                  <a:srgbClr val="5A5959"/>
                </a:solidFill>
                <a:latin typeface="Impact" panose="020B0806030902050204" pitchFamily="34" charset="0"/>
                <a:ea typeface="微软雅黑" panose="020B0503020204020204" pitchFamily="34" charset="-122"/>
              </a:endParaRPr>
            </a:p>
          </p:txBody>
        </p:sp>
        <p:sp>
          <p:nvSpPr>
            <p:cNvPr id="23" name="Oval 5"/>
            <p:cNvSpPr>
              <a:spLocks noChangeArrowheads="1"/>
            </p:cNvSpPr>
            <p:nvPr/>
          </p:nvSpPr>
          <p:spPr bwMode="auto">
            <a:xfrm>
              <a:off x="4274765" y="2177285"/>
              <a:ext cx="1821868" cy="1826802"/>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r>
                <a:rPr lang="zh-CN" altLang="en-US" kern="0" dirty="0">
                  <a:solidFill>
                    <a:srgbClr val="5A5959"/>
                  </a:solidFill>
                  <a:latin typeface="Calibri" panose="020F0502020204030204"/>
                  <a:ea typeface="微软雅黑" panose="020B0503020204020204" pitchFamily="34" charset="-122"/>
                </a:rPr>
                <a:t>单击此处添加文本</a:t>
              </a:r>
              <a:endParaRPr lang="en-US" kern="0" dirty="0">
                <a:solidFill>
                  <a:srgbClr val="5A5959"/>
                </a:solidFill>
                <a:latin typeface="Calibri" panose="020F0502020204030204"/>
                <a:ea typeface="微软雅黑" panose="020B0503020204020204" pitchFamily="34" charset="-122"/>
              </a:endParaRPr>
            </a:p>
          </p:txBody>
        </p:sp>
      </p:grpSp>
      <p:grpSp>
        <p:nvGrpSpPr>
          <p:cNvPr id="24" name="组合 23"/>
          <p:cNvGrpSpPr/>
          <p:nvPr/>
        </p:nvGrpSpPr>
        <p:grpSpPr>
          <a:xfrm>
            <a:off x="5085872" y="1213815"/>
            <a:ext cx="1790385" cy="1789984"/>
            <a:chOff x="6012485" y="1170407"/>
            <a:chExt cx="1487948" cy="1487615"/>
          </a:xfrm>
        </p:grpSpPr>
        <p:sp>
          <p:nvSpPr>
            <p:cNvPr id="25" name="Freeform 6"/>
            <p:cNvSpPr/>
            <p:nvPr/>
          </p:nvSpPr>
          <p:spPr bwMode="auto">
            <a:xfrm>
              <a:off x="6012485" y="1170407"/>
              <a:ext cx="1487948" cy="1487615"/>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chemeClr val="accent3"/>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lnSpc>
                  <a:spcPct val="120000"/>
                </a:lnSpc>
                <a:spcBef>
                  <a:spcPts val="600"/>
                </a:spcBef>
                <a:spcAft>
                  <a:spcPts val="600"/>
                </a:spcAft>
                <a:defRPr/>
              </a:pPr>
              <a:endParaRPr lang="en-US" sz="2800" kern="0" dirty="0">
                <a:solidFill>
                  <a:srgbClr val="5A5959"/>
                </a:solidFill>
                <a:latin typeface="Impact" panose="020B0806030902050204" pitchFamily="34" charset="0"/>
                <a:ea typeface="微软雅黑" panose="020B0503020204020204" pitchFamily="34" charset="-122"/>
              </a:endParaRPr>
            </a:p>
          </p:txBody>
        </p:sp>
        <p:sp>
          <p:nvSpPr>
            <p:cNvPr id="26" name="Oval 7"/>
            <p:cNvSpPr>
              <a:spLocks noChangeArrowheads="1"/>
            </p:cNvSpPr>
            <p:nvPr/>
          </p:nvSpPr>
          <p:spPr bwMode="auto">
            <a:xfrm>
              <a:off x="6307671" y="1468197"/>
              <a:ext cx="897577" cy="892035"/>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kern="0" dirty="0">
                  <a:solidFill>
                    <a:srgbClr val="5A5959"/>
                  </a:solidFill>
                  <a:latin typeface="Calibri" panose="020F0502020204030204"/>
                </a:rPr>
                <a:t>单击此处添加文本</a:t>
              </a:r>
              <a:endParaRPr lang="en-US" altLang="zh-CN" sz="1200" kern="0" dirty="0">
                <a:solidFill>
                  <a:srgbClr val="5A5959"/>
                </a:solidFill>
                <a:latin typeface="Calibri" panose="020F0502020204030204"/>
              </a:endParaRPr>
            </a:p>
          </p:txBody>
        </p:sp>
      </p:grpSp>
      <p:grpSp>
        <p:nvGrpSpPr>
          <p:cNvPr id="27" name="组合 26"/>
          <p:cNvGrpSpPr/>
          <p:nvPr/>
        </p:nvGrpSpPr>
        <p:grpSpPr>
          <a:xfrm>
            <a:off x="840170" y="1481746"/>
            <a:ext cx="2075647" cy="2080525"/>
            <a:chOff x="2057536" y="1194444"/>
            <a:chExt cx="2075647" cy="2080525"/>
          </a:xfrm>
        </p:grpSpPr>
        <p:sp>
          <p:nvSpPr>
            <p:cNvPr id="28"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bg2"/>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lnSpc>
                  <a:spcPct val="120000"/>
                </a:lnSpc>
                <a:spcBef>
                  <a:spcPts val="600"/>
                </a:spcBef>
                <a:spcAft>
                  <a:spcPts val="600"/>
                </a:spcAft>
                <a:defRPr/>
              </a:pPr>
              <a:endParaRPr lang="en-US" sz="2800" kern="0" dirty="0">
                <a:solidFill>
                  <a:srgbClr val="5A5959"/>
                </a:solidFill>
                <a:latin typeface="Impact" panose="020B0806030902050204" pitchFamily="34" charset="0"/>
                <a:ea typeface="微软雅黑" panose="020B0503020204020204" pitchFamily="34" charset="-122"/>
              </a:endParaRPr>
            </a:p>
          </p:txBody>
        </p:sp>
        <p:sp>
          <p:nvSpPr>
            <p:cNvPr id="29"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400" kern="0" dirty="0">
                  <a:solidFill>
                    <a:srgbClr val="5A5959"/>
                  </a:solidFill>
                  <a:latin typeface="Calibri" panose="020F0502020204030204"/>
                  <a:ea typeface="微软雅黑" panose="020B0503020204020204" pitchFamily="34" charset="-122"/>
                </a:rPr>
                <a:t>单击此处添加文本</a:t>
              </a:r>
              <a:endParaRPr lang="en-US" sz="1400" kern="0" dirty="0">
                <a:solidFill>
                  <a:srgbClr val="5A5959"/>
                </a:solidFill>
                <a:latin typeface="Calibri" panose="020F0502020204030204"/>
                <a:ea typeface="微软雅黑" panose="020B0503020204020204" pitchFamily="34" charset="-122"/>
              </a:endParaRPr>
            </a:p>
          </p:txBody>
        </p:sp>
      </p:grpSp>
      <p:sp>
        <p:nvSpPr>
          <p:cNvPr id="30" name="Freeform 10"/>
          <p:cNvSpPr/>
          <p:nvPr/>
        </p:nvSpPr>
        <p:spPr bwMode="auto">
          <a:xfrm>
            <a:off x="1444289" y="4320795"/>
            <a:ext cx="4923317" cy="339187"/>
          </a:xfrm>
          <a:custGeom>
            <a:avLst/>
            <a:gdLst>
              <a:gd name="T0" fmla="*/ 0 w 3686"/>
              <a:gd name="T1" fmla="*/ 85 h 254"/>
              <a:gd name="T2" fmla="*/ 129 w 3686"/>
              <a:gd name="T3" fmla="*/ 85 h 254"/>
              <a:gd name="T4" fmla="*/ 185 w 3686"/>
              <a:gd name="T5" fmla="*/ 0 h 254"/>
              <a:gd name="T6" fmla="*/ 279 w 3686"/>
              <a:gd name="T7" fmla="*/ 0 h 254"/>
              <a:gd name="T8" fmla="*/ 336 w 3686"/>
              <a:gd name="T9" fmla="*/ 85 h 254"/>
              <a:gd name="T10" fmla="*/ 421 w 3686"/>
              <a:gd name="T11" fmla="*/ 85 h 254"/>
              <a:gd name="T12" fmla="*/ 477 w 3686"/>
              <a:gd name="T13" fmla="*/ 0 h 254"/>
              <a:gd name="T14" fmla="*/ 571 w 3686"/>
              <a:gd name="T15" fmla="*/ 0 h 254"/>
              <a:gd name="T16" fmla="*/ 629 w 3686"/>
              <a:gd name="T17" fmla="*/ 85 h 254"/>
              <a:gd name="T18" fmla="*/ 709 w 3686"/>
              <a:gd name="T19" fmla="*/ 85 h 254"/>
              <a:gd name="T20" fmla="*/ 764 w 3686"/>
              <a:gd name="T21" fmla="*/ 0 h 254"/>
              <a:gd name="T22" fmla="*/ 862 w 3686"/>
              <a:gd name="T23" fmla="*/ 0 h 254"/>
              <a:gd name="T24" fmla="*/ 916 w 3686"/>
              <a:gd name="T25" fmla="*/ 85 h 254"/>
              <a:gd name="T26" fmla="*/ 1001 w 3686"/>
              <a:gd name="T27" fmla="*/ 85 h 254"/>
              <a:gd name="T28" fmla="*/ 1058 w 3686"/>
              <a:gd name="T29" fmla="*/ 0 h 254"/>
              <a:gd name="T30" fmla="*/ 1154 w 3686"/>
              <a:gd name="T31" fmla="*/ 0 h 254"/>
              <a:gd name="T32" fmla="*/ 1208 w 3686"/>
              <a:gd name="T33" fmla="*/ 85 h 254"/>
              <a:gd name="T34" fmla="*/ 1299 w 3686"/>
              <a:gd name="T35" fmla="*/ 85 h 254"/>
              <a:gd name="T36" fmla="*/ 1353 w 3686"/>
              <a:gd name="T37" fmla="*/ 0 h 254"/>
              <a:gd name="T38" fmla="*/ 1449 w 3686"/>
              <a:gd name="T39" fmla="*/ 0 h 254"/>
              <a:gd name="T40" fmla="*/ 1507 w 3686"/>
              <a:gd name="T41" fmla="*/ 85 h 254"/>
              <a:gd name="T42" fmla="*/ 1591 w 3686"/>
              <a:gd name="T43" fmla="*/ 85 h 254"/>
              <a:gd name="T44" fmla="*/ 1645 w 3686"/>
              <a:gd name="T45" fmla="*/ 0 h 254"/>
              <a:gd name="T46" fmla="*/ 1743 w 3686"/>
              <a:gd name="T47" fmla="*/ 0 h 254"/>
              <a:gd name="T48" fmla="*/ 1799 w 3686"/>
              <a:gd name="T49" fmla="*/ 85 h 254"/>
              <a:gd name="T50" fmla="*/ 1890 w 3686"/>
              <a:gd name="T51" fmla="*/ 85 h 254"/>
              <a:gd name="T52" fmla="*/ 1946 w 3686"/>
              <a:gd name="T53" fmla="*/ 0 h 254"/>
              <a:gd name="T54" fmla="*/ 2044 w 3686"/>
              <a:gd name="T55" fmla="*/ 0 h 254"/>
              <a:gd name="T56" fmla="*/ 2099 w 3686"/>
              <a:gd name="T57" fmla="*/ 85 h 254"/>
              <a:gd name="T58" fmla="*/ 2184 w 3686"/>
              <a:gd name="T59" fmla="*/ 85 h 254"/>
              <a:gd name="T60" fmla="*/ 2240 w 3686"/>
              <a:gd name="T61" fmla="*/ 0 h 254"/>
              <a:gd name="T62" fmla="*/ 2336 w 3686"/>
              <a:gd name="T63" fmla="*/ 0 h 254"/>
              <a:gd name="T64" fmla="*/ 2391 w 3686"/>
              <a:gd name="T65" fmla="*/ 85 h 254"/>
              <a:gd name="T66" fmla="*/ 2472 w 3686"/>
              <a:gd name="T67" fmla="*/ 85 h 254"/>
              <a:gd name="T68" fmla="*/ 2529 w 3686"/>
              <a:gd name="T69" fmla="*/ 0 h 254"/>
              <a:gd name="T70" fmla="*/ 2623 w 3686"/>
              <a:gd name="T71" fmla="*/ 0 h 254"/>
              <a:gd name="T72" fmla="*/ 2681 w 3686"/>
              <a:gd name="T73" fmla="*/ 85 h 254"/>
              <a:gd name="T74" fmla="*/ 2765 w 3686"/>
              <a:gd name="T75" fmla="*/ 85 h 254"/>
              <a:gd name="T76" fmla="*/ 2821 w 3686"/>
              <a:gd name="T77" fmla="*/ 0 h 254"/>
              <a:gd name="T78" fmla="*/ 2917 w 3686"/>
              <a:gd name="T79" fmla="*/ 0 h 254"/>
              <a:gd name="T80" fmla="*/ 2973 w 3686"/>
              <a:gd name="T81" fmla="*/ 85 h 254"/>
              <a:gd name="T82" fmla="*/ 3062 w 3686"/>
              <a:gd name="T83" fmla="*/ 85 h 254"/>
              <a:gd name="T84" fmla="*/ 3118 w 3686"/>
              <a:gd name="T85" fmla="*/ 0 h 254"/>
              <a:gd name="T86" fmla="*/ 3214 w 3686"/>
              <a:gd name="T87" fmla="*/ 0 h 254"/>
              <a:gd name="T88" fmla="*/ 3269 w 3686"/>
              <a:gd name="T89" fmla="*/ 85 h 254"/>
              <a:gd name="T90" fmla="*/ 3356 w 3686"/>
              <a:gd name="T91" fmla="*/ 85 h 254"/>
              <a:gd name="T92" fmla="*/ 3410 w 3686"/>
              <a:gd name="T93" fmla="*/ 0 h 254"/>
              <a:gd name="T94" fmla="*/ 3506 w 3686"/>
              <a:gd name="T95" fmla="*/ 0 h 254"/>
              <a:gd name="T96" fmla="*/ 3561 w 3686"/>
              <a:gd name="T97" fmla="*/ 85 h 254"/>
              <a:gd name="T98" fmla="*/ 3686 w 3686"/>
              <a:gd name="T99" fmla="*/ 85 h 254"/>
              <a:gd name="T100" fmla="*/ 3686 w 3686"/>
              <a:gd name="T101" fmla="*/ 254 h 254"/>
              <a:gd name="T102" fmla="*/ 0 w 3686"/>
              <a:gd name="T103" fmla="*/ 254 h 254"/>
              <a:gd name="T104" fmla="*/ 0 w 3686"/>
              <a:gd name="T105" fmla="*/ 8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6" h="254">
                <a:moveTo>
                  <a:pt x="0" y="85"/>
                </a:moveTo>
                <a:lnTo>
                  <a:pt x="129" y="85"/>
                </a:lnTo>
                <a:lnTo>
                  <a:pt x="185" y="0"/>
                </a:lnTo>
                <a:lnTo>
                  <a:pt x="279" y="0"/>
                </a:lnTo>
                <a:lnTo>
                  <a:pt x="336" y="85"/>
                </a:lnTo>
                <a:lnTo>
                  <a:pt x="421" y="85"/>
                </a:lnTo>
                <a:lnTo>
                  <a:pt x="477" y="0"/>
                </a:lnTo>
                <a:lnTo>
                  <a:pt x="571" y="0"/>
                </a:lnTo>
                <a:lnTo>
                  <a:pt x="629" y="85"/>
                </a:lnTo>
                <a:lnTo>
                  <a:pt x="709" y="85"/>
                </a:lnTo>
                <a:lnTo>
                  <a:pt x="764" y="0"/>
                </a:lnTo>
                <a:lnTo>
                  <a:pt x="862" y="0"/>
                </a:lnTo>
                <a:lnTo>
                  <a:pt x="916" y="85"/>
                </a:lnTo>
                <a:lnTo>
                  <a:pt x="1001" y="85"/>
                </a:lnTo>
                <a:lnTo>
                  <a:pt x="1058" y="0"/>
                </a:lnTo>
                <a:lnTo>
                  <a:pt x="1154" y="0"/>
                </a:lnTo>
                <a:lnTo>
                  <a:pt x="1208" y="85"/>
                </a:lnTo>
                <a:lnTo>
                  <a:pt x="1299" y="85"/>
                </a:lnTo>
                <a:lnTo>
                  <a:pt x="1353" y="0"/>
                </a:lnTo>
                <a:lnTo>
                  <a:pt x="1449" y="0"/>
                </a:lnTo>
                <a:lnTo>
                  <a:pt x="1507" y="85"/>
                </a:lnTo>
                <a:lnTo>
                  <a:pt x="1591" y="85"/>
                </a:lnTo>
                <a:lnTo>
                  <a:pt x="1645" y="0"/>
                </a:lnTo>
                <a:lnTo>
                  <a:pt x="1743" y="0"/>
                </a:lnTo>
                <a:lnTo>
                  <a:pt x="1799" y="85"/>
                </a:lnTo>
                <a:lnTo>
                  <a:pt x="1890" y="85"/>
                </a:lnTo>
                <a:lnTo>
                  <a:pt x="1946" y="0"/>
                </a:lnTo>
                <a:lnTo>
                  <a:pt x="2044" y="0"/>
                </a:lnTo>
                <a:lnTo>
                  <a:pt x="2099" y="85"/>
                </a:lnTo>
                <a:lnTo>
                  <a:pt x="2184" y="85"/>
                </a:lnTo>
                <a:lnTo>
                  <a:pt x="2240" y="0"/>
                </a:lnTo>
                <a:lnTo>
                  <a:pt x="2336" y="0"/>
                </a:lnTo>
                <a:lnTo>
                  <a:pt x="2391" y="85"/>
                </a:lnTo>
                <a:lnTo>
                  <a:pt x="2472" y="85"/>
                </a:lnTo>
                <a:lnTo>
                  <a:pt x="2529" y="0"/>
                </a:lnTo>
                <a:lnTo>
                  <a:pt x="2623" y="0"/>
                </a:lnTo>
                <a:lnTo>
                  <a:pt x="2681" y="85"/>
                </a:lnTo>
                <a:lnTo>
                  <a:pt x="2765" y="85"/>
                </a:lnTo>
                <a:lnTo>
                  <a:pt x="2821" y="0"/>
                </a:lnTo>
                <a:lnTo>
                  <a:pt x="2917" y="0"/>
                </a:lnTo>
                <a:lnTo>
                  <a:pt x="2973" y="85"/>
                </a:lnTo>
                <a:lnTo>
                  <a:pt x="3062" y="85"/>
                </a:lnTo>
                <a:lnTo>
                  <a:pt x="3118" y="0"/>
                </a:lnTo>
                <a:lnTo>
                  <a:pt x="3214" y="0"/>
                </a:lnTo>
                <a:lnTo>
                  <a:pt x="3269" y="85"/>
                </a:lnTo>
                <a:lnTo>
                  <a:pt x="3356" y="85"/>
                </a:lnTo>
                <a:lnTo>
                  <a:pt x="3410" y="0"/>
                </a:lnTo>
                <a:lnTo>
                  <a:pt x="3506" y="0"/>
                </a:lnTo>
                <a:lnTo>
                  <a:pt x="3561" y="85"/>
                </a:lnTo>
                <a:lnTo>
                  <a:pt x="3686" y="85"/>
                </a:lnTo>
                <a:lnTo>
                  <a:pt x="3686" y="254"/>
                </a:lnTo>
                <a:lnTo>
                  <a:pt x="0" y="254"/>
                </a:lnTo>
                <a:lnTo>
                  <a:pt x="0" y="85"/>
                </a:lnTo>
                <a:close/>
              </a:path>
            </a:pathLst>
          </a:custGeom>
          <a:solidFill>
            <a:srgbClr val="A9A9A9"/>
          </a:solidFill>
          <a:ln w="9525" cap="rnd">
            <a:solidFill>
              <a:srgbClr val="E6E6E6"/>
            </a:solidFill>
            <a:prstDash val="solid"/>
            <a:round/>
          </a:ln>
        </p:spPr>
        <p:txBody>
          <a:bodyPr vert="eaVert" lIns="91428" tIns="45714" rIns="91428" bIns="4571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base">
              <a:spcBef>
                <a:spcPct val="0"/>
              </a:spcBef>
              <a:spcAft>
                <a:spcPct val="0"/>
              </a:spcAft>
              <a:defRPr/>
            </a:pPr>
            <a:endParaRPr lang="en-US" sz="1400" kern="0" dirty="0">
              <a:solidFill>
                <a:sysClr val="window" lastClr="FFFFFF"/>
              </a:solidFill>
              <a:latin typeface="微软雅黑" panose="020B0503020204020204" pitchFamily="34" charset="-122"/>
              <a:ea typeface="微软雅黑" panose="020B0503020204020204" pitchFamily="34" charset="-122"/>
            </a:endParaRPr>
          </a:p>
        </p:txBody>
      </p:sp>
      <p:sp>
        <p:nvSpPr>
          <p:cNvPr id="31" name="TextBox 53"/>
          <p:cNvSpPr txBox="1">
            <a:spLocks noChangeArrowheads="1"/>
          </p:cNvSpPr>
          <p:nvPr/>
        </p:nvSpPr>
        <p:spPr bwMode="auto">
          <a:xfrm>
            <a:off x="899592" y="1111846"/>
            <a:ext cx="1728238" cy="3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spcBef>
                <a:spcPct val="0"/>
              </a:spcBef>
              <a:spcAft>
                <a:spcPct val="0"/>
              </a:spcAft>
              <a:defRPr/>
            </a:pPr>
            <a:r>
              <a:rPr lang="zh-CN" altLang="en-US" sz="14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20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32" name="TextBox 53"/>
          <p:cNvSpPr txBox="1">
            <a:spLocks noChangeArrowheads="1"/>
          </p:cNvSpPr>
          <p:nvPr/>
        </p:nvSpPr>
        <p:spPr bwMode="auto">
          <a:xfrm>
            <a:off x="3131841" y="1347614"/>
            <a:ext cx="1728238" cy="3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spcBef>
                <a:spcPct val="0"/>
              </a:spcBef>
              <a:spcAft>
                <a:spcPct val="0"/>
              </a:spcAft>
              <a:defRPr/>
            </a:pPr>
            <a:r>
              <a:rPr lang="zh-CN" altLang="en-US" sz="14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20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50" name="TextBox 53"/>
          <p:cNvSpPr txBox="1">
            <a:spLocks noChangeArrowheads="1"/>
          </p:cNvSpPr>
          <p:nvPr/>
        </p:nvSpPr>
        <p:spPr bwMode="auto">
          <a:xfrm>
            <a:off x="6660232" y="1687910"/>
            <a:ext cx="1512168" cy="3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spcBef>
                <a:spcPct val="0"/>
              </a:spcBef>
              <a:spcAft>
                <a:spcPct val="0"/>
              </a:spcAft>
              <a:defRPr/>
            </a:pPr>
            <a:r>
              <a:rPr lang="zh-CN" altLang="en-US" sz="14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20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grpSp>
        <p:nvGrpSpPr>
          <p:cNvPr id="51" name="组合 50"/>
          <p:cNvGrpSpPr/>
          <p:nvPr/>
        </p:nvGrpSpPr>
        <p:grpSpPr>
          <a:xfrm>
            <a:off x="6588224" y="2135810"/>
            <a:ext cx="1656184" cy="1660076"/>
            <a:chOff x="2057536" y="1194444"/>
            <a:chExt cx="2075647" cy="2080525"/>
          </a:xfrm>
        </p:grpSpPr>
        <p:sp>
          <p:nvSpPr>
            <p:cNvPr id="52"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accent4"/>
            </a:solidFill>
            <a:ln w="3175" cap="flat" cmpd="sng" algn="ctr">
              <a:no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lnSpc>
                  <a:spcPct val="120000"/>
                </a:lnSpc>
                <a:spcBef>
                  <a:spcPts val="600"/>
                </a:spcBef>
                <a:spcAft>
                  <a:spcPts val="600"/>
                </a:spcAft>
                <a:defRPr/>
              </a:pPr>
              <a:endParaRPr lang="en-US" sz="2800" kern="0" dirty="0">
                <a:solidFill>
                  <a:srgbClr val="5A5959"/>
                </a:solidFill>
                <a:latin typeface="Impact" panose="020B0806030902050204" pitchFamily="34" charset="0"/>
                <a:ea typeface="微软雅黑" panose="020B0503020204020204" pitchFamily="34" charset="-122"/>
              </a:endParaRPr>
            </a:p>
          </p:txBody>
        </p:sp>
        <p:sp>
          <p:nvSpPr>
            <p:cNvPr id="53"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400" kern="0" dirty="0">
                  <a:solidFill>
                    <a:srgbClr val="5A5959"/>
                  </a:solidFill>
                  <a:latin typeface="Calibri" panose="020F0502020204030204"/>
                  <a:ea typeface="微软雅黑" panose="020B0503020204020204" pitchFamily="34" charset="-122"/>
                </a:rPr>
                <a:t>单击此处添加文本</a:t>
              </a:r>
              <a:endParaRPr lang="en-US" sz="1400" kern="0" dirty="0">
                <a:solidFill>
                  <a:srgbClr val="5A5959"/>
                </a:solidFill>
                <a:latin typeface="Calibri" panose="020F0502020204030204"/>
                <a:ea typeface="微软雅黑" panose="020B0503020204020204" pitchFamily="34" charset="-122"/>
              </a:endParaRPr>
            </a:p>
          </p:txBody>
        </p:sp>
      </p:grpSp>
      <p:sp>
        <p:nvSpPr>
          <p:cNvPr id="54" name="TextBox 53"/>
          <p:cNvSpPr txBox="1">
            <a:spLocks noChangeArrowheads="1"/>
          </p:cNvSpPr>
          <p:nvPr/>
        </p:nvSpPr>
        <p:spPr bwMode="auto">
          <a:xfrm>
            <a:off x="5085872" y="843558"/>
            <a:ext cx="1728238" cy="3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fontAlgn="base">
              <a:spcBef>
                <a:spcPct val="0"/>
              </a:spcBef>
              <a:spcAft>
                <a:spcPct val="0"/>
              </a:spcAft>
              <a:defRPr/>
            </a:pPr>
            <a:r>
              <a:rPr lang="zh-CN" altLang="en-US" sz="14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20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4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6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100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p:tgtEl>
                                          <p:spTgt spid="30"/>
                                        </p:tgtEl>
                                        <p:attrNameLst>
                                          <p:attrName>ppt_x</p:attrName>
                                        </p:attrNameLst>
                                      </p:cBhvr>
                                      <p:tavLst>
                                        <p:tav tm="0">
                                          <p:val>
                                            <p:strVal val="#ppt_x-#ppt_w*1.125000"/>
                                          </p:val>
                                        </p:tav>
                                        <p:tav tm="100000">
                                          <p:val>
                                            <p:strVal val="#ppt_x"/>
                                          </p:val>
                                        </p:tav>
                                      </p:tavLst>
                                    </p:anim>
                                    <p:animEffect transition="in" filter="wipe(right)">
                                      <p:cBhvr>
                                        <p:cTn id="21" dur="500"/>
                                        <p:tgtEl>
                                          <p:spTgt spid="30"/>
                                        </p:tgtEl>
                                      </p:cBhvr>
                                    </p:animEffect>
                                  </p:childTnLst>
                                </p:cTn>
                              </p:par>
                            </p:childTnLst>
                          </p:cTn>
                        </p:par>
                        <p:par>
                          <p:cTn id="22" fill="hold">
                            <p:stCondLst>
                              <p:cond delay="1000"/>
                            </p:stCondLst>
                            <p:childTnLst>
                              <p:par>
                                <p:cTn id="23" presetID="8" presetClass="emph" presetSubtype="0" fill="hold" nodeType="afterEffect">
                                  <p:stCondLst>
                                    <p:cond delay="0"/>
                                  </p:stCondLst>
                                  <p:childTnLst>
                                    <p:animRot by="21600000">
                                      <p:cBhvr>
                                        <p:cTn id="24" dur="2000" fill="hold"/>
                                        <p:tgtEl>
                                          <p:spTgt spid="21"/>
                                        </p:tgtEl>
                                        <p:attrNameLst>
                                          <p:attrName>r</p:attrName>
                                        </p:attrNameLst>
                                      </p:cBhvr>
                                    </p:animRot>
                                  </p:childTnLst>
                                </p:cTn>
                              </p:par>
                              <p:par>
                                <p:cTn id="25" presetID="8" presetClass="emph" presetSubtype="0" fill="hold" nodeType="withEffect">
                                  <p:stCondLst>
                                    <p:cond delay="0"/>
                                  </p:stCondLst>
                                  <p:childTnLst>
                                    <p:animRot by="21600000">
                                      <p:cBhvr>
                                        <p:cTn id="26" dur="1500" fill="hold"/>
                                        <p:tgtEl>
                                          <p:spTgt spid="27"/>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24"/>
                                        </p:tgtEl>
                                        <p:attrNameLst>
                                          <p:attrName>r</p:attrName>
                                        </p:attrNameLst>
                                      </p:cBhvr>
                                    </p:animRot>
                                  </p:childTnLst>
                                </p:cTn>
                              </p:par>
                              <p:par>
                                <p:cTn id="29" presetID="8" presetClass="emph" presetSubtype="0" fill="hold" nodeType="withEffect">
                                  <p:stCondLst>
                                    <p:cond delay="0"/>
                                  </p:stCondLst>
                                  <p:childTnLst>
                                    <p:animRot by="21600000">
                                      <p:cBhvr>
                                        <p:cTn id="30" dur="1500" fill="hold"/>
                                        <p:tgtEl>
                                          <p:spTgt spid="51"/>
                                        </p:tgtEl>
                                        <p:attrNameLst>
                                          <p:attrName>r</p:attrName>
                                        </p:attrNameLst>
                                      </p:cBhvr>
                                    </p:animRot>
                                  </p:childTnLst>
                                </p:cTn>
                              </p:par>
                              <p:par>
                                <p:cTn id="31" presetID="42" presetClass="entr" presetSubtype="0" fill="hold" grpId="0" nodeType="withEffect">
                                  <p:stCondLst>
                                    <p:cond delay="60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anim calcmode="lin" valueType="num">
                                      <p:cBhvr>
                                        <p:cTn id="34" dur="500" fill="hold"/>
                                        <p:tgtEl>
                                          <p:spTgt spid="31"/>
                                        </p:tgtEl>
                                        <p:attrNameLst>
                                          <p:attrName>ppt_x</p:attrName>
                                        </p:attrNameLst>
                                      </p:cBhvr>
                                      <p:tavLst>
                                        <p:tav tm="0">
                                          <p:val>
                                            <p:strVal val="#ppt_x"/>
                                          </p:val>
                                        </p:tav>
                                        <p:tav tm="100000">
                                          <p:val>
                                            <p:strVal val="#ppt_x"/>
                                          </p:val>
                                        </p:tav>
                                      </p:tavLst>
                                    </p:anim>
                                    <p:anim calcmode="lin" valueType="num">
                                      <p:cBhvr>
                                        <p:cTn id="35" dur="500" fill="hold"/>
                                        <p:tgtEl>
                                          <p:spTgt spid="3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10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3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anim calcmode="lin" valueType="num">
                                      <p:cBhvr>
                                        <p:cTn id="44" dur="500" fill="hold"/>
                                        <p:tgtEl>
                                          <p:spTgt spid="50"/>
                                        </p:tgtEl>
                                        <p:attrNameLst>
                                          <p:attrName>ppt_x</p:attrName>
                                        </p:attrNameLst>
                                      </p:cBhvr>
                                      <p:tavLst>
                                        <p:tav tm="0">
                                          <p:val>
                                            <p:strVal val="#ppt_x"/>
                                          </p:val>
                                        </p:tav>
                                        <p:tav tm="100000">
                                          <p:val>
                                            <p:strVal val="#ppt_x"/>
                                          </p:val>
                                        </p:tav>
                                      </p:tavLst>
                                    </p:anim>
                                    <p:anim calcmode="lin" valueType="num">
                                      <p:cBhvr>
                                        <p:cTn id="45" dur="500" fill="hold"/>
                                        <p:tgtEl>
                                          <p:spTgt spid="5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60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500"/>
                                        <p:tgtEl>
                                          <p:spTgt spid="54"/>
                                        </p:tgtEl>
                                      </p:cBhvr>
                                    </p:animEffect>
                                    <p:anim calcmode="lin" valueType="num">
                                      <p:cBhvr>
                                        <p:cTn id="49" dur="500" fill="hold"/>
                                        <p:tgtEl>
                                          <p:spTgt spid="54"/>
                                        </p:tgtEl>
                                        <p:attrNameLst>
                                          <p:attrName>ppt_x</p:attrName>
                                        </p:attrNameLst>
                                      </p:cBhvr>
                                      <p:tavLst>
                                        <p:tav tm="0">
                                          <p:val>
                                            <p:strVal val="#ppt_x"/>
                                          </p:val>
                                        </p:tav>
                                        <p:tav tm="100000">
                                          <p:val>
                                            <p:strVal val="#ppt_x"/>
                                          </p:val>
                                        </p:tav>
                                      </p:tavLst>
                                    </p:anim>
                                    <p:anim calcmode="lin" valueType="num">
                                      <p:cBhvr>
                                        <p:cTn id="50" dur="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50"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a:off x="3938125" y="246730"/>
            <a:ext cx="1696599" cy="324036"/>
          </a:xfrm>
          <a:prstGeom prst="chevron">
            <a:avLst>
              <a:gd name="adj" fmla="val 26719"/>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1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3. </a:t>
            </a:r>
            <a:r>
              <a:rPr lang="zh-CN" altLang="en-US" sz="1600" b="0" dirty="0">
                <a:solidFill>
                  <a:schemeClr val="bg1"/>
                </a:solidFill>
                <a:latin typeface="Impact" panose="020B0806030902050204" pitchFamily="34" charset="0"/>
                <a:ea typeface="微软雅黑" panose="020B0503020204020204" pitchFamily="34" charset="-122"/>
              </a:rPr>
              <a:t>成功项目展示</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2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5075878" y="2746626"/>
            <a:ext cx="1693199" cy="1477997"/>
            <a:chOff x="2469011" y="1147395"/>
            <a:chExt cx="1800200" cy="1551897"/>
          </a:xfrm>
        </p:grpSpPr>
        <p:sp>
          <p:nvSpPr>
            <p:cNvPr id="17" name="六边形 16"/>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69012" y="1231901"/>
              <a:ext cx="1600197" cy="1382886"/>
            </a:xfrm>
            <a:prstGeom prst="rect">
              <a:avLst/>
            </a:prstGeom>
            <a:noFill/>
            <a:effectLst>
              <a:innerShdw blurRad="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grpSp>
        <p:nvGrpSpPr>
          <p:cNvPr id="25" name="组合 24"/>
          <p:cNvGrpSpPr/>
          <p:nvPr/>
        </p:nvGrpSpPr>
        <p:grpSpPr>
          <a:xfrm>
            <a:off x="2291400" y="1199055"/>
            <a:ext cx="1693199" cy="1477997"/>
            <a:chOff x="2469011" y="1147395"/>
            <a:chExt cx="1800200" cy="1551897"/>
          </a:xfrm>
        </p:grpSpPr>
        <p:sp>
          <p:nvSpPr>
            <p:cNvPr id="26" name="六边形 25"/>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69012" y="1231901"/>
              <a:ext cx="1600197" cy="1382886"/>
            </a:xfrm>
            <a:prstGeom prst="rect">
              <a:avLst/>
            </a:prstGeom>
            <a:noFill/>
            <a:effectLst>
              <a:innerShdw blurRad="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grpSp>
        <p:nvGrpSpPr>
          <p:cNvPr id="28" name="组合 27"/>
          <p:cNvGrpSpPr/>
          <p:nvPr/>
        </p:nvGrpSpPr>
        <p:grpSpPr>
          <a:xfrm>
            <a:off x="892703" y="1946539"/>
            <a:ext cx="1693199" cy="1477997"/>
            <a:chOff x="828477" y="1932254"/>
            <a:chExt cx="1800200" cy="1551897"/>
          </a:xfrm>
        </p:grpSpPr>
        <p:grpSp>
          <p:nvGrpSpPr>
            <p:cNvPr id="29" name="组合 28"/>
            <p:cNvGrpSpPr/>
            <p:nvPr/>
          </p:nvGrpSpPr>
          <p:grpSpPr>
            <a:xfrm>
              <a:off x="828477" y="1932254"/>
              <a:ext cx="1800200" cy="1551897"/>
              <a:chOff x="985377" y="1960081"/>
              <a:chExt cx="1800200" cy="1551897"/>
            </a:xfrm>
          </p:grpSpPr>
          <p:sp>
            <p:nvSpPr>
              <p:cNvPr id="31" name="六边形 30"/>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六边形 39"/>
              <p:cNvSpPr/>
              <p:nvPr/>
            </p:nvSpPr>
            <p:spPr>
              <a:xfrm>
                <a:off x="1081631" y="2043058"/>
                <a:ext cx="1607692" cy="1385942"/>
              </a:xfrm>
              <a:prstGeom prst="hexagon">
                <a:avLst/>
              </a:prstGeom>
              <a:solidFill>
                <a:schemeClr val="accent4"/>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p:cNvSpPr txBox="1"/>
            <p:nvPr/>
          </p:nvSpPr>
          <p:spPr>
            <a:xfrm flipH="1">
              <a:off x="1225322" y="2301388"/>
              <a:ext cx="1043315" cy="840230"/>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300" b="1" dirty="0">
                  <a:ln>
                    <a:noFill/>
                  </a:ln>
                  <a:effectLst/>
                </a:rPr>
                <a:t>添加</a:t>
              </a:r>
              <a:endParaRPr lang="en-US" altLang="zh-CN" sz="2300" b="1" dirty="0">
                <a:ln>
                  <a:noFill/>
                </a:ln>
                <a:effectLst/>
              </a:endParaRPr>
            </a:p>
            <a:p>
              <a:pPr>
                <a:lnSpc>
                  <a:spcPct val="100000"/>
                </a:lnSpc>
                <a:defRPr/>
              </a:pPr>
              <a:r>
                <a:rPr lang="zh-CN" altLang="en-US" sz="2300" b="1" dirty="0">
                  <a:ln>
                    <a:noFill/>
                  </a:ln>
                  <a:effectLst/>
                </a:rPr>
                <a:t>文本</a:t>
              </a:r>
            </a:p>
          </p:txBody>
        </p:sp>
      </p:grpSp>
      <p:grpSp>
        <p:nvGrpSpPr>
          <p:cNvPr id="41" name="组合 40"/>
          <p:cNvGrpSpPr/>
          <p:nvPr/>
        </p:nvGrpSpPr>
        <p:grpSpPr>
          <a:xfrm>
            <a:off x="3682043" y="1973041"/>
            <a:ext cx="1693199" cy="1477997"/>
            <a:chOff x="3794088" y="1960081"/>
            <a:chExt cx="1800200" cy="1551897"/>
          </a:xfrm>
        </p:grpSpPr>
        <p:grpSp>
          <p:nvGrpSpPr>
            <p:cNvPr id="42" name="组合 41"/>
            <p:cNvGrpSpPr/>
            <p:nvPr/>
          </p:nvGrpSpPr>
          <p:grpSpPr>
            <a:xfrm>
              <a:off x="3794088" y="1960081"/>
              <a:ext cx="1800200" cy="1551897"/>
              <a:chOff x="985377" y="1960081"/>
              <a:chExt cx="1800200" cy="1551897"/>
            </a:xfrm>
          </p:grpSpPr>
          <p:sp>
            <p:nvSpPr>
              <p:cNvPr id="44" name="六边形 43"/>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六边形 44"/>
              <p:cNvSpPr/>
              <p:nvPr/>
            </p:nvSpPr>
            <p:spPr>
              <a:xfrm>
                <a:off x="1081631" y="2043058"/>
                <a:ext cx="1607692" cy="1385942"/>
              </a:xfrm>
              <a:prstGeom prst="hexagon">
                <a:avLst/>
              </a:prstGeom>
              <a:solidFill>
                <a:schemeClr val="bg2"/>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flipH="1">
              <a:off x="4172530" y="2301388"/>
              <a:ext cx="1043315" cy="840230"/>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300" b="1" dirty="0">
                  <a:ln>
                    <a:noFill/>
                  </a:ln>
                  <a:effectLst/>
                </a:rPr>
                <a:t>添加</a:t>
              </a:r>
              <a:endParaRPr lang="en-US" altLang="zh-CN" sz="2300" b="1" dirty="0">
                <a:ln>
                  <a:noFill/>
                </a:ln>
                <a:effectLst/>
              </a:endParaRPr>
            </a:p>
            <a:p>
              <a:pPr>
                <a:lnSpc>
                  <a:spcPct val="100000"/>
                </a:lnSpc>
                <a:defRPr/>
              </a:pPr>
              <a:r>
                <a:rPr lang="zh-CN" altLang="en-US" sz="2300" b="1" dirty="0">
                  <a:ln>
                    <a:noFill/>
                  </a:ln>
                  <a:effectLst/>
                </a:rPr>
                <a:t>文本</a:t>
              </a:r>
            </a:p>
          </p:txBody>
        </p:sp>
      </p:grpSp>
      <p:grpSp>
        <p:nvGrpSpPr>
          <p:cNvPr id="46" name="组合 45"/>
          <p:cNvGrpSpPr/>
          <p:nvPr/>
        </p:nvGrpSpPr>
        <p:grpSpPr>
          <a:xfrm>
            <a:off x="6479201" y="1973040"/>
            <a:ext cx="1693199" cy="1477997"/>
            <a:chOff x="6768011" y="1960080"/>
            <a:chExt cx="1800200" cy="1551897"/>
          </a:xfrm>
        </p:grpSpPr>
        <p:grpSp>
          <p:nvGrpSpPr>
            <p:cNvPr id="47" name="组合 46"/>
            <p:cNvGrpSpPr/>
            <p:nvPr/>
          </p:nvGrpSpPr>
          <p:grpSpPr>
            <a:xfrm>
              <a:off x="6768011" y="1960080"/>
              <a:ext cx="1800200" cy="1551897"/>
              <a:chOff x="985377" y="1960081"/>
              <a:chExt cx="1800200" cy="1551897"/>
            </a:xfrm>
          </p:grpSpPr>
          <p:sp>
            <p:nvSpPr>
              <p:cNvPr id="49" name="六边形 48"/>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六边形 49"/>
              <p:cNvSpPr/>
              <p:nvPr/>
            </p:nvSpPr>
            <p:spPr>
              <a:xfrm>
                <a:off x="1081631" y="2043058"/>
                <a:ext cx="1607692" cy="1385942"/>
              </a:xfrm>
              <a:prstGeom prst="hexagon">
                <a:avLst/>
              </a:prstGeom>
              <a:solidFill>
                <a:srgbClr val="FF9900"/>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TextBox 47"/>
            <p:cNvSpPr txBox="1"/>
            <p:nvPr/>
          </p:nvSpPr>
          <p:spPr>
            <a:xfrm flipH="1">
              <a:off x="7146453" y="2301388"/>
              <a:ext cx="1043315" cy="840230"/>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300" b="1" dirty="0">
                  <a:ln>
                    <a:noFill/>
                  </a:ln>
                  <a:effectLst/>
                </a:rPr>
                <a:t>添加</a:t>
              </a:r>
              <a:endParaRPr lang="en-US" altLang="zh-CN" sz="2300" b="1" dirty="0">
                <a:ln>
                  <a:noFill/>
                </a:ln>
                <a:effectLst/>
              </a:endParaRPr>
            </a:p>
            <a:p>
              <a:pPr>
                <a:lnSpc>
                  <a:spcPct val="100000"/>
                </a:lnSpc>
                <a:defRPr/>
              </a:pPr>
              <a:r>
                <a:rPr lang="zh-CN" altLang="en-US" sz="2300" b="1" dirty="0">
                  <a:ln>
                    <a:noFill/>
                  </a:ln>
                  <a:effectLst/>
                </a:rPr>
                <a:t>文本</a:t>
              </a:r>
            </a:p>
          </p:txBody>
        </p:sp>
      </p:grpSp>
      <p:grpSp>
        <p:nvGrpSpPr>
          <p:cNvPr id="51" name="组合 50"/>
          <p:cNvGrpSpPr/>
          <p:nvPr/>
        </p:nvGrpSpPr>
        <p:grpSpPr>
          <a:xfrm>
            <a:off x="5075878" y="1199054"/>
            <a:ext cx="1693199" cy="1477997"/>
            <a:chOff x="5276006" y="1147394"/>
            <a:chExt cx="1800200" cy="1551897"/>
          </a:xfrm>
        </p:grpSpPr>
        <p:grpSp>
          <p:nvGrpSpPr>
            <p:cNvPr id="52" name="组合 51"/>
            <p:cNvGrpSpPr/>
            <p:nvPr/>
          </p:nvGrpSpPr>
          <p:grpSpPr>
            <a:xfrm>
              <a:off x="5276006" y="1147394"/>
              <a:ext cx="1800200" cy="1551897"/>
              <a:chOff x="985377" y="1960081"/>
              <a:chExt cx="1800200" cy="1551897"/>
            </a:xfrm>
          </p:grpSpPr>
          <p:sp>
            <p:nvSpPr>
              <p:cNvPr id="54" name="六边形 53"/>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六边形 54"/>
              <p:cNvSpPr/>
              <p:nvPr/>
            </p:nvSpPr>
            <p:spPr>
              <a:xfrm>
                <a:off x="1081631" y="2043058"/>
                <a:ext cx="1607692" cy="1385942"/>
              </a:xfrm>
              <a:prstGeom prst="hexagon">
                <a:avLst/>
              </a:prstGeom>
              <a:solidFill>
                <a:schemeClr val="accent3"/>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p:nvSpPr>
          <p:spPr>
            <a:xfrm flipH="1">
              <a:off x="5653013" y="1476200"/>
              <a:ext cx="1043315" cy="840230"/>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300" b="1" dirty="0">
                  <a:ln>
                    <a:noFill/>
                  </a:ln>
                  <a:effectLst/>
                </a:rPr>
                <a:t>添加</a:t>
              </a:r>
              <a:endParaRPr lang="en-US" altLang="zh-CN" sz="2300" b="1" dirty="0">
                <a:ln>
                  <a:noFill/>
                </a:ln>
                <a:effectLst/>
              </a:endParaRPr>
            </a:p>
            <a:p>
              <a:pPr>
                <a:lnSpc>
                  <a:spcPct val="100000"/>
                </a:lnSpc>
                <a:defRPr/>
              </a:pPr>
              <a:r>
                <a:rPr lang="zh-CN" altLang="en-US" sz="2300" b="1" dirty="0">
                  <a:ln>
                    <a:noFill/>
                  </a:ln>
                  <a:effectLst/>
                </a:rPr>
                <a:t>文本</a:t>
              </a:r>
            </a:p>
          </p:txBody>
        </p:sp>
      </p:grpSp>
      <p:sp>
        <p:nvSpPr>
          <p:cNvPr id="56" name="Title 3"/>
          <p:cNvSpPr txBox="1"/>
          <p:nvPr/>
        </p:nvSpPr>
        <p:spPr>
          <a:xfrm>
            <a:off x="1989985" y="3638153"/>
            <a:ext cx="2670987" cy="237428"/>
          </a:xfrm>
          <a:prstGeom prst="rect">
            <a:avLst/>
          </a:prstGeom>
        </p:spPr>
        <p:txBody>
          <a:bodyPr lIns="86383" tIns="43192" rIns="86383" bIns="43192"/>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zh-CN" altLang="en-US" sz="1700" b="1" dirty="0">
                <a:latin typeface="微软雅黑" panose="020B0503020204020204" pitchFamily="34" charset="-122"/>
                <a:ea typeface="微软雅黑" panose="020B0503020204020204" pitchFamily="34" charset="-122"/>
              </a:rPr>
              <a:t>单击填加标题</a:t>
            </a:r>
            <a:endParaRPr lang="en-US" sz="1700" b="1" dirty="0">
              <a:latin typeface="微软雅黑" panose="020B0503020204020204" pitchFamily="34" charset="-122"/>
              <a:ea typeface="微软雅黑" panose="020B0503020204020204" pitchFamily="34" charset="-122"/>
            </a:endParaRPr>
          </a:p>
        </p:txBody>
      </p:sp>
      <p:sp>
        <p:nvSpPr>
          <p:cNvPr id="57" name="Title 3"/>
          <p:cNvSpPr txBox="1"/>
          <p:nvPr/>
        </p:nvSpPr>
        <p:spPr>
          <a:xfrm>
            <a:off x="2082210" y="4012572"/>
            <a:ext cx="2670987" cy="791426"/>
          </a:xfrm>
          <a:prstGeom prst="rect">
            <a:avLst/>
          </a:prstGeom>
        </p:spPr>
        <p:txBody>
          <a:bodyPr vert="horz" wrap="square" lIns="0" tIns="0" rIns="0" bIns="0" rtlCol="0" anchor="t">
            <a:spAutoFit/>
          </a:bodyPr>
          <a:lstStyle>
            <a:lvl1pPr algn="l" defTabSz="685165" rtl="0" eaLnBrk="1" latinLnBrk="0" hangingPunct="1">
              <a:lnSpc>
                <a:spcPct val="90000"/>
              </a:lnSpc>
              <a:spcBef>
                <a:spcPct val="0"/>
              </a:spcBef>
              <a:buNone/>
              <a:defRPr lang="en-US" sz="3300" b="0" kern="1200" cap="none" spc="-75" baseline="0">
                <a:ln w="3175">
                  <a:noFill/>
                </a:ln>
                <a:gradFill flip="none" rotWithShape="1">
                  <a:gsLst>
                    <a:gs pos="0">
                      <a:schemeClr val="tx1"/>
                    </a:gs>
                    <a:gs pos="86000">
                      <a:schemeClr val="tx1"/>
                    </a:gs>
                  </a:gsLst>
                  <a:lin ang="5400000" scaled="0"/>
                  <a:tileRect/>
                </a:gradFill>
                <a:effectLst/>
                <a:latin typeface="+mj-lt"/>
                <a:ea typeface="+mn-ea"/>
                <a:cs typeface="Arial" panose="020B0604020202020204" pitchFamily="34" charset="0"/>
              </a:defRPr>
            </a:lvl1pPr>
          </a:lstStyle>
          <a:p>
            <a:pPr>
              <a:lnSpc>
                <a:spcPct val="150000"/>
              </a:lnSpc>
            </a:pPr>
            <a:r>
              <a:rPr lang="zh-CN" altLang="en-US" sz="1100" dirty="0">
                <a:solidFill>
                  <a:schemeClr val="tx1"/>
                </a:solidFill>
                <a:latin typeface="微软雅黑" panose="020B0503020204020204" pitchFamily="34" charset="-122"/>
                <a:ea typeface="微软雅黑" panose="020B0503020204020204" pitchFamily="34" charset="-122"/>
              </a:rPr>
              <a:t>单击填加文字内容单击填加文字内容</a:t>
            </a:r>
            <a:endParaRPr lang="en-US" altLang="zh-CN" sz="1100" dirty="0">
              <a:solidFill>
                <a:schemeClr val="tx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tx1"/>
                </a:solidFill>
                <a:latin typeface="微软雅黑" panose="020B0503020204020204" pitchFamily="34" charset="-122"/>
                <a:ea typeface="微软雅黑" panose="020B0503020204020204" pitchFamily="34" charset="-122"/>
              </a:rPr>
              <a:t>单击填加文字内容单击填加文字内容</a:t>
            </a:r>
          </a:p>
          <a:p>
            <a:pPr>
              <a:lnSpc>
                <a:spcPct val="150000"/>
              </a:lnSpc>
            </a:pPr>
            <a:endParaRPr lang="zh-CN" altLang="en-US" sz="11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350" fill="hold"/>
                                        <p:tgtEl>
                                          <p:spTgt spid="28"/>
                                        </p:tgtEl>
                                        <p:attrNameLst>
                                          <p:attrName>ppt_w</p:attrName>
                                        </p:attrNameLst>
                                      </p:cBhvr>
                                      <p:tavLst>
                                        <p:tav tm="0">
                                          <p:val>
                                            <p:fltVal val="0"/>
                                          </p:val>
                                        </p:tav>
                                        <p:tav tm="100000">
                                          <p:val>
                                            <p:strVal val="#ppt_w"/>
                                          </p:val>
                                        </p:tav>
                                      </p:tavLst>
                                    </p:anim>
                                    <p:anim calcmode="lin" valueType="num">
                                      <p:cBhvr>
                                        <p:cTn id="8" dur="350" fill="hold"/>
                                        <p:tgtEl>
                                          <p:spTgt spid="28"/>
                                        </p:tgtEl>
                                        <p:attrNameLst>
                                          <p:attrName>ppt_h</p:attrName>
                                        </p:attrNameLst>
                                      </p:cBhvr>
                                      <p:tavLst>
                                        <p:tav tm="0">
                                          <p:val>
                                            <p:fltVal val="0"/>
                                          </p:val>
                                        </p:tav>
                                        <p:tav tm="100000">
                                          <p:val>
                                            <p:strVal val="#ppt_h"/>
                                          </p:val>
                                        </p:tav>
                                      </p:tavLst>
                                    </p:anim>
                                    <p:animEffect transition="in" filter="fade">
                                      <p:cBhvr>
                                        <p:cTn id="9" dur="350"/>
                                        <p:tgtEl>
                                          <p:spTgt spid="28"/>
                                        </p:tgtEl>
                                      </p:cBhvr>
                                    </p:animEffect>
                                    <p:anim calcmode="lin" valueType="num">
                                      <p:cBhvr>
                                        <p:cTn id="10" dur="350" fill="hold"/>
                                        <p:tgtEl>
                                          <p:spTgt spid="28"/>
                                        </p:tgtEl>
                                        <p:attrNameLst>
                                          <p:attrName>ppt_x</p:attrName>
                                        </p:attrNameLst>
                                      </p:cBhvr>
                                      <p:tavLst>
                                        <p:tav tm="0">
                                          <p:val>
                                            <p:fltVal val="0.5"/>
                                          </p:val>
                                        </p:tav>
                                        <p:tav tm="100000">
                                          <p:val>
                                            <p:strVal val="#ppt_x"/>
                                          </p:val>
                                        </p:tav>
                                      </p:tavLst>
                                    </p:anim>
                                    <p:anim calcmode="lin" valueType="num">
                                      <p:cBhvr>
                                        <p:cTn id="11" dur="350" fill="hold"/>
                                        <p:tgtEl>
                                          <p:spTgt spid="2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350" fill="hold"/>
                                        <p:tgtEl>
                                          <p:spTgt spid="25"/>
                                        </p:tgtEl>
                                        <p:attrNameLst>
                                          <p:attrName>ppt_w</p:attrName>
                                        </p:attrNameLst>
                                      </p:cBhvr>
                                      <p:tavLst>
                                        <p:tav tm="0">
                                          <p:val>
                                            <p:fltVal val="0"/>
                                          </p:val>
                                        </p:tav>
                                        <p:tav tm="100000">
                                          <p:val>
                                            <p:strVal val="#ppt_w"/>
                                          </p:val>
                                        </p:tav>
                                      </p:tavLst>
                                    </p:anim>
                                    <p:anim calcmode="lin" valueType="num">
                                      <p:cBhvr>
                                        <p:cTn id="16" dur="350" fill="hold"/>
                                        <p:tgtEl>
                                          <p:spTgt spid="25"/>
                                        </p:tgtEl>
                                        <p:attrNameLst>
                                          <p:attrName>ppt_h</p:attrName>
                                        </p:attrNameLst>
                                      </p:cBhvr>
                                      <p:tavLst>
                                        <p:tav tm="0">
                                          <p:val>
                                            <p:fltVal val="0"/>
                                          </p:val>
                                        </p:tav>
                                        <p:tav tm="100000">
                                          <p:val>
                                            <p:strVal val="#ppt_h"/>
                                          </p:val>
                                        </p:tav>
                                      </p:tavLst>
                                    </p:anim>
                                    <p:animEffect transition="in" filter="fade">
                                      <p:cBhvr>
                                        <p:cTn id="17" dur="350"/>
                                        <p:tgtEl>
                                          <p:spTgt spid="25"/>
                                        </p:tgtEl>
                                      </p:cBhvr>
                                    </p:animEffect>
                                    <p:anim calcmode="lin" valueType="num">
                                      <p:cBhvr>
                                        <p:cTn id="18" dur="350" fill="hold"/>
                                        <p:tgtEl>
                                          <p:spTgt spid="25"/>
                                        </p:tgtEl>
                                        <p:attrNameLst>
                                          <p:attrName>ppt_x</p:attrName>
                                        </p:attrNameLst>
                                      </p:cBhvr>
                                      <p:tavLst>
                                        <p:tav tm="0">
                                          <p:val>
                                            <p:fltVal val="0.5"/>
                                          </p:val>
                                        </p:tav>
                                        <p:tav tm="100000">
                                          <p:val>
                                            <p:strVal val="#ppt_x"/>
                                          </p:val>
                                        </p:tav>
                                      </p:tavLst>
                                    </p:anim>
                                    <p:anim calcmode="lin" valueType="num">
                                      <p:cBhvr>
                                        <p:cTn id="19" dur="350" fill="hold"/>
                                        <p:tgtEl>
                                          <p:spTgt spid="25"/>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350" fill="hold"/>
                                        <p:tgtEl>
                                          <p:spTgt spid="41"/>
                                        </p:tgtEl>
                                        <p:attrNameLst>
                                          <p:attrName>ppt_w</p:attrName>
                                        </p:attrNameLst>
                                      </p:cBhvr>
                                      <p:tavLst>
                                        <p:tav tm="0">
                                          <p:val>
                                            <p:fltVal val="0"/>
                                          </p:val>
                                        </p:tav>
                                        <p:tav tm="100000">
                                          <p:val>
                                            <p:strVal val="#ppt_w"/>
                                          </p:val>
                                        </p:tav>
                                      </p:tavLst>
                                    </p:anim>
                                    <p:anim calcmode="lin" valueType="num">
                                      <p:cBhvr>
                                        <p:cTn id="24" dur="350" fill="hold"/>
                                        <p:tgtEl>
                                          <p:spTgt spid="41"/>
                                        </p:tgtEl>
                                        <p:attrNameLst>
                                          <p:attrName>ppt_h</p:attrName>
                                        </p:attrNameLst>
                                      </p:cBhvr>
                                      <p:tavLst>
                                        <p:tav tm="0">
                                          <p:val>
                                            <p:fltVal val="0"/>
                                          </p:val>
                                        </p:tav>
                                        <p:tav tm="100000">
                                          <p:val>
                                            <p:strVal val="#ppt_h"/>
                                          </p:val>
                                        </p:tav>
                                      </p:tavLst>
                                    </p:anim>
                                    <p:animEffect transition="in" filter="fade">
                                      <p:cBhvr>
                                        <p:cTn id="25" dur="350"/>
                                        <p:tgtEl>
                                          <p:spTgt spid="41"/>
                                        </p:tgtEl>
                                      </p:cBhvr>
                                    </p:animEffect>
                                    <p:anim calcmode="lin" valueType="num">
                                      <p:cBhvr>
                                        <p:cTn id="26" dur="350" fill="hold"/>
                                        <p:tgtEl>
                                          <p:spTgt spid="41"/>
                                        </p:tgtEl>
                                        <p:attrNameLst>
                                          <p:attrName>ppt_x</p:attrName>
                                        </p:attrNameLst>
                                      </p:cBhvr>
                                      <p:tavLst>
                                        <p:tav tm="0">
                                          <p:val>
                                            <p:fltVal val="0.5"/>
                                          </p:val>
                                        </p:tav>
                                        <p:tav tm="100000">
                                          <p:val>
                                            <p:strVal val="#ppt_x"/>
                                          </p:val>
                                        </p:tav>
                                      </p:tavLst>
                                    </p:anim>
                                    <p:anim calcmode="lin" valueType="num">
                                      <p:cBhvr>
                                        <p:cTn id="27" dur="350" fill="hold"/>
                                        <p:tgtEl>
                                          <p:spTgt spid="41"/>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350" fill="hold"/>
                                        <p:tgtEl>
                                          <p:spTgt spid="51"/>
                                        </p:tgtEl>
                                        <p:attrNameLst>
                                          <p:attrName>ppt_w</p:attrName>
                                        </p:attrNameLst>
                                      </p:cBhvr>
                                      <p:tavLst>
                                        <p:tav tm="0">
                                          <p:val>
                                            <p:fltVal val="0"/>
                                          </p:val>
                                        </p:tav>
                                        <p:tav tm="100000">
                                          <p:val>
                                            <p:strVal val="#ppt_w"/>
                                          </p:val>
                                        </p:tav>
                                      </p:tavLst>
                                    </p:anim>
                                    <p:anim calcmode="lin" valueType="num">
                                      <p:cBhvr>
                                        <p:cTn id="32" dur="350" fill="hold"/>
                                        <p:tgtEl>
                                          <p:spTgt spid="51"/>
                                        </p:tgtEl>
                                        <p:attrNameLst>
                                          <p:attrName>ppt_h</p:attrName>
                                        </p:attrNameLst>
                                      </p:cBhvr>
                                      <p:tavLst>
                                        <p:tav tm="0">
                                          <p:val>
                                            <p:fltVal val="0"/>
                                          </p:val>
                                        </p:tav>
                                        <p:tav tm="100000">
                                          <p:val>
                                            <p:strVal val="#ppt_h"/>
                                          </p:val>
                                        </p:tav>
                                      </p:tavLst>
                                    </p:anim>
                                    <p:animEffect transition="in" filter="fade">
                                      <p:cBhvr>
                                        <p:cTn id="33" dur="350"/>
                                        <p:tgtEl>
                                          <p:spTgt spid="51"/>
                                        </p:tgtEl>
                                      </p:cBhvr>
                                    </p:animEffect>
                                    <p:anim calcmode="lin" valueType="num">
                                      <p:cBhvr>
                                        <p:cTn id="34" dur="350" fill="hold"/>
                                        <p:tgtEl>
                                          <p:spTgt spid="51"/>
                                        </p:tgtEl>
                                        <p:attrNameLst>
                                          <p:attrName>ppt_x</p:attrName>
                                        </p:attrNameLst>
                                      </p:cBhvr>
                                      <p:tavLst>
                                        <p:tav tm="0">
                                          <p:val>
                                            <p:fltVal val="0.5"/>
                                          </p:val>
                                        </p:tav>
                                        <p:tav tm="100000">
                                          <p:val>
                                            <p:strVal val="#ppt_x"/>
                                          </p:val>
                                        </p:tav>
                                      </p:tavLst>
                                    </p:anim>
                                    <p:anim calcmode="lin" valueType="num">
                                      <p:cBhvr>
                                        <p:cTn id="35" dur="350" fill="hold"/>
                                        <p:tgtEl>
                                          <p:spTgt spid="51"/>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350" fill="hold"/>
                                        <p:tgtEl>
                                          <p:spTgt spid="16"/>
                                        </p:tgtEl>
                                        <p:attrNameLst>
                                          <p:attrName>ppt_w</p:attrName>
                                        </p:attrNameLst>
                                      </p:cBhvr>
                                      <p:tavLst>
                                        <p:tav tm="0">
                                          <p:val>
                                            <p:fltVal val="0"/>
                                          </p:val>
                                        </p:tav>
                                        <p:tav tm="100000">
                                          <p:val>
                                            <p:strVal val="#ppt_w"/>
                                          </p:val>
                                        </p:tav>
                                      </p:tavLst>
                                    </p:anim>
                                    <p:anim calcmode="lin" valueType="num">
                                      <p:cBhvr>
                                        <p:cTn id="40" dur="350" fill="hold"/>
                                        <p:tgtEl>
                                          <p:spTgt spid="16"/>
                                        </p:tgtEl>
                                        <p:attrNameLst>
                                          <p:attrName>ppt_h</p:attrName>
                                        </p:attrNameLst>
                                      </p:cBhvr>
                                      <p:tavLst>
                                        <p:tav tm="0">
                                          <p:val>
                                            <p:fltVal val="0"/>
                                          </p:val>
                                        </p:tav>
                                        <p:tav tm="100000">
                                          <p:val>
                                            <p:strVal val="#ppt_h"/>
                                          </p:val>
                                        </p:tav>
                                      </p:tavLst>
                                    </p:anim>
                                    <p:animEffect transition="in" filter="fade">
                                      <p:cBhvr>
                                        <p:cTn id="41" dur="350"/>
                                        <p:tgtEl>
                                          <p:spTgt spid="16"/>
                                        </p:tgtEl>
                                      </p:cBhvr>
                                    </p:animEffect>
                                    <p:anim calcmode="lin" valueType="num">
                                      <p:cBhvr>
                                        <p:cTn id="42" dur="350" fill="hold"/>
                                        <p:tgtEl>
                                          <p:spTgt spid="16"/>
                                        </p:tgtEl>
                                        <p:attrNameLst>
                                          <p:attrName>ppt_x</p:attrName>
                                        </p:attrNameLst>
                                      </p:cBhvr>
                                      <p:tavLst>
                                        <p:tav tm="0">
                                          <p:val>
                                            <p:fltVal val="0.5"/>
                                          </p:val>
                                        </p:tav>
                                        <p:tav tm="100000">
                                          <p:val>
                                            <p:strVal val="#ppt_x"/>
                                          </p:val>
                                        </p:tav>
                                      </p:tavLst>
                                    </p:anim>
                                    <p:anim calcmode="lin" valueType="num">
                                      <p:cBhvr>
                                        <p:cTn id="43" dur="350" fill="hold"/>
                                        <p:tgtEl>
                                          <p:spTgt spid="16"/>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350" fill="hold"/>
                                        <p:tgtEl>
                                          <p:spTgt spid="46"/>
                                        </p:tgtEl>
                                        <p:attrNameLst>
                                          <p:attrName>ppt_w</p:attrName>
                                        </p:attrNameLst>
                                      </p:cBhvr>
                                      <p:tavLst>
                                        <p:tav tm="0">
                                          <p:val>
                                            <p:fltVal val="0"/>
                                          </p:val>
                                        </p:tav>
                                        <p:tav tm="100000">
                                          <p:val>
                                            <p:strVal val="#ppt_w"/>
                                          </p:val>
                                        </p:tav>
                                      </p:tavLst>
                                    </p:anim>
                                    <p:anim calcmode="lin" valueType="num">
                                      <p:cBhvr>
                                        <p:cTn id="48" dur="350" fill="hold"/>
                                        <p:tgtEl>
                                          <p:spTgt spid="46"/>
                                        </p:tgtEl>
                                        <p:attrNameLst>
                                          <p:attrName>ppt_h</p:attrName>
                                        </p:attrNameLst>
                                      </p:cBhvr>
                                      <p:tavLst>
                                        <p:tav tm="0">
                                          <p:val>
                                            <p:fltVal val="0"/>
                                          </p:val>
                                        </p:tav>
                                        <p:tav tm="100000">
                                          <p:val>
                                            <p:strVal val="#ppt_h"/>
                                          </p:val>
                                        </p:tav>
                                      </p:tavLst>
                                    </p:anim>
                                    <p:animEffect transition="in" filter="fade">
                                      <p:cBhvr>
                                        <p:cTn id="49" dur="350"/>
                                        <p:tgtEl>
                                          <p:spTgt spid="46"/>
                                        </p:tgtEl>
                                      </p:cBhvr>
                                    </p:animEffect>
                                    <p:anim calcmode="lin" valueType="num">
                                      <p:cBhvr>
                                        <p:cTn id="50" dur="350" fill="hold"/>
                                        <p:tgtEl>
                                          <p:spTgt spid="46"/>
                                        </p:tgtEl>
                                        <p:attrNameLst>
                                          <p:attrName>ppt_x</p:attrName>
                                        </p:attrNameLst>
                                      </p:cBhvr>
                                      <p:tavLst>
                                        <p:tav tm="0">
                                          <p:val>
                                            <p:fltVal val="0.5"/>
                                          </p:val>
                                        </p:tav>
                                        <p:tav tm="100000">
                                          <p:val>
                                            <p:strVal val="#ppt_x"/>
                                          </p:val>
                                        </p:tav>
                                      </p:tavLst>
                                    </p:anim>
                                    <p:anim calcmode="lin" valueType="num">
                                      <p:cBhvr>
                                        <p:cTn id="51" dur="350" fill="hold"/>
                                        <p:tgtEl>
                                          <p:spTgt spid="46"/>
                                        </p:tgtEl>
                                        <p:attrNameLst>
                                          <p:attrName>ppt_y</p:attrName>
                                        </p:attrNameLst>
                                      </p:cBhvr>
                                      <p:tavLst>
                                        <p:tav tm="0">
                                          <p:val>
                                            <p:fltVal val="0.5"/>
                                          </p:val>
                                        </p:tav>
                                        <p:tav tm="100000">
                                          <p:val>
                                            <p:strVal val="#ppt_y"/>
                                          </p:val>
                                        </p:tav>
                                      </p:tavLst>
                                    </p:anim>
                                  </p:childTnLst>
                                </p:cTn>
                              </p:par>
                            </p:childTnLst>
                          </p:cTn>
                        </p:par>
                        <p:par>
                          <p:cTn id="52" fill="hold">
                            <p:stCondLst>
                              <p:cond delay="3000"/>
                            </p:stCondLst>
                            <p:childTnLst>
                              <p:par>
                                <p:cTn id="53" presetID="16" presetClass="entr" presetSubtype="21"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arn(inVertical)">
                                      <p:cBhvr>
                                        <p:cTn id="55" dur="1000"/>
                                        <p:tgtEl>
                                          <p:spTgt spid="56"/>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燕尾形 33"/>
          <p:cNvSpPr/>
          <p:nvPr/>
        </p:nvSpPr>
        <p:spPr>
          <a:xfrm>
            <a:off x="3938125" y="246730"/>
            <a:ext cx="1696599" cy="324036"/>
          </a:xfrm>
          <a:prstGeom prst="chevron">
            <a:avLst>
              <a:gd name="adj" fmla="val 26719"/>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3. </a:t>
            </a:r>
            <a:r>
              <a:rPr lang="zh-CN" altLang="en-US" sz="1600" b="0" dirty="0">
                <a:solidFill>
                  <a:schemeClr val="bg1"/>
                </a:solidFill>
                <a:latin typeface="Impact" panose="020B0806030902050204" pitchFamily="34" charset="0"/>
                <a:ea typeface="微软雅黑" panose="020B0503020204020204" pitchFamily="34" charset="-122"/>
              </a:rPr>
              <a:t>成功项目展示</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3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6" name="Rectangle 6"/>
          <p:cNvSpPr>
            <a:spLocks noChangeArrowheads="1"/>
          </p:cNvSpPr>
          <p:nvPr/>
        </p:nvSpPr>
        <p:spPr bwMode="auto">
          <a:xfrm>
            <a:off x="4400204" y="877887"/>
            <a:ext cx="2012560" cy="1262063"/>
          </a:xfrm>
          <a:prstGeom prst="rect">
            <a:avLst/>
          </a:prstGeom>
          <a:solidFill>
            <a:srgbClr val="FF990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Rectangle 7"/>
          <p:cNvSpPr>
            <a:spLocks noChangeArrowheads="1"/>
          </p:cNvSpPr>
          <p:nvPr/>
        </p:nvSpPr>
        <p:spPr bwMode="auto">
          <a:xfrm>
            <a:off x="6518689" y="877887"/>
            <a:ext cx="2013751" cy="12620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8" name="Rectangle 8"/>
          <p:cNvSpPr>
            <a:spLocks noChangeArrowheads="1"/>
          </p:cNvSpPr>
          <p:nvPr/>
        </p:nvSpPr>
        <p:spPr bwMode="auto">
          <a:xfrm>
            <a:off x="4400204" y="2239962"/>
            <a:ext cx="2012560" cy="12620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9" name="Rectangle 9"/>
          <p:cNvSpPr>
            <a:spLocks noChangeArrowheads="1"/>
          </p:cNvSpPr>
          <p:nvPr/>
        </p:nvSpPr>
        <p:spPr bwMode="auto">
          <a:xfrm>
            <a:off x="6518689" y="2239962"/>
            <a:ext cx="2013751" cy="1262063"/>
          </a:xfrm>
          <a:prstGeom prst="rect">
            <a:avLst/>
          </a:prstGeom>
          <a:solidFill>
            <a:srgbClr val="7030A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0" name="Rectangle 10"/>
          <p:cNvSpPr>
            <a:spLocks noChangeArrowheads="1"/>
          </p:cNvSpPr>
          <p:nvPr/>
        </p:nvSpPr>
        <p:spPr bwMode="auto">
          <a:xfrm>
            <a:off x="4400204" y="3613943"/>
            <a:ext cx="2012560" cy="1262063"/>
          </a:xfrm>
          <a:prstGeom prst="rect">
            <a:avLst/>
          </a:prstGeom>
          <a:solidFill>
            <a:srgbClr val="92D05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Rectangle 11"/>
          <p:cNvSpPr>
            <a:spLocks noChangeArrowheads="1"/>
          </p:cNvSpPr>
          <p:nvPr/>
        </p:nvSpPr>
        <p:spPr bwMode="auto">
          <a:xfrm>
            <a:off x="6518689" y="3613943"/>
            <a:ext cx="2013751" cy="1262063"/>
          </a:xfrm>
          <a:prstGeom prst="rect">
            <a:avLst/>
          </a:prstGeom>
          <a:blipFill dpi="0" rotWithShape="1">
            <a:blip r:embed="rId5"/>
            <a:srcRect/>
            <a:stretch>
              <a:fillRect/>
            </a:stretch>
          </a:blipFill>
          <a:ln w="9525" cmpd="sng">
            <a:solidFill>
              <a:schemeClr val="tx2"/>
            </a:solidFill>
            <a:miter lim="800000"/>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Box 26"/>
          <p:cNvSpPr txBox="1">
            <a:spLocks noChangeArrowheads="1"/>
          </p:cNvSpPr>
          <p:nvPr/>
        </p:nvSpPr>
        <p:spPr bwMode="auto">
          <a:xfrm>
            <a:off x="4496607" y="933847"/>
            <a:ext cx="1036630"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700" b="1">
                <a:solidFill>
                  <a:srgbClr val="FFFFFF"/>
                </a:solidFill>
                <a:latin typeface="微软雅黑" panose="020B0503020204020204" pitchFamily="34" charset="-122"/>
                <a:ea typeface="微软雅黑" panose="020B0503020204020204" pitchFamily="34" charset="-122"/>
              </a:rPr>
              <a:t>01</a:t>
            </a:r>
            <a:endParaRPr lang="zh-CN" altLang="en-US" sz="3700" b="1">
              <a:solidFill>
                <a:srgbClr val="FFFFFF"/>
              </a:solidFill>
              <a:latin typeface="微软雅黑" panose="020B0503020204020204" pitchFamily="34" charset="-122"/>
              <a:ea typeface="微软雅黑" panose="020B0503020204020204" pitchFamily="34" charset="-122"/>
            </a:endParaRPr>
          </a:p>
        </p:txBody>
      </p:sp>
      <p:sp>
        <p:nvSpPr>
          <p:cNvPr id="53" name="TextBox 27"/>
          <p:cNvSpPr txBox="1">
            <a:spLocks noChangeArrowheads="1"/>
          </p:cNvSpPr>
          <p:nvPr/>
        </p:nvSpPr>
        <p:spPr bwMode="auto">
          <a:xfrm>
            <a:off x="4488276" y="1518444"/>
            <a:ext cx="183641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这里输入图片的说明性文本</a:t>
            </a:r>
            <a:endParaRPr lang="en-US" altLang="zh-CN" sz="1500">
              <a:solidFill>
                <a:srgbClr val="FFFFFF"/>
              </a:solidFill>
              <a:latin typeface="微软雅黑" panose="020B0503020204020204" pitchFamily="34" charset="-122"/>
              <a:ea typeface="微软雅黑" panose="020B0503020204020204" pitchFamily="34" charset="-122"/>
            </a:endParaRPr>
          </a:p>
        </p:txBody>
      </p:sp>
      <p:sp>
        <p:nvSpPr>
          <p:cNvPr id="54" name="TextBox 28"/>
          <p:cNvSpPr txBox="1">
            <a:spLocks noChangeArrowheads="1"/>
          </p:cNvSpPr>
          <p:nvPr/>
        </p:nvSpPr>
        <p:spPr bwMode="auto">
          <a:xfrm>
            <a:off x="6612712" y="2317354"/>
            <a:ext cx="1036630"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700" b="1">
                <a:solidFill>
                  <a:srgbClr val="FFFFFF"/>
                </a:solidFill>
                <a:latin typeface="微软雅黑" panose="020B0503020204020204" pitchFamily="34" charset="-122"/>
                <a:ea typeface="微软雅黑" panose="020B0503020204020204" pitchFamily="34" charset="-122"/>
              </a:rPr>
              <a:t>02</a:t>
            </a:r>
            <a:endParaRPr lang="zh-CN" altLang="en-US" sz="3700" b="1">
              <a:solidFill>
                <a:srgbClr val="FFFFFF"/>
              </a:solidFill>
              <a:latin typeface="微软雅黑" panose="020B0503020204020204" pitchFamily="34" charset="-122"/>
              <a:ea typeface="微软雅黑" panose="020B0503020204020204" pitchFamily="34" charset="-122"/>
            </a:endParaRPr>
          </a:p>
        </p:txBody>
      </p:sp>
      <p:sp>
        <p:nvSpPr>
          <p:cNvPr id="55" name="TextBox 29"/>
          <p:cNvSpPr txBox="1">
            <a:spLocks noChangeArrowheads="1"/>
          </p:cNvSpPr>
          <p:nvPr/>
        </p:nvSpPr>
        <p:spPr bwMode="auto">
          <a:xfrm>
            <a:off x="6604381" y="2901950"/>
            <a:ext cx="183522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这里输入图片的说明性文本</a:t>
            </a:r>
            <a:endParaRPr lang="en-US" altLang="zh-CN" sz="1500">
              <a:solidFill>
                <a:srgbClr val="FFFFFF"/>
              </a:solidFill>
              <a:latin typeface="微软雅黑" panose="020B0503020204020204" pitchFamily="34" charset="-122"/>
              <a:ea typeface="微软雅黑" panose="020B0503020204020204" pitchFamily="34" charset="-122"/>
            </a:endParaRPr>
          </a:p>
        </p:txBody>
      </p:sp>
      <p:sp>
        <p:nvSpPr>
          <p:cNvPr id="56" name="TextBox 30"/>
          <p:cNvSpPr txBox="1">
            <a:spLocks noChangeArrowheads="1"/>
          </p:cNvSpPr>
          <p:nvPr/>
        </p:nvSpPr>
        <p:spPr bwMode="auto">
          <a:xfrm>
            <a:off x="4508509" y="3723481"/>
            <a:ext cx="1036630" cy="64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700" b="1">
                <a:solidFill>
                  <a:srgbClr val="FFFFFF"/>
                </a:solidFill>
                <a:latin typeface="微软雅黑" panose="020B0503020204020204" pitchFamily="34" charset="-122"/>
                <a:ea typeface="微软雅黑" panose="020B0503020204020204" pitchFamily="34" charset="-122"/>
              </a:rPr>
              <a:t>03</a:t>
            </a:r>
            <a:endParaRPr lang="zh-CN" altLang="en-US" sz="3700" b="1">
              <a:solidFill>
                <a:srgbClr val="FFFFFF"/>
              </a:solidFill>
              <a:latin typeface="微软雅黑" panose="020B0503020204020204" pitchFamily="34" charset="-122"/>
              <a:ea typeface="微软雅黑" panose="020B0503020204020204" pitchFamily="34" charset="-122"/>
            </a:endParaRPr>
          </a:p>
        </p:txBody>
      </p:sp>
      <p:sp>
        <p:nvSpPr>
          <p:cNvPr id="57" name="TextBox 31"/>
          <p:cNvSpPr txBox="1">
            <a:spLocks noChangeArrowheads="1"/>
          </p:cNvSpPr>
          <p:nvPr/>
        </p:nvSpPr>
        <p:spPr bwMode="auto">
          <a:xfrm>
            <a:off x="4500177" y="4309269"/>
            <a:ext cx="183641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这里输入图片的说明性文本</a:t>
            </a:r>
            <a:endParaRPr lang="en-US" altLang="zh-CN" sz="1500">
              <a:solidFill>
                <a:srgbClr val="FFFFFF"/>
              </a:solidFill>
              <a:latin typeface="微软雅黑" panose="020B0503020204020204" pitchFamily="34" charset="-122"/>
              <a:ea typeface="微软雅黑" panose="020B0503020204020204" pitchFamily="34" charset="-122"/>
            </a:endParaRPr>
          </a:p>
        </p:txBody>
      </p:sp>
      <p:sp>
        <p:nvSpPr>
          <p:cNvPr id="58" name="TextBox 32"/>
          <p:cNvSpPr txBox="1">
            <a:spLocks noChangeArrowheads="1"/>
          </p:cNvSpPr>
          <p:nvPr/>
        </p:nvSpPr>
        <p:spPr bwMode="auto">
          <a:xfrm>
            <a:off x="611560" y="1187028"/>
            <a:ext cx="13198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0">
                <a:latin typeface="微软雅黑" panose="020B0503020204020204" pitchFamily="34" charset="-122"/>
                <a:ea typeface="微软雅黑" panose="020B0503020204020204" pitchFamily="34" charset="-122"/>
              </a:rPr>
              <a:t>添加标题</a:t>
            </a:r>
            <a:endParaRPr lang="en-US" altLang="zh-CN" sz="1600" b="0">
              <a:latin typeface="微软雅黑" panose="020B0503020204020204" pitchFamily="34" charset="-122"/>
              <a:ea typeface="微软雅黑" panose="020B0503020204020204" pitchFamily="34" charset="-122"/>
            </a:endParaRPr>
          </a:p>
        </p:txBody>
      </p:sp>
      <p:sp>
        <p:nvSpPr>
          <p:cNvPr id="59" name="TextBox 33"/>
          <p:cNvSpPr txBox="1">
            <a:spLocks noChangeArrowheads="1"/>
          </p:cNvSpPr>
          <p:nvPr/>
        </p:nvSpPr>
        <p:spPr bwMode="auto">
          <a:xfrm>
            <a:off x="644885" y="1523975"/>
            <a:ext cx="3249137"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500" b="0" dirty="0">
                <a:latin typeface="微软雅黑" panose="020B0503020204020204" pitchFamily="34" charset="-122"/>
                <a:ea typeface="微软雅黑" panose="020B0503020204020204" pitchFamily="34" charset="-122"/>
              </a:rPr>
              <a:t>右面的图片可自行更换，动画效果不变，方法是对图片点右键</a:t>
            </a:r>
            <a:r>
              <a:rPr lang="en-US" altLang="zh-CN" sz="1500" b="0" dirty="0">
                <a:latin typeface="微软雅黑" panose="020B0503020204020204" pitchFamily="34" charset="-122"/>
                <a:ea typeface="微软雅黑" panose="020B0503020204020204" pitchFamily="34" charset="-122"/>
              </a:rPr>
              <a:t>-&gt;</a:t>
            </a:r>
            <a:r>
              <a:rPr lang="zh-CN" altLang="en-US" sz="1500" b="0" dirty="0">
                <a:latin typeface="微软雅黑" panose="020B0503020204020204" pitchFamily="34" charset="-122"/>
                <a:ea typeface="微软雅黑" panose="020B0503020204020204" pitchFamily="34" charset="-122"/>
              </a:rPr>
              <a:t>设置对象格式</a:t>
            </a:r>
            <a:r>
              <a:rPr lang="en-US" altLang="zh-CN" sz="1500" b="0" dirty="0">
                <a:latin typeface="微软雅黑" panose="020B0503020204020204" pitchFamily="34" charset="-122"/>
                <a:ea typeface="微软雅黑" panose="020B0503020204020204" pitchFamily="34" charset="-122"/>
              </a:rPr>
              <a:t>-&gt;</a:t>
            </a:r>
            <a:r>
              <a:rPr lang="zh-CN" altLang="en-US" sz="1500" b="0" dirty="0">
                <a:latin typeface="微软雅黑" panose="020B0503020204020204" pitchFamily="34" charset="-122"/>
                <a:ea typeface="微软雅黑" panose="020B0503020204020204" pitchFamily="34" charset="-122"/>
              </a:rPr>
              <a:t>填充</a:t>
            </a:r>
            <a:r>
              <a:rPr lang="en-US" altLang="zh-CN" sz="1500" b="0" dirty="0">
                <a:latin typeface="微软雅黑" panose="020B0503020204020204" pitchFamily="34" charset="-122"/>
                <a:ea typeface="微软雅黑" panose="020B0503020204020204" pitchFamily="34" charset="-122"/>
              </a:rPr>
              <a:t>-&gt;</a:t>
            </a:r>
            <a:r>
              <a:rPr lang="zh-CN" altLang="en-US" sz="1500" b="0" dirty="0">
                <a:latin typeface="微软雅黑" panose="020B0503020204020204" pitchFamily="34" charset="-122"/>
                <a:ea typeface="微软雅黑" panose="020B0503020204020204" pitchFamily="34" charset="-122"/>
              </a:rPr>
              <a:t>填充效果</a:t>
            </a:r>
            <a:r>
              <a:rPr lang="en-US" altLang="zh-CN" sz="1500" b="0" dirty="0">
                <a:latin typeface="微软雅黑" panose="020B0503020204020204" pitchFamily="34" charset="-122"/>
                <a:ea typeface="微软雅黑" panose="020B0503020204020204" pitchFamily="34" charset="-122"/>
              </a:rPr>
              <a:t>-&gt;</a:t>
            </a:r>
            <a:r>
              <a:rPr lang="zh-CN" altLang="en-US" sz="1500" b="0" dirty="0">
                <a:latin typeface="微软雅黑" panose="020B0503020204020204" pitchFamily="34" charset="-122"/>
                <a:ea typeface="微软雅黑" panose="020B0503020204020204" pitchFamily="34" charset="-122"/>
              </a:rPr>
              <a:t>图片，选择事先准备好的图片即可。</a:t>
            </a:r>
          </a:p>
        </p:txBody>
      </p:sp>
      <p:sp>
        <p:nvSpPr>
          <p:cNvPr id="60" name="TextBox 34"/>
          <p:cNvSpPr txBox="1">
            <a:spLocks noChangeArrowheads="1"/>
          </p:cNvSpPr>
          <p:nvPr/>
        </p:nvSpPr>
        <p:spPr bwMode="auto">
          <a:xfrm>
            <a:off x="611560" y="3043212"/>
            <a:ext cx="13198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0">
                <a:latin typeface="微软雅黑" panose="020B0503020204020204" pitchFamily="34" charset="-122"/>
                <a:ea typeface="微软雅黑" panose="020B0503020204020204" pitchFamily="34" charset="-122"/>
              </a:rPr>
              <a:t>添加标题</a:t>
            </a:r>
            <a:endParaRPr lang="en-US" altLang="zh-CN" sz="1600" b="0">
              <a:latin typeface="微软雅黑" panose="020B0503020204020204" pitchFamily="34" charset="-122"/>
              <a:ea typeface="微软雅黑" panose="020B0503020204020204" pitchFamily="34" charset="-122"/>
            </a:endParaRPr>
          </a:p>
        </p:txBody>
      </p:sp>
      <p:sp>
        <p:nvSpPr>
          <p:cNvPr id="61" name="TextBox 35"/>
          <p:cNvSpPr txBox="1">
            <a:spLocks noChangeArrowheads="1"/>
          </p:cNvSpPr>
          <p:nvPr/>
        </p:nvSpPr>
        <p:spPr bwMode="auto">
          <a:xfrm>
            <a:off x="644885" y="3380160"/>
            <a:ext cx="3249137" cy="99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500" b="0">
                <a:latin typeface="微软雅黑" panose="020B0503020204020204" pitchFamily="34" charset="-122"/>
                <a:ea typeface="微软雅黑" panose="020B0503020204020204" pitchFamily="34" charset="-122"/>
              </a:rPr>
              <a:t>右面的图片可自行更换，动画效果不变，方法是对图片点右键</a:t>
            </a:r>
            <a:r>
              <a:rPr lang="en-US" altLang="zh-CN" sz="1500" b="0">
                <a:latin typeface="微软雅黑" panose="020B0503020204020204" pitchFamily="34" charset="-122"/>
                <a:ea typeface="微软雅黑" panose="020B0503020204020204" pitchFamily="34" charset="-122"/>
              </a:rPr>
              <a:t>-&gt;</a:t>
            </a:r>
            <a:r>
              <a:rPr lang="zh-CN" altLang="en-US" sz="1500" b="0">
                <a:latin typeface="微软雅黑" panose="020B0503020204020204" pitchFamily="34" charset="-122"/>
                <a:ea typeface="微软雅黑" panose="020B0503020204020204" pitchFamily="34" charset="-122"/>
              </a:rPr>
              <a:t>设置对象格式</a:t>
            </a:r>
            <a:r>
              <a:rPr lang="en-US" altLang="zh-CN" sz="1500" b="0">
                <a:latin typeface="微软雅黑" panose="020B0503020204020204" pitchFamily="34" charset="-122"/>
                <a:ea typeface="微软雅黑" panose="020B0503020204020204" pitchFamily="34" charset="-122"/>
              </a:rPr>
              <a:t>-&gt;</a:t>
            </a:r>
            <a:r>
              <a:rPr lang="zh-CN" altLang="en-US" sz="1500" b="0">
                <a:latin typeface="微软雅黑" panose="020B0503020204020204" pitchFamily="34" charset="-122"/>
                <a:ea typeface="微软雅黑" panose="020B0503020204020204" pitchFamily="34" charset="-122"/>
              </a:rPr>
              <a:t>填充</a:t>
            </a:r>
            <a:r>
              <a:rPr lang="en-US" altLang="zh-CN" sz="1500" b="0">
                <a:latin typeface="微软雅黑" panose="020B0503020204020204" pitchFamily="34" charset="-122"/>
                <a:ea typeface="微软雅黑" panose="020B0503020204020204" pitchFamily="34" charset="-122"/>
              </a:rPr>
              <a:t>-&gt;</a:t>
            </a:r>
            <a:r>
              <a:rPr lang="zh-CN" altLang="en-US" sz="1500" b="0">
                <a:latin typeface="微软雅黑" panose="020B0503020204020204" pitchFamily="34" charset="-122"/>
                <a:ea typeface="微软雅黑" panose="020B0503020204020204" pitchFamily="34" charset="-122"/>
              </a:rPr>
              <a:t>填充效果</a:t>
            </a:r>
            <a:r>
              <a:rPr lang="en-US" altLang="zh-CN" sz="1500" b="0">
                <a:latin typeface="微软雅黑" panose="020B0503020204020204" pitchFamily="34" charset="-122"/>
                <a:ea typeface="微软雅黑" panose="020B0503020204020204" pitchFamily="34" charset="-122"/>
              </a:rPr>
              <a:t>-&gt;</a:t>
            </a:r>
            <a:r>
              <a:rPr lang="zh-CN" altLang="en-US" sz="1500" b="0">
                <a:latin typeface="微软雅黑" panose="020B0503020204020204" pitchFamily="34" charset="-122"/>
                <a:ea typeface="微软雅黑" panose="020B0503020204020204" pitchFamily="34" charset="-122"/>
              </a:rPr>
              <a:t>图片，选择事先准备好的图片即可。</a:t>
            </a:r>
          </a:p>
        </p:txBody>
      </p:sp>
    </p:spTree>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1+#ppt_w/2"/>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up)">
                                      <p:cBhvr>
                                        <p:cTn id="16" dur="500"/>
                                        <p:tgtEl>
                                          <p:spTgt spid="5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500"/>
                                        <p:tgtEl>
                                          <p:spTgt spid="61"/>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1+#ppt_w/2"/>
                                          </p:val>
                                        </p:tav>
                                        <p:tav tm="100000">
                                          <p:val>
                                            <p:strVal val="#ppt_x"/>
                                          </p:val>
                                        </p:tav>
                                      </p:tavLst>
                                    </p:anim>
                                    <p:anim calcmode="lin" valueType="num">
                                      <p:cBhvr additive="base">
                                        <p:cTn id="24" dur="5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1+#ppt_w/2"/>
                                          </p:val>
                                        </p:tav>
                                        <p:tav tm="100000">
                                          <p:val>
                                            <p:strVal val="#ppt_x"/>
                                          </p:val>
                                        </p:tav>
                                      </p:tavLst>
                                    </p:anim>
                                    <p:anim calcmode="lin" valueType="num">
                                      <p:cBhvr additive="base">
                                        <p:cTn id="28" dur="500" fill="hold"/>
                                        <p:tgtEl>
                                          <p:spTgt spid="4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1+#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0-#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0-#ppt_w/2"/>
                                          </p:val>
                                        </p:tav>
                                        <p:tav tm="100000">
                                          <p:val>
                                            <p:strVal val="#ppt_x"/>
                                          </p:val>
                                        </p:tav>
                                      </p:tavLst>
                                    </p:anim>
                                    <p:anim calcmode="lin" valueType="num">
                                      <p:cBhvr additive="base">
                                        <p:cTn id="44" dur="500" fill="hold"/>
                                        <p:tgtEl>
                                          <p:spTgt spid="51"/>
                                        </p:tgtEl>
                                        <p:attrNameLst>
                                          <p:attrName>ppt_y</p:attrName>
                                        </p:attrNameLst>
                                      </p:cBhvr>
                                      <p:tavLst>
                                        <p:tav tm="0">
                                          <p:val>
                                            <p:strVal val="#ppt_y"/>
                                          </p:val>
                                        </p:tav>
                                        <p:tav tm="100000">
                                          <p:val>
                                            <p:strVal val="#ppt_y"/>
                                          </p:val>
                                        </p:tav>
                                      </p:tavLst>
                                    </p:anim>
                                  </p:childTnLst>
                                </p:cTn>
                              </p:par>
                            </p:childTnLst>
                          </p:cTn>
                        </p:par>
                        <p:par>
                          <p:cTn id="45" fill="hold">
                            <p:stCondLst>
                              <p:cond delay="1500"/>
                            </p:stCondLst>
                            <p:childTnLst>
                              <p:par>
                                <p:cTn id="46" presetID="31" presetClass="entr" presetSubtype="0"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 calcmode="lin" valueType="num">
                                      <p:cBhvr>
                                        <p:cTn id="50" dur="500" fill="hold"/>
                                        <p:tgtEl>
                                          <p:spTgt spid="52"/>
                                        </p:tgtEl>
                                        <p:attrNameLst>
                                          <p:attrName>style.rotation</p:attrName>
                                        </p:attrNameLst>
                                      </p:cBhvr>
                                      <p:tavLst>
                                        <p:tav tm="0">
                                          <p:val>
                                            <p:fltVal val="90"/>
                                          </p:val>
                                        </p:tav>
                                        <p:tav tm="100000">
                                          <p:val>
                                            <p:fltVal val="0"/>
                                          </p:val>
                                        </p:tav>
                                      </p:tavLst>
                                    </p:anim>
                                    <p:animEffect transition="in" filter="fade">
                                      <p:cBhvr>
                                        <p:cTn id="51" dur="500"/>
                                        <p:tgtEl>
                                          <p:spTgt spid="52"/>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up)">
                                      <p:cBhvr>
                                        <p:cTn id="55" dur="500"/>
                                        <p:tgtEl>
                                          <p:spTgt spid="53"/>
                                        </p:tgtEl>
                                      </p:cBhvr>
                                    </p:animEffect>
                                  </p:childTnLst>
                                </p:cTn>
                              </p:par>
                            </p:childTnLst>
                          </p:cTn>
                        </p:par>
                        <p:par>
                          <p:cTn id="56" fill="hold">
                            <p:stCondLst>
                              <p:cond delay="2500"/>
                            </p:stCondLst>
                            <p:childTnLst>
                              <p:par>
                                <p:cTn id="57" presetID="31" presetClass="entr" presetSubtype="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 calcmode="lin" valueType="num">
                                      <p:cBhvr>
                                        <p:cTn id="61" dur="500" fill="hold"/>
                                        <p:tgtEl>
                                          <p:spTgt spid="54"/>
                                        </p:tgtEl>
                                        <p:attrNameLst>
                                          <p:attrName>style.rotation</p:attrName>
                                        </p:attrNameLst>
                                      </p:cBhvr>
                                      <p:tavLst>
                                        <p:tav tm="0">
                                          <p:val>
                                            <p:fltVal val="90"/>
                                          </p:val>
                                        </p:tav>
                                        <p:tav tm="100000">
                                          <p:val>
                                            <p:fltVal val="0"/>
                                          </p:val>
                                        </p:tav>
                                      </p:tavLst>
                                    </p:anim>
                                    <p:animEffect transition="in" filter="fade">
                                      <p:cBhvr>
                                        <p:cTn id="62" dur="500"/>
                                        <p:tgtEl>
                                          <p:spTgt spid="54"/>
                                        </p:tgtEl>
                                      </p:cBhvr>
                                    </p:animEffect>
                                  </p:childTnLst>
                                </p:cTn>
                              </p:par>
                            </p:childTnLst>
                          </p:cTn>
                        </p:par>
                        <p:par>
                          <p:cTn id="63" fill="hold">
                            <p:stCondLst>
                              <p:cond delay="3000"/>
                            </p:stCondLst>
                            <p:childTnLst>
                              <p:par>
                                <p:cTn id="64" presetID="22" presetClass="entr" presetSubtype="1"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up)">
                                      <p:cBhvr>
                                        <p:cTn id="66" dur="500"/>
                                        <p:tgtEl>
                                          <p:spTgt spid="55"/>
                                        </p:tgtEl>
                                      </p:cBhvr>
                                    </p:animEffect>
                                  </p:childTnLst>
                                </p:cTn>
                              </p:par>
                            </p:childTnLst>
                          </p:cTn>
                        </p:par>
                        <p:par>
                          <p:cTn id="67" fill="hold">
                            <p:stCondLst>
                              <p:cond delay="3500"/>
                            </p:stCondLst>
                            <p:childTnLst>
                              <p:par>
                                <p:cTn id="68" presetID="31" presetClass="entr" presetSubtype="0"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 calcmode="lin" valueType="num">
                                      <p:cBhvr>
                                        <p:cTn id="70" dur="500" fill="hold"/>
                                        <p:tgtEl>
                                          <p:spTgt spid="56"/>
                                        </p:tgtEl>
                                        <p:attrNameLst>
                                          <p:attrName>ppt_w</p:attrName>
                                        </p:attrNameLst>
                                      </p:cBhvr>
                                      <p:tavLst>
                                        <p:tav tm="0">
                                          <p:val>
                                            <p:fltVal val="0"/>
                                          </p:val>
                                        </p:tav>
                                        <p:tav tm="100000">
                                          <p:val>
                                            <p:strVal val="#ppt_w"/>
                                          </p:val>
                                        </p:tav>
                                      </p:tavLst>
                                    </p:anim>
                                    <p:anim calcmode="lin" valueType="num">
                                      <p:cBhvr>
                                        <p:cTn id="71" dur="500" fill="hold"/>
                                        <p:tgtEl>
                                          <p:spTgt spid="56"/>
                                        </p:tgtEl>
                                        <p:attrNameLst>
                                          <p:attrName>ppt_h</p:attrName>
                                        </p:attrNameLst>
                                      </p:cBhvr>
                                      <p:tavLst>
                                        <p:tav tm="0">
                                          <p:val>
                                            <p:fltVal val="0"/>
                                          </p:val>
                                        </p:tav>
                                        <p:tav tm="100000">
                                          <p:val>
                                            <p:strVal val="#ppt_h"/>
                                          </p:val>
                                        </p:tav>
                                      </p:tavLst>
                                    </p:anim>
                                    <p:anim calcmode="lin" valueType="num">
                                      <p:cBhvr>
                                        <p:cTn id="72" dur="500" fill="hold"/>
                                        <p:tgtEl>
                                          <p:spTgt spid="56"/>
                                        </p:tgtEl>
                                        <p:attrNameLst>
                                          <p:attrName>style.rotation</p:attrName>
                                        </p:attrNameLst>
                                      </p:cBhvr>
                                      <p:tavLst>
                                        <p:tav tm="0">
                                          <p:val>
                                            <p:fltVal val="90"/>
                                          </p:val>
                                        </p:tav>
                                        <p:tav tm="100000">
                                          <p:val>
                                            <p:fltVal val="0"/>
                                          </p:val>
                                        </p:tav>
                                      </p:tavLst>
                                    </p:anim>
                                    <p:animEffect transition="in" filter="fade">
                                      <p:cBhvr>
                                        <p:cTn id="73" dur="500"/>
                                        <p:tgtEl>
                                          <p:spTgt spid="56"/>
                                        </p:tgtEl>
                                      </p:cBhvr>
                                    </p:animEffect>
                                  </p:childTnLst>
                                </p:cTn>
                              </p:par>
                            </p:childTnLst>
                          </p:cTn>
                        </p:par>
                        <p:par>
                          <p:cTn id="74" fill="hold">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wipe(up)">
                                      <p:cBhvr>
                                        <p:cTn id="7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utoUpdateAnimBg="0"/>
      <p:bldP spid="47" grpId="0" animBg="1" autoUpdateAnimBg="0"/>
      <p:bldP spid="48" grpId="0" animBg="1" autoUpdateAnimBg="0"/>
      <p:bldP spid="49" grpId="0" animBg="1" autoUpdateAnimBg="0"/>
      <p:bldP spid="50" grpId="0" animBg="1" autoUpdateAnimBg="0"/>
      <p:bldP spid="51" grpId="0" animBg="1" autoUpdateAnimBg="0"/>
      <p:bldP spid="52" grpId="0" autoUpdateAnimBg="0"/>
      <p:bldP spid="53" grpId="0" autoUpdateAnimBg="0"/>
      <p:bldP spid="54" grpId="0" autoUpdateAnimBg="0"/>
      <p:bldP spid="55" grpId="0" autoUpdateAnimBg="0"/>
      <p:bldP spid="56" grpId="0" autoUpdateAnimBg="0"/>
      <p:bldP spid="57" grpId="0" autoUpdateAnimBg="0"/>
      <p:bldP spid="58" grpId="0" autoUpdateAnimBg="0"/>
      <p:bldP spid="59" grpId="0" autoUpdateAnimBg="0"/>
      <p:bldP spid="60" grpId="0" autoUpdateAnimBg="0"/>
      <p:bldP spid="6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燕尾形 96"/>
          <p:cNvSpPr/>
          <p:nvPr/>
        </p:nvSpPr>
        <p:spPr>
          <a:xfrm>
            <a:off x="3938125" y="246730"/>
            <a:ext cx="1696599" cy="324036"/>
          </a:xfrm>
          <a:prstGeom prst="chevron">
            <a:avLst>
              <a:gd name="adj" fmla="val 26719"/>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98"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9"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0"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3. </a:t>
            </a:r>
            <a:r>
              <a:rPr lang="zh-CN" altLang="en-US" sz="1600" b="0" dirty="0">
                <a:solidFill>
                  <a:schemeClr val="bg1"/>
                </a:solidFill>
                <a:latin typeface="Impact" panose="020B0806030902050204" pitchFamily="34" charset="0"/>
                <a:ea typeface="微软雅黑" panose="020B0503020204020204" pitchFamily="34" charset="-122"/>
              </a:rPr>
              <a:t>成功项目展示</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101"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2"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等腰三角形 2"/>
          <p:cNvSpPr/>
          <p:nvPr/>
        </p:nvSpPr>
        <p:spPr bwMode="auto">
          <a:xfrm rot="3036074">
            <a:off x="4543936" y="1547496"/>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bg2"/>
          </a:solidFill>
          <a:ln w="28575" cmpd="sng">
            <a:solidFill>
              <a:srgbClr val="F8F8F8"/>
            </a:solidFill>
            <a:round/>
          </a:ln>
        </p:spPr>
        <p:txBody>
          <a:bodyPr wrap="none" lIns="68562" tIns="34281" rIns="68562" bIns="34281" anchor="ctr"/>
          <a:lstStyle/>
          <a:p>
            <a:endParaRPr lang="zh-CN" altLang="en-US" sz="1400"/>
          </a:p>
        </p:txBody>
      </p:sp>
      <p:sp>
        <p:nvSpPr>
          <p:cNvPr id="21" name="TextBox 5"/>
          <p:cNvSpPr txBox="1">
            <a:spLocks noChangeArrowheads="1"/>
          </p:cNvSpPr>
          <p:nvPr/>
        </p:nvSpPr>
        <p:spPr bwMode="auto">
          <a:xfrm>
            <a:off x="4762592" y="2150244"/>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人员支持</a:t>
            </a:r>
          </a:p>
        </p:txBody>
      </p:sp>
      <p:sp>
        <p:nvSpPr>
          <p:cNvPr id="22" name="等腰三角形 2"/>
          <p:cNvSpPr/>
          <p:nvPr/>
        </p:nvSpPr>
        <p:spPr bwMode="auto">
          <a:xfrm rot="8763501">
            <a:off x="3685497" y="2489572"/>
            <a:ext cx="1341311" cy="1552575"/>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B0F0"/>
          </a:solidFill>
          <a:ln w="28575" cmpd="sng">
            <a:solidFill>
              <a:srgbClr val="F8F8F8"/>
            </a:solidFill>
            <a:round/>
          </a:ln>
        </p:spPr>
        <p:txBody>
          <a:bodyPr wrap="none" lIns="68562" tIns="34281" rIns="68562" bIns="34281" anchor="ctr"/>
          <a:lstStyle/>
          <a:p>
            <a:endParaRPr lang="zh-CN" altLang="en-US" sz="1400"/>
          </a:p>
        </p:txBody>
      </p:sp>
      <p:sp>
        <p:nvSpPr>
          <p:cNvPr id="23" name="TextBox 7"/>
          <p:cNvSpPr txBox="1">
            <a:spLocks noChangeArrowheads="1"/>
          </p:cNvSpPr>
          <p:nvPr/>
        </p:nvSpPr>
        <p:spPr bwMode="auto">
          <a:xfrm>
            <a:off x="3872352" y="3027735"/>
            <a:ext cx="812879"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资金支持</a:t>
            </a:r>
          </a:p>
        </p:txBody>
      </p:sp>
      <p:sp>
        <p:nvSpPr>
          <p:cNvPr id="24" name="等腰三角形 2"/>
          <p:cNvSpPr/>
          <p:nvPr/>
        </p:nvSpPr>
        <p:spPr bwMode="auto">
          <a:xfrm rot="16474574">
            <a:off x="3291887" y="1226027"/>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92D050"/>
          </a:solidFill>
          <a:ln w="28575" cmpd="sng">
            <a:solidFill>
              <a:srgbClr val="F8F8F8"/>
            </a:solidFill>
            <a:round/>
          </a:ln>
        </p:spPr>
        <p:txBody>
          <a:bodyPr wrap="none" lIns="68562" tIns="34281" rIns="68562" bIns="34281" anchor="ctr"/>
          <a:lstStyle/>
          <a:p>
            <a:endParaRPr lang="zh-CN" altLang="en-US" sz="1400"/>
          </a:p>
        </p:txBody>
      </p:sp>
      <p:sp>
        <p:nvSpPr>
          <p:cNvPr id="25" name="TextBox 9"/>
          <p:cNvSpPr txBox="1">
            <a:spLocks noChangeArrowheads="1"/>
          </p:cNvSpPr>
          <p:nvPr/>
        </p:nvSpPr>
        <p:spPr bwMode="auto">
          <a:xfrm>
            <a:off x="3667645" y="1740669"/>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政策支持</a:t>
            </a:r>
          </a:p>
        </p:txBody>
      </p:sp>
      <p:sp>
        <p:nvSpPr>
          <p:cNvPr id="26" name="TextBox 10"/>
          <p:cNvSpPr txBox="1">
            <a:spLocks noChangeArrowheads="1"/>
          </p:cNvSpPr>
          <p:nvPr/>
        </p:nvSpPr>
        <p:spPr bwMode="auto">
          <a:xfrm>
            <a:off x="1061194" y="1152501"/>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4D4D4D"/>
                </a:solidFill>
                <a:latin typeface="微软雅黑" panose="020B0503020204020204" pitchFamily="34" charset="-122"/>
                <a:ea typeface="微软雅黑" panose="020B0503020204020204" pitchFamily="34" charset="-122"/>
              </a:rPr>
              <a:t>■</a:t>
            </a:r>
            <a:r>
              <a:rPr lang="zh-CN" altLang="en-US" sz="1400" b="1">
                <a:solidFill>
                  <a:srgbClr val="4D4D4D"/>
                </a:solidFill>
                <a:latin typeface="微软雅黑" panose="020B0503020204020204" pitchFamily="34" charset="-122"/>
                <a:ea typeface="微软雅黑" panose="020B0503020204020204" pitchFamily="34" charset="-122"/>
              </a:rPr>
              <a:t>请输入您标题</a:t>
            </a:r>
          </a:p>
        </p:txBody>
      </p:sp>
      <p:sp>
        <p:nvSpPr>
          <p:cNvPr id="27" name="TextBox 11"/>
          <p:cNvSpPr txBox="1">
            <a:spLocks noChangeArrowheads="1"/>
          </p:cNvSpPr>
          <p:nvPr/>
        </p:nvSpPr>
        <p:spPr bwMode="auto">
          <a:xfrm>
            <a:off x="1061194" y="1383482"/>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b="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28" name="TextBox 12"/>
          <p:cNvSpPr txBox="1">
            <a:spLocks noChangeArrowheads="1"/>
          </p:cNvSpPr>
          <p:nvPr/>
        </p:nvSpPr>
        <p:spPr bwMode="auto">
          <a:xfrm>
            <a:off x="6097952" y="915566"/>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solidFill>
                  <a:srgbClr val="4D4D4D"/>
                </a:solidFill>
                <a:latin typeface="微软雅黑" panose="020B0503020204020204" pitchFamily="34" charset="-122"/>
                <a:ea typeface="微软雅黑" panose="020B0503020204020204" pitchFamily="34" charset="-122"/>
              </a:rPr>
              <a:t>■</a:t>
            </a:r>
            <a:r>
              <a:rPr lang="zh-CN" altLang="en-US" sz="1400" b="1" dirty="0">
                <a:solidFill>
                  <a:srgbClr val="4D4D4D"/>
                </a:solidFill>
                <a:latin typeface="微软雅黑" panose="020B0503020204020204" pitchFamily="34" charset="-122"/>
                <a:ea typeface="微软雅黑" panose="020B0503020204020204" pitchFamily="34" charset="-122"/>
              </a:rPr>
              <a:t>请输入您标题</a:t>
            </a:r>
          </a:p>
        </p:txBody>
      </p:sp>
      <p:sp>
        <p:nvSpPr>
          <p:cNvPr id="29" name="TextBox 13"/>
          <p:cNvSpPr txBox="1">
            <a:spLocks noChangeArrowheads="1"/>
          </p:cNvSpPr>
          <p:nvPr/>
        </p:nvSpPr>
        <p:spPr bwMode="auto">
          <a:xfrm>
            <a:off x="6097951" y="2344316"/>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b="0" dirty="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30" name="TextBox 14"/>
          <p:cNvSpPr txBox="1">
            <a:spLocks noChangeArrowheads="1"/>
          </p:cNvSpPr>
          <p:nvPr/>
        </p:nvSpPr>
        <p:spPr bwMode="auto">
          <a:xfrm>
            <a:off x="1949054" y="3909989"/>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4D4D4D"/>
                </a:solidFill>
                <a:latin typeface="微软雅黑" panose="020B0503020204020204" pitchFamily="34" charset="-122"/>
                <a:ea typeface="微软雅黑" panose="020B0503020204020204" pitchFamily="34" charset="-122"/>
              </a:rPr>
              <a:t>■</a:t>
            </a:r>
            <a:r>
              <a:rPr lang="zh-CN" altLang="en-US" sz="1400" b="1">
                <a:solidFill>
                  <a:srgbClr val="4D4D4D"/>
                </a:solidFill>
                <a:latin typeface="微软雅黑" panose="020B0503020204020204" pitchFamily="34" charset="-122"/>
                <a:ea typeface="微软雅黑" panose="020B0503020204020204" pitchFamily="34" charset="-122"/>
              </a:rPr>
              <a:t>请输入您标题</a:t>
            </a:r>
          </a:p>
        </p:txBody>
      </p:sp>
      <p:sp>
        <p:nvSpPr>
          <p:cNvPr id="31" name="TextBox 15"/>
          <p:cNvSpPr txBox="1">
            <a:spLocks noChangeArrowheads="1"/>
          </p:cNvSpPr>
          <p:nvPr/>
        </p:nvSpPr>
        <p:spPr bwMode="auto">
          <a:xfrm>
            <a:off x="1949054" y="4142160"/>
            <a:ext cx="3320547"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b="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32" name="矩形 16"/>
          <p:cNvSpPr>
            <a:spLocks noChangeArrowheads="1"/>
          </p:cNvSpPr>
          <p:nvPr/>
        </p:nvSpPr>
        <p:spPr bwMode="auto">
          <a:xfrm>
            <a:off x="6178883" y="1232272"/>
            <a:ext cx="1844748" cy="11287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33" name="矩形 17"/>
          <p:cNvSpPr>
            <a:spLocks noChangeArrowheads="1"/>
          </p:cNvSpPr>
          <p:nvPr/>
        </p:nvSpPr>
        <p:spPr bwMode="auto">
          <a:xfrm>
            <a:off x="1145695" y="2370510"/>
            <a:ext cx="1845939" cy="112276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34" name="矩形 18"/>
          <p:cNvSpPr>
            <a:spLocks noChangeArrowheads="1"/>
          </p:cNvSpPr>
          <p:nvPr/>
        </p:nvSpPr>
        <p:spPr bwMode="auto">
          <a:xfrm>
            <a:off x="5345771" y="3906416"/>
            <a:ext cx="1879262" cy="95011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5000">
        <p14:prism isInverted="1"/>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300" fill="hold"/>
                                        <p:tgtEl>
                                          <p:spTgt spid="21"/>
                                        </p:tgtEl>
                                        <p:attrNameLst>
                                          <p:attrName>ppt_w</p:attrName>
                                        </p:attrNameLst>
                                      </p:cBhvr>
                                      <p:tavLst>
                                        <p:tav tm="0">
                                          <p:val>
                                            <p:fltVal val="0"/>
                                          </p:val>
                                        </p:tav>
                                        <p:tav tm="100000">
                                          <p:val>
                                            <p:strVal val="#ppt_w"/>
                                          </p:val>
                                        </p:tav>
                                      </p:tavLst>
                                    </p:anim>
                                    <p:anim calcmode="lin" valueType="num">
                                      <p:cBhvr>
                                        <p:cTn id="13" dur="300" fill="hold"/>
                                        <p:tgtEl>
                                          <p:spTgt spid="21"/>
                                        </p:tgtEl>
                                        <p:attrNameLst>
                                          <p:attrName>ppt_h</p:attrName>
                                        </p:attrNameLst>
                                      </p:cBhvr>
                                      <p:tavLst>
                                        <p:tav tm="0">
                                          <p:val>
                                            <p:fltVal val="0"/>
                                          </p:val>
                                        </p:tav>
                                        <p:tav tm="100000">
                                          <p:val>
                                            <p:strVal val="#ppt_h"/>
                                          </p:val>
                                        </p:tav>
                                      </p:tavLst>
                                    </p:anim>
                                    <p:anim calcmode="lin" valueType="num">
                                      <p:cBhvr>
                                        <p:cTn id="14" dur="300" fill="hold"/>
                                        <p:tgtEl>
                                          <p:spTgt spid="21"/>
                                        </p:tgtEl>
                                        <p:attrNameLst>
                                          <p:attrName>style.rotation</p:attrName>
                                        </p:attrNameLst>
                                      </p:cBhvr>
                                      <p:tavLst>
                                        <p:tav tm="0">
                                          <p:val>
                                            <p:fltVal val="90"/>
                                          </p:val>
                                        </p:tav>
                                        <p:tav tm="100000">
                                          <p:val>
                                            <p:fltVal val="0"/>
                                          </p:val>
                                        </p:tav>
                                      </p:tavLst>
                                    </p:anim>
                                    <p:animEffect transition="in" filter="fade">
                                      <p:cBhvr>
                                        <p:cTn id="15" dur="300"/>
                                        <p:tgtEl>
                                          <p:spTgt spid="2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par>
                          <p:cTn id="28" fill="hold">
                            <p:stCondLst>
                              <p:cond delay="2500"/>
                            </p:stCondLst>
                            <p:childTnLst>
                              <p:par>
                                <p:cTn id="29" presetID="2" presetClass="entr" presetSubtype="9"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300" fill="hold"/>
                                        <p:tgtEl>
                                          <p:spTgt spid="23"/>
                                        </p:tgtEl>
                                        <p:attrNameLst>
                                          <p:attrName>ppt_w</p:attrName>
                                        </p:attrNameLst>
                                      </p:cBhvr>
                                      <p:tavLst>
                                        <p:tav tm="0">
                                          <p:val>
                                            <p:fltVal val="0"/>
                                          </p:val>
                                        </p:tav>
                                        <p:tav tm="100000">
                                          <p:val>
                                            <p:strVal val="#ppt_w"/>
                                          </p:val>
                                        </p:tav>
                                      </p:tavLst>
                                    </p:anim>
                                    <p:anim calcmode="lin" valueType="num">
                                      <p:cBhvr>
                                        <p:cTn id="37" dur="300" fill="hold"/>
                                        <p:tgtEl>
                                          <p:spTgt spid="23"/>
                                        </p:tgtEl>
                                        <p:attrNameLst>
                                          <p:attrName>ppt_h</p:attrName>
                                        </p:attrNameLst>
                                      </p:cBhvr>
                                      <p:tavLst>
                                        <p:tav tm="0">
                                          <p:val>
                                            <p:fltVal val="0"/>
                                          </p:val>
                                        </p:tav>
                                        <p:tav tm="100000">
                                          <p:val>
                                            <p:strVal val="#ppt_h"/>
                                          </p:val>
                                        </p:tav>
                                      </p:tavLst>
                                    </p:anim>
                                    <p:anim calcmode="lin" valueType="num">
                                      <p:cBhvr>
                                        <p:cTn id="38" dur="300" fill="hold"/>
                                        <p:tgtEl>
                                          <p:spTgt spid="23"/>
                                        </p:tgtEl>
                                        <p:attrNameLst>
                                          <p:attrName>style.rotation</p:attrName>
                                        </p:attrNameLst>
                                      </p:cBhvr>
                                      <p:tavLst>
                                        <p:tav tm="0">
                                          <p:val>
                                            <p:fltVal val="90"/>
                                          </p:val>
                                        </p:tav>
                                        <p:tav tm="100000">
                                          <p:val>
                                            <p:fltVal val="0"/>
                                          </p:val>
                                        </p:tav>
                                      </p:tavLst>
                                    </p:anim>
                                    <p:animEffect transition="in" filter="fade">
                                      <p:cBhvr>
                                        <p:cTn id="39" dur="300"/>
                                        <p:tgtEl>
                                          <p:spTgt spid="23"/>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par>
                          <p:cTn id="52" fill="hold">
                            <p:stCondLst>
                              <p:cond delay="5000"/>
                            </p:stCondLst>
                            <p:childTnLst>
                              <p:par>
                                <p:cTn id="53" presetID="2" presetClass="entr" presetSubtype="2"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31"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300" fill="hold"/>
                                        <p:tgtEl>
                                          <p:spTgt spid="25"/>
                                        </p:tgtEl>
                                        <p:attrNameLst>
                                          <p:attrName>ppt_w</p:attrName>
                                        </p:attrNameLst>
                                      </p:cBhvr>
                                      <p:tavLst>
                                        <p:tav tm="0">
                                          <p:val>
                                            <p:fltVal val="0"/>
                                          </p:val>
                                        </p:tav>
                                        <p:tav tm="100000">
                                          <p:val>
                                            <p:strVal val="#ppt_w"/>
                                          </p:val>
                                        </p:tav>
                                      </p:tavLst>
                                    </p:anim>
                                    <p:anim calcmode="lin" valueType="num">
                                      <p:cBhvr>
                                        <p:cTn id="61" dur="300" fill="hold"/>
                                        <p:tgtEl>
                                          <p:spTgt spid="25"/>
                                        </p:tgtEl>
                                        <p:attrNameLst>
                                          <p:attrName>ppt_h</p:attrName>
                                        </p:attrNameLst>
                                      </p:cBhvr>
                                      <p:tavLst>
                                        <p:tav tm="0">
                                          <p:val>
                                            <p:fltVal val="0"/>
                                          </p:val>
                                        </p:tav>
                                        <p:tav tm="100000">
                                          <p:val>
                                            <p:strVal val="#ppt_h"/>
                                          </p:val>
                                        </p:tav>
                                      </p:tavLst>
                                    </p:anim>
                                    <p:anim calcmode="lin" valueType="num">
                                      <p:cBhvr>
                                        <p:cTn id="62" dur="300" fill="hold"/>
                                        <p:tgtEl>
                                          <p:spTgt spid="25"/>
                                        </p:tgtEl>
                                        <p:attrNameLst>
                                          <p:attrName>style.rotation</p:attrName>
                                        </p:attrNameLst>
                                      </p:cBhvr>
                                      <p:tavLst>
                                        <p:tav tm="0">
                                          <p:val>
                                            <p:fltVal val="90"/>
                                          </p:val>
                                        </p:tav>
                                        <p:tav tm="100000">
                                          <p:val>
                                            <p:fltVal val="0"/>
                                          </p:val>
                                        </p:tav>
                                      </p:tavLst>
                                    </p:anim>
                                    <p:animEffect transition="in" filter="fade">
                                      <p:cBhvr>
                                        <p:cTn id="63" dur="300"/>
                                        <p:tgtEl>
                                          <p:spTgt spid="25"/>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up)">
                                      <p:cBhvr>
                                        <p:cTn id="71" dur="500"/>
                                        <p:tgtEl>
                                          <p:spTgt spid="27"/>
                                        </p:tgtEl>
                                      </p:cBhvr>
                                    </p:animEffect>
                                  </p:childTnLst>
                                </p:cTn>
                              </p:par>
                            </p:childTnLst>
                          </p:cTn>
                        </p:par>
                        <p:par>
                          <p:cTn id="72" fill="hold">
                            <p:stCondLst>
                              <p:cond delay="7000"/>
                            </p:stCondLst>
                            <p:childTnLst>
                              <p:par>
                                <p:cTn id="73" presetID="14" presetClass="entr" presetSubtype="10"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utoUpdateAnimBg="0"/>
      <p:bldP spid="22" grpId="0" animBg="1"/>
      <p:bldP spid="23" grpId="0" autoUpdateAnimBg="0"/>
      <p:bldP spid="24" grpId="0" animBg="1"/>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nimBg="1" autoUpdateAnimBg="0"/>
      <p:bldP spid="33" grpId="0" animBg="1" autoUpdateAnimBg="0"/>
      <p:bldP spid="3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燕尾形 40"/>
          <p:cNvSpPr/>
          <p:nvPr/>
        </p:nvSpPr>
        <p:spPr>
          <a:xfrm>
            <a:off x="3938125" y="246730"/>
            <a:ext cx="1696599" cy="324036"/>
          </a:xfrm>
          <a:prstGeom prst="chevron">
            <a:avLst>
              <a:gd name="adj" fmla="val 26719"/>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2"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3. </a:t>
            </a:r>
            <a:r>
              <a:rPr lang="zh-CN" altLang="en-US" sz="1600" b="0" dirty="0">
                <a:solidFill>
                  <a:schemeClr val="bg1"/>
                </a:solidFill>
                <a:latin typeface="Impact" panose="020B0806030902050204" pitchFamily="34" charset="0"/>
                <a:ea typeface="微软雅黑" panose="020B0503020204020204" pitchFamily="34" charset="-122"/>
              </a:rPr>
              <a:t>成功项目展示</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45"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6"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Freeform 5"/>
          <p:cNvSpPr>
            <a:spLocks noEditPoints="1"/>
          </p:cNvSpPr>
          <p:nvPr/>
        </p:nvSpPr>
        <p:spPr bwMode="auto">
          <a:xfrm>
            <a:off x="2301126" y="2416238"/>
            <a:ext cx="403736" cy="937041"/>
          </a:xfrm>
          <a:custGeom>
            <a:avLst/>
            <a:gdLst>
              <a:gd name="T0" fmla="*/ 118 w 168"/>
              <a:gd name="T1" fmla="*/ 41 h 508"/>
              <a:gd name="T2" fmla="*/ 108 w 168"/>
              <a:gd name="T3" fmla="*/ 73 h 508"/>
              <a:gd name="T4" fmla="*/ 84 w 168"/>
              <a:gd name="T5" fmla="*/ 86 h 508"/>
              <a:gd name="T6" fmla="*/ 59 w 168"/>
              <a:gd name="T7" fmla="*/ 73 h 508"/>
              <a:gd name="T8" fmla="*/ 49 w 168"/>
              <a:gd name="T9" fmla="*/ 41 h 508"/>
              <a:gd name="T10" fmla="*/ 59 w 168"/>
              <a:gd name="T11" fmla="*/ 12 h 508"/>
              <a:gd name="T12" fmla="*/ 84 w 168"/>
              <a:gd name="T13" fmla="*/ 0 h 508"/>
              <a:gd name="T14" fmla="*/ 108 w 168"/>
              <a:gd name="T15" fmla="*/ 12 h 508"/>
              <a:gd name="T16" fmla="*/ 118 w 168"/>
              <a:gd name="T17" fmla="*/ 41 h 508"/>
              <a:gd name="T18" fmla="*/ 168 w 168"/>
              <a:gd name="T19" fmla="*/ 290 h 508"/>
              <a:gd name="T20" fmla="*/ 152 w 168"/>
              <a:gd name="T21" fmla="*/ 311 h 508"/>
              <a:gd name="T22" fmla="*/ 136 w 168"/>
              <a:gd name="T23" fmla="*/ 290 h 508"/>
              <a:gd name="T24" fmla="*/ 136 w 168"/>
              <a:gd name="T25" fmla="*/ 150 h 508"/>
              <a:gd name="T26" fmla="*/ 128 w 168"/>
              <a:gd name="T27" fmla="*/ 150 h 508"/>
              <a:gd name="T28" fmla="*/ 128 w 168"/>
              <a:gd name="T29" fmla="*/ 487 h 508"/>
              <a:gd name="T30" fmla="*/ 109 w 168"/>
              <a:gd name="T31" fmla="*/ 508 h 508"/>
              <a:gd name="T32" fmla="*/ 89 w 168"/>
              <a:gd name="T33" fmla="*/ 487 h 508"/>
              <a:gd name="T34" fmla="*/ 89 w 168"/>
              <a:gd name="T35" fmla="*/ 288 h 508"/>
              <a:gd name="T36" fmla="*/ 79 w 168"/>
              <a:gd name="T37" fmla="*/ 288 h 508"/>
              <a:gd name="T38" fmla="*/ 79 w 168"/>
              <a:gd name="T39" fmla="*/ 487 h 508"/>
              <a:gd name="T40" fmla="*/ 59 w 168"/>
              <a:gd name="T41" fmla="*/ 508 h 508"/>
              <a:gd name="T42" fmla="*/ 40 w 168"/>
              <a:gd name="T43" fmla="*/ 487 h 508"/>
              <a:gd name="T44" fmla="*/ 40 w 168"/>
              <a:gd name="T45" fmla="*/ 150 h 508"/>
              <a:gd name="T46" fmla="*/ 32 w 168"/>
              <a:gd name="T47" fmla="*/ 150 h 508"/>
              <a:gd name="T48" fmla="*/ 32 w 168"/>
              <a:gd name="T49" fmla="*/ 290 h 508"/>
              <a:gd name="T50" fmla="*/ 16 w 168"/>
              <a:gd name="T51" fmla="*/ 311 h 508"/>
              <a:gd name="T52" fmla="*/ 0 w 168"/>
              <a:gd name="T53" fmla="*/ 290 h 508"/>
              <a:gd name="T54" fmla="*/ 0 w 168"/>
              <a:gd name="T55" fmla="*/ 130 h 508"/>
              <a:gd name="T56" fmla="*/ 44 w 168"/>
              <a:gd name="T57" fmla="*/ 91 h 508"/>
              <a:gd name="T58" fmla="*/ 125 w 168"/>
              <a:gd name="T59" fmla="*/ 91 h 508"/>
              <a:gd name="T60" fmla="*/ 168 w 168"/>
              <a:gd name="T61" fmla="*/ 130 h 508"/>
              <a:gd name="T62" fmla="*/ 168 w 168"/>
              <a:gd name="T63" fmla="*/ 29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508">
                <a:moveTo>
                  <a:pt x="118" y="41"/>
                </a:moveTo>
                <a:cubicBezTo>
                  <a:pt x="118" y="53"/>
                  <a:pt x="115" y="63"/>
                  <a:pt x="108" y="73"/>
                </a:cubicBezTo>
                <a:cubicBezTo>
                  <a:pt x="101" y="82"/>
                  <a:pt x="93" y="86"/>
                  <a:pt x="84" y="86"/>
                </a:cubicBezTo>
                <a:cubicBezTo>
                  <a:pt x="74" y="86"/>
                  <a:pt x="66" y="82"/>
                  <a:pt x="59" y="73"/>
                </a:cubicBezTo>
                <a:cubicBezTo>
                  <a:pt x="52" y="63"/>
                  <a:pt x="49" y="53"/>
                  <a:pt x="49" y="41"/>
                </a:cubicBezTo>
                <a:cubicBezTo>
                  <a:pt x="49" y="30"/>
                  <a:pt x="52" y="20"/>
                  <a:pt x="59" y="12"/>
                </a:cubicBezTo>
                <a:cubicBezTo>
                  <a:pt x="66" y="4"/>
                  <a:pt x="74" y="0"/>
                  <a:pt x="84" y="0"/>
                </a:cubicBezTo>
                <a:cubicBezTo>
                  <a:pt x="93" y="0"/>
                  <a:pt x="101" y="4"/>
                  <a:pt x="108" y="12"/>
                </a:cubicBezTo>
                <a:cubicBezTo>
                  <a:pt x="115" y="20"/>
                  <a:pt x="118" y="30"/>
                  <a:pt x="118" y="41"/>
                </a:cubicBezTo>
                <a:close/>
                <a:moveTo>
                  <a:pt x="168" y="290"/>
                </a:moveTo>
                <a:cubicBezTo>
                  <a:pt x="168" y="304"/>
                  <a:pt x="163" y="311"/>
                  <a:pt x="152" y="311"/>
                </a:cubicBezTo>
                <a:cubicBezTo>
                  <a:pt x="141" y="311"/>
                  <a:pt x="136" y="304"/>
                  <a:pt x="136" y="290"/>
                </a:cubicBezTo>
                <a:cubicBezTo>
                  <a:pt x="136" y="150"/>
                  <a:pt x="136" y="150"/>
                  <a:pt x="136" y="150"/>
                </a:cubicBezTo>
                <a:cubicBezTo>
                  <a:pt x="128" y="150"/>
                  <a:pt x="128" y="150"/>
                  <a:pt x="128" y="150"/>
                </a:cubicBezTo>
                <a:cubicBezTo>
                  <a:pt x="128" y="487"/>
                  <a:pt x="128" y="487"/>
                  <a:pt x="128" y="487"/>
                </a:cubicBezTo>
                <a:cubicBezTo>
                  <a:pt x="128" y="501"/>
                  <a:pt x="122" y="508"/>
                  <a:pt x="109" y="508"/>
                </a:cubicBezTo>
                <a:cubicBezTo>
                  <a:pt x="96" y="508"/>
                  <a:pt x="89" y="501"/>
                  <a:pt x="89" y="487"/>
                </a:cubicBezTo>
                <a:cubicBezTo>
                  <a:pt x="89" y="288"/>
                  <a:pt x="89" y="288"/>
                  <a:pt x="89" y="288"/>
                </a:cubicBezTo>
                <a:cubicBezTo>
                  <a:pt x="79" y="288"/>
                  <a:pt x="79" y="288"/>
                  <a:pt x="79" y="288"/>
                </a:cubicBezTo>
                <a:cubicBezTo>
                  <a:pt x="79" y="487"/>
                  <a:pt x="79" y="487"/>
                  <a:pt x="79" y="487"/>
                </a:cubicBezTo>
                <a:cubicBezTo>
                  <a:pt x="79" y="501"/>
                  <a:pt x="72" y="508"/>
                  <a:pt x="59" y="508"/>
                </a:cubicBezTo>
                <a:cubicBezTo>
                  <a:pt x="46" y="508"/>
                  <a:pt x="40" y="501"/>
                  <a:pt x="40" y="487"/>
                </a:cubicBezTo>
                <a:cubicBezTo>
                  <a:pt x="40" y="150"/>
                  <a:pt x="40" y="150"/>
                  <a:pt x="40" y="150"/>
                </a:cubicBezTo>
                <a:cubicBezTo>
                  <a:pt x="32" y="150"/>
                  <a:pt x="32" y="150"/>
                  <a:pt x="32" y="150"/>
                </a:cubicBezTo>
                <a:cubicBezTo>
                  <a:pt x="32" y="290"/>
                  <a:pt x="32" y="290"/>
                  <a:pt x="32" y="290"/>
                </a:cubicBezTo>
                <a:cubicBezTo>
                  <a:pt x="32" y="304"/>
                  <a:pt x="27" y="311"/>
                  <a:pt x="16" y="311"/>
                </a:cubicBezTo>
                <a:cubicBezTo>
                  <a:pt x="5" y="311"/>
                  <a:pt x="0" y="304"/>
                  <a:pt x="0" y="290"/>
                </a:cubicBezTo>
                <a:cubicBezTo>
                  <a:pt x="0" y="130"/>
                  <a:pt x="0" y="130"/>
                  <a:pt x="0" y="130"/>
                </a:cubicBezTo>
                <a:cubicBezTo>
                  <a:pt x="0" y="104"/>
                  <a:pt x="15" y="91"/>
                  <a:pt x="44" y="91"/>
                </a:cubicBezTo>
                <a:cubicBezTo>
                  <a:pt x="125" y="91"/>
                  <a:pt x="125" y="91"/>
                  <a:pt x="125" y="91"/>
                </a:cubicBezTo>
                <a:cubicBezTo>
                  <a:pt x="153" y="91"/>
                  <a:pt x="168" y="104"/>
                  <a:pt x="168" y="130"/>
                </a:cubicBezTo>
                <a:lnTo>
                  <a:pt x="168" y="290"/>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39" name="Freeform 6"/>
          <p:cNvSpPr>
            <a:spLocks noEditPoints="1"/>
          </p:cNvSpPr>
          <p:nvPr/>
        </p:nvSpPr>
        <p:spPr bwMode="auto">
          <a:xfrm>
            <a:off x="2701959" y="1986889"/>
            <a:ext cx="307023" cy="714554"/>
          </a:xfrm>
          <a:custGeom>
            <a:avLst/>
            <a:gdLst>
              <a:gd name="T0" fmla="*/ 90 w 128"/>
              <a:gd name="T1" fmla="*/ 32 h 388"/>
              <a:gd name="T2" fmla="*/ 82 w 128"/>
              <a:gd name="T3" fmla="*/ 56 h 388"/>
              <a:gd name="T4" fmla="*/ 63 w 128"/>
              <a:gd name="T5" fmla="*/ 66 h 388"/>
              <a:gd name="T6" fmla="*/ 45 w 128"/>
              <a:gd name="T7" fmla="*/ 56 h 388"/>
              <a:gd name="T8" fmla="*/ 37 w 128"/>
              <a:gd name="T9" fmla="*/ 32 h 388"/>
              <a:gd name="T10" fmla="*/ 45 w 128"/>
              <a:gd name="T11" fmla="*/ 9 h 388"/>
              <a:gd name="T12" fmla="*/ 63 w 128"/>
              <a:gd name="T13" fmla="*/ 0 h 388"/>
              <a:gd name="T14" fmla="*/ 82 w 128"/>
              <a:gd name="T15" fmla="*/ 9 h 388"/>
              <a:gd name="T16" fmla="*/ 90 w 128"/>
              <a:gd name="T17" fmla="*/ 32 h 388"/>
              <a:gd name="T18" fmla="*/ 128 w 128"/>
              <a:gd name="T19" fmla="*/ 222 h 388"/>
              <a:gd name="T20" fmla="*/ 116 w 128"/>
              <a:gd name="T21" fmla="*/ 238 h 388"/>
              <a:gd name="T22" fmla="*/ 103 w 128"/>
              <a:gd name="T23" fmla="*/ 222 h 388"/>
              <a:gd name="T24" fmla="*/ 103 w 128"/>
              <a:gd name="T25" fmla="*/ 115 h 388"/>
              <a:gd name="T26" fmla="*/ 97 w 128"/>
              <a:gd name="T27" fmla="*/ 115 h 388"/>
              <a:gd name="T28" fmla="*/ 97 w 128"/>
              <a:gd name="T29" fmla="*/ 372 h 388"/>
              <a:gd name="T30" fmla="*/ 82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7" y="49"/>
                  <a:pt x="82" y="56"/>
                </a:cubicBezTo>
                <a:cubicBezTo>
                  <a:pt x="77" y="63"/>
                  <a:pt x="71" y="66"/>
                  <a:pt x="63" y="66"/>
                </a:cubicBezTo>
                <a:cubicBezTo>
                  <a:pt x="56" y="66"/>
                  <a:pt x="50" y="63"/>
                  <a:pt x="45" y="56"/>
                </a:cubicBezTo>
                <a:cubicBezTo>
                  <a:pt x="40" y="49"/>
                  <a:pt x="37" y="41"/>
                  <a:pt x="37" y="32"/>
                </a:cubicBezTo>
                <a:cubicBezTo>
                  <a:pt x="37" y="23"/>
                  <a:pt x="40" y="16"/>
                  <a:pt x="45" y="9"/>
                </a:cubicBezTo>
                <a:cubicBezTo>
                  <a:pt x="50" y="3"/>
                  <a:pt x="56" y="0"/>
                  <a:pt x="63" y="0"/>
                </a:cubicBezTo>
                <a:cubicBezTo>
                  <a:pt x="71" y="0"/>
                  <a:pt x="77" y="3"/>
                  <a:pt x="82" y="9"/>
                </a:cubicBezTo>
                <a:cubicBezTo>
                  <a:pt x="87" y="16"/>
                  <a:pt x="90" y="23"/>
                  <a:pt x="90" y="32"/>
                </a:cubicBezTo>
                <a:close/>
                <a:moveTo>
                  <a:pt x="128" y="222"/>
                </a:moveTo>
                <a:cubicBezTo>
                  <a:pt x="128" y="232"/>
                  <a:pt x="124" y="238"/>
                  <a:pt x="116" y="238"/>
                </a:cubicBezTo>
                <a:cubicBezTo>
                  <a:pt x="107" y="238"/>
                  <a:pt x="103" y="232"/>
                  <a:pt x="103" y="222"/>
                </a:cubicBezTo>
                <a:cubicBezTo>
                  <a:pt x="103" y="115"/>
                  <a:pt x="103" y="115"/>
                  <a:pt x="103" y="115"/>
                </a:cubicBezTo>
                <a:cubicBezTo>
                  <a:pt x="97" y="115"/>
                  <a:pt x="97" y="115"/>
                  <a:pt x="97" y="115"/>
                </a:cubicBezTo>
                <a:cubicBezTo>
                  <a:pt x="97" y="372"/>
                  <a:pt x="97" y="372"/>
                  <a:pt x="97" y="372"/>
                </a:cubicBezTo>
                <a:cubicBezTo>
                  <a:pt x="97" y="383"/>
                  <a:pt x="92" y="388"/>
                  <a:pt x="82" y="388"/>
                </a:cubicBezTo>
                <a:cubicBezTo>
                  <a:pt x="72"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40" name="Freeform 7"/>
          <p:cNvSpPr>
            <a:spLocks noEditPoints="1"/>
          </p:cNvSpPr>
          <p:nvPr/>
        </p:nvSpPr>
        <p:spPr bwMode="auto">
          <a:xfrm>
            <a:off x="1973429" y="1986889"/>
            <a:ext cx="307023" cy="714554"/>
          </a:xfrm>
          <a:custGeom>
            <a:avLst/>
            <a:gdLst>
              <a:gd name="T0" fmla="*/ 90 w 128"/>
              <a:gd name="T1" fmla="*/ 32 h 388"/>
              <a:gd name="T2" fmla="*/ 82 w 128"/>
              <a:gd name="T3" fmla="*/ 56 h 388"/>
              <a:gd name="T4" fmla="*/ 64 w 128"/>
              <a:gd name="T5" fmla="*/ 66 h 388"/>
              <a:gd name="T6" fmla="*/ 45 w 128"/>
              <a:gd name="T7" fmla="*/ 56 h 388"/>
              <a:gd name="T8" fmla="*/ 37 w 128"/>
              <a:gd name="T9" fmla="*/ 32 h 388"/>
              <a:gd name="T10" fmla="*/ 45 w 128"/>
              <a:gd name="T11" fmla="*/ 9 h 388"/>
              <a:gd name="T12" fmla="*/ 64 w 128"/>
              <a:gd name="T13" fmla="*/ 0 h 388"/>
              <a:gd name="T14" fmla="*/ 82 w 128"/>
              <a:gd name="T15" fmla="*/ 9 h 388"/>
              <a:gd name="T16" fmla="*/ 90 w 128"/>
              <a:gd name="T17" fmla="*/ 32 h 388"/>
              <a:gd name="T18" fmla="*/ 128 w 128"/>
              <a:gd name="T19" fmla="*/ 222 h 388"/>
              <a:gd name="T20" fmla="*/ 116 w 128"/>
              <a:gd name="T21" fmla="*/ 238 h 388"/>
              <a:gd name="T22" fmla="*/ 104 w 128"/>
              <a:gd name="T23" fmla="*/ 222 h 388"/>
              <a:gd name="T24" fmla="*/ 104 w 128"/>
              <a:gd name="T25" fmla="*/ 115 h 388"/>
              <a:gd name="T26" fmla="*/ 98 w 128"/>
              <a:gd name="T27" fmla="*/ 115 h 388"/>
              <a:gd name="T28" fmla="*/ 98 w 128"/>
              <a:gd name="T29" fmla="*/ 372 h 388"/>
              <a:gd name="T30" fmla="*/ 83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8" y="49"/>
                  <a:pt x="82" y="56"/>
                </a:cubicBezTo>
                <a:cubicBezTo>
                  <a:pt x="77" y="63"/>
                  <a:pt x="71" y="66"/>
                  <a:pt x="64" y="66"/>
                </a:cubicBezTo>
                <a:cubicBezTo>
                  <a:pt x="57" y="66"/>
                  <a:pt x="50" y="63"/>
                  <a:pt x="45" y="56"/>
                </a:cubicBezTo>
                <a:cubicBezTo>
                  <a:pt x="40" y="49"/>
                  <a:pt x="37" y="41"/>
                  <a:pt x="37" y="32"/>
                </a:cubicBezTo>
                <a:cubicBezTo>
                  <a:pt x="37" y="23"/>
                  <a:pt x="40" y="16"/>
                  <a:pt x="45" y="9"/>
                </a:cubicBezTo>
                <a:cubicBezTo>
                  <a:pt x="50" y="3"/>
                  <a:pt x="56" y="0"/>
                  <a:pt x="64" y="0"/>
                </a:cubicBezTo>
                <a:cubicBezTo>
                  <a:pt x="71" y="0"/>
                  <a:pt x="77" y="3"/>
                  <a:pt x="82" y="9"/>
                </a:cubicBezTo>
                <a:cubicBezTo>
                  <a:pt x="88" y="16"/>
                  <a:pt x="90" y="23"/>
                  <a:pt x="90" y="32"/>
                </a:cubicBezTo>
                <a:close/>
                <a:moveTo>
                  <a:pt x="128" y="222"/>
                </a:moveTo>
                <a:cubicBezTo>
                  <a:pt x="128" y="232"/>
                  <a:pt x="124" y="238"/>
                  <a:pt x="116" y="238"/>
                </a:cubicBezTo>
                <a:cubicBezTo>
                  <a:pt x="108" y="238"/>
                  <a:pt x="104" y="232"/>
                  <a:pt x="104" y="222"/>
                </a:cubicBezTo>
                <a:cubicBezTo>
                  <a:pt x="104" y="115"/>
                  <a:pt x="104" y="115"/>
                  <a:pt x="104" y="115"/>
                </a:cubicBezTo>
                <a:cubicBezTo>
                  <a:pt x="98" y="115"/>
                  <a:pt x="98" y="115"/>
                  <a:pt x="98" y="115"/>
                </a:cubicBezTo>
                <a:cubicBezTo>
                  <a:pt x="98" y="372"/>
                  <a:pt x="98" y="372"/>
                  <a:pt x="98" y="372"/>
                </a:cubicBezTo>
                <a:cubicBezTo>
                  <a:pt x="98" y="383"/>
                  <a:pt x="93" y="388"/>
                  <a:pt x="83" y="388"/>
                </a:cubicBezTo>
                <a:cubicBezTo>
                  <a:pt x="73"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47" name="Freeform 8"/>
          <p:cNvSpPr>
            <a:spLocks noEditPoints="1"/>
          </p:cNvSpPr>
          <p:nvPr/>
        </p:nvSpPr>
        <p:spPr bwMode="auto">
          <a:xfrm>
            <a:off x="2386919" y="1711993"/>
            <a:ext cx="234874" cy="547393"/>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4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79 w 98"/>
              <a:gd name="T23" fmla="*/ 169 h 297"/>
              <a:gd name="T24" fmla="*/ 79 w 98"/>
              <a:gd name="T25" fmla="*/ 88 h 297"/>
              <a:gd name="T26" fmla="*/ 75 w 98"/>
              <a:gd name="T27" fmla="*/ 88 h 297"/>
              <a:gd name="T28" fmla="*/ 75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3 w 98"/>
              <a:gd name="T43" fmla="*/ 284 h 297"/>
              <a:gd name="T44" fmla="*/ 23 w 98"/>
              <a:gd name="T45" fmla="*/ 88 h 297"/>
              <a:gd name="T46" fmla="*/ 19 w 98"/>
              <a:gd name="T47" fmla="*/ 88 h 297"/>
              <a:gd name="T48" fmla="*/ 19 w 98"/>
              <a:gd name="T49" fmla="*/ 169 h 297"/>
              <a:gd name="T50" fmla="*/ 9 w 98"/>
              <a:gd name="T51" fmla="*/ 182 h 297"/>
              <a:gd name="T52" fmla="*/ 0 w 98"/>
              <a:gd name="T53" fmla="*/ 169 h 297"/>
              <a:gd name="T54" fmla="*/ 0 w 98"/>
              <a:gd name="T55" fmla="*/ 76 h 297"/>
              <a:gd name="T56" fmla="*/ 25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9" y="51"/>
                </a:cubicBezTo>
                <a:cubicBezTo>
                  <a:pt x="43" y="51"/>
                  <a:pt x="39" y="48"/>
                  <a:pt x="35" y="43"/>
                </a:cubicBezTo>
                <a:cubicBezTo>
                  <a:pt x="31" y="37"/>
                  <a:pt x="29" y="31"/>
                  <a:pt x="29" y="24"/>
                </a:cubicBezTo>
                <a:cubicBezTo>
                  <a:pt x="29" y="18"/>
                  <a:pt x="31" y="12"/>
                  <a:pt x="34" y="7"/>
                </a:cubicBezTo>
                <a:cubicBezTo>
                  <a:pt x="38" y="3"/>
                  <a:pt x="43" y="0"/>
                  <a:pt x="49" y="0"/>
                </a:cubicBezTo>
                <a:cubicBezTo>
                  <a:pt x="54" y="0"/>
                  <a:pt x="59" y="3"/>
                  <a:pt x="63" y="7"/>
                </a:cubicBezTo>
                <a:cubicBezTo>
                  <a:pt x="67" y="12"/>
                  <a:pt x="69" y="18"/>
                  <a:pt x="69" y="24"/>
                </a:cubicBezTo>
                <a:close/>
                <a:moveTo>
                  <a:pt x="98" y="169"/>
                </a:moveTo>
                <a:cubicBezTo>
                  <a:pt x="98" y="178"/>
                  <a:pt x="95" y="182"/>
                  <a:pt x="89" y="182"/>
                </a:cubicBezTo>
                <a:cubicBezTo>
                  <a:pt x="82" y="182"/>
                  <a:pt x="79" y="178"/>
                  <a:pt x="79" y="169"/>
                </a:cubicBezTo>
                <a:cubicBezTo>
                  <a:pt x="79" y="88"/>
                  <a:pt x="79" y="88"/>
                  <a:pt x="79" y="88"/>
                </a:cubicBezTo>
                <a:cubicBezTo>
                  <a:pt x="75" y="88"/>
                  <a:pt x="75" y="88"/>
                  <a:pt x="75" y="88"/>
                </a:cubicBezTo>
                <a:cubicBezTo>
                  <a:pt x="75" y="284"/>
                  <a:pt x="75" y="284"/>
                  <a:pt x="75" y="284"/>
                </a:cubicBezTo>
                <a:cubicBezTo>
                  <a:pt x="75" y="292"/>
                  <a:pt x="71" y="297"/>
                  <a:pt x="63"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2" y="297"/>
                  <a:pt x="35" y="297"/>
                </a:cubicBezTo>
                <a:cubicBezTo>
                  <a:pt x="27" y="297"/>
                  <a:pt x="23" y="292"/>
                  <a:pt x="23" y="284"/>
                </a:cubicBezTo>
                <a:cubicBezTo>
                  <a:pt x="23" y="88"/>
                  <a:pt x="23" y="88"/>
                  <a:pt x="23" y="88"/>
                </a:cubicBezTo>
                <a:cubicBezTo>
                  <a:pt x="19" y="88"/>
                  <a:pt x="19" y="88"/>
                  <a:pt x="19" y="88"/>
                </a:cubicBezTo>
                <a:cubicBezTo>
                  <a:pt x="19" y="169"/>
                  <a:pt x="19" y="169"/>
                  <a:pt x="19" y="169"/>
                </a:cubicBezTo>
                <a:cubicBezTo>
                  <a:pt x="19" y="178"/>
                  <a:pt x="16" y="182"/>
                  <a:pt x="9" y="182"/>
                </a:cubicBezTo>
                <a:cubicBezTo>
                  <a:pt x="3" y="182"/>
                  <a:pt x="0" y="178"/>
                  <a:pt x="0" y="169"/>
                </a:cubicBezTo>
                <a:cubicBezTo>
                  <a:pt x="0" y="76"/>
                  <a:pt x="0" y="76"/>
                  <a:pt x="0" y="76"/>
                </a:cubicBezTo>
                <a:cubicBezTo>
                  <a:pt x="0" y="61"/>
                  <a:pt x="9" y="53"/>
                  <a:pt x="25" y="53"/>
                </a:cubicBezTo>
                <a:cubicBezTo>
                  <a:pt x="73" y="53"/>
                  <a:pt x="73" y="53"/>
                  <a:pt x="73" y="53"/>
                </a:cubicBezTo>
                <a:cubicBezTo>
                  <a:pt x="90" y="53"/>
                  <a:pt x="98" y="61"/>
                  <a:pt x="98" y="76"/>
                </a:cubicBezTo>
                <a:lnTo>
                  <a:pt x="98" y="169"/>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48" name="Freeform 9"/>
          <p:cNvSpPr>
            <a:spLocks noEditPoints="1"/>
          </p:cNvSpPr>
          <p:nvPr/>
        </p:nvSpPr>
        <p:spPr bwMode="auto">
          <a:xfrm>
            <a:off x="3029655" y="1711993"/>
            <a:ext cx="234874" cy="547393"/>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5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80 w 98"/>
              <a:gd name="T23" fmla="*/ 169 h 297"/>
              <a:gd name="T24" fmla="*/ 80 w 98"/>
              <a:gd name="T25" fmla="*/ 88 h 297"/>
              <a:gd name="T26" fmla="*/ 75 w 98"/>
              <a:gd name="T27" fmla="*/ 88 h 297"/>
              <a:gd name="T28" fmla="*/ 75 w 98"/>
              <a:gd name="T29" fmla="*/ 284 h 297"/>
              <a:gd name="T30" fmla="*/ 64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4 w 98"/>
              <a:gd name="T43" fmla="*/ 284 h 297"/>
              <a:gd name="T44" fmla="*/ 24 w 98"/>
              <a:gd name="T45" fmla="*/ 88 h 297"/>
              <a:gd name="T46" fmla="*/ 19 w 98"/>
              <a:gd name="T47" fmla="*/ 88 h 297"/>
              <a:gd name="T48" fmla="*/ 19 w 98"/>
              <a:gd name="T49" fmla="*/ 169 h 297"/>
              <a:gd name="T50" fmla="*/ 10 w 98"/>
              <a:gd name="T51" fmla="*/ 182 h 297"/>
              <a:gd name="T52" fmla="*/ 0 w 98"/>
              <a:gd name="T53" fmla="*/ 169 h 297"/>
              <a:gd name="T54" fmla="*/ 0 w 98"/>
              <a:gd name="T55" fmla="*/ 76 h 297"/>
              <a:gd name="T56" fmla="*/ 26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5" y="51"/>
                  <a:pt x="49" y="51"/>
                </a:cubicBezTo>
                <a:cubicBezTo>
                  <a:pt x="44" y="51"/>
                  <a:pt x="39" y="48"/>
                  <a:pt x="35" y="43"/>
                </a:cubicBezTo>
                <a:cubicBezTo>
                  <a:pt x="31" y="37"/>
                  <a:pt x="29" y="31"/>
                  <a:pt x="29" y="24"/>
                </a:cubicBezTo>
                <a:cubicBezTo>
                  <a:pt x="29" y="18"/>
                  <a:pt x="31" y="12"/>
                  <a:pt x="35" y="7"/>
                </a:cubicBezTo>
                <a:cubicBezTo>
                  <a:pt x="39" y="3"/>
                  <a:pt x="44" y="0"/>
                  <a:pt x="49" y="0"/>
                </a:cubicBezTo>
                <a:cubicBezTo>
                  <a:pt x="55" y="0"/>
                  <a:pt x="59" y="3"/>
                  <a:pt x="63" y="7"/>
                </a:cubicBezTo>
                <a:cubicBezTo>
                  <a:pt x="67" y="12"/>
                  <a:pt x="69" y="18"/>
                  <a:pt x="69" y="24"/>
                </a:cubicBezTo>
                <a:close/>
                <a:moveTo>
                  <a:pt x="98" y="169"/>
                </a:moveTo>
                <a:cubicBezTo>
                  <a:pt x="98" y="178"/>
                  <a:pt x="95" y="182"/>
                  <a:pt x="89" y="182"/>
                </a:cubicBezTo>
                <a:cubicBezTo>
                  <a:pt x="83" y="182"/>
                  <a:pt x="80" y="178"/>
                  <a:pt x="80" y="169"/>
                </a:cubicBezTo>
                <a:cubicBezTo>
                  <a:pt x="80" y="88"/>
                  <a:pt x="80" y="88"/>
                  <a:pt x="80" y="88"/>
                </a:cubicBezTo>
                <a:cubicBezTo>
                  <a:pt x="75" y="88"/>
                  <a:pt x="75" y="88"/>
                  <a:pt x="75" y="88"/>
                </a:cubicBezTo>
                <a:cubicBezTo>
                  <a:pt x="75" y="284"/>
                  <a:pt x="75" y="284"/>
                  <a:pt x="75" y="284"/>
                </a:cubicBezTo>
                <a:cubicBezTo>
                  <a:pt x="75" y="292"/>
                  <a:pt x="71" y="297"/>
                  <a:pt x="64"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3" y="297"/>
                  <a:pt x="35" y="297"/>
                </a:cubicBezTo>
                <a:cubicBezTo>
                  <a:pt x="27" y="297"/>
                  <a:pt x="24" y="292"/>
                  <a:pt x="24" y="284"/>
                </a:cubicBezTo>
                <a:cubicBezTo>
                  <a:pt x="24" y="88"/>
                  <a:pt x="24" y="88"/>
                  <a:pt x="24" y="88"/>
                </a:cubicBezTo>
                <a:cubicBezTo>
                  <a:pt x="19" y="88"/>
                  <a:pt x="19" y="88"/>
                  <a:pt x="19" y="88"/>
                </a:cubicBezTo>
                <a:cubicBezTo>
                  <a:pt x="19" y="169"/>
                  <a:pt x="19" y="169"/>
                  <a:pt x="19" y="169"/>
                </a:cubicBezTo>
                <a:cubicBezTo>
                  <a:pt x="19" y="178"/>
                  <a:pt x="16" y="182"/>
                  <a:pt x="10" y="182"/>
                </a:cubicBezTo>
                <a:cubicBezTo>
                  <a:pt x="3" y="182"/>
                  <a:pt x="0" y="178"/>
                  <a:pt x="0" y="169"/>
                </a:cubicBezTo>
                <a:cubicBezTo>
                  <a:pt x="0" y="76"/>
                  <a:pt x="0" y="76"/>
                  <a:pt x="0" y="76"/>
                </a:cubicBezTo>
                <a:cubicBezTo>
                  <a:pt x="0" y="61"/>
                  <a:pt x="9" y="53"/>
                  <a:pt x="26" y="53"/>
                </a:cubicBezTo>
                <a:cubicBezTo>
                  <a:pt x="73" y="53"/>
                  <a:pt x="73" y="53"/>
                  <a:pt x="73" y="53"/>
                </a:cubicBezTo>
                <a:cubicBezTo>
                  <a:pt x="90" y="53"/>
                  <a:pt x="98" y="61"/>
                  <a:pt x="98" y="76"/>
                </a:cubicBezTo>
                <a:lnTo>
                  <a:pt x="98" y="169"/>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49" name="Freeform 10"/>
          <p:cNvSpPr>
            <a:spLocks noEditPoints="1"/>
          </p:cNvSpPr>
          <p:nvPr/>
        </p:nvSpPr>
        <p:spPr bwMode="auto">
          <a:xfrm>
            <a:off x="1754028" y="1711993"/>
            <a:ext cx="234874" cy="547393"/>
          </a:xfrm>
          <a:custGeom>
            <a:avLst/>
            <a:gdLst>
              <a:gd name="T0" fmla="*/ 69 w 98"/>
              <a:gd name="T1" fmla="*/ 24 h 297"/>
              <a:gd name="T2" fmla="*/ 63 w 98"/>
              <a:gd name="T3" fmla="*/ 43 h 297"/>
              <a:gd name="T4" fmla="*/ 48 w 98"/>
              <a:gd name="T5" fmla="*/ 51 h 297"/>
              <a:gd name="T6" fmla="*/ 34 w 98"/>
              <a:gd name="T7" fmla="*/ 43 h 297"/>
              <a:gd name="T8" fmla="*/ 28 w 98"/>
              <a:gd name="T9" fmla="*/ 24 h 297"/>
              <a:gd name="T10" fmla="*/ 34 w 98"/>
              <a:gd name="T11" fmla="*/ 7 h 297"/>
              <a:gd name="T12" fmla="*/ 48 w 98"/>
              <a:gd name="T13" fmla="*/ 0 h 297"/>
              <a:gd name="T14" fmla="*/ 63 w 98"/>
              <a:gd name="T15" fmla="*/ 7 h 297"/>
              <a:gd name="T16" fmla="*/ 69 w 98"/>
              <a:gd name="T17" fmla="*/ 24 h 297"/>
              <a:gd name="T18" fmla="*/ 98 w 98"/>
              <a:gd name="T19" fmla="*/ 169 h 297"/>
              <a:gd name="T20" fmla="*/ 88 w 98"/>
              <a:gd name="T21" fmla="*/ 182 h 297"/>
              <a:gd name="T22" fmla="*/ 79 w 98"/>
              <a:gd name="T23" fmla="*/ 169 h 297"/>
              <a:gd name="T24" fmla="*/ 79 w 98"/>
              <a:gd name="T25" fmla="*/ 88 h 297"/>
              <a:gd name="T26" fmla="*/ 74 w 98"/>
              <a:gd name="T27" fmla="*/ 88 h 297"/>
              <a:gd name="T28" fmla="*/ 74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4 w 98"/>
              <a:gd name="T41" fmla="*/ 297 h 297"/>
              <a:gd name="T42" fmla="*/ 23 w 98"/>
              <a:gd name="T43" fmla="*/ 284 h 297"/>
              <a:gd name="T44" fmla="*/ 23 w 98"/>
              <a:gd name="T45" fmla="*/ 88 h 297"/>
              <a:gd name="T46" fmla="*/ 18 w 98"/>
              <a:gd name="T47" fmla="*/ 88 h 297"/>
              <a:gd name="T48" fmla="*/ 18 w 98"/>
              <a:gd name="T49" fmla="*/ 169 h 297"/>
              <a:gd name="T50" fmla="*/ 9 w 98"/>
              <a:gd name="T51" fmla="*/ 182 h 297"/>
              <a:gd name="T52" fmla="*/ 0 w 98"/>
              <a:gd name="T53" fmla="*/ 169 h 297"/>
              <a:gd name="T54" fmla="*/ 0 w 98"/>
              <a:gd name="T55" fmla="*/ 76 h 297"/>
              <a:gd name="T56" fmla="*/ 25 w 98"/>
              <a:gd name="T57" fmla="*/ 53 h 297"/>
              <a:gd name="T58" fmla="*/ 72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8" y="51"/>
                </a:cubicBezTo>
                <a:cubicBezTo>
                  <a:pt x="43" y="51"/>
                  <a:pt x="38" y="48"/>
                  <a:pt x="34" y="43"/>
                </a:cubicBezTo>
                <a:cubicBezTo>
                  <a:pt x="30" y="37"/>
                  <a:pt x="28" y="31"/>
                  <a:pt x="28" y="24"/>
                </a:cubicBezTo>
                <a:cubicBezTo>
                  <a:pt x="28" y="18"/>
                  <a:pt x="30" y="12"/>
                  <a:pt x="34" y="7"/>
                </a:cubicBezTo>
                <a:cubicBezTo>
                  <a:pt x="38" y="3"/>
                  <a:pt x="43" y="0"/>
                  <a:pt x="48" y="0"/>
                </a:cubicBezTo>
                <a:cubicBezTo>
                  <a:pt x="54" y="0"/>
                  <a:pt x="59" y="3"/>
                  <a:pt x="63" y="7"/>
                </a:cubicBezTo>
                <a:cubicBezTo>
                  <a:pt x="67" y="12"/>
                  <a:pt x="69" y="18"/>
                  <a:pt x="69" y="24"/>
                </a:cubicBezTo>
                <a:close/>
                <a:moveTo>
                  <a:pt x="98" y="169"/>
                </a:moveTo>
                <a:cubicBezTo>
                  <a:pt x="98" y="178"/>
                  <a:pt x="95" y="182"/>
                  <a:pt x="88" y="182"/>
                </a:cubicBezTo>
                <a:cubicBezTo>
                  <a:pt x="82" y="182"/>
                  <a:pt x="79" y="178"/>
                  <a:pt x="79" y="169"/>
                </a:cubicBezTo>
                <a:cubicBezTo>
                  <a:pt x="79" y="88"/>
                  <a:pt x="79" y="88"/>
                  <a:pt x="79" y="88"/>
                </a:cubicBezTo>
                <a:cubicBezTo>
                  <a:pt x="74" y="88"/>
                  <a:pt x="74" y="88"/>
                  <a:pt x="74" y="88"/>
                </a:cubicBezTo>
                <a:cubicBezTo>
                  <a:pt x="74" y="284"/>
                  <a:pt x="74" y="284"/>
                  <a:pt x="74" y="284"/>
                </a:cubicBezTo>
                <a:cubicBezTo>
                  <a:pt x="74" y="292"/>
                  <a:pt x="71" y="297"/>
                  <a:pt x="63" y="297"/>
                </a:cubicBezTo>
                <a:cubicBezTo>
                  <a:pt x="55" y="297"/>
                  <a:pt x="52" y="292"/>
                  <a:pt x="52" y="284"/>
                </a:cubicBezTo>
                <a:cubicBezTo>
                  <a:pt x="52" y="168"/>
                  <a:pt x="52" y="168"/>
                  <a:pt x="52" y="168"/>
                </a:cubicBezTo>
                <a:cubicBezTo>
                  <a:pt x="46" y="168"/>
                  <a:pt x="46" y="168"/>
                  <a:pt x="46" y="168"/>
                </a:cubicBezTo>
                <a:cubicBezTo>
                  <a:pt x="46" y="284"/>
                  <a:pt x="46" y="284"/>
                  <a:pt x="46" y="284"/>
                </a:cubicBezTo>
                <a:cubicBezTo>
                  <a:pt x="46" y="292"/>
                  <a:pt x="42" y="297"/>
                  <a:pt x="34" y="297"/>
                </a:cubicBezTo>
                <a:cubicBezTo>
                  <a:pt x="27" y="297"/>
                  <a:pt x="23" y="292"/>
                  <a:pt x="23" y="284"/>
                </a:cubicBezTo>
                <a:cubicBezTo>
                  <a:pt x="23" y="88"/>
                  <a:pt x="23" y="88"/>
                  <a:pt x="23" y="88"/>
                </a:cubicBezTo>
                <a:cubicBezTo>
                  <a:pt x="18" y="88"/>
                  <a:pt x="18" y="88"/>
                  <a:pt x="18" y="88"/>
                </a:cubicBezTo>
                <a:cubicBezTo>
                  <a:pt x="18" y="169"/>
                  <a:pt x="18" y="169"/>
                  <a:pt x="18" y="169"/>
                </a:cubicBezTo>
                <a:cubicBezTo>
                  <a:pt x="18" y="178"/>
                  <a:pt x="15" y="182"/>
                  <a:pt x="9" y="182"/>
                </a:cubicBezTo>
                <a:cubicBezTo>
                  <a:pt x="3" y="182"/>
                  <a:pt x="0" y="178"/>
                  <a:pt x="0" y="169"/>
                </a:cubicBezTo>
                <a:cubicBezTo>
                  <a:pt x="0" y="76"/>
                  <a:pt x="0" y="76"/>
                  <a:pt x="0" y="76"/>
                </a:cubicBezTo>
                <a:cubicBezTo>
                  <a:pt x="0" y="61"/>
                  <a:pt x="8" y="53"/>
                  <a:pt x="25" y="53"/>
                </a:cubicBezTo>
                <a:cubicBezTo>
                  <a:pt x="72" y="53"/>
                  <a:pt x="72" y="53"/>
                  <a:pt x="72" y="53"/>
                </a:cubicBezTo>
                <a:cubicBezTo>
                  <a:pt x="89" y="53"/>
                  <a:pt x="98" y="61"/>
                  <a:pt x="98" y="76"/>
                </a:cubicBezTo>
                <a:lnTo>
                  <a:pt x="98" y="169"/>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50" name="Freeform 11"/>
          <p:cNvSpPr>
            <a:spLocks noEditPoints="1"/>
          </p:cNvSpPr>
          <p:nvPr/>
        </p:nvSpPr>
        <p:spPr bwMode="auto">
          <a:xfrm>
            <a:off x="2168922"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51" name="Freeform 12"/>
          <p:cNvSpPr>
            <a:spLocks noEditPoints="1"/>
          </p:cNvSpPr>
          <p:nvPr/>
        </p:nvSpPr>
        <p:spPr bwMode="auto">
          <a:xfrm>
            <a:off x="2713209"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0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2" y="152"/>
                  <a:pt x="7" y="152"/>
                </a:cubicBezTo>
                <a:cubicBezTo>
                  <a:pt x="2" y="152"/>
                  <a:pt x="0" y="149"/>
                  <a:pt x="0" y="142"/>
                </a:cubicBezTo>
                <a:cubicBezTo>
                  <a:pt x="0" y="64"/>
                  <a:pt x="0" y="64"/>
                  <a:pt x="0" y="64"/>
                </a:cubicBezTo>
                <a:cubicBezTo>
                  <a:pt x="0" y="51"/>
                  <a:pt x="7" y="45"/>
                  <a:pt x="21" y="45"/>
                </a:cubicBezTo>
                <a:cubicBezTo>
                  <a:pt x="60" y="45"/>
                  <a:pt x="60" y="45"/>
                  <a:pt x="60" y="45"/>
                </a:cubicBezTo>
                <a:cubicBezTo>
                  <a:pt x="75" y="45"/>
                  <a:pt x="82" y="51"/>
                  <a:pt x="82" y="64"/>
                </a:cubicBezTo>
                <a:lnTo>
                  <a:pt x="82" y="142"/>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52" name="Freeform 13"/>
          <p:cNvSpPr>
            <a:spLocks noEditPoints="1"/>
          </p:cNvSpPr>
          <p:nvPr/>
        </p:nvSpPr>
        <p:spPr bwMode="auto">
          <a:xfrm>
            <a:off x="1526187" y="1425759"/>
            <a:ext cx="198031" cy="457926"/>
          </a:xfrm>
          <a:custGeom>
            <a:avLst/>
            <a:gdLst>
              <a:gd name="T0" fmla="*/ 58 w 82"/>
              <a:gd name="T1" fmla="*/ 20 h 249"/>
              <a:gd name="T2" fmla="*/ 53 w 82"/>
              <a:gd name="T3" fmla="*/ 36 h 249"/>
              <a:gd name="T4" fmla="*/ 41 w 82"/>
              <a:gd name="T5" fmla="*/ 42 h 249"/>
              <a:gd name="T6" fmla="*/ 29 w 82"/>
              <a:gd name="T7" fmla="*/ 36 h 249"/>
              <a:gd name="T8" fmla="*/ 24 w 82"/>
              <a:gd name="T9" fmla="*/ 20 h 249"/>
              <a:gd name="T10" fmla="*/ 29 w 82"/>
              <a:gd name="T11" fmla="*/ 6 h 249"/>
              <a:gd name="T12" fmla="*/ 41 w 82"/>
              <a:gd name="T13" fmla="*/ 0 h 249"/>
              <a:gd name="T14" fmla="*/ 53 w 82"/>
              <a:gd name="T15" fmla="*/ 6 h 249"/>
              <a:gd name="T16" fmla="*/ 58 w 82"/>
              <a:gd name="T17" fmla="*/ 20 h 249"/>
              <a:gd name="T18" fmla="*/ 82 w 82"/>
              <a:gd name="T19" fmla="*/ 142 h 249"/>
              <a:gd name="T20" fmla="*/ 75 w 82"/>
              <a:gd name="T21" fmla="*/ 152 h 249"/>
              <a:gd name="T22" fmla="*/ 67 w 82"/>
              <a:gd name="T23" fmla="*/ 142 h 249"/>
              <a:gd name="T24" fmla="*/ 67 w 82"/>
              <a:gd name="T25" fmla="*/ 74 h 249"/>
              <a:gd name="T26" fmla="*/ 63 w 82"/>
              <a:gd name="T27" fmla="*/ 74 h 249"/>
              <a:gd name="T28" fmla="*/ 63 w 82"/>
              <a:gd name="T29" fmla="*/ 239 h 249"/>
              <a:gd name="T30" fmla="*/ 53 w 82"/>
              <a:gd name="T31" fmla="*/ 249 h 249"/>
              <a:gd name="T32" fmla="*/ 44 w 82"/>
              <a:gd name="T33" fmla="*/ 239 h 249"/>
              <a:gd name="T34" fmla="*/ 44 w 82"/>
              <a:gd name="T35" fmla="*/ 141 h 249"/>
              <a:gd name="T36" fmla="*/ 39 w 82"/>
              <a:gd name="T37" fmla="*/ 141 h 249"/>
              <a:gd name="T38" fmla="*/ 39 w 82"/>
              <a:gd name="T39" fmla="*/ 239 h 249"/>
              <a:gd name="T40" fmla="*/ 29 w 82"/>
              <a:gd name="T41" fmla="*/ 249 h 249"/>
              <a:gd name="T42" fmla="*/ 20 w 82"/>
              <a:gd name="T43" fmla="*/ 239 h 249"/>
              <a:gd name="T44" fmla="*/ 20 w 82"/>
              <a:gd name="T45" fmla="*/ 74 h 249"/>
              <a:gd name="T46" fmla="*/ 16 w 82"/>
              <a:gd name="T47" fmla="*/ 74 h 249"/>
              <a:gd name="T48" fmla="*/ 16 w 82"/>
              <a:gd name="T49" fmla="*/ 142 h 249"/>
              <a:gd name="T50" fmla="*/ 8 w 82"/>
              <a:gd name="T51" fmla="*/ 152 h 249"/>
              <a:gd name="T52" fmla="*/ 0 w 82"/>
              <a:gd name="T53" fmla="*/ 142 h 249"/>
              <a:gd name="T54" fmla="*/ 0 w 82"/>
              <a:gd name="T55" fmla="*/ 64 h 249"/>
              <a:gd name="T56" fmla="*/ 22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8" y="20"/>
                </a:moveTo>
                <a:cubicBezTo>
                  <a:pt x="58" y="26"/>
                  <a:pt x="56" y="31"/>
                  <a:pt x="53" y="36"/>
                </a:cubicBezTo>
                <a:cubicBezTo>
                  <a:pt x="50" y="40"/>
                  <a:pt x="46" y="42"/>
                  <a:pt x="41" y="42"/>
                </a:cubicBezTo>
                <a:cubicBezTo>
                  <a:pt x="36" y="42"/>
                  <a:pt x="32" y="40"/>
                  <a:pt x="29" y="36"/>
                </a:cubicBezTo>
                <a:cubicBezTo>
                  <a:pt x="26" y="31"/>
                  <a:pt x="24" y="26"/>
                  <a:pt x="24" y="20"/>
                </a:cubicBezTo>
                <a:cubicBezTo>
                  <a:pt x="24" y="15"/>
                  <a:pt x="26" y="10"/>
                  <a:pt x="29" y="6"/>
                </a:cubicBezTo>
                <a:cubicBezTo>
                  <a:pt x="32" y="2"/>
                  <a:pt x="36" y="0"/>
                  <a:pt x="41" y="0"/>
                </a:cubicBezTo>
                <a:cubicBezTo>
                  <a:pt x="46" y="0"/>
                  <a:pt x="50" y="2"/>
                  <a:pt x="53" y="6"/>
                </a:cubicBezTo>
                <a:cubicBezTo>
                  <a:pt x="56" y="10"/>
                  <a:pt x="58" y="15"/>
                  <a:pt x="58" y="20"/>
                </a:cubicBezTo>
                <a:close/>
                <a:moveTo>
                  <a:pt x="82" y="142"/>
                </a:moveTo>
                <a:cubicBezTo>
                  <a:pt x="82" y="149"/>
                  <a:pt x="80" y="152"/>
                  <a:pt x="75" y="152"/>
                </a:cubicBezTo>
                <a:cubicBezTo>
                  <a:pt x="69" y="152"/>
                  <a:pt x="67" y="149"/>
                  <a:pt x="67" y="142"/>
                </a:cubicBezTo>
                <a:cubicBezTo>
                  <a:pt x="67" y="74"/>
                  <a:pt x="67" y="74"/>
                  <a:pt x="67" y="74"/>
                </a:cubicBezTo>
                <a:cubicBezTo>
                  <a:pt x="63" y="74"/>
                  <a:pt x="63" y="74"/>
                  <a:pt x="63" y="74"/>
                </a:cubicBezTo>
                <a:cubicBezTo>
                  <a:pt x="63" y="239"/>
                  <a:pt x="63" y="239"/>
                  <a:pt x="63" y="239"/>
                </a:cubicBezTo>
                <a:cubicBezTo>
                  <a:pt x="63" y="245"/>
                  <a:pt x="60" y="249"/>
                  <a:pt x="53" y="249"/>
                </a:cubicBezTo>
                <a:cubicBezTo>
                  <a:pt x="47" y="249"/>
                  <a:pt x="44" y="245"/>
                  <a:pt x="44" y="239"/>
                </a:cubicBezTo>
                <a:cubicBezTo>
                  <a:pt x="44" y="141"/>
                  <a:pt x="44" y="141"/>
                  <a:pt x="44" y="141"/>
                </a:cubicBezTo>
                <a:cubicBezTo>
                  <a:pt x="39" y="141"/>
                  <a:pt x="39" y="141"/>
                  <a:pt x="39" y="141"/>
                </a:cubicBezTo>
                <a:cubicBezTo>
                  <a:pt x="39" y="239"/>
                  <a:pt x="39" y="239"/>
                  <a:pt x="39" y="239"/>
                </a:cubicBezTo>
                <a:cubicBezTo>
                  <a:pt x="39" y="245"/>
                  <a:pt x="36" y="249"/>
                  <a:pt x="29" y="249"/>
                </a:cubicBezTo>
                <a:cubicBezTo>
                  <a:pt x="23" y="249"/>
                  <a:pt x="20" y="245"/>
                  <a:pt x="20" y="239"/>
                </a:cubicBezTo>
                <a:cubicBezTo>
                  <a:pt x="20" y="74"/>
                  <a:pt x="20" y="74"/>
                  <a:pt x="20" y="74"/>
                </a:cubicBezTo>
                <a:cubicBezTo>
                  <a:pt x="16" y="74"/>
                  <a:pt x="16" y="74"/>
                  <a:pt x="16" y="74"/>
                </a:cubicBezTo>
                <a:cubicBezTo>
                  <a:pt x="16" y="142"/>
                  <a:pt x="16" y="142"/>
                  <a:pt x="16" y="142"/>
                </a:cubicBezTo>
                <a:cubicBezTo>
                  <a:pt x="16" y="149"/>
                  <a:pt x="13" y="152"/>
                  <a:pt x="8" y="152"/>
                </a:cubicBezTo>
                <a:cubicBezTo>
                  <a:pt x="3" y="152"/>
                  <a:pt x="0" y="149"/>
                  <a:pt x="0" y="142"/>
                </a:cubicBezTo>
                <a:cubicBezTo>
                  <a:pt x="0" y="64"/>
                  <a:pt x="0" y="64"/>
                  <a:pt x="0" y="64"/>
                </a:cubicBezTo>
                <a:cubicBezTo>
                  <a:pt x="0" y="51"/>
                  <a:pt x="7" y="45"/>
                  <a:pt x="22" y="45"/>
                </a:cubicBezTo>
                <a:cubicBezTo>
                  <a:pt x="61" y="45"/>
                  <a:pt x="61" y="45"/>
                  <a:pt x="61" y="45"/>
                </a:cubicBezTo>
                <a:cubicBezTo>
                  <a:pt x="75" y="45"/>
                  <a:pt x="82" y="51"/>
                  <a:pt x="82" y="64"/>
                </a:cubicBezTo>
                <a:lnTo>
                  <a:pt x="82" y="142"/>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53" name="Freeform 14"/>
          <p:cNvSpPr>
            <a:spLocks noEditPoints="1"/>
          </p:cNvSpPr>
          <p:nvPr/>
        </p:nvSpPr>
        <p:spPr bwMode="auto">
          <a:xfrm>
            <a:off x="3264528"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92D050"/>
          </a:solidFill>
          <a:ln>
            <a:noFill/>
          </a:ln>
        </p:spPr>
        <p:txBody>
          <a:bodyPr vert="horz" wrap="square" lIns="77770" tIns="38885" rIns="77770" bIns="38885" numCol="1" anchor="t" anchorCtr="0" compatLnSpc="1"/>
          <a:lstStyle/>
          <a:p>
            <a:endParaRPr lang="en-US"/>
          </a:p>
        </p:txBody>
      </p:sp>
      <p:sp>
        <p:nvSpPr>
          <p:cNvPr id="71" name="Freeform 15"/>
          <p:cNvSpPr>
            <a:spLocks noEditPoints="1"/>
          </p:cNvSpPr>
          <p:nvPr/>
        </p:nvSpPr>
        <p:spPr bwMode="auto">
          <a:xfrm>
            <a:off x="2420674" y="1190541"/>
            <a:ext cx="159651"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74" name="Freeform 16"/>
          <p:cNvSpPr>
            <a:spLocks noEditPoints="1"/>
          </p:cNvSpPr>
          <p:nvPr/>
        </p:nvSpPr>
        <p:spPr bwMode="auto">
          <a:xfrm>
            <a:off x="2960741"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75" name="Freeform 17"/>
          <p:cNvSpPr>
            <a:spLocks noEditPoints="1"/>
          </p:cNvSpPr>
          <p:nvPr/>
        </p:nvSpPr>
        <p:spPr bwMode="auto">
          <a:xfrm>
            <a:off x="3493775"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76" name="Freeform 18"/>
          <p:cNvSpPr>
            <a:spLocks noEditPoints="1"/>
          </p:cNvSpPr>
          <p:nvPr/>
        </p:nvSpPr>
        <p:spPr bwMode="auto">
          <a:xfrm>
            <a:off x="1872167" y="1190541"/>
            <a:ext cx="161189" cy="373169"/>
          </a:xfrm>
          <a:custGeom>
            <a:avLst/>
            <a:gdLst>
              <a:gd name="T0" fmla="*/ 47 w 67"/>
              <a:gd name="T1" fmla="*/ 17 h 203"/>
              <a:gd name="T2" fmla="*/ 43 w 67"/>
              <a:gd name="T3" fmla="*/ 29 h 203"/>
              <a:gd name="T4" fmla="*/ 33 w 67"/>
              <a:gd name="T5" fmla="*/ 35 h 203"/>
              <a:gd name="T6" fmla="*/ 24 w 67"/>
              <a:gd name="T7" fmla="*/ 29 h 203"/>
              <a:gd name="T8" fmla="*/ 20 w 67"/>
              <a:gd name="T9" fmla="*/ 17 h 203"/>
              <a:gd name="T10" fmla="*/ 24 w 67"/>
              <a:gd name="T11" fmla="*/ 5 h 203"/>
              <a:gd name="T12" fmla="*/ 33 w 67"/>
              <a:gd name="T13" fmla="*/ 0 h 203"/>
              <a:gd name="T14" fmla="*/ 43 w 67"/>
              <a:gd name="T15" fmla="*/ 5 h 203"/>
              <a:gd name="T16" fmla="*/ 47 w 67"/>
              <a:gd name="T17" fmla="*/ 17 h 203"/>
              <a:gd name="T18" fmla="*/ 67 w 67"/>
              <a:gd name="T19" fmla="*/ 116 h 203"/>
              <a:gd name="T20" fmla="*/ 60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1 w 67"/>
              <a:gd name="T37" fmla="*/ 115 h 203"/>
              <a:gd name="T38" fmla="*/ 31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6 w 67"/>
              <a:gd name="T51" fmla="*/ 124 h 203"/>
              <a:gd name="T52" fmla="*/ 0 w 67"/>
              <a:gd name="T53" fmla="*/ 116 h 203"/>
              <a:gd name="T54" fmla="*/ 0 w 67"/>
              <a:gd name="T55" fmla="*/ 52 h 203"/>
              <a:gd name="T56" fmla="*/ 17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0" y="33"/>
                  <a:pt x="37" y="35"/>
                  <a:pt x="33" y="35"/>
                </a:cubicBezTo>
                <a:cubicBezTo>
                  <a:pt x="30" y="35"/>
                  <a:pt x="26" y="33"/>
                  <a:pt x="24" y="29"/>
                </a:cubicBezTo>
                <a:cubicBezTo>
                  <a:pt x="21" y="26"/>
                  <a:pt x="20" y="21"/>
                  <a:pt x="20" y="17"/>
                </a:cubicBezTo>
                <a:cubicBezTo>
                  <a:pt x="20" y="12"/>
                  <a:pt x="21" y="8"/>
                  <a:pt x="24" y="5"/>
                </a:cubicBezTo>
                <a:cubicBezTo>
                  <a:pt x="26" y="2"/>
                  <a:pt x="29" y="0"/>
                  <a:pt x="33" y="0"/>
                </a:cubicBezTo>
                <a:cubicBezTo>
                  <a:pt x="37" y="0"/>
                  <a:pt x="40" y="2"/>
                  <a:pt x="43" y="5"/>
                </a:cubicBezTo>
                <a:cubicBezTo>
                  <a:pt x="46" y="8"/>
                  <a:pt x="47" y="12"/>
                  <a:pt x="47" y="17"/>
                </a:cubicBezTo>
                <a:close/>
                <a:moveTo>
                  <a:pt x="67" y="116"/>
                </a:moveTo>
                <a:cubicBezTo>
                  <a:pt x="67" y="121"/>
                  <a:pt x="65" y="124"/>
                  <a:pt x="60" y="124"/>
                </a:cubicBezTo>
                <a:cubicBezTo>
                  <a:pt x="56" y="124"/>
                  <a:pt x="54" y="121"/>
                  <a:pt x="54" y="116"/>
                </a:cubicBezTo>
                <a:cubicBezTo>
                  <a:pt x="54" y="60"/>
                  <a:pt x="54" y="60"/>
                  <a:pt x="54" y="60"/>
                </a:cubicBezTo>
                <a:cubicBezTo>
                  <a:pt x="51" y="60"/>
                  <a:pt x="51" y="60"/>
                  <a:pt x="51" y="60"/>
                </a:cubicBezTo>
                <a:cubicBezTo>
                  <a:pt x="51" y="194"/>
                  <a:pt x="51" y="194"/>
                  <a:pt x="51" y="194"/>
                </a:cubicBezTo>
                <a:cubicBezTo>
                  <a:pt x="51" y="200"/>
                  <a:pt x="48" y="203"/>
                  <a:pt x="43" y="203"/>
                </a:cubicBezTo>
                <a:cubicBezTo>
                  <a:pt x="38" y="203"/>
                  <a:pt x="36" y="200"/>
                  <a:pt x="36" y="194"/>
                </a:cubicBezTo>
                <a:cubicBezTo>
                  <a:pt x="36" y="115"/>
                  <a:pt x="36" y="115"/>
                  <a:pt x="36" y="115"/>
                </a:cubicBezTo>
                <a:cubicBezTo>
                  <a:pt x="31" y="115"/>
                  <a:pt x="31" y="115"/>
                  <a:pt x="31" y="115"/>
                </a:cubicBezTo>
                <a:cubicBezTo>
                  <a:pt x="31" y="194"/>
                  <a:pt x="31" y="194"/>
                  <a:pt x="31" y="194"/>
                </a:cubicBezTo>
                <a:cubicBezTo>
                  <a:pt x="31" y="200"/>
                  <a:pt x="29" y="203"/>
                  <a:pt x="24" y="203"/>
                </a:cubicBezTo>
                <a:cubicBezTo>
                  <a:pt x="18" y="203"/>
                  <a:pt x="16" y="200"/>
                  <a:pt x="16" y="194"/>
                </a:cubicBezTo>
                <a:cubicBezTo>
                  <a:pt x="16" y="60"/>
                  <a:pt x="16" y="60"/>
                  <a:pt x="16" y="60"/>
                </a:cubicBezTo>
                <a:cubicBezTo>
                  <a:pt x="13" y="60"/>
                  <a:pt x="13" y="60"/>
                  <a:pt x="13" y="60"/>
                </a:cubicBezTo>
                <a:cubicBezTo>
                  <a:pt x="13" y="116"/>
                  <a:pt x="13" y="116"/>
                  <a:pt x="13" y="116"/>
                </a:cubicBezTo>
                <a:cubicBezTo>
                  <a:pt x="13" y="121"/>
                  <a:pt x="11" y="124"/>
                  <a:pt x="6" y="124"/>
                </a:cubicBezTo>
                <a:cubicBezTo>
                  <a:pt x="2" y="124"/>
                  <a:pt x="0" y="121"/>
                  <a:pt x="0" y="116"/>
                </a:cubicBezTo>
                <a:cubicBezTo>
                  <a:pt x="0" y="52"/>
                  <a:pt x="0" y="52"/>
                  <a:pt x="0" y="52"/>
                </a:cubicBezTo>
                <a:cubicBezTo>
                  <a:pt x="0" y="42"/>
                  <a:pt x="6" y="36"/>
                  <a:pt x="17"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77" name="Freeform 19"/>
          <p:cNvSpPr>
            <a:spLocks noEditPoints="1"/>
          </p:cNvSpPr>
          <p:nvPr/>
        </p:nvSpPr>
        <p:spPr bwMode="auto">
          <a:xfrm>
            <a:off x="1339132"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5 w 67"/>
              <a:gd name="T23" fmla="*/ 116 h 203"/>
              <a:gd name="T24" fmla="*/ 55 w 67"/>
              <a:gd name="T25" fmla="*/ 60 h 203"/>
              <a:gd name="T26" fmla="*/ 51 w 67"/>
              <a:gd name="T27" fmla="*/ 60 h 203"/>
              <a:gd name="T28" fmla="*/ 51 w 67"/>
              <a:gd name="T29" fmla="*/ 194 h 203"/>
              <a:gd name="T30" fmla="*/ 44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5" y="121"/>
                  <a:pt x="55" y="116"/>
                </a:cubicBezTo>
                <a:cubicBezTo>
                  <a:pt x="55" y="60"/>
                  <a:pt x="55" y="60"/>
                  <a:pt x="55" y="60"/>
                </a:cubicBezTo>
                <a:cubicBezTo>
                  <a:pt x="51" y="60"/>
                  <a:pt x="51" y="60"/>
                  <a:pt x="51" y="60"/>
                </a:cubicBezTo>
                <a:cubicBezTo>
                  <a:pt x="51" y="194"/>
                  <a:pt x="51" y="194"/>
                  <a:pt x="51" y="194"/>
                </a:cubicBezTo>
                <a:cubicBezTo>
                  <a:pt x="51" y="200"/>
                  <a:pt x="49" y="203"/>
                  <a:pt x="44"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78" name="Freeform 20"/>
          <p:cNvSpPr>
            <a:spLocks noEditPoints="1"/>
          </p:cNvSpPr>
          <p:nvPr/>
        </p:nvSpPr>
        <p:spPr bwMode="auto">
          <a:xfrm>
            <a:off x="1130980" y="985075"/>
            <a:ext cx="148907" cy="348448"/>
          </a:xfrm>
          <a:custGeom>
            <a:avLst/>
            <a:gdLst>
              <a:gd name="T0" fmla="*/ 44 w 62"/>
              <a:gd name="T1" fmla="*/ 15 h 189"/>
              <a:gd name="T2" fmla="*/ 40 w 62"/>
              <a:gd name="T3" fmla="*/ 27 h 189"/>
              <a:gd name="T4" fmla="*/ 31 w 62"/>
              <a:gd name="T5" fmla="*/ 32 h 189"/>
              <a:gd name="T6" fmla="*/ 22 w 62"/>
              <a:gd name="T7" fmla="*/ 27 h 189"/>
              <a:gd name="T8" fmla="*/ 18 w 62"/>
              <a:gd name="T9" fmla="*/ 15 h 189"/>
              <a:gd name="T10" fmla="*/ 22 w 62"/>
              <a:gd name="T11" fmla="*/ 4 h 189"/>
              <a:gd name="T12" fmla="*/ 31 w 62"/>
              <a:gd name="T13" fmla="*/ 0 h 189"/>
              <a:gd name="T14" fmla="*/ 40 w 62"/>
              <a:gd name="T15" fmla="*/ 4 h 189"/>
              <a:gd name="T16" fmla="*/ 44 w 62"/>
              <a:gd name="T17" fmla="*/ 15 h 189"/>
              <a:gd name="T18" fmla="*/ 62 w 62"/>
              <a:gd name="T19" fmla="*/ 108 h 189"/>
              <a:gd name="T20" fmla="*/ 56 w 62"/>
              <a:gd name="T21" fmla="*/ 116 h 189"/>
              <a:gd name="T22" fmla="*/ 51 w 62"/>
              <a:gd name="T23" fmla="*/ 108 h 189"/>
              <a:gd name="T24" fmla="*/ 51 w 62"/>
              <a:gd name="T25" fmla="*/ 56 h 189"/>
              <a:gd name="T26" fmla="*/ 48 w 62"/>
              <a:gd name="T27" fmla="*/ 56 h 189"/>
              <a:gd name="T28" fmla="*/ 48 w 62"/>
              <a:gd name="T29" fmla="*/ 181 h 189"/>
              <a:gd name="T30" fmla="*/ 40 w 62"/>
              <a:gd name="T31" fmla="*/ 189 h 189"/>
              <a:gd name="T32" fmla="*/ 33 w 62"/>
              <a:gd name="T33" fmla="*/ 181 h 189"/>
              <a:gd name="T34" fmla="*/ 33 w 62"/>
              <a:gd name="T35" fmla="*/ 107 h 189"/>
              <a:gd name="T36" fmla="*/ 29 w 62"/>
              <a:gd name="T37" fmla="*/ 107 h 189"/>
              <a:gd name="T38" fmla="*/ 29 w 62"/>
              <a:gd name="T39" fmla="*/ 181 h 189"/>
              <a:gd name="T40" fmla="*/ 22 w 62"/>
              <a:gd name="T41" fmla="*/ 189 h 189"/>
              <a:gd name="T42" fmla="*/ 15 w 62"/>
              <a:gd name="T43" fmla="*/ 181 h 189"/>
              <a:gd name="T44" fmla="*/ 15 w 62"/>
              <a:gd name="T45" fmla="*/ 56 h 189"/>
              <a:gd name="T46" fmla="*/ 12 w 62"/>
              <a:gd name="T47" fmla="*/ 56 h 189"/>
              <a:gd name="T48" fmla="*/ 12 w 62"/>
              <a:gd name="T49" fmla="*/ 108 h 189"/>
              <a:gd name="T50" fmla="*/ 6 w 62"/>
              <a:gd name="T51" fmla="*/ 116 h 189"/>
              <a:gd name="T52" fmla="*/ 0 w 62"/>
              <a:gd name="T53" fmla="*/ 108 h 189"/>
              <a:gd name="T54" fmla="*/ 0 w 62"/>
              <a:gd name="T55" fmla="*/ 48 h 189"/>
              <a:gd name="T56" fmla="*/ 16 w 62"/>
              <a:gd name="T57" fmla="*/ 33 h 189"/>
              <a:gd name="T58" fmla="*/ 46 w 62"/>
              <a:gd name="T59" fmla="*/ 33 h 189"/>
              <a:gd name="T60" fmla="*/ 62 w 62"/>
              <a:gd name="T61" fmla="*/ 48 h 189"/>
              <a:gd name="T62" fmla="*/ 62 w 62"/>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189">
                <a:moveTo>
                  <a:pt x="44" y="15"/>
                </a:moveTo>
                <a:cubicBezTo>
                  <a:pt x="44" y="19"/>
                  <a:pt x="43" y="23"/>
                  <a:pt x="40" y="27"/>
                </a:cubicBezTo>
                <a:cubicBezTo>
                  <a:pt x="37" y="30"/>
                  <a:pt x="35" y="32"/>
                  <a:pt x="31" y="32"/>
                </a:cubicBezTo>
                <a:cubicBezTo>
                  <a:pt x="27" y="32"/>
                  <a:pt x="24" y="30"/>
                  <a:pt x="22" y="27"/>
                </a:cubicBezTo>
                <a:cubicBezTo>
                  <a:pt x="19" y="23"/>
                  <a:pt x="18" y="19"/>
                  <a:pt x="18" y="15"/>
                </a:cubicBezTo>
                <a:cubicBezTo>
                  <a:pt x="18" y="11"/>
                  <a:pt x="19" y="7"/>
                  <a:pt x="22" y="4"/>
                </a:cubicBezTo>
                <a:cubicBezTo>
                  <a:pt x="24" y="1"/>
                  <a:pt x="27" y="0"/>
                  <a:pt x="31" y="0"/>
                </a:cubicBezTo>
                <a:cubicBezTo>
                  <a:pt x="35" y="0"/>
                  <a:pt x="37" y="1"/>
                  <a:pt x="40" y="4"/>
                </a:cubicBezTo>
                <a:cubicBezTo>
                  <a:pt x="43" y="7"/>
                  <a:pt x="44" y="11"/>
                  <a:pt x="44" y="15"/>
                </a:cubicBezTo>
                <a:close/>
                <a:moveTo>
                  <a:pt x="62" y="108"/>
                </a:moveTo>
                <a:cubicBezTo>
                  <a:pt x="62" y="113"/>
                  <a:pt x="60" y="116"/>
                  <a:pt x="56" y="116"/>
                </a:cubicBezTo>
                <a:cubicBezTo>
                  <a:pt x="52" y="116"/>
                  <a:pt x="51" y="113"/>
                  <a:pt x="51" y="108"/>
                </a:cubicBezTo>
                <a:cubicBezTo>
                  <a:pt x="51" y="56"/>
                  <a:pt x="51" y="56"/>
                  <a:pt x="51" y="56"/>
                </a:cubicBezTo>
                <a:cubicBezTo>
                  <a:pt x="48" y="56"/>
                  <a:pt x="48" y="56"/>
                  <a:pt x="48" y="56"/>
                </a:cubicBezTo>
                <a:cubicBezTo>
                  <a:pt x="48" y="181"/>
                  <a:pt x="48" y="181"/>
                  <a:pt x="48" y="181"/>
                </a:cubicBezTo>
                <a:cubicBezTo>
                  <a:pt x="48" y="186"/>
                  <a:pt x="45" y="189"/>
                  <a:pt x="40" y="189"/>
                </a:cubicBezTo>
                <a:cubicBezTo>
                  <a:pt x="35" y="189"/>
                  <a:pt x="33" y="186"/>
                  <a:pt x="33" y="181"/>
                </a:cubicBezTo>
                <a:cubicBezTo>
                  <a:pt x="33" y="107"/>
                  <a:pt x="33" y="107"/>
                  <a:pt x="33" y="107"/>
                </a:cubicBezTo>
                <a:cubicBezTo>
                  <a:pt x="29" y="107"/>
                  <a:pt x="29" y="107"/>
                  <a:pt x="29" y="107"/>
                </a:cubicBezTo>
                <a:cubicBezTo>
                  <a:pt x="29" y="181"/>
                  <a:pt x="29" y="181"/>
                  <a:pt x="29" y="181"/>
                </a:cubicBezTo>
                <a:cubicBezTo>
                  <a:pt x="29"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5" y="33"/>
                  <a:pt x="16" y="33"/>
                </a:cubicBezTo>
                <a:cubicBezTo>
                  <a:pt x="46" y="33"/>
                  <a:pt x="46" y="33"/>
                  <a:pt x="46" y="33"/>
                </a:cubicBezTo>
                <a:cubicBezTo>
                  <a:pt x="57" y="33"/>
                  <a:pt x="62" y="38"/>
                  <a:pt x="62" y="48"/>
                </a:cubicBezTo>
                <a:lnTo>
                  <a:pt x="62" y="108"/>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79" name="Freeform 21"/>
          <p:cNvSpPr>
            <a:spLocks noEditPoints="1"/>
          </p:cNvSpPr>
          <p:nvPr/>
        </p:nvSpPr>
        <p:spPr bwMode="auto">
          <a:xfrm>
            <a:off x="1649954" y="985075"/>
            <a:ext cx="151975" cy="348448"/>
          </a:xfrm>
          <a:custGeom>
            <a:avLst/>
            <a:gdLst>
              <a:gd name="T0" fmla="*/ 45 w 63"/>
              <a:gd name="T1" fmla="*/ 15 h 189"/>
              <a:gd name="T2" fmla="*/ 41 w 63"/>
              <a:gd name="T3" fmla="*/ 27 h 189"/>
              <a:gd name="T4" fmla="*/ 32 w 63"/>
              <a:gd name="T5" fmla="*/ 32 h 189"/>
              <a:gd name="T6" fmla="*/ 23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3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3"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3"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80" name="Freeform 22"/>
          <p:cNvSpPr>
            <a:spLocks noEditPoints="1"/>
          </p:cNvSpPr>
          <p:nvPr/>
        </p:nvSpPr>
        <p:spPr bwMode="auto">
          <a:xfrm>
            <a:off x="2177364" y="985075"/>
            <a:ext cx="151975" cy="348448"/>
          </a:xfrm>
          <a:custGeom>
            <a:avLst/>
            <a:gdLst>
              <a:gd name="T0" fmla="*/ 44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81" name="Freeform 23"/>
          <p:cNvSpPr>
            <a:spLocks noEditPoints="1"/>
          </p:cNvSpPr>
          <p:nvPr/>
        </p:nvSpPr>
        <p:spPr bwMode="auto">
          <a:xfrm>
            <a:off x="2682268" y="985075"/>
            <a:ext cx="150441" cy="348448"/>
          </a:xfrm>
          <a:custGeom>
            <a:avLst/>
            <a:gdLst>
              <a:gd name="T0" fmla="*/ 44 w 63"/>
              <a:gd name="T1" fmla="*/ 15 h 189"/>
              <a:gd name="T2" fmla="*/ 41 w 63"/>
              <a:gd name="T3" fmla="*/ 27 h 189"/>
              <a:gd name="T4" fmla="*/ 31 w 63"/>
              <a:gd name="T5" fmla="*/ 32 h 189"/>
              <a:gd name="T6" fmla="*/ 22 w 63"/>
              <a:gd name="T7" fmla="*/ 27 h 189"/>
              <a:gd name="T8" fmla="*/ 19 w 63"/>
              <a:gd name="T9" fmla="*/ 15 h 189"/>
              <a:gd name="T10" fmla="*/ 22 w 63"/>
              <a:gd name="T11" fmla="*/ 4 h 189"/>
              <a:gd name="T12" fmla="*/ 31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1" y="32"/>
                </a:cubicBezTo>
                <a:cubicBezTo>
                  <a:pt x="28" y="32"/>
                  <a:pt x="25" y="30"/>
                  <a:pt x="22" y="27"/>
                </a:cubicBezTo>
                <a:cubicBezTo>
                  <a:pt x="20" y="23"/>
                  <a:pt x="19" y="19"/>
                  <a:pt x="19" y="15"/>
                </a:cubicBezTo>
                <a:cubicBezTo>
                  <a:pt x="19" y="11"/>
                  <a:pt x="20" y="7"/>
                  <a:pt x="22" y="4"/>
                </a:cubicBezTo>
                <a:cubicBezTo>
                  <a:pt x="25" y="1"/>
                  <a:pt x="28" y="0"/>
                  <a:pt x="31"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82" name="Freeform 24"/>
          <p:cNvSpPr>
            <a:spLocks noEditPoints="1"/>
          </p:cNvSpPr>
          <p:nvPr/>
        </p:nvSpPr>
        <p:spPr bwMode="auto">
          <a:xfrm>
            <a:off x="3202648" y="985075"/>
            <a:ext cx="151975" cy="348448"/>
          </a:xfrm>
          <a:custGeom>
            <a:avLst/>
            <a:gdLst>
              <a:gd name="T0" fmla="*/ 44 w 63"/>
              <a:gd name="T1" fmla="*/ 15 h 189"/>
              <a:gd name="T2" fmla="*/ 40 w 63"/>
              <a:gd name="T3" fmla="*/ 27 h 189"/>
              <a:gd name="T4" fmla="*/ 31 w 63"/>
              <a:gd name="T5" fmla="*/ 32 h 189"/>
              <a:gd name="T6" fmla="*/ 22 w 63"/>
              <a:gd name="T7" fmla="*/ 27 h 189"/>
              <a:gd name="T8" fmla="*/ 18 w 63"/>
              <a:gd name="T9" fmla="*/ 15 h 189"/>
              <a:gd name="T10" fmla="*/ 22 w 63"/>
              <a:gd name="T11" fmla="*/ 4 h 189"/>
              <a:gd name="T12" fmla="*/ 31 w 63"/>
              <a:gd name="T13" fmla="*/ 0 h 189"/>
              <a:gd name="T14" fmla="*/ 40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6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0" y="27"/>
                </a:cubicBezTo>
                <a:cubicBezTo>
                  <a:pt x="38" y="30"/>
                  <a:pt x="35" y="32"/>
                  <a:pt x="31" y="32"/>
                </a:cubicBezTo>
                <a:cubicBezTo>
                  <a:pt x="28" y="32"/>
                  <a:pt x="25" y="30"/>
                  <a:pt x="22" y="27"/>
                </a:cubicBezTo>
                <a:cubicBezTo>
                  <a:pt x="20" y="23"/>
                  <a:pt x="18" y="19"/>
                  <a:pt x="18" y="15"/>
                </a:cubicBezTo>
                <a:cubicBezTo>
                  <a:pt x="18" y="11"/>
                  <a:pt x="20" y="7"/>
                  <a:pt x="22" y="4"/>
                </a:cubicBezTo>
                <a:cubicBezTo>
                  <a:pt x="25" y="1"/>
                  <a:pt x="28" y="0"/>
                  <a:pt x="31" y="0"/>
                </a:cubicBezTo>
                <a:cubicBezTo>
                  <a:pt x="35" y="0"/>
                  <a:pt x="38" y="1"/>
                  <a:pt x="40"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6"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83" name="Freeform 25"/>
          <p:cNvSpPr>
            <a:spLocks noEditPoints="1"/>
          </p:cNvSpPr>
          <p:nvPr/>
        </p:nvSpPr>
        <p:spPr bwMode="auto">
          <a:xfrm>
            <a:off x="3720213" y="985075"/>
            <a:ext cx="151975" cy="348448"/>
          </a:xfrm>
          <a:custGeom>
            <a:avLst/>
            <a:gdLst>
              <a:gd name="T0" fmla="*/ 45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lstStyle/>
          <a:p>
            <a:endParaRPr lang="en-US"/>
          </a:p>
        </p:txBody>
      </p:sp>
      <p:sp>
        <p:nvSpPr>
          <p:cNvPr id="84" name="Text Box 10"/>
          <p:cNvSpPr txBox="1">
            <a:spLocks noChangeArrowheads="1"/>
          </p:cNvSpPr>
          <p:nvPr/>
        </p:nvSpPr>
        <p:spPr bwMode="auto">
          <a:xfrm>
            <a:off x="1557115" y="3575022"/>
            <a:ext cx="3018997" cy="1279603"/>
          </a:xfrm>
          <a:prstGeom prst="rect">
            <a:avLst/>
          </a:prstGeom>
          <a:noFill/>
          <a:ln w="9525">
            <a:noFill/>
            <a:miter lim="800000"/>
          </a:ln>
        </p:spPr>
        <p:txBody>
          <a:bodyPr wrap="square" lIns="38885" tIns="19442" rIns="38885" bIns="19442">
            <a:spAutoFit/>
          </a:bodyPr>
          <a:lstStyle/>
          <a:p>
            <a:pPr defTabSz="925195">
              <a:lnSpc>
                <a:spcPct val="130000"/>
              </a:lnSpc>
            </a:pPr>
            <a:r>
              <a:rPr lang="zh-CN" altLang="en-US" sz="1400" b="1" dirty="0">
                <a:solidFill>
                  <a:schemeClr val="accent2">
                    <a:lumMod val="75000"/>
                  </a:schemeClr>
                </a:solidFill>
                <a:latin typeface="微软雅黑" panose="020B0503020204020204" pitchFamily="34" charset="-122"/>
                <a:ea typeface="微软雅黑" panose="020B0503020204020204" pitchFamily="34" charset="-122"/>
                <a:cs typeface="Open Sans" pitchFamily="34" charset="0"/>
              </a:rPr>
              <a:t>人才培养计划</a:t>
            </a:r>
            <a:endParaRPr lang="en-US" sz="1200" dirty="0">
              <a:solidFill>
                <a:schemeClr val="accent2">
                  <a:lumMod val="75000"/>
                </a:schemeClr>
              </a:solidFill>
              <a:latin typeface="微软雅黑" panose="020B0503020204020204" pitchFamily="34" charset="-122"/>
              <a:ea typeface="微软雅黑" panose="020B0503020204020204" pitchFamily="34" charset="-122"/>
              <a:cs typeface="Open Sans" pitchFamily="34" charset="0"/>
            </a:endParaRPr>
          </a:p>
          <a:p>
            <a:pPr defTabSz="925195">
              <a:lnSpc>
                <a:spcPct val="130000"/>
              </a:lnSpc>
            </a:pPr>
            <a:r>
              <a:rPr lang="zh-CN" altLang="en-US" sz="1200" dirty="0">
                <a:latin typeface="微软雅黑" panose="020B0503020204020204" pitchFamily="34" charset="-122"/>
                <a:ea typeface="微软雅黑" panose="020B0503020204020204" pitchFamily="34" charset="-122"/>
                <a:cs typeface="Open Sans" pitchFamily="34" charset="0"/>
              </a:rPr>
              <a:t>您的内容打在这里，或者通过复制您的文本后，在此框中选择粘贴，并选择只保留文字。在此录入上述图表的综合描述说明，在此录入上述图表。</a:t>
            </a:r>
            <a:endParaRPr lang="en-US" sz="1200" dirty="0">
              <a:latin typeface="微软雅黑" panose="020B0503020204020204" pitchFamily="34" charset="-122"/>
              <a:ea typeface="微软雅黑" panose="020B0503020204020204" pitchFamily="34" charset="-122"/>
              <a:cs typeface="Open Sans" pitchFamily="34" charset="0"/>
            </a:endParaRPr>
          </a:p>
        </p:txBody>
      </p:sp>
      <p:sp>
        <p:nvSpPr>
          <p:cNvPr id="85" name="Text Box 10"/>
          <p:cNvSpPr txBox="1">
            <a:spLocks noChangeArrowheads="1"/>
          </p:cNvSpPr>
          <p:nvPr/>
        </p:nvSpPr>
        <p:spPr bwMode="auto">
          <a:xfrm>
            <a:off x="611560" y="4015697"/>
            <a:ext cx="1620202" cy="439373"/>
          </a:xfrm>
          <a:prstGeom prst="rect">
            <a:avLst/>
          </a:prstGeom>
          <a:noFill/>
          <a:ln w="9525">
            <a:noFill/>
            <a:miter lim="800000"/>
          </a:ln>
        </p:spPr>
        <p:txBody>
          <a:bodyPr wrap="square" lIns="38885" tIns="19442" rIns="38885" bIns="19442">
            <a:spAutoFit/>
          </a:bodyPr>
          <a:lstStyle/>
          <a:p>
            <a:pPr defTabSz="925195"/>
            <a:r>
              <a:rPr lang="en-US" sz="2600" b="1" dirty="0">
                <a:solidFill>
                  <a:schemeClr val="accent2">
                    <a:lumMod val="75000"/>
                  </a:schemeClr>
                </a:solidFill>
                <a:latin typeface="微软雅黑" panose="020B0503020204020204" pitchFamily="34" charset="-122"/>
                <a:ea typeface="微软雅黑" panose="020B0503020204020204" pitchFamily="34" charset="-122"/>
                <a:cs typeface="Open Sans" pitchFamily="34" charset="0"/>
              </a:rPr>
              <a:t>69%</a:t>
            </a:r>
            <a:endParaRPr lang="en-US" sz="2600" dirty="0">
              <a:solidFill>
                <a:schemeClr val="accent2">
                  <a:lumMod val="75000"/>
                </a:schemeClr>
              </a:solidFill>
              <a:latin typeface="微软雅黑" panose="020B0503020204020204" pitchFamily="34" charset="-122"/>
              <a:ea typeface="微软雅黑" panose="020B0503020204020204" pitchFamily="34" charset="-122"/>
              <a:cs typeface="Open Sans" pitchFamily="34" charset="0"/>
            </a:endParaRPr>
          </a:p>
        </p:txBody>
      </p:sp>
      <p:sp>
        <p:nvSpPr>
          <p:cNvPr id="86" name="Right Brace 31"/>
          <p:cNvSpPr/>
          <p:nvPr/>
        </p:nvSpPr>
        <p:spPr>
          <a:xfrm>
            <a:off x="4580998" y="987574"/>
            <a:ext cx="135018" cy="3941337"/>
          </a:xfrm>
          <a:prstGeom prst="righ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77770" tIns="38885" rIns="77770" bIns="38885" rtlCol="0" anchor="ctr"/>
          <a:lstStyle/>
          <a:p>
            <a:pPr algn="ctr"/>
            <a:endParaRPr lang="en-US"/>
          </a:p>
        </p:txBody>
      </p:sp>
      <p:sp>
        <p:nvSpPr>
          <p:cNvPr id="87" name="Rounded Rectangle 37"/>
          <p:cNvSpPr/>
          <p:nvPr/>
        </p:nvSpPr>
        <p:spPr>
          <a:xfrm>
            <a:off x="5030277" y="1115145"/>
            <a:ext cx="3333520" cy="1141043"/>
          </a:xfrm>
          <a:prstGeom prst="roundRect">
            <a:avLst>
              <a:gd name="adj" fmla="val 5186"/>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p>
        </p:txBody>
      </p:sp>
      <p:sp>
        <p:nvSpPr>
          <p:cNvPr id="88" name="Text Box 10"/>
          <p:cNvSpPr txBox="1">
            <a:spLocks noChangeArrowheads="1"/>
          </p:cNvSpPr>
          <p:nvPr/>
        </p:nvSpPr>
        <p:spPr bwMode="auto">
          <a:xfrm>
            <a:off x="5225818" y="1175251"/>
            <a:ext cx="3026242" cy="777927"/>
          </a:xfrm>
          <a:prstGeom prst="rect">
            <a:avLst/>
          </a:prstGeom>
          <a:noFill/>
          <a:ln w="9525">
            <a:noFill/>
            <a:miter lim="800000"/>
          </a:ln>
        </p:spPr>
        <p:txBody>
          <a:bodyPr wrap="square" lIns="38885" tIns="19442" rIns="38885" bIns="19442">
            <a:spAutoFit/>
          </a:bodyPr>
          <a:lstStyle/>
          <a:p>
            <a:pPr defTabSz="925195"/>
            <a:r>
              <a:rPr lang="en-US" altLang="zh-CN" sz="1400" b="1" dirty="0">
                <a:solidFill>
                  <a:schemeClr val="bg1"/>
                </a:solidFill>
                <a:latin typeface="微软雅黑" panose="020B0503020204020204" pitchFamily="34" charset="-122"/>
                <a:ea typeface="微软雅黑" panose="020B0503020204020204" pitchFamily="34" charset="-122"/>
                <a:cs typeface="Open Sans" pitchFamily="34" charset="0"/>
              </a:rPr>
              <a:t>1</a:t>
            </a:r>
            <a:r>
              <a:rPr lang="zh-CN" altLang="en-US" sz="1400" b="1" dirty="0">
                <a:solidFill>
                  <a:schemeClr val="bg1"/>
                </a:solidFill>
                <a:latin typeface="微软雅黑" panose="020B0503020204020204" pitchFamily="34" charset="-122"/>
                <a:ea typeface="微软雅黑" panose="020B0503020204020204" pitchFamily="34" charset="-122"/>
                <a:cs typeface="Open Sans" pitchFamily="34" charset="0"/>
              </a:rPr>
              <a:t>、单击此处添加标题</a:t>
            </a:r>
            <a:endParaRPr lang="en-US" altLang="zh-CN" sz="1400" b="1" dirty="0">
              <a:solidFill>
                <a:schemeClr val="bg1"/>
              </a:solidFill>
              <a:latin typeface="微软雅黑" panose="020B0503020204020204" pitchFamily="34" charset="-122"/>
              <a:ea typeface="微软雅黑" panose="020B0503020204020204" pitchFamily="34" charset="-122"/>
              <a:cs typeface="Open Sans" pitchFamily="34" charset="0"/>
            </a:endParaRPr>
          </a:p>
          <a:p>
            <a:pPr defTabSz="925195"/>
            <a:endParaRPr lang="en-US" altLang="zh-CN" sz="1000" b="1" dirty="0">
              <a:solidFill>
                <a:schemeClr val="bg1"/>
              </a:solidFill>
              <a:latin typeface="微软雅黑" panose="020B0503020204020204" pitchFamily="34" charset="-122"/>
              <a:ea typeface="微软雅黑" panose="020B0503020204020204" pitchFamily="34" charset="-122"/>
              <a:cs typeface="Open Sans" pitchFamily="34" charset="0"/>
            </a:endParaRPr>
          </a:p>
          <a:p>
            <a:pPr defTabSz="925195"/>
            <a:r>
              <a:rPr lang="zh-CN" altLang="en-US" sz="1200" dirty="0">
                <a:solidFill>
                  <a:schemeClr val="bg1"/>
                </a:solidFill>
                <a:latin typeface="微软雅黑" panose="020B0503020204020204" pitchFamily="34" charset="-122"/>
                <a:ea typeface="微软雅黑" panose="020B0503020204020204" pitchFamily="34" charset="-122"/>
                <a:cs typeface="Open Sans" pitchFamily="34" charset="0"/>
              </a:rPr>
              <a:t>您的内容打在这里，或者通过复制您的文本后，在此框中选择粘贴，并选择只保留文字。</a:t>
            </a:r>
            <a:endParaRPr lang="en-US" altLang="zh-CN" sz="1200"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89" name="Rounded Rectangle 45"/>
          <p:cNvSpPr/>
          <p:nvPr/>
        </p:nvSpPr>
        <p:spPr>
          <a:xfrm>
            <a:off x="5030277" y="2394587"/>
            <a:ext cx="3333520" cy="1203428"/>
          </a:xfrm>
          <a:prstGeom prst="roundRect">
            <a:avLst>
              <a:gd name="adj" fmla="val 5186"/>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p>
        </p:txBody>
      </p:sp>
      <p:sp>
        <p:nvSpPr>
          <p:cNvPr id="90" name="Text Box 10"/>
          <p:cNvSpPr txBox="1">
            <a:spLocks noChangeArrowheads="1"/>
          </p:cNvSpPr>
          <p:nvPr/>
        </p:nvSpPr>
        <p:spPr bwMode="auto">
          <a:xfrm>
            <a:off x="5225821" y="2520748"/>
            <a:ext cx="3026239" cy="777927"/>
          </a:xfrm>
          <a:prstGeom prst="rect">
            <a:avLst/>
          </a:prstGeom>
          <a:noFill/>
          <a:ln w="9525">
            <a:noFill/>
            <a:miter lim="800000"/>
          </a:ln>
        </p:spPr>
        <p:txBody>
          <a:bodyPr wrap="square" lIns="38885" tIns="19442" rIns="38885" bIns="19442">
            <a:spAutoFit/>
          </a:bodyPr>
          <a:lstStyle/>
          <a:p>
            <a:pPr defTabSz="925195"/>
            <a:r>
              <a:rPr lang="en-US" altLang="zh-CN" sz="1400" b="1" dirty="0">
                <a:solidFill>
                  <a:schemeClr val="bg1"/>
                </a:solidFill>
                <a:latin typeface="微软雅黑" panose="020B0503020204020204" pitchFamily="34" charset="-122"/>
                <a:ea typeface="微软雅黑" panose="020B0503020204020204" pitchFamily="34" charset="-122"/>
                <a:cs typeface="Open Sans" pitchFamily="34" charset="0"/>
              </a:rPr>
              <a:t>2</a:t>
            </a:r>
            <a:r>
              <a:rPr lang="zh-CN" altLang="en-US" sz="1400" b="1" dirty="0">
                <a:solidFill>
                  <a:schemeClr val="bg1"/>
                </a:solidFill>
                <a:latin typeface="微软雅黑" panose="020B0503020204020204" pitchFamily="34" charset="-122"/>
                <a:ea typeface="微软雅黑" panose="020B0503020204020204" pitchFamily="34" charset="-122"/>
                <a:cs typeface="Open Sans" pitchFamily="34" charset="0"/>
              </a:rPr>
              <a:t>、单击此处添加标题</a:t>
            </a:r>
            <a:endParaRPr lang="en-US" altLang="zh-CN" sz="1400" b="1" dirty="0">
              <a:solidFill>
                <a:schemeClr val="bg1"/>
              </a:solidFill>
              <a:latin typeface="微软雅黑" panose="020B0503020204020204" pitchFamily="34" charset="-122"/>
              <a:ea typeface="微软雅黑" panose="020B0503020204020204" pitchFamily="34" charset="-122"/>
              <a:cs typeface="Open Sans" pitchFamily="34" charset="0"/>
            </a:endParaRPr>
          </a:p>
          <a:p>
            <a:pPr defTabSz="925195"/>
            <a:endParaRPr lang="en-US" altLang="zh-CN" sz="1000" b="1" dirty="0">
              <a:solidFill>
                <a:schemeClr val="bg1"/>
              </a:solidFill>
              <a:latin typeface="微软雅黑" panose="020B0503020204020204" pitchFamily="34" charset="-122"/>
              <a:ea typeface="微软雅黑" panose="020B0503020204020204" pitchFamily="34" charset="-122"/>
              <a:cs typeface="Open Sans" pitchFamily="34" charset="0"/>
            </a:endParaRPr>
          </a:p>
          <a:p>
            <a:pPr defTabSz="925195"/>
            <a:r>
              <a:rPr lang="zh-CN" altLang="en-US" sz="1200" dirty="0">
                <a:solidFill>
                  <a:schemeClr val="bg1"/>
                </a:solidFill>
                <a:latin typeface="微软雅黑" panose="020B0503020204020204" pitchFamily="34" charset="-122"/>
                <a:ea typeface="微软雅黑" panose="020B0503020204020204" pitchFamily="34" charset="-122"/>
                <a:cs typeface="Open Sans" pitchFamily="34" charset="0"/>
              </a:rPr>
              <a:t>您的内容打在这里，或者通过复制您的文本后，在此框中选择粘贴，并选择只保留文字。</a:t>
            </a:r>
            <a:endParaRPr lang="en-US" altLang="zh-CN" sz="1200"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91" name="Rounded Rectangle 47"/>
          <p:cNvSpPr/>
          <p:nvPr/>
        </p:nvSpPr>
        <p:spPr>
          <a:xfrm>
            <a:off x="5030277" y="3736297"/>
            <a:ext cx="3333520" cy="1114071"/>
          </a:xfrm>
          <a:prstGeom prst="roundRect">
            <a:avLst>
              <a:gd name="adj" fmla="val 5186"/>
            </a:avLst>
          </a:prstGeom>
          <a:solidFill>
            <a:srgbClr val="FF99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p>
        </p:txBody>
      </p:sp>
      <p:sp>
        <p:nvSpPr>
          <p:cNvPr id="92" name="Text Box 10"/>
          <p:cNvSpPr txBox="1">
            <a:spLocks noChangeArrowheads="1"/>
          </p:cNvSpPr>
          <p:nvPr/>
        </p:nvSpPr>
        <p:spPr bwMode="auto">
          <a:xfrm>
            <a:off x="5225820" y="3791969"/>
            <a:ext cx="2991017" cy="777927"/>
          </a:xfrm>
          <a:prstGeom prst="rect">
            <a:avLst/>
          </a:prstGeom>
          <a:noFill/>
          <a:ln w="9525">
            <a:noFill/>
            <a:miter lim="800000"/>
          </a:ln>
        </p:spPr>
        <p:txBody>
          <a:bodyPr wrap="square" lIns="38885" tIns="19442" rIns="38885" bIns="19442">
            <a:spAutoFit/>
          </a:bodyPr>
          <a:lstStyle/>
          <a:p>
            <a:pPr defTabSz="925195"/>
            <a:r>
              <a:rPr lang="en-US" altLang="zh-CN" sz="1400" b="1" dirty="0">
                <a:solidFill>
                  <a:schemeClr val="bg1"/>
                </a:solidFill>
                <a:latin typeface="微软雅黑" panose="020B0503020204020204" pitchFamily="34" charset="-122"/>
                <a:ea typeface="微软雅黑" panose="020B0503020204020204" pitchFamily="34" charset="-122"/>
                <a:cs typeface="Open Sans" pitchFamily="34" charset="0"/>
              </a:rPr>
              <a:t>3</a:t>
            </a:r>
            <a:r>
              <a:rPr lang="zh-CN" altLang="en-US" sz="1400" b="1" dirty="0">
                <a:solidFill>
                  <a:schemeClr val="bg1"/>
                </a:solidFill>
                <a:latin typeface="微软雅黑" panose="020B0503020204020204" pitchFamily="34" charset="-122"/>
                <a:ea typeface="微软雅黑" panose="020B0503020204020204" pitchFamily="34" charset="-122"/>
                <a:cs typeface="Open Sans" pitchFamily="34" charset="0"/>
              </a:rPr>
              <a:t>、单击此处添加标题</a:t>
            </a:r>
            <a:endParaRPr lang="en-US" altLang="zh-CN" sz="1400" b="1" dirty="0">
              <a:solidFill>
                <a:schemeClr val="bg1"/>
              </a:solidFill>
              <a:latin typeface="微软雅黑" panose="020B0503020204020204" pitchFamily="34" charset="-122"/>
              <a:ea typeface="微软雅黑" panose="020B0503020204020204" pitchFamily="34" charset="-122"/>
              <a:cs typeface="Open Sans" pitchFamily="34" charset="0"/>
            </a:endParaRPr>
          </a:p>
          <a:p>
            <a:pPr defTabSz="925195"/>
            <a:endParaRPr lang="en-US" altLang="zh-CN" sz="1000" b="1" dirty="0">
              <a:solidFill>
                <a:schemeClr val="bg1"/>
              </a:solidFill>
              <a:latin typeface="微软雅黑" panose="020B0503020204020204" pitchFamily="34" charset="-122"/>
              <a:ea typeface="微软雅黑" panose="020B0503020204020204" pitchFamily="34" charset="-122"/>
              <a:cs typeface="Open Sans" pitchFamily="34" charset="0"/>
            </a:endParaRPr>
          </a:p>
          <a:p>
            <a:pPr defTabSz="925195"/>
            <a:r>
              <a:rPr lang="zh-CN" altLang="en-US" sz="1200" dirty="0">
                <a:solidFill>
                  <a:schemeClr val="bg1"/>
                </a:solidFill>
                <a:latin typeface="微软雅黑" panose="020B0503020204020204" pitchFamily="34" charset="-122"/>
                <a:ea typeface="微软雅黑" panose="020B0503020204020204" pitchFamily="34" charset="-122"/>
                <a:cs typeface="Open Sans" pitchFamily="34" charset="0"/>
              </a:rPr>
              <a:t>您的内容打在这里，或者通过复制您的文本后，在此框中选择粘贴，并选择只保留文字。</a:t>
            </a:r>
            <a:endParaRPr lang="en-US" altLang="zh-CN" sz="1200"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0000">
        <p:dissolve/>
      </p:transition>
    </mc:Choice>
    <mc:Fallback xmlns="">
      <p:transition spd="slow" advClick="0" advTm="10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3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4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5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6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1000"/>
                                        <p:tgtEl>
                                          <p:spTgt spid="52"/>
                                        </p:tgtEl>
                                      </p:cBhvr>
                                    </p:animEffect>
                                    <p:anim calcmode="lin" valueType="num">
                                      <p:cBhvr>
                                        <p:cTn id="38" dur="1000" fill="hold"/>
                                        <p:tgtEl>
                                          <p:spTgt spid="52"/>
                                        </p:tgtEl>
                                        <p:attrNameLst>
                                          <p:attrName>ppt_x</p:attrName>
                                        </p:attrNameLst>
                                      </p:cBhvr>
                                      <p:tavLst>
                                        <p:tav tm="0">
                                          <p:val>
                                            <p:strVal val="#ppt_x"/>
                                          </p:val>
                                        </p:tav>
                                        <p:tav tm="100000">
                                          <p:val>
                                            <p:strVal val="#ppt_x"/>
                                          </p:val>
                                        </p:tav>
                                      </p:tavLst>
                                    </p:anim>
                                    <p:anim calcmode="lin" valueType="num">
                                      <p:cBhvr>
                                        <p:cTn id="39" dur="1000" fill="hold"/>
                                        <p:tgtEl>
                                          <p:spTgt spid="5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70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80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9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100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110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0"/>
                                        <p:tgtEl>
                                          <p:spTgt spid="76"/>
                                        </p:tgtEl>
                                      </p:cBhvr>
                                    </p:animEffect>
                                    <p:anim calcmode="lin" valueType="num">
                                      <p:cBhvr>
                                        <p:cTn id="63" dur="1000" fill="hold"/>
                                        <p:tgtEl>
                                          <p:spTgt spid="76"/>
                                        </p:tgtEl>
                                        <p:attrNameLst>
                                          <p:attrName>ppt_x</p:attrName>
                                        </p:attrNameLst>
                                      </p:cBhvr>
                                      <p:tavLst>
                                        <p:tav tm="0">
                                          <p:val>
                                            <p:strVal val="#ppt_x"/>
                                          </p:val>
                                        </p:tav>
                                        <p:tav tm="100000">
                                          <p:val>
                                            <p:strVal val="#ppt_x"/>
                                          </p:val>
                                        </p:tav>
                                      </p:tavLst>
                                    </p:anim>
                                    <p:anim calcmode="lin" valueType="num">
                                      <p:cBhvr>
                                        <p:cTn id="64" dur="1000" fill="hold"/>
                                        <p:tgtEl>
                                          <p:spTgt spid="76"/>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1200"/>
                                  </p:stCondLst>
                                  <p:childTnLst>
                                    <p:set>
                                      <p:cBhvr>
                                        <p:cTn id="66" dur="1" fill="hold">
                                          <p:stCondLst>
                                            <p:cond delay="0"/>
                                          </p:stCondLst>
                                        </p:cTn>
                                        <p:tgtEl>
                                          <p:spTgt spid="71"/>
                                        </p:tgtEl>
                                        <p:attrNameLst>
                                          <p:attrName>style.visibility</p:attrName>
                                        </p:attrNameLst>
                                      </p:cBhvr>
                                      <p:to>
                                        <p:strVal val="visible"/>
                                      </p:to>
                                    </p:set>
                                    <p:animEffect transition="in" filter="fade">
                                      <p:cBhvr>
                                        <p:cTn id="67" dur="1000"/>
                                        <p:tgtEl>
                                          <p:spTgt spid="71"/>
                                        </p:tgtEl>
                                      </p:cBhvr>
                                    </p:animEffect>
                                    <p:anim calcmode="lin" valueType="num">
                                      <p:cBhvr>
                                        <p:cTn id="68" dur="1000" fill="hold"/>
                                        <p:tgtEl>
                                          <p:spTgt spid="71"/>
                                        </p:tgtEl>
                                        <p:attrNameLst>
                                          <p:attrName>ppt_x</p:attrName>
                                        </p:attrNameLst>
                                      </p:cBhvr>
                                      <p:tavLst>
                                        <p:tav tm="0">
                                          <p:val>
                                            <p:strVal val="#ppt_x"/>
                                          </p:val>
                                        </p:tav>
                                        <p:tav tm="100000">
                                          <p:val>
                                            <p:strVal val="#ppt_x"/>
                                          </p:val>
                                        </p:tav>
                                      </p:tavLst>
                                    </p:anim>
                                    <p:anim calcmode="lin" valueType="num">
                                      <p:cBhvr>
                                        <p:cTn id="69" dur="1000" fill="hold"/>
                                        <p:tgtEl>
                                          <p:spTgt spid="71"/>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13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1000"/>
                                        <p:tgtEl>
                                          <p:spTgt spid="74"/>
                                        </p:tgtEl>
                                      </p:cBhvr>
                                    </p:animEffect>
                                    <p:anim calcmode="lin" valueType="num">
                                      <p:cBhvr>
                                        <p:cTn id="73" dur="1000" fill="hold"/>
                                        <p:tgtEl>
                                          <p:spTgt spid="74"/>
                                        </p:tgtEl>
                                        <p:attrNameLst>
                                          <p:attrName>ppt_x</p:attrName>
                                        </p:attrNameLst>
                                      </p:cBhvr>
                                      <p:tavLst>
                                        <p:tav tm="0">
                                          <p:val>
                                            <p:strVal val="#ppt_x"/>
                                          </p:val>
                                        </p:tav>
                                        <p:tav tm="100000">
                                          <p:val>
                                            <p:strVal val="#ppt_x"/>
                                          </p:val>
                                        </p:tav>
                                      </p:tavLst>
                                    </p:anim>
                                    <p:anim calcmode="lin" valueType="num">
                                      <p:cBhvr>
                                        <p:cTn id="74" dur="1000" fill="hold"/>
                                        <p:tgtEl>
                                          <p:spTgt spid="74"/>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140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1000"/>
                                        <p:tgtEl>
                                          <p:spTgt spid="75"/>
                                        </p:tgtEl>
                                      </p:cBhvr>
                                    </p:animEffect>
                                    <p:anim calcmode="lin" valueType="num">
                                      <p:cBhvr>
                                        <p:cTn id="78" dur="1000" fill="hold"/>
                                        <p:tgtEl>
                                          <p:spTgt spid="75"/>
                                        </p:tgtEl>
                                        <p:attrNameLst>
                                          <p:attrName>ppt_x</p:attrName>
                                        </p:attrNameLst>
                                      </p:cBhvr>
                                      <p:tavLst>
                                        <p:tav tm="0">
                                          <p:val>
                                            <p:strVal val="#ppt_x"/>
                                          </p:val>
                                        </p:tav>
                                        <p:tav tm="100000">
                                          <p:val>
                                            <p:strVal val="#ppt_x"/>
                                          </p:val>
                                        </p:tav>
                                      </p:tavLst>
                                    </p:anim>
                                    <p:anim calcmode="lin" valueType="num">
                                      <p:cBhvr>
                                        <p:cTn id="79" dur="1000" fill="hold"/>
                                        <p:tgtEl>
                                          <p:spTgt spid="75"/>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150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1000"/>
                                        <p:tgtEl>
                                          <p:spTgt spid="78"/>
                                        </p:tgtEl>
                                      </p:cBhvr>
                                    </p:animEffect>
                                    <p:anim calcmode="lin" valueType="num">
                                      <p:cBhvr>
                                        <p:cTn id="83" dur="1000" fill="hold"/>
                                        <p:tgtEl>
                                          <p:spTgt spid="78"/>
                                        </p:tgtEl>
                                        <p:attrNameLst>
                                          <p:attrName>ppt_x</p:attrName>
                                        </p:attrNameLst>
                                      </p:cBhvr>
                                      <p:tavLst>
                                        <p:tav tm="0">
                                          <p:val>
                                            <p:strVal val="#ppt_x"/>
                                          </p:val>
                                        </p:tav>
                                        <p:tav tm="100000">
                                          <p:val>
                                            <p:strVal val="#ppt_x"/>
                                          </p:val>
                                        </p:tav>
                                      </p:tavLst>
                                    </p:anim>
                                    <p:anim calcmode="lin" valueType="num">
                                      <p:cBhvr>
                                        <p:cTn id="84" dur="1000" fill="hold"/>
                                        <p:tgtEl>
                                          <p:spTgt spid="78"/>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160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1000"/>
                                        <p:tgtEl>
                                          <p:spTgt spid="79"/>
                                        </p:tgtEl>
                                      </p:cBhvr>
                                    </p:animEffect>
                                    <p:anim calcmode="lin" valueType="num">
                                      <p:cBhvr>
                                        <p:cTn id="88" dur="1000" fill="hold"/>
                                        <p:tgtEl>
                                          <p:spTgt spid="79"/>
                                        </p:tgtEl>
                                        <p:attrNameLst>
                                          <p:attrName>ppt_x</p:attrName>
                                        </p:attrNameLst>
                                      </p:cBhvr>
                                      <p:tavLst>
                                        <p:tav tm="0">
                                          <p:val>
                                            <p:strVal val="#ppt_x"/>
                                          </p:val>
                                        </p:tav>
                                        <p:tav tm="100000">
                                          <p:val>
                                            <p:strVal val="#ppt_x"/>
                                          </p:val>
                                        </p:tav>
                                      </p:tavLst>
                                    </p:anim>
                                    <p:anim calcmode="lin" valueType="num">
                                      <p:cBhvr>
                                        <p:cTn id="89" dur="1000" fill="hold"/>
                                        <p:tgtEl>
                                          <p:spTgt spid="79"/>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170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1000"/>
                                        <p:tgtEl>
                                          <p:spTgt spid="80"/>
                                        </p:tgtEl>
                                      </p:cBhvr>
                                    </p:animEffect>
                                    <p:anim calcmode="lin" valueType="num">
                                      <p:cBhvr>
                                        <p:cTn id="93" dur="1000" fill="hold"/>
                                        <p:tgtEl>
                                          <p:spTgt spid="80"/>
                                        </p:tgtEl>
                                        <p:attrNameLst>
                                          <p:attrName>ppt_x</p:attrName>
                                        </p:attrNameLst>
                                      </p:cBhvr>
                                      <p:tavLst>
                                        <p:tav tm="0">
                                          <p:val>
                                            <p:strVal val="#ppt_x"/>
                                          </p:val>
                                        </p:tav>
                                        <p:tav tm="100000">
                                          <p:val>
                                            <p:strVal val="#ppt_x"/>
                                          </p:val>
                                        </p:tav>
                                      </p:tavLst>
                                    </p:anim>
                                    <p:anim calcmode="lin" valueType="num">
                                      <p:cBhvr>
                                        <p:cTn id="94" dur="1000" fill="hold"/>
                                        <p:tgtEl>
                                          <p:spTgt spid="80"/>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180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1000"/>
                                        <p:tgtEl>
                                          <p:spTgt spid="81"/>
                                        </p:tgtEl>
                                      </p:cBhvr>
                                    </p:animEffect>
                                    <p:anim calcmode="lin" valueType="num">
                                      <p:cBhvr>
                                        <p:cTn id="98" dur="1000" fill="hold"/>
                                        <p:tgtEl>
                                          <p:spTgt spid="81"/>
                                        </p:tgtEl>
                                        <p:attrNameLst>
                                          <p:attrName>ppt_x</p:attrName>
                                        </p:attrNameLst>
                                      </p:cBhvr>
                                      <p:tavLst>
                                        <p:tav tm="0">
                                          <p:val>
                                            <p:strVal val="#ppt_x"/>
                                          </p:val>
                                        </p:tav>
                                        <p:tav tm="100000">
                                          <p:val>
                                            <p:strVal val="#ppt_x"/>
                                          </p:val>
                                        </p:tav>
                                      </p:tavLst>
                                    </p:anim>
                                    <p:anim calcmode="lin" valueType="num">
                                      <p:cBhvr>
                                        <p:cTn id="99" dur="1000" fill="hold"/>
                                        <p:tgtEl>
                                          <p:spTgt spid="81"/>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1900"/>
                                  </p:stCondLst>
                                  <p:childTnLst>
                                    <p:set>
                                      <p:cBhvr>
                                        <p:cTn id="101" dur="1" fill="hold">
                                          <p:stCondLst>
                                            <p:cond delay="0"/>
                                          </p:stCondLst>
                                        </p:cTn>
                                        <p:tgtEl>
                                          <p:spTgt spid="82"/>
                                        </p:tgtEl>
                                        <p:attrNameLst>
                                          <p:attrName>style.visibility</p:attrName>
                                        </p:attrNameLst>
                                      </p:cBhvr>
                                      <p:to>
                                        <p:strVal val="visible"/>
                                      </p:to>
                                    </p:set>
                                    <p:animEffect transition="in" filter="fade">
                                      <p:cBhvr>
                                        <p:cTn id="102" dur="1000"/>
                                        <p:tgtEl>
                                          <p:spTgt spid="82"/>
                                        </p:tgtEl>
                                      </p:cBhvr>
                                    </p:animEffect>
                                    <p:anim calcmode="lin" valueType="num">
                                      <p:cBhvr>
                                        <p:cTn id="103" dur="1000" fill="hold"/>
                                        <p:tgtEl>
                                          <p:spTgt spid="82"/>
                                        </p:tgtEl>
                                        <p:attrNameLst>
                                          <p:attrName>ppt_x</p:attrName>
                                        </p:attrNameLst>
                                      </p:cBhvr>
                                      <p:tavLst>
                                        <p:tav tm="0">
                                          <p:val>
                                            <p:strVal val="#ppt_x"/>
                                          </p:val>
                                        </p:tav>
                                        <p:tav tm="100000">
                                          <p:val>
                                            <p:strVal val="#ppt_x"/>
                                          </p:val>
                                        </p:tav>
                                      </p:tavLst>
                                    </p:anim>
                                    <p:anim calcmode="lin" valueType="num">
                                      <p:cBhvr>
                                        <p:cTn id="104" dur="1000" fill="hold"/>
                                        <p:tgtEl>
                                          <p:spTgt spid="82"/>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2000"/>
                                  </p:stCondLst>
                                  <p:childTnLst>
                                    <p:set>
                                      <p:cBhvr>
                                        <p:cTn id="106" dur="1" fill="hold">
                                          <p:stCondLst>
                                            <p:cond delay="0"/>
                                          </p:stCondLst>
                                        </p:cTn>
                                        <p:tgtEl>
                                          <p:spTgt spid="83"/>
                                        </p:tgtEl>
                                        <p:attrNameLst>
                                          <p:attrName>style.visibility</p:attrName>
                                        </p:attrNameLst>
                                      </p:cBhvr>
                                      <p:to>
                                        <p:strVal val="visible"/>
                                      </p:to>
                                    </p:set>
                                    <p:animEffect transition="in" filter="fade">
                                      <p:cBhvr>
                                        <p:cTn id="107" dur="1000"/>
                                        <p:tgtEl>
                                          <p:spTgt spid="83"/>
                                        </p:tgtEl>
                                      </p:cBhvr>
                                    </p:animEffect>
                                    <p:anim calcmode="lin" valueType="num">
                                      <p:cBhvr>
                                        <p:cTn id="108" dur="1000" fill="hold"/>
                                        <p:tgtEl>
                                          <p:spTgt spid="83"/>
                                        </p:tgtEl>
                                        <p:attrNameLst>
                                          <p:attrName>ppt_x</p:attrName>
                                        </p:attrNameLst>
                                      </p:cBhvr>
                                      <p:tavLst>
                                        <p:tav tm="0">
                                          <p:val>
                                            <p:strVal val="#ppt_x"/>
                                          </p:val>
                                        </p:tav>
                                        <p:tav tm="100000">
                                          <p:val>
                                            <p:strVal val="#ppt_x"/>
                                          </p:val>
                                        </p:tav>
                                      </p:tavLst>
                                    </p:anim>
                                    <p:anim calcmode="lin" valueType="num">
                                      <p:cBhvr>
                                        <p:cTn id="109" dur="1000" fill="hold"/>
                                        <p:tgtEl>
                                          <p:spTgt spid="83"/>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53" presetClass="entr" presetSubtype="16" fill="hold" grpId="0" nodeType="afterEffect">
                                  <p:stCondLst>
                                    <p:cond delay="0"/>
                                  </p:stCondLst>
                                  <p:childTnLst>
                                    <p:set>
                                      <p:cBhvr>
                                        <p:cTn id="112" dur="1" fill="hold">
                                          <p:stCondLst>
                                            <p:cond delay="0"/>
                                          </p:stCondLst>
                                        </p:cTn>
                                        <p:tgtEl>
                                          <p:spTgt spid="85"/>
                                        </p:tgtEl>
                                        <p:attrNameLst>
                                          <p:attrName>style.visibility</p:attrName>
                                        </p:attrNameLst>
                                      </p:cBhvr>
                                      <p:to>
                                        <p:strVal val="visible"/>
                                      </p:to>
                                    </p:set>
                                    <p:anim calcmode="lin" valueType="num">
                                      <p:cBhvr>
                                        <p:cTn id="113" dur="500" fill="hold"/>
                                        <p:tgtEl>
                                          <p:spTgt spid="85"/>
                                        </p:tgtEl>
                                        <p:attrNameLst>
                                          <p:attrName>ppt_w</p:attrName>
                                        </p:attrNameLst>
                                      </p:cBhvr>
                                      <p:tavLst>
                                        <p:tav tm="0">
                                          <p:val>
                                            <p:fltVal val="0"/>
                                          </p:val>
                                        </p:tav>
                                        <p:tav tm="100000">
                                          <p:val>
                                            <p:strVal val="#ppt_w"/>
                                          </p:val>
                                        </p:tav>
                                      </p:tavLst>
                                    </p:anim>
                                    <p:anim calcmode="lin" valueType="num">
                                      <p:cBhvr>
                                        <p:cTn id="114" dur="500" fill="hold"/>
                                        <p:tgtEl>
                                          <p:spTgt spid="85"/>
                                        </p:tgtEl>
                                        <p:attrNameLst>
                                          <p:attrName>ppt_h</p:attrName>
                                        </p:attrNameLst>
                                      </p:cBhvr>
                                      <p:tavLst>
                                        <p:tav tm="0">
                                          <p:val>
                                            <p:fltVal val="0"/>
                                          </p:val>
                                        </p:tav>
                                        <p:tav tm="100000">
                                          <p:val>
                                            <p:strVal val="#ppt_h"/>
                                          </p:val>
                                        </p:tav>
                                      </p:tavLst>
                                    </p:anim>
                                    <p:animEffect transition="in" filter="fade">
                                      <p:cBhvr>
                                        <p:cTn id="115" dur="500"/>
                                        <p:tgtEl>
                                          <p:spTgt spid="85"/>
                                        </p:tgtEl>
                                      </p:cBhvr>
                                    </p:animEffect>
                                  </p:childTnLst>
                                </p:cTn>
                              </p:par>
                            </p:childTnLst>
                          </p:cTn>
                        </p:par>
                        <p:par>
                          <p:cTn id="116" fill="hold">
                            <p:stCondLst>
                              <p:cond delay="1500"/>
                            </p:stCondLst>
                            <p:childTnLst>
                              <p:par>
                                <p:cTn id="117" presetID="22" presetClass="entr" presetSubtype="8" fill="hold" grpId="0" nodeType="after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wipe(left)">
                                      <p:cBhvr>
                                        <p:cTn id="119" dur="500"/>
                                        <p:tgtEl>
                                          <p:spTgt spid="84"/>
                                        </p:tgtEl>
                                      </p:cBhvr>
                                    </p:animEffect>
                                  </p:childTnLst>
                                </p:cTn>
                              </p:par>
                            </p:childTnLst>
                          </p:cTn>
                        </p:par>
                        <p:par>
                          <p:cTn id="120" fill="hold">
                            <p:stCondLst>
                              <p:cond delay="2000"/>
                            </p:stCondLst>
                            <p:childTnLst>
                              <p:par>
                                <p:cTn id="121" presetID="22" presetClass="entr" presetSubtype="1" fill="hold" grpId="0" nodeType="afterEffect">
                                  <p:stCondLst>
                                    <p:cond delay="0"/>
                                  </p:stCondLst>
                                  <p:childTnLst>
                                    <p:set>
                                      <p:cBhvr>
                                        <p:cTn id="122" dur="1" fill="hold">
                                          <p:stCondLst>
                                            <p:cond delay="0"/>
                                          </p:stCondLst>
                                        </p:cTn>
                                        <p:tgtEl>
                                          <p:spTgt spid="86"/>
                                        </p:tgtEl>
                                        <p:attrNameLst>
                                          <p:attrName>style.visibility</p:attrName>
                                        </p:attrNameLst>
                                      </p:cBhvr>
                                      <p:to>
                                        <p:strVal val="visible"/>
                                      </p:to>
                                    </p:set>
                                    <p:animEffect transition="in" filter="wipe(up)">
                                      <p:cBhvr>
                                        <p:cTn id="123" dur="500"/>
                                        <p:tgtEl>
                                          <p:spTgt spid="86"/>
                                        </p:tgtEl>
                                      </p:cBhvr>
                                    </p:animEffect>
                                  </p:childTnLst>
                                </p:cTn>
                              </p:par>
                            </p:childTnLst>
                          </p:cTn>
                        </p:par>
                        <p:par>
                          <p:cTn id="124" fill="hold">
                            <p:stCondLst>
                              <p:cond delay="2500"/>
                            </p:stCondLst>
                            <p:childTnLst>
                              <p:par>
                                <p:cTn id="125" presetID="2" presetClass="entr" presetSubtype="2" fill="hold" grpId="0" nodeType="afterEffect">
                                  <p:stCondLst>
                                    <p:cond delay="0"/>
                                  </p:stCondLst>
                                  <p:childTnLst>
                                    <p:set>
                                      <p:cBhvr>
                                        <p:cTn id="126" dur="1" fill="hold">
                                          <p:stCondLst>
                                            <p:cond delay="0"/>
                                          </p:stCondLst>
                                        </p:cTn>
                                        <p:tgtEl>
                                          <p:spTgt spid="87"/>
                                        </p:tgtEl>
                                        <p:attrNameLst>
                                          <p:attrName>style.visibility</p:attrName>
                                        </p:attrNameLst>
                                      </p:cBhvr>
                                      <p:to>
                                        <p:strVal val="visible"/>
                                      </p:to>
                                    </p:set>
                                    <p:anim calcmode="lin" valueType="num">
                                      <p:cBhvr additive="base">
                                        <p:cTn id="127" dur="250" fill="hold"/>
                                        <p:tgtEl>
                                          <p:spTgt spid="87"/>
                                        </p:tgtEl>
                                        <p:attrNameLst>
                                          <p:attrName>ppt_x</p:attrName>
                                        </p:attrNameLst>
                                      </p:cBhvr>
                                      <p:tavLst>
                                        <p:tav tm="0">
                                          <p:val>
                                            <p:strVal val="1+#ppt_w/2"/>
                                          </p:val>
                                        </p:tav>
                                        <p:tav tm="100000">
                                          <p:val>
                                            <p:strVal val="#ppt_x"/>
                                          </p:val>
                                        </p:tav>
                                      </p:tavLst>
                                    </p:anim>
                                    <p:anim calcmode="lin" valueType="num">
                                      <p:cBhvr additive="base">
                                        <p:cTn id="128" dur="250" fill="hold"/>
                                        <p:tgtEl>
                                          <p:spTgt spid="87"/>
                                        </p:tgtEl>
                                        <p:attrNameLst>
                                          <p:attrName>ppt_y</p:attrName>
                                        </p:attrNameLst>
                                      </p:cBhvr>
                                      <p:tavLst>
                                        <p:tav tm="0">
                                          <p:val>
                                            <p:strVal val="#ppt_y"/>
                                          </p:val>
                                        </p:tav>
                                        <p:tav tm="100000">
                                          <p:val>
                                            <p:strVal val="#ppt_y"/>
                                          </p:val>
                                        </p:tav>
                                      </p:tavLst>
                                    </p:anim>
                                  </p:childTnLst>
                                </p:cTn>
                              </p:par>
                            </p:childTnLst>
                          </p:cTn>
                        </p:par>
                        <p:par>
                          <p:cTn id="129" fill="hold">
                            <p:stCondLst>
                              <p:cond delay="3000"/>
                            </p:stCondLst>
                            <p:childTnLst>
                              <p:par>
                                <p:cTn id="130" presetID="2" presetClass="entr" presetSubtype="2" fill="hold" grpId="0" nodeType="afterEffect">
                                  <p:stCondLst>
                                    <p:cond delay="0"/>
                                  </p:stCondLst>
                                  <p:childTnLst>
                                    <p:set>
                                      <p:cBhvr>
                                        <p:cTn id="131" dur="1" fill="hold">
                                          <p:stCondLst>
                                            <p:cond delay="0"/>
                                          </p:stCondLst>
                                        </p:cTn>
                                        <p:tgtEl>
                                          <p:spTgt spid="88"/>
                                        </p:tgtEl>
                                        <p:attrNameLst>
                                          <p:attrName>style.visibility</p:attrName>
                                        </p:attrNameLst>
                                      </p:cBhvr>
                                      <p:to>
                                        <p:strVal val="visible"/>
                                      </p:to>
                                    </p:set>
                                    <p:anim calcmode="lin" valueType="num">
                                      <p:cBhvr additive="base">
                                        <p:cTn id="132" dur="250" fill="hold"/>
                                        <p:tgtEl>
                                          <p:spTgt spid="88"/>
                                        </p:tgtEl>
                                        <p:attrNameLst>
                                          <p:attrName>ppt_x</p:attrName>
                                        </p:attrNameLst>
                                      </p:cBhvr>
                                      <p:tavLst>
                                        <p:tav tm="0">
                                          <p:val>
                                            <p:strVal val="1+#ppt_w/2"/>
                                          </p:val>
                                        </p:tav>
                                        <p:tav tm="100000">
                                          <p:val>
                                            <p:strVal val="#ppt_x"/>
                                          </p:val>
                                        </p:tav>
                                      </p:tavLst>
                                    </p:anim>
                                    <p:anim calcmode="lin" valueType="num">
                                      <p:cBhvr additive="base">
                                        <p:cTn id="133" dur="250" fill="hold"/>
                                        <p:tgtEl>
                                          <p:spTgt spid="88"/>
                                        </p:tgtEl>
                                        <p:attrNameLst>
                                          <p:attrName>ppt_y</p:attrName>
                                        </p:attrNameLst>
                                      </p:cBhvr>
                                      <p:tavLst>
                                        <p:tav tm="0">
                                          <p:val>
                                            <p:strVal val="#ppt_y"/>
                                          </p:val>
                                        </p:tav>
                                        <p:tav tm="100000">
                                          <p:val>
                                            <p:strVal val="#ppt_y"/>
                                          </p:val>
                                        </p:tav>
                                      </p:tavLst>
                                    </p:anim>
                                  </p:childTnLst>
                                </p:cTn>
                              </p:par>
                            </p:childTnLst>
                          </p:cTn>
                        </p:par>
                        <p:par>
                          <p:cTn id="134" fill="hold">
                            <p:stCondLst>
                              <p:cond delay="3500"/>
                            </p:stCondLst>
                            <p:childTnLst>
                              <p:par>
                                <p:cTn id="135" presetID="2" presetClass="entr" presetSubtype="2" fill="hold" grpId="0" nodeType="afterEffect">
                                  <p:stCondLst>
                                    <p:cond delay="0"/>
                                  </p:stCondLst>
                                  <p:childTnLst>
                                    <p:set>
                                      <p:cBhvr>
                                        <p:cTn id="136" dur="1" fill="hold">
                                          <p:stCondLst>
                                            <p:cond delay="0"/>
                                          </p:stCondLst>
                                        </p:cTn>
                                        <p:tgtEl>
                                          <p:spTgt spid="89"/>
                                        </p:tgtEl>
                                        <p:attrNameLst>
                                          <p:attrName>style.visibility</p:attrName>
                                        </p:attrNameLst>
                                      </p:cBhvr>
                                      <p:to>
                                        <p:strVal val="visible"/>
                                      </p:to>
                                    </p:set>
                                    <p:anim calcmode="lin" valueType="num">
                                      <p:cBhvr additive="base">
                                        <p:cTn id="137" dur="250" fill="hold"/>
                                        <p:tgtEl>
                                          <p:spTgt spid="89"/>
                                        </p:tgtEl>
                                        <p:attrNameLst>
                                          <p:attrName>ppt_x</p:attrName>
                                        </p:attrNameLst>
                                      </p:cBhvr>
                                      <p:tavLst>
                                        <p:tav tm="0">
                                          <p:val>
                                            <p:strVal val="1+#ppt_w/2"/>
                                          </p:val>
                                        </p:tav>
                                        <p:tav tm="100000">
                                          <p:val>
                                            <p:strVal val="#ppt_x"/>
                                          </p:val>
                                        </p:tav>
                                      </p:tavLst>
                                    </p:anim>
                                    <p:anim calcmode="lin" valueType="num">
                                      <p:cBhvr additive="base">
                                        <p:cTn id="138" dur="250" fill="hold"/>
                                        <p:tgtEl>
                                          <p:spTgt spid="89"/>
                                        </p:tgtEl>
                                        <p:attrNameLst>
                                          <p:attrName>ppt_y</p:attrName>
                                        </p:attrNameLst>
                                      </p:cBhvr>
                                      <p:tavLst>
                                        <p:tav tm="0">
                                          <p:val>
                                            <p:strVal val="#ppt_y"/>
                                          </p:val>
                                        </p:tav>
                                        <p:tav tm="100000">
                                          <p:val>
                                            <p:strVal val="#ppt_y"/>
                                          </p:val>
                                        </p:tav>
                                      </p:tavLst>
                                    </p:anim>
                                  </p:childTnLst>
                                </p:cTn>
                              </p:par>
                            </p:childTnLst>
                          </p:cTn>
                        </p:par>
                        <p:par>
                          <p:cTn id="139" fill="hold">
                            <p:stCondLst>
                              <p:cond delay="4000"/>
                            </p:stCondLst>
                            <p:childTnLst>
                              <p:par>
                                <p:cTn id="140" presetID="2" presetClass="entr" presetSubtype="2" fill="hold" grpId="0" nodeType="afterEffect">
                                  <p:stCondLst>
                                    <p:cond delay="0"/>
                                  </p:stCondLst>
                                  <p:childTnLst>
                                    <p:set>
                                      <p:cBhvr>
                                        <p:cTn id="141" dur="1" fill="hold">
                                          <p:stCondLst>
                                            <p:cond delay="0"/>
                                          </p:stCondLst>
                                        </p:cTn>
                                        <p:tgtEl>
                                          <p:spTgt spid="90"/>
                                        </p:tgtEl>
                                        <p:attrNameLst>
                                          <p:attrName>style.visibility</p:attrName>
                                        </p:attrNameLst>
                                      </p:cBhvr>
                                      <p:to>
                                        <p:strVal val="visible"/>
                                      </p:to>
                                    </p:set>
                                    <p:anim calcmode="lin" valueType="num">
                                      <p:cBhvr additive="base">
                                        <p:cTn id="142" dur="250" fill="hold"/>
                                        <p:tgtEl>
                                          <p:spTgt spid="90"/>
                                        </p:tgtEl>
                                        <p:attrNameLst>
                                          <p:attrName>ppt_x</p:attrName>
                                        </p:attrNameLst>
                                      </p:cBhvr>
                                      <p:tavLst>
                                        <p:tav tm="0">
                                          <p:val>
                                            <p:strVal val="1+#ppt_w/2"/>
                                          </p:val>
                                        </p:tav>
                                        <p:tav tm="100000">
                                          <p:val>
                                            <p:strVal val="#ppt_x"/>
                                          </p:val>
                                        </p:tav>
                                      </p:tavLst>
                                    </p:anim>
                                    <p:anim calcmode="lin" valueType="num">
                                      <p:cBhvr additive="base">
                                        <p:cTn id="143" dur="250" fill="hold"/>
                                        <p:tgtEl>
                                          <p:spTgt spid="90"/>
                                        </p:tgtEl>
                                        <p:attrNameLst>
                                          <p:attrName>ppt_y</p:attrName>
                                        </p:attrNameLst>
                                      </p:cBhvr>
                                      <p:tavLst>
                                        <p:tav tm="0">
                                          <p:val>
                                            <p:strVal val="#ppt_y"/>
                                          </p:val>
                                        </p:tav>
                                        <p:tav tm="100000">
                                          <p:val>
                                            <p:strVal val="#ppt_y"/>
                                          </p:val>
                                        </p:tav>
                                      </p:tavLst>
                                    </p:anim>
                                  </p:childTnLst>
                                </p:cTn>
                              </p:par>
                            </p:childTnLst>
                          </p:cTn>
                        </p:par>
                        <p:par>
                          <p:cTn id="144" fill="hold">
                            <p:stCondLst>
                              <p:cond delay="4500"/>
                            </p:stCondLst>
                            <p:childTnLst>
                              <p:par>
                                <p:cTn id="145" presetID="2" presetClass="entr" presetSubtype="2" fill="hold" grpId="0" nodeType="afterEffect">
                                  <p:stCondLst>
                                    <p:cond delay="0"/>
                                  </p:stCondLst>
                                  <p:childTnLst>
                                    <p:set>
                                      <p:cBhvr>
                                        <p:cTn id="146" dur="1" fill="hold">
                                          <p:stCondLst>
                                            <p:cond delay="0"/>
                                          </p:stCondLst>
                                        </p:cTn>
                                        <p:tgtEl>
                                          <p:spTgt spid="91"/>
                                        </p:tgtEl>
                                        <p:attrNameLst>
                                          <p:attrName>style.visibility</p:attrName>
                                        </p:attrNameLst>
                                      </p:cBhvr>
                                      <p:to>
                                        <p:strVal val="visible"/>
                                      </p:to>
                                    </p:set>
                                    <p:anim calcmode="lin" valueType="num">
                                      <p:cBhvr additive="base">
                                        <p:cTn id="147" dur="250" fill="hold"/>
                                        <p:tgtEl>
                                          <p:spTgt spid="91"/>
                                        </p:tgtEl>
                                        <p:attrNameLst>
                                          <p:attrName>ppt_x</p:attrName>
                                        </p:attrNameLst>
                                      </p:cBhvr>
                                      <p:tavLst>
                                        <p:tav tm="0">
                                          <p:val>
                                            <p:strVal val="1+#ppt_w/2"/>
                                          </p:val>
                                        </p:tav>
                                        <p:tav tm="100000">
                                          <p:val>
                                            <p:strVal val="#ppt_x"/>
                                          </p:val>
                                        </p:tav>
                                      </p:tavLst>
                                    </p:anim>
                                    <p:anim calcmode="lin" valueType="num">
                                      <p:cBhvr additive="base">
                                        <p:cTn id="148" dur="250" fill="hold"/>
                                        <p:tgtEl>
                                          <p:spTgt spid="91"/>
                                        </p:tgtEl>
                                        <p:attrNameLst>
                                          <p:attrName>ppt_y</p:attrName>
                                        </p:attrNameLst>
                                      </p:cBhvr>
                                      <p:tavLst>
                                        <p:tav tm="0">
                                          <p:val>
                                            <p:strVal val="#ppt_y"/>
                                          </p:val>
                                        </p:tav>
                                        <p:tav tm="100000">
                                          <p:val>
                                            <p:strVal val="#ppt_y"/>
                                          </p:val>
                                        </p:tav>
                                      </p:tavLst>
                                    </p:anim>
                                  </p:childTnLst>
                                </p:cTn>
                              </p:par>
                            </p:childTnLst>
                          </p:cTn>
                        </p:par>
                        <p:par>
                          <p:cTn id="149" fill="hold">
                            <p:stCondLst>
                              <p:cond delay="5000"/>
                            </p:stCondLst>
                            <p:childTnLst>
                              <p:par>
                                <p:cTn id="150" presetID="2" presetClass="entr" presetSubtype="2" fill="hold" grpId="0" nodeType="afterEffect">
                                  <p:stCondLst>
                                    <p:cond delay="0"/>
                                  </p:stCondLst>
                                  <p:childTnLst>
                                    <p:set>
                                      <p:cBhvr>
                                        <p:cTn id="151" dur="1" fill="hold">
                                          <p:stCondLst>
                                            <p:cond delay="0"/>
                                          </p:stCondLst>
                                        </p:cTn>
                                        <p:tgtEl>
                                          <p:spTgt spid="92"/>
                                        </p:tgtEl>
                                        <p:attrNameLst>
                                          <p:attrName>style.visibility</p:attrName>
                                        </p:attrNameLst>
                                      </p:cBhvr>
                                      <p:to>
                                        <p:strVal val="visible"/>
                                      </p:to>
                                    </p:set>
                                    <p:anim calcmode="lin" valueType="num">
                                      <p:cBhvr additive="base">
                                        <p:cTn id="152" dur="250" fill="hold"/>
                                        <p:tgtEl>
                                          <p:spTgt spid="92"/>
                                        </p:tgtEl>
                                        <p:attrNameLst>
                                          <p:attrName>ppt_x</p:attrName>
                                        </p:attrNameLst>
                                      </p:cBhvr>
                                      <p:tavLst>
                                        <p:tav tm="0">
                                          <p:val>
                                            <p:strVal val="1+#ppt_w/2"/>
                                          </p:val>
                                        </p:tav>
                                        <p:tav tm="100000">
                                          <p:val>
                                            <p:strVal val="#ppt_x"/>
                                          </p:val>
                                        </p:tav>
                                      </p:tavLst>
                                    </p:anim>
                                    <p:anim calcmode="lin" valueType="num">
                                      <p:cBhvr additive="base">
                                        <p:cTn id="153" dur="25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7" grpId="0" animBg="1"/>
      <p:bldP spid="48" grpId="0" animBg="1"/>
      <p:bldP spid="49" grpId="0" animBg="1"/>
      <p:bldP spid="50" grpId="0" animBg="1"/>
      <p:bldP spid="51" grpId="0" animBg="1"/>
      <p:bldP spid="52" grpId="0" animBg="1"/>
      <p:bldP spid="53" grpId="0" animBg="1"/>
      <p:bldP spid="71"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p:bldP spid="85" grpId="0"/>
      <p:bldP spid="86" grpId="0" animBg="1"/>
      <p:bldP spid="87" grpId="0" animBg="1"/>
      <p:bldP spid="88" grpId="0"/>
      <p:bldP spid="89" grpId="0" animBg="1"/>
      <p:bldP spid="90" grpId="0"/>
      <p:bldP spid="91" grpId="0" animBg="1"/>
      <p:bldP spid="9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燕尾形 33"/>
          <p:cNvSpPr/>
          <p:nvPr/>
        </p:nvSpPr>
        <p:spPr>
          <a:xfrm>
            <a:off x="3938125" y="246730"/>
            <a:ext cx="1696599" cy="324036"/>
          </a:xfrm>
          <a:prstGeom prst="chevron">
            <a:avLst>
              <a:gd name="adj" fmla="val 26719"/>
            </a:avLst>
          </a:pr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3. </a:t>
            </a:r>
            <a:r>
              <a:rPr lang="zh-CN" altLang="en-US" sz="1600" b="0" dirty="0">
                <a:solidFill>
                  <a:schemeClr val="bg1"/>
                </a:solidFill>
                <a:latin typeface="Impact" panose="020B0806030902050204" pitchFamily="34" charset="0"/>
                <a:ea typeface="微软雅黑" panose="020B0503020204020204" pitchFamily="34" charset="-122"/>
              </a:rPr>
              <a:t>成功项目展示</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3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矩形 3"/>
          <p:cNvSpPr>
            <a:spLocks noChangeArrowheads="1"/>
          </p:cNvSpPr>
          <p:nvPr/>
        </p:nvSpPr>
        <p:spPr bwMode="auto">
          <a:xfrm>
            <a:off x="685592" y="952445"/>
            <a:ext cx="7795910" cy="2149173"/>
          </a:xfrm>
          <a:prstGeom prst="rect">
            <a:avLst/>
          </a:prstGeom>
          <a:blipFill dpi="0" rotWithShape="1">
            <a:blip r:embed="rId3"/>
            <a:srcRect/>
            <a:stretch>
              <a:fillRect/>
            </a:stretch>
          </a:blipFill>
          <a:ln w="9525">
            <a:noFill/>
            <a:bevel/>
          </a:ln>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a:solidFill>
                <a:schemeClr val="tx1"/>
              </a:solidFill>
              <a:ea typeface="宋体" panose="02010600030101010101" pitchFamily="2" charset="-122"/>
            </a:endParaRPr>
          </a:p>
        </p:txBody>
      </p:sp>
      <p:sp>
        <p:nvSpPr>
          <p:cNvPr id="40" name="单圆角矩形 4"/>
          <p:cNvSpPr/>
          <p:nvPr/>
        </p:nvSpPr>
        <p:spPr bwMode="auto">
          <a:xfrm>
            <a:off x="685592" y="3186185"/>
            <a:ext cx="2543050" cy="1545805"/>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2"/>
          </a:solidFill>
          <a:ln w="9525" cap="flat" cmpd="sng">
            <a:noFill/>
            <a:bevel/>
          </a:ln>
        </p:spPr>
        <p:txBody>
          <a:bodyPr lIns="68543" tIns="34272" rIns="68543" bIns="34272"/>
          <a:lstStyle/>
          <a:p>
            <a:endParaRPr lang="zh-CN" altLang="en-US"/>
          </a:p>
        </p:txBody>
      </p:sp>
      <p:sp>
        <p:nvSpPr>
          <p:cNvPr id="41" name="单圆角矩形 5"/>
          <p:cNvSpPr/>
          <p:nvPr/>
        </p:nvSpPr>
        <p:spPr bwMode="auto">
          <a:xfrm>
            <a:off x="3307389" y="3186185"/>
            <a:ext cx="2543050" cy="1545805"/>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rgbClr val="92D050"/>
          </a:solidFill>
          <a:ln w="9525" cap="flat" cmpd="sng">
            <a:noFill/>
            <a:bevel/>
          </a:ln>
        </p:spPr>
        <p:txBody>
          <a:bodyPr lIns="68543" tIns="34272" rIns="68543" bIns="34272"/>
          <a:lstStyle/>
          <a:p>
            <a:endParaRPr lang="zh-CN" altLang="en-US"/>
          </a:p>
        </p:txBody>
      </p:sp>
      <p:sp>
        <p:nvSpPr>
          <p:cNvPr id="42" name="单圆角矩形 6"/>
          <p:cNvSpPr/>
          <p:nvPr/>
        </p:nvSpPr>
        <p:spPr bwMode="auto">
          <a:xfrm>
            <a:off x="5929187" y="3186185"/>
            <a:ext cx="2544209" cy="1545805"/>
          </a:xfrm>
          <a:custGeom>
            <a:avLst/>
            <a:gdLst>
              <a:gd name="T0" fmla="*/ 0 w 3486972"/>
              <a:gd name="T1" fmla="*/ 0 h 2329590"/>
              <a:gd name="T2" fmla="*/ 3247481 w 3486972"/>
              <a:gd name="T3" fmla="*/ 0 h 2329590"/>
              <a:gd name="T4" fmla="*/ 3487738 w 3486972"/>
              <a:gd name="T5" fmla="*/ 240293 h 2329590"/>
              <a:gd name="T6" fmla="*/ 3487738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rgbClr val="00B0F0"/>
          </a:solidFill>
          <a:ln w="9525" cap="flat" cmpd="sng">
            <a:noFill/>
            <a:bevel/>
          </a:ln>
        </p:spPr>
        <p:txBody>
          <a:bodyPr lIns="68543" tIns="34272" rIns="68543" bIns="34272"/>
          <a:lstStyle/>
          <a:p>
            <a:endParaRPr lang="zh-CN" altLang="en-US"/>
          </a:p>
        </p:txBody>
      </p:sp>
      <p:sp>
        <p:nvSpPr>
          <p:cNvPr id="43" name="TextBox 42"/>
          <p:cNvSpPr txBox="1">
            <a:spLocks noChangeArrowheads="1"/>
          </p:cNvSpPr>
          <p:nvPr/>
        </p:nvSpPr>
        <p:spPr bwMode="auto">
          <a:xfrm>
            <a:off x="832664" y="3537887"/>
            <a:ext cx="2290598"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dirty="0">
                <a:solidFill>
                  <a:schemeClr val="bg1"/>
                </a:solidFill>
                <a:latin typeface="微软雅黑" panose="020B0503020204020204" pitchFamily="34" charset="-122"/>
              </a:rPr>
              <a:t>上面的图片可自行更换，动画效果不变，方法是对图片点右键</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设置对象格式</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填充</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填充效果</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图片，选择事先准备好的图片即可。</a:t>
            </a:r>
          </a:p>
        </p:txBody>
      </p:sp>
      <p:sp>
        <p:nvSpPr>
          <p:cNvPr id="44" name="TextBox 43"/>
          <p:cNvSpPr txBox="1">
            <a:spLocks noChangeArrowheads="1"/>
          </p:cNvSpPr>
          <p:nvPr/>
        </p:nvSpPr>
        <p:spPr bwMode="auto">
          <a:xfrm>
            <a:off x="3431300" y="3537887"/>
            <a:ext cx="2291756"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dirty="0">
                <a:solidFill>
                  <a:schemeClr val="bg1"/>
                </a:solidFill>
                <a:latin typeface="微软雅黑" panose="020B0503020204020204" pitchFamily="34" charset="-122"/>
              </a:rPr>
              <a:t>上面的图片可自行更换，动画效果不变，方法是对图片点右键</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设置对象格式</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填充</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填充效果</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图片，选择事先准备好的图片即可。</a:t>
            </a:r>
          </a:p>
        </p:txBody>
      </p:sp>
      <p:sp>
        <p:nvSpPr>
          <p:cNvPr id="45" name="TextBox 44"/>
          <p:cNvSpPr txBox="1">
            <a:spLocks noChangeArrowheads="1"/>
          </p:cNvSpPr>
          <p:nvPr/>
        </p:nvSpPr>
        <p:spPr bwMode="auto">
          <a:xfrm>
            <a:off x="6064677" y="3537887"/>
            <a:ext cx="2291756"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dirty="0">
                <a:solidFill>
                  <a:schemeClr val="bg1"/>
                </a:solidFill>
                <a:latin typeface="微软雅黑" panose="020B0503020204020204" pitchFamily="34" charset="-122"/>
              </a:rPr>
              <a:t>上面的图片可自行更换，动画效果不变，方法是对图片点右键</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设置对象格式</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填充</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填充效果</a:t>
            </a:r>
            <a:r>
              <a:rPr lang="en-US" altLang="zh-CN" sz="1300" dirty="0">
                <a:solidFill>
                  <a:schemeClr val="bg1"/>
                </a:solidFill>
                <a:latin typeface="微软雅黑" panose="020B0503020204020204" pitchFamily="34" charset="-122"/>
              </a:rPr>
              <a:t>-&gt;</a:t>
            </a:r>
            <a:r>
              <a:rPr lang="zh-CN" altLang="en-US" sz="1300" dirty="0">
                <a:solidFill>
                  <a:schemeClr val="bg1"/>
                </a:solidFill>
                <a:latin typeface="微软雅黑" panose="020B0503020204020204" pitchFamily="34" charset="-122"/>
              </a:rPr>
              <a:t>图片，选择事先准备好的图片即可。</a:t>
            </a:r>
          </a:p>
        </p:txBody>
      </p:sp>
      <p:grpSp>
        <p:nvGrpSpPr>
          <p:cNvPr id="46" name="组合 48"/>
          <p:cNvGrpSpPr/>
          <p:nvPr/>
        </p:nvGrpSpPr>
        <p:grpSpPr bwMode="auto">
          <a:xfrm>
            <a:off x="1673771" y="2920327"/>
            <a:ext cx="566693" cy="566606"/>
            <a:chOff x="6378550" y="995815"/>
            <a:chExt cx="755970" cy="755970"/>
          </a:xfrm>
        </p:grpSpPr>
        <p:grpSp>
          <p:nvGrpSpPr>
            <p:cNvPr id="47" name="组合 49"/>
            <p:cNvGrpSpPr/>
            <p:nvPr/>
          </p:nvGrpSpPr>
          <p:grpSpPr bwMode="auto">
            <a:xfrm>
              <a:off x="6378550" y="995815"/>
              <a:ext cx="755970" cy="755970"/>
              <a:chOff x="4921135" y="2265218"/>
              <a:chExt cx="2360814" cy="2360814"/>
            </a:xfrm>
          </p:grpSpPr>
          <p:sp>
            <p:nvSpPr>
              <p:cNvPr id="49" name="椭圆 48"/>
              <p:cNvSpPr/>
              <p:nvPr/>
            </p:nvSpPr>
            <p:spPr>
              <a:xfrm>
                <a:off x="4921135" y="2265218"/>
                <a:ext cx="2359771" cy="236081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0" name="椭圆 49"/>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 name="椭圆 50"/>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8" name="文本框 50"/>
            <p:cNvSpPr txBox="1"/>
            <p:nvPr/>
          </p:nvSpPr>
          <p:spPr>
            <a:xfrm>
              <a:off x="6497726" y="1130259"/>
              <a:ext cx="528615" cy="492766"/>
            </a:xfrm>
            <a:prstGeom prst="rect">
              <a:avLst/>
            </a:prstGeom>
            <a:noFill/>
            <a:ln>
              <a:noFill/>
            </a:ln>
          </p:spPr>
          <p:txBody>
            <a:bodyPr wrap="none">
              <a:spAutoFit/>
            </a:bodyPr>
            <a:lstStyle/>
            <a:p>
              <a:pPr>
                <a:defRPr/>
              </a:pPr>
              <a:r>
                <a:rPr lang="en-US" altLang="zh-CN" sz="1800" b="0" dirty="0">
                  <a:solidFill>
                    <a:schemeClr val="bg2"/>
                  </a:solidFill>
                  <a:effectLst>
                    <a:innerShdw blurRad="114300">
                      <a:prstClr val="black"/>
                    </a:innerShdw>
                  </a:effectLst>
                  <a:latin typeface="Impact" panose="020B0806030902050204" pitchFamily="34" charset="0"/>
                </a:rPr>
                <a:t>01</a:t>
              </a:r>
              <a:endParaRPr lang="zh-CN" altLang="en-US" sz="1800" b="0" dirty="0">
                <a:solidFill>
                  <a:schemeClr val="bg2"/>
                </a:solidFill>
                <a:effectLst>
                  <a:innerShdw blurRad="114300">
                    <a:prstClr val="black"/>
                  </a:innerShdw>
                </a:effectLst>
                <a:latin typeface="Impact" panose="020B0806030902050204" pitchFamily="34" charset="0"/>
              </a:endParaRPr>
            </a:p>
          </p:txBody>
        </p:sp>
      </p:grpSp>
      <p:grpSp>
        <p:nvGrpSpPr>
          <p:cNvPr id="52" name="组合 54"/>
          <p:cNvGrpSpPr/>
          <p:nvPr/>
        </p:nvGrpSpPr>
        <p:grpSpPr bwMode="auto">
          <a:xfrm>
            <a:off x="4293831" y="2909433"/>
            <a:ext cx="566693" cy="566606"/>
            <a:chOff x="6378550" y="995815"/>
            <a:chExt cx="755970" cy="755970"/>
          </a:xfrm>
        </p:grpSpPr>
        <p:grpSp>
          <p:nvGrpSpPr>
            <p:cNvPr id="53" name="组合 55"/>
            <p:cNvGrpSpPr/>
            <p:nvPr/>
          </p:nvGrpSpPr>
          <p:grpSpPr bwMode="auto">
            <a:xfrm>
              <a:off x="6378550" y="995815"/>
              <a:ext cx="755970" cy="755970"/>
              <a:chOff x="4921135" y="2265218"/>
              <a:chExt cx="2360814" cy="2360814"/>
            </a:xfrm>
          </p:grpSpPr>
          <p:sp>
            <p:nvSpPr>
              <p:cNvPr id="55" name="椭圆 54"/>
              <p:cNvSpPr/>
              <p:nvPr/>
            </p:nvSpPr>
            <p:spPr>
              <a:xfrm>
                <a:off x="4921135" y="2265218"/>
                <a:ext cx="2359771" cy="236081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 name="椭圆 55"/>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椭圆 56"/>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4" name="文本框 56"/>
            <p:cNvSpPr txBox="1"/>
            <p:nvPr/>
          </p:nvSpPr>
          <p:spPr>
            <a:xfrm>
              <a:off x="6485019" y="1117551"/>
              <a:ext cx="564969" cy="492766"/>
            </a:xfrm>
            <a:prstGeom prst="rect">
              <a:avLst/>
            </a:prstGeom>
            <a:noFill/>
            <a:ln>
              <a:noFill/>
            </a:ln>
          </p:spPr>
          <p:txBody>
            <a:bodyPr wrap="none">
              <a:spAutoFit/>
            </a:bodyPr>
            <a:lstStyle/>
            <a:p>
              <a:pPr>
                <a:defRPr/>
              </a:pPr>
              <a:r>
                <a:rPr lang="en-US" altLang="zh-CN" sz="1800" b="0" dirty="0">
                  <a:solidFill>
                    <a:srgbClr val="92D050"/>
                  </a:solidFill>
                  <a:effectLst>
                    <a:innerShdw blurRad="114300">
                      <a:prstClr val="black"/>
                    </a:innerShdw>
                  </a:effectLst>
                  <a:latin typeface="Impact" panose="020B0806030902050204" pitchFamily="34" charset="0"/>
                </a:rPr>
                <a:t>02</a:t>
              </a:r>
              <a:endParaRPr lang="zh-CN" altLang="en-US" sz="1800" b="0" dirty="0">
                <a:solidFill>
                  <a:srgbClr val="92D050"/>
                </a:solidFill>
                <a:effectLst>
                  <a:innerShdw blurRad="114300">
                    <a:prstClr val="black"/>
                  </a:innerShdw>
                </a:effectLst>
                <a:latin typeface="Impact" panose="020B0806030902050204" pitchFamily="34" charset="0"/>
              </a:endParaRPr>
            </a:p>
          </p:txBody>
        </p:sp>
      </p:grpSp>
      <p:grpSp>
        <p:nvGrpSpPr>
          <p:cNvPr id="58" name="组合 60"/>
          <p:cNvGrpSpPr/>
          <p:nvPr/>
        </p:nvGrpSpPr>
        <p:grpSpPr bwMode="auto">
          <a:xfrm>
            <a:off x="6927209" y="2911086"/>
            <a:ext cx="566693" cy="566606"/>
            <a:chOff x="6378550" y="995815"/>
            <a:chExt cx="755970" cy="755970"/>
          </a:xfrm>
        </p:grpSpPr>
        <p:grpSp>
          <p:nvGrpSpPr>
            <p:cNvPr id="59" name="组合 61"/>
            <p:cNvGrpSpPr/>
            <p:nvPr/>
          </p:nvGrpSpPr>
          <p:grpSpPr bwMode="auto">
            <a:xfrm>
              <a:off x="6378550" y="995815"/>
              <a:ext cx="755970" cy="755970"/>
              <a:chOff x="4921135" y="2265218"/>
              <a:chExt cx="2360814" cy="2360814"/>
            </a:xfrm>
          </p:grpSpPr>
          <p:sp>
            <p:nvSpPr>
              <p:cNvPr id="61" name="椭圆 60"/>
              <p:cNvSpPr/>
              <p:nvPr/>
            </p:nvSpPr>
            <p:spPr>
              <a:xfrm>
                <a:off x="4921135" y="2265218"/>
                <a:ext cx="2359771" cy="236081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2" name="椭圆 61"/>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3" name="椭圆 62"/>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0" name="文本框 62"/>
            <p:cNvSpPr txBox="1"/>
            <p:nvPr/>
          </p:nvSpPr>
          <p:spPr>
            <a:xfrm>
              <a:off x="6472313" y="1117551"/>
              <a:ext cx="573522" cy="492766"/>
            </a:xfrm>
            <a:prstGeom prst="rect">
              <a:avLst/>
            </a:prstGeom>
            <a:noFill/>
            <a:ln>
              <a:noFill/>
            </a:ln>
          </p:spPr>
          <p:txBody>
            <a:bodyPr wrap="none">
              <a:spAutoFit/>
            </a:bodyPr>
            <a:lstStyle/>
            <a:p>
              <a:pPr>
                <a:defRPr/>
              </a:pPr>
              <a:r>
                <a:rPr lang="en-US" altLang="zh-CN" sz="1800" b="0" dirty="0">
                  <a:solidFill>
                    <a:srgbClr val="00B0F0"/>
                  </a:solidFill>
                  <a:effectLst>
                    <a:innerShdw blurRad="114300">
                      <a:prstClr val="black"/>
                    </a:innerShdw>
                  </a:effectLst>
                  <a:latin typeface="Impact" panose="020B0806030902050204" pitchFamily="34" charset="0"/>
                </a:rPr>
                <a:t>03</a:t>
              </a:r>
              <a:endParaRPr lang="zh-CN" altLang="en-US" sz="1800" b="0" dirty="0">
                <a:solidFill>
                  <a:srgbClr val="00B0F0"/>
                </a:solidFill>
                <a:effectLst>
                  <a:innerShdw blurRad="114300">
                    <a:prstClr val="black"/>
                  </a:innerShdw>
                </a:effectLst>
                <a:latin typeface="Impact" panose="020B080603090205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75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750"/>
                                        <p:tgtEl>
                                          <p:spTgt spid="33"/>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43"/>
                                        </p:tgtEl>
                                        <p:attrNameLst>
                                          <p:attrName>ppt_y</p:attrName>
                                        </p:attrNameLst>
                                      </p:cBhvr>
                                      <p:tavLst>
                                        <p:tav tm="0">
                                          <p:val>
                                            <p:strVal val="#ppt_y"/>
                                          </p:val>
                                        </p:tav>
                                        <p:tav tm="100000">
                                          <p:val>
                                            <p:strVal val="#ppt_y"/>
                                          </p:val>
                                        </p:tav>
                                      </p:tavLst>
                                    </p:anim>
                                    <p:anim calcmode="lin" valueType="num">
                                      <p:cBhvr>
                                        <p:cTn id="37"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43"/>
                                        </p:tgtEl>
                                      </p:cBhvr>
                                    </p:animEffect>
                                  </p:childTnLst>
                                </p:cTn>
                              </p:par>
                              <p:par>
                                <p:cTn id="40" presetID="41" presetClass="entr" presetSubtype="0" fill="hold" grpId="0" nodeType="withEffect">
                                  <p:stCondLst>
                                    <p:cond delay="1000"/>
                                  </p:stCondLst>
                                  <p:iterate type="lt">
                                    <p:tmPct val="10000"/>
                                  </p:iterate>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44"/>
                                        </p:tgtEl>
                                        <p:attrNameLst>
                                          <p:attrName>ppt_y</p:attrName>
                                        </p:attrNameLst>
                                      </p:cBhvr>
                                      <p:tavLst>
                                        <p:tav tm="0">
                                          <p:val>
                                            <p:strVal val="#ppt_y"/>
                                          </p:val>
                                        </p:tav>
                                        <p:tav tm="100000">
                                          <p:val>
                                            <p:strVal val="#ppt_y"/>
                                          </p:val>
                                        </p:tav>
                                      </p:tavLst>
                                    </p:anim>
                                    <p:anim calcmode="lin" valueType="num">
                                      <p:cBhvr>
                                        <p:cTn id="44"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44"/>
                                        </p:tgtEl>
                                      </p:cBhvr>
                                    </p:animEffect>
                                  </p:childTnLst>
                                </p:cTn>
                              </p:par>
                              <p:par>
                                <p:cTn id="47" presetID="41" presetClass="entr" presetSubtype="0" fill="hold" grpId="0" nodeType="withEffect">
                                  <p:stCondLst>
                                    <p:cond delay="1000"/>
                                  </p:stCondLst>
                                  <p:iterate type="lt">
                                    <p:tmPct val="10000"/>
                                  </p:iterate>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45"/>
                                        </p:tgtEl>
                                        <p:attrNameLst>
                                          <p:attrName>ppt_y</p:attrName>
                                        </p:attrNameLst>
                                      </p:cBhvr>
                                      <p:tavLst>
                                        <p:tav tm="0">
                                          <p:val>
                                            <p:strVal val="#ppt_y"/>
                                          </p:val>
                                        </p:tav>
                                        <p:tav tm="100000">
                                          <p:val>
                                            <p:strVal val="#ppt_y"/>
                                          </p:val>
                                        </p:tav>
                                      </p:tavLst>
                                    </p:anim>
                                    <p:anim calcmode="lin" valueType="num">
                                      <p:cBhvr>
                                        <p:cTn id="51"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0" grpId="0" animBg="1"/>
      <p:bldP spid="41" grpId="0" animBg="1"/>
      <p:bldP spid="42" grpId="0" animBg="1"/>
      <p:bldP spid="43"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B0F0"/>
          </a:solidFill>
          <a:ln>
            <a:noFill/>
          </a:ln>
        </p:spPr>
        <p:txBody>
          <a:bodyPr lIns="68562" tIns="34281" rIns="68562" bIns="34281"/>
          <a:lstStyle/>
          <a:p>
            <a:endParaRPr lang="zh-CN" altLang="en-US"/>
          </a:p>
        </p:txBody>
      </p:sp>
      <p:sp>
        <p:nvSpPr>
          <p:cNvPr id="11"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2"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3"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4"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dirty="0">
                <a:solidFill>
                  <a:srgbClr val="FFFFFF"/>
                </a:solidFill>
                <a:latin typeface="微软雅黑" panose="020B0503020204020204" pitchFamily="34" charset="-122"/>
                <a:ea typeface="微软雅黑" panose="020B0503020204020204" pitchFamily="34" charset="-122"/>
              </a:rPr>
              <a:t>工作存在不足</a:t>
            </a:r>
          </a:p>
        </p:txBody>
      </p:sp>
      <p:sp>
        <p:nvSpPr>
          <p:cNvPr id="15"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dirty="0">
                <a:solidFill>
                  <a:srgbClr val="FFFFFF"/>
                </a:solidFill>
                <a:latin typeface="微软雅黑" panose="020B0503020204020204" pitchFamily="34" charset="-122"/>
                <a:ea typeface="微软雅黑" panose="020B0503020204020204" pitchFamily="34" charset="-122"/>
              </a:rPr>
              <a:t>4</a:t>
            </a:r>
            <a:endParaRPr lang="zh-CN" altLang="en-US" sz="10300" b="1" dirty="0">
              <a:solidFill>
                <a:srgbClr val="FFFFFF"/>
              </a:solidFill>
              <a:latin typeface="微软雅黑" panose="020B0503020204020204" pitchFamily="34" charset="-122"/>
              <a:ea typeface="微软雅黑" panose="020B0503020204020204"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p:transition spd="slow" advClick="0"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anim calcmode="lin" valueType="num">
                                      <p:cBhvr>
                                        <p:cTn id="21" dur="300" fill="hold"/>
                                        <p:tgtEl>
                                          <p:spTgt spid="11"/>
                                        </p:tgtEl>
                                        <p:attrNameLst>
                                          <p:attrName>style.rotation</p:attrName>
                                        </p:attrNameLst>
                                      </p:cBhvr>
                                      <p:tavLst>
                                        <p:tav tm="0">
                                          <p:val>
                                            <p:fltVal val="90"/>
                                          </p:val>
                                        </p:tav>
                                        <p:tav tm="100000">
                                          <p:val>
                                            <p:fltVal val="0"/>
                                          </p:val>
                                        </p:tav>
                                      </p:tavLst>
                                    </p:anim>
                                    <p:animEffect transition="in" filter="fade">
                                      <p:cBhvr>
                                        <p:cTn id="22" dur="300"/>
                                        <p:tgtEl>
                                          <p:spTgt spid="11"/>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400"/>
                                        <p:tgtEl>
                                          <p:spTgt spid="12"/>
                                        </p:tgtEl>
                                      </p:cBhvr>
                                    </p:animEffect>
                                    <p:anim calcmode="lin" valueType="num">
                                      <p:cBhvr>
                                        <p:cTn id="27" dur="400" fill="hold"/>
                                        <p:tgtEl>
                                          <p:spTgt spid="12"/>
                                        </p:tgtEl>
                                        <p:attrNameLst>
                                          <p:attrName>ppt_x</p:attrName>
                                        </p:attrNameLst>
                                      </p:cBhvr>
                                      <p:tavLst>
                                        <p:tav tm="0">
                                          <p:val>
                                            <p:strVal val="#ppt_x"/>
                                          </p:val>
                                        </p:tav>
                                        <p:tav tm="100000">
                                          <p:val>
                                            <p:strVal val="#ppt_x"/>
                                          </p:val>
                                        </p:tav>
                                      </p:tavLst>
                                    </p:anim>
                                    <p:anim calcmode="lin" valueType="num">
                                      <p:cBhvr>
                                        <p:cTn id="28" dur="4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
                                        <p:tgtEl>
                                          <p:spTgt spid="13"/>
                                        </p:tgtEl>
                                      </p:cBhvr>
                                    </p:animEffect>
                                    <p:anim calcmode="lin" valueType="num">
                                      <p:cBhvr>
                                        <p:cTn id="32" dur="400" fill="hold"/>
                                        <p:tgtEl>
                                          <p:spTgt spid="13"/>
                                        </p:tgtEl>
                                        <p:attrNameLst>
                                          <p:attrName>ppt_x</p:attrName>
                                        </p:attrNameLst>
                                      </p:cBhvr>
                                      <p:tavLst>
                                        <p:tav tm="0">
                                          <p:val>
                                            <p:strVal val="#ppt_x"/>
                                          </p:val>
                                        </p:tav>
                                        <p:tav tm="100000">
                                          <p:val>
                                            <p:strVal val="#ppt_x"/>
                                          </p:val>
                                        </p:tav>
                                      </p:tavLst>
                                    </p:anim>
                                    <p:anim calcmode="lin" valueType="num">
                                      <p:cBhvr>
                                        <p:cTn id="33" dur="4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utoUpdateAnimBg="0"/>
      <p:bldP spid="15" grpId="0" autoUpdateAnimBg="0"/>
      <p:bldP spid="16" grpId="0" autoUpdateAnimBg="0"/>
      <p:bldP spid="1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5575444" y="246730"/>
            <a:ext cx="1696599" cy="324036"/>
          </a:xfrm>
          <a:prstGeom prst="chevron">
            <a:avLst>
              <a:gd name="adj" fmla="val 26719"/>
            </a:avLst>
          </a:pr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2"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4. </a:t>
            </a:r>
            <a:r>
              <a:rPr lang="zh-CN" altLang="en-US" sz="1600" b="0" dirty="0">
                <a:solidFill>
                  <a:schemeClr val="bg1"/>
                </a:solidFill>
                <a:latin typeface="Impact" panose="020B0806030902050204" pitchFamily="34" charset="0"/>
                <a:ea typeface="微软雅黑" panose="020B0503020204020204" pitchFamily="34" charset="-122"/>
              </a:rPr>
              <a:t>工作存在不足</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5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9" name="Straight Connector 30"/>
          <p:cNvCxnSpPr>
            <a:cxnSpLocks noChangeShapeType="1"/>
          </p:cNvCxnSpPr>
          <p:nvPr/>
        </p:nvCxnSpPr>
        <p:spPr bwMode="auto">
          <a:xfrm>
            <a:off x="19051" y="4576763"/>
            <a:ext cx="9052322" cy="1191"/>
          </a:xfrm>
          <a:prstGeom prst="line">
            <a:avLst/>
          </a:prstGeom>
          <a:noFill/>
          <a:ln w="12700" cmpd="sng">
            <a:solidFill>
              <a:srgbClr val="0070C0"/>
            </a:solidFill>
            <a:prstDash val="sysDot"/>
            <a:round/>
          </a:ln>
          <a:extLst>
            <a:ext uri="{909E8E84-426E-40DD-AFC4-6F175D3DCCD1}">
              <a14:hiddenFill xmlns:a14="http://schemas.microsoft.com/office/drawing/2010/main">
                <a:noFill/>
              </a14:hiddenFill>
            </a:ext>
          </a:extLst>
        </p:spPr>
      </p:cxnSp>
      <p:grpSp>
        <p:nvGrpSpPr>
          <p:cNvPr id="52" name="组合 51"/>
          <p:cNvGrpSpPr/>
          <p:nvPr/>
        </p:nvGrpSpPr>
        <p:grpSpPr>
          <a:xfrm>
            <a:off x="726281" y="1932385"/>
            <a:ext cx="1753791" cy="2745581"/>
            <a:chOff x="726281" y="1932385"/>
            <a:chExt cx="1753791" cy="2745581"/>
          </a:xfrm>
        </p:grpSpPr>
        <p:sp>
          <p:nvSpPr>
            <p:cNvPr id="54" name="Oval 25"/>
            <p:cNvSpPr>
              <a:spLocks noChangeArrowheads="1"/>
            </p:cNvSpPr>
            <p:nvPr/>
          </p:nvSpPr>
          <p:spPr bwMode="auto">
            <a:xfrm>
              <a:off x="806054" y="1932385"/>
              <a:ext cx="1551384" cy="1551384"/>
            </a:xfrm>
            <a:prstGeom prst="ellipse">
              <a:avLst/>
            </a:prstGeom>
            <a:noFill/>
            <a:ln w="25400" cmpd="sng">
              <a:solidFill>
                <a:srgbClr val="00B0F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任意多边形 10"/>
            <p:cNvSpPr/>
            <p:nvPr/>
          </p:nvSpPr>
          <p:spPr bwMode="auto">
            <a:xfrm>
              <a:off x="1277541" y="3292078"/>
              <a:ext cx="608409" cy="1385888"/>
            </a:xfrm>
            <a:custGeom>
              <a:avLst/>
              <a:gdLst>
                <a:gd name="T0" fmla="*/ 393224 w 811214"/>
                <a:gd name="T1" fmla="*/ 1580390 h 1848522"/>
                <a:gd name="T2" fmla="*/ 527290 w 811214"/>
                <a:gd name="T3" fmla="*/ 1714456 h 1848522"/>
                <a:gd name="T4" fmla="*/ 393224 w 811214"/>
                <a:gd name="T5" fmla="*/ 1848522 h 1848522"/>
                <a:gd name="T6" fmla="*/ 259158 w 811214"/>
                <a:gd name="T7" fmla="*/ 1714456 h 1848522"/>
                <a:gd name="T8" fmla="*/ 393224 w 811214"/>
                <a:gd name="T9" fmla="*/ 1580390 h 1848522"/>
                <a:gd name="T10" fmla="*/ 405607 w 811214"/>
                <a:gd name="T11" fmla="*/ 0 h 1848522"/>
                <a:gd name="T12" fmla="*/ 811214 w 811214"/>
                <a:gd name="T13" fmla="*/ 405606 h 1848522"/>
                <a:gd name="T14" fmla="*/ 487351 w 811214"/>
                <a:gd name="T15" fmla="*/ 802972 h 1848522"/>
                <a:gd name="T16" fmla="*/ 445590 w 811214"/>
                <a:gd name="T17" fmla="*/ 807182 h 1848522"/>
                <a:gd name="T18" fmla="*/ 405607 w 811214"/>
                <a:gd name="T19" fmla="*/ 1574843 h 1848522"/>
                <a:gd name="T20" fmla="*/ 365625 w 811214"/>
                <a:gd name="T21" fmla="*/ 807182 h 1848522"/>
                <a:gd name="T22" fmla="*/ 323863 w 811214"/>
                <a:gd name="T23" fmla="*/ 802972 h 1848522"/>
                <a:gd name="T24" fmla="*/ 0 w 811214"/>
                <a:gd name="T25" fmla="*/ 405606 h 1848522"/>
                <a:gd name="T26" fmla="*/ 405607 w 811214"/>
                <a:gd name="T27" fmla="*/ 0 h 1848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1848522">
                  <a:moveTo>
                    <a:pt x="393224" y="1580390"/>
                  </a:moveTo>
                  <a:cubicBezTo>
                    <a:pt x="467267" y="1580390"/>
                    <a:pt x="527290" y="1640413"/>
                    <a:pt x="527290" y="1714456"/>
                  </a:cubicBezTo>
                  <a:cubicBezTo>
                    <a:pt x="527290" y="1788499"/>
                    <a:pt x="467267" y="1848522"/>
                    <a:pt x="393224" y="1848522"/>
                  </a:cubicBezTo>
                  <a:cubicBezTo>
                    <a:pt x="319181" y="1848522"/>
                    <a:pt x="259158" y="1788499"/>
                    <a:pt x="259158" y="1714456"/>
                  </a:cubicBezTo>
                  <a:cubicBezTo>
                    <a:pt x="259158" y="1640413"/>
                    <a:pt x="319181" y="1580390"/>
                    <a:pt x="393224" y="1580390"/>
                  </a:cubicBezTo>
                  <a:close/>
                  <a:moveTo>
                    <a:pt x="405607" y="0"/>
                  </a:moveTo>
                  <a:cubicBezTo>
                    <a:pt x="629618" y="0"/>
                    <a:pt x="811214" y="181596"/>
                    <a:pt x="811214" y="405606"/>
                  </a:cubicBezTo>
                  <a:cubicBezTo>
                    <a:pt x="811214" y="601615"/>
                    <a:pt x="672180" y="765151"/>
                    <a:pt x="487351" y="802972"/>
                  </a:cubicBezTo>
                  <a:lnTo>
                    <a:pt x="445590" y="807182"/>
                  </a:lnTo>
                  <a:lnTo>
                    <a:pt x="405607" y="1574843"/>
                  </a:lnTo>
                  <a:lnTo>
                    <a:pt x="365625" y="807182"/>
                  </a:lnTo>
                  <a:lnTo>
                    <a:pt x="323863" y="802972"/>
                  </a:lnTo>
                  <a:cubicBezTo>
                    <a:pt x="139035" y="765151"/>
                    <a:pt x="0" y="601615"/>
                    <a:pt x="0" y="405606"/>
                  </a:cubicBezTo>
                  <a:cubicBezTo>
                    <a:pt x="0" y="181596"/>
                    <a:pt x="181596" y="0"/>
                    <a:pt x="405607"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58" name="TextBox 13"/>
            <p:cNvSpPr txBox="1">
              <a:spLocks noChangeArrowheads="1"/>
            </p:cNvSpPr>
            <p:nvPr/>
          </p:nvSpPr>
          <p:spPr bwMode="auto">
            <a:xfrm>
              <a:off x="726281" y="2364582"/>
              <a:ext cx="17537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TextBox 13"/>
            <p:cNvSpPr txBox="1">
              <a:spLocks noChangeArrowheads="1"/>
            </p:cNvSpPr>
            <p:nvPr/>
          </p:nvSpPr>
          <p:spPr bwMode="auto">
            <a:xfrm>
              <a:off x="987029" y="2578894"/>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13"/>
            <p:cNvSpPr txBox="1">
              <a:spLocks noChangeArrowheads="1"/>
            </p:cNvSpPr>
            <p:nvPr/>
          </p:nvSpPr>
          <p:spPr bwMode="auto">
            <a:xfrm>
              <a:off x="1220391" y="3481388"/>
              <a:ext cx="7227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p>
          </p:txBody>
        </p:sp>
      </p:grpSp>
      <p:grpSp>
        <p:nvGrpSpPr>
          <p:cNvPr id="63" name="组合 62"/>
          <p:cNvGrpSpPr/>
          <p:nvPr/>
        </p:nvGrpSpPr>
        <p:grpSpPr>
          <a:xfrm>
            <a:off x="3682604" y="1708547"/>
            <a:ext cx="1753790" cy="2969419"/>
            <a:chOff x="3682604" y="1708547"/>
            <a:chExt cx="1753790" cy="2969419"/>
          </a:xfrm>
        </p:grpSpPr>
        <p:sp>
          <p:nvSpPr>
            <p:cNvPr id="65" name="Oval 15"/>
            <p:cNvSpPr>
              <a:spLocks noChangeArrowheads="1"/>
            </p:cNvSpPr>
            <p:nvPr/>
          </p:nvSpPr>
          <p:spPr bwMode="auto">
            <a:xfrm>
              <a:off x="3714750" y="1708547"/>
              <a:ext cx="1551385" cy="1551384"/>
            </a:xfrm>
            <a:prstGeom prst="ellipse">
              <a:avLst/>
            </a:prstGeom>
            <a:noFill/>
            <a:ln w="25400" cmpd="sng">
              <a:solidFill>
                <a:srgbClr val="92D05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任意多边形 66"/>
            <p:cNvSpPr/>
            <p:nvPr/>
          </p:nvSpPr>
          <p:spPr bwMode="auto">
            <a:xfrm>
              <a:off x="4186238" y="3109912"/>
              <a:ext cx="608410" cy="1568054"/>
            </a:xfrm>
            <a:custGeom>
              <a:avLst/>
              <a:gdLst>
                <a:gd name="T0" fmla="*/ 405898 w 811214"/>
                <a:gd name="T1" fmla="*/ 1823754 h 2091886"/>
                <a:gd name="T2" fmla="*/ 539964 w 811214"/>
                <a:gd name="T3" fmla="*/ 1957820 h 2091886"/>
                <a:gd name="T4" fmla="*/ 405898 w 811214"/>
                <a:gd name="T5" fmla="*/ 2091886 h 2091886"/>
                <a:gd name="T6" fmla="*/ 271832 w 811214"/>
                <a:gd name="T7" fmla="*/ 1957820 h 2091886"/>
                <a:gd name="T8" fmla="*/ 405898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05898" y="1823754"/>
                  </a:moveTo>
                  <a:cubicBezTo>
                    <a:pt x="479941" y="1823754"/>
                    <a:pt x="539964" y="1883777"/>
                    <a:pt x="539964" y="1957820"/>
                  </a:cubicBezTo>
                  <a:cubicBezTo>
                    <a:pt x="539964" y="2031863"/>
                    <a:pt x="479941" y="2091886"/>
                    <a:pt x="405898" y="2091886"/>
                  </a:cubicBezTo>
                  <a:cubicBezTo>
                    <a:pt x="331855" y="2091886"/>
                    <a:pt x="271832" y="2031863"/>
                    <a:pt x="271832" y="1957820"/>
                  </a:cubicBezTo>
                  <a:cubicBezTo>
                    <a:pt x="271832" y="1883777"/>
                    <a:pt x="331855" y="1823754"/>
                    <a:pt x="405898"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5" y="765151"/>
                    <a:pt x="0" y="601615"/>
                    <a:pt x="0" y="405606"/>
                  </a:cubicBezTo>
                  <a:cubicBezTo>
                    <a:pt x="0" y="181596"/>
                    <a:pt x="181596" y="0"/>
                    <a:pt x="405607" y="0"/>
                  </a:cubicBez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68" name="TextBox 13"/>
            <p:cNvSpPr txBox="1">
              <a:spLocks noChangeArrowheads="1"/>
            </p:cNvSpPr>
            <p:nvPr/>
          </p:nvSpPr>
          <p:spPr bwMode="auto">
            <a:xfrm>
              <a:off x="3682604" y="2165747"/>
              <a:ext cx="175379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TextBox 86"/>
            <p:cNvSpPr txBox="1">
              <a:spLocks noChangeArrowheads="1"/>
            </p:cNvSpPr>
            <p:nvPr/>
          </p:nvSpPr>
          <p:spPr bwMode="auto">
            <a:xfrm>
              <a:off x="3943350" y="2380060"/>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TextBox 13"/>
            <p:cNvSpPr txBox="1">
              <a:spLocks noChangeArrowheads="1"/>
            </p:cNvSpPr>
            <p:nvPr/>
          </p:nvSpPr>
          <p:spPr bwMode="auto">
            <a:xfrm>
              <a:off x="4152900" y="3280172"/>
              <a:ext cx="723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03</a:t>
              </a:r>
            </a:p>
          </p:txBody>
        </p:sp>
      </p:grpSp>
      <p:grpSp>
        <p:nvGrpSpPr>
          <p:cNvPr id="89" name="组合 88"/>
          <p:cNvGrpSpPr/>
          <p:nvPr/>
        </p:nvGrpSpPr>
        <p:grpSpPr>
          <a:xfrm>
            <a:off x="6721079" y="1744266"/>
            <a:ext cx="1753790" cy="2933700"/>
            <a:chOff x="6721079" y="1744266"/>
            <a:chExt cx="1753790" cy="2933700"/>
          </a:xfrm>
        </p:grpSpPr>
        <p:sp>
          <p:nvSpPr>
            <p:cNvPr id="90" name="Oval 5"/>
            <p:cNvSpPr>
              <a:spLocks noChangeArrowheads="1"/>
            </p:cNvSpPr>
            <p:nvPr/>
          </p:nvSpPr>
          <p:spPr bwMode="auto">
            <a:xfrm>
              <a:off x="6728222" y="1744266"/>
              <a:ext cx="1551384" cy="1551384"/>
            </a:xfrm>
            <a:prstGeom prst="ellipse">
              <a:avLst/>
            </a:prstGeom>
            <a:noFill/>
            <a:ln w="25400" cmpd="sng">
              <a:solidFill>
                <a:srgbClr val="7030A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任意多边形 13"/>
            <p:cNvSpPr/>
            <p:nvPr/>
          </p:nvSpPr>
          <p:spPr bwMode="auto">
            <a:xfrm>
              <a:off x="7199710" y="3109912"/>
              <a:ext cx="608409" cy="1568054"/>
            </a:xfrm>
            <a:custGeom>
              <a:avLst/>
              <a:gdLst>
                <a:gd name="T0" fmla="*/ 418574 w 811214"/>
                <a:gd name="T1" fmla="*/ 1823754 h 2091886"/>
                <a:gd name="T2" fmla="*/ 552640 w 811214"/>
                <a:gd name="T3" fmla="*/ 1957820 h 2091886"/>
                <a:gd name="T4" fmla="*/ 418574 w 811214"/>
                <a:gd name="T5" fmla="*/ 2091886 h 2091886"/>
                <a:gd name="T6" fmla="*/ 284508 w 811214"/>
                <a:gd name="T7" fmla="*/ 1957820 h 2091886"/>
                <a:gd name="T8" fmla="*/ 418574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18574" y="1823754"/>
                  </a:moveTo>
                  <a:cubicBezTo>
                    <a:pt x="492617" y="1823754"/>
                    <a:pt x="552640" y="1883777"/>
                    <a:pt x="552640" y="1957820"/>
                  </a:cubicBezTo>
                  <a:cubicBezTo>
                    <a:pt x="552640" y="2031863"/>
                    <a:pt x="492617" y="2091886"/>
                    <a:pt x="418574" y="2091886"/>
                  </a:cubicBezTo>
                  <a:cubicBezTo>
                    <a:pt x="344531" y="2091886"/>
                    <a:pt x="284508" y="2031863"/>
                    <a:pt x="284508" y="1957820"/>
                  </a:cubicBezTo>
                  <a:cubicBezTo>
                    <a:pt x="284508" y="1883777"/>
                    <a:pt x="344531" y="1823754"/>
                    <a:pt x="418574"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4" y="765151"/>
                    <a:pt x="0" y="601615"/>
                    <a:pt x="0" y="405606"/>
                  </a:cubicBezTo>
                  <a:cubicBezTo>
                    <a:pt x="0" y="181596"/>
                    <a:pt x="181596" y="0"/>
                    <a:pt x="405607" y="0"/>
                  </a:cubicBez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92" name="TextBox 13"/>
            <p:cNvSpPr txBox="1">
              <a:spLocks noChangeArrowheads="1"/>
            </p:cNvSpPr>
            <p:nvPr/>
          </p:nvSpPr>
          <p:spPr bwMode="auto">
            <a:xfrm>
              <a:off x="6721079" y="2165747"/>
              <a:ext cx="175379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13"/>
            <p:cNvSpPr txBox="1">
              <a:spLocks noChangeArrowheads="1"/>
            </p:cNvSpPr>
            <p:nvPr/>
          </p:nvSpPr>
          <p:spPr bwMode="auto">
            <a:xfrm>
              <a:off x="6981825" y="2380060"/>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TextBox 13"/>
            <p:cNvSpPr txBox="1">
              <a:spLocks noChangeArrowheads="1"/>
            </p:cNvSpPr>
            <p:nvPr/>
          </p:nvSpPr>
          <p:spPr bwMode="auto">
            <a:xfrm>
              <a:off x="7152085" y="3298031"/>
              <a:ext cx="723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05</a:t>
              </a:r>
            </a:p>
          </p:txBody>
        </p:sp>
      </p:grpSp>
      <p:grpSp>
        <p:nvGrpSpPr>
          <p:cNvPr id="95" name="组合 94"/>
          <p:cNvGrpSpPr/>
          <p:nvPr/>
        </p:nvGrpSpPr>
        <p:grpSpPr>
          <a:xfrm>
            <a:off x="5114925" y="1172766"/>
            <a:ext cx="1753791" cy="3505200"/>
            <a:chOff x="5114925" y="1172766"/>
            <a:chExt cx="1753791" cy="3505200"/>
          </a:xfrm>
        </p:grpSpPr>
        <p:sp>
          <p:nvSpPr>
            <p:cNvPr id="96" name="Oval 10"/>
            <p:cNvSpPr>
              <a:spLocks noChangeArrowheads="1"/>
            </p:cNvSpPr>
            <p:nvPr/>
          </p:nvSpPr>
          <p:spPr bwMode="auto">
            <a:xfrm>
              <a:off x="5224463" y="1172766"/>
              <a:ext cx="1551385" cy="1551384"/>
            </a:xfrm>
            <a:prstGeom prst="ellipse">
              <a:avLst/>
            </a:prstGeom>
            <a:noFill/>
            <a:ln w="25400" cmpd="sng">
              <a:solidFill>
                <a:srgbClr val="FF990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7" name="任意多边形 12"/>
            <p:cNvSpPr/>
            <p:nvPr/>
          </p:nvSpPr>
          <p:spPr bwMode="auto">
            <a:xfrm>
              <a:off x="5695950" y="2490787"/>
              <a:ext cx="608410" cy="2187179"/>
            </a:xfrm>
            <a:custGeom>
              <a:avLst/>
              <a:gdLst>
                <a:gd name="T0" fmla="*/ 395758 w 811214"/>
                <a:gd name="T1" fmla="*/ 2648181 h 2916313"/>
                <a:gd name="T2" fmla="*/ 529824 w 811214"/>
                <a:gd name="T3" fmla="*/ 2782247 h 2916313"/>
                <a:gd name="T4" fmla="*/ 395758 w 811214"/>
                <a:gd name="T5" fmla="*/ 2916313 h 2916313"/>
                <a:gd name="T6" fmla="*/ 261692 w 811214"/>
                <a:gd name="T7" fmla="*/ 2782247 h 2916313"/>
                <a:gd name="T8" fmla="*/ 395758 w 811214"/>
                <a:gd name="T9" fmla="*/ 2648181 h 2916313"/>
                <a:gd name="T10" fmla="*/ 405607 w 811214"/>
                <a:gd name="T11" fmla="*/ 0 h 2916313"/>
                <a:gd name="T12" fmla="*/ 811214 w 811214"/>
                <a:gd name="T13" fmla="*/ 405607 h 2916313"/>
                <a:gd name="T14" fmla="*/ 563488 w 811214"/>
                <a:gd name="T15" fmla="*/ 779340 h 2916313"/>
                <a:gd name="T16" fmla="*/ 455088 w 811214"/>
                <a:gd name="T17" fmla="*/ 801225 h 2916313"/>
                <a:gd name="T18" fmla="*/ 405605 w 811214"/>
                <a:gd name="T19" fmla="*/ 2582584 h 2916313"/>
                <a:gd name="T20" fmla="*/ 356123 w 811214"/>
                <a:gd name="T21" fmla="*/ 801224 h 2916313"/>
                <a:gd name="T22" fmla="*/ 247727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395758" y="2648181"/>
                  </a:moveTo>
                  <a:cubicBezTo>
                    <a:pt x="469801" y="2648181"/>
                    <a:pt x="529824" y="2708204"/>
                    <a:pt x="529824" y="2782247"/>
                  </a:cubicBezTo>
                  <a:cubicBezTo>
                    <a:pt x="529824" y="2856290"/>
                    <a:pt x="469801" y="2916313"/>
                    <a:pt x="395758" y="2916313"/>
                  </a:cubicBezTo>
                  <a:cubicBezTo>
                    <a:pt x="321715" y="2916313"/>
                    <a:pt x="261692" y="2856290"/>
                    <a:pt x="261692" y="2782247"/>
                  </a:cubicBezTo>
                  <a:cubicBezTo>
                    <a:pt x="261692" y="2708204"/>
                    <a:pt x="321715" y="2648181"/>
                    <a:pt x="395758" y="2648181"/>
                  </a:cubicBezTo>
                  <a:close/>
                  <a:moveTo>
                    <a:pt x="405607" y="0"/>
                  </a:moveTo>
                  <a:cubicBezTo>
                    <a:pt x="629618" y="0"/>
                    <a:pt x="811214" y="181596"/>
                    <a:pt x="811214" y="405607"/>
                  </a:cubicBezTo>
                  <a:cubicBezTo>
                    <a:pt x="811214" y="573615"/>
                    <a:pt x="709067" y="717765"/>
                    <a:pt x="563488" y="779340"/>
                  </a:cubicBezTo>
                  <a:lnTo>
                    <a:pt x="455088" y="801225"/>
                  </a:lnTo>
                  <a:lnTo>
                    <a:pt x="405605" y="2582584"/>
                  </a:lnTo>
                  <a:lnTo>
                    <a:pt x="356123" y="801224"/>
                  </a:lnTo>
                  <a:lnTo>
                    <a:pt x="247727" y="779340"/>
                  </a:lnTo>
                  <a:cubicBezTo>
                    <a:pt x="102148" y="717765"/>
                    <a:pt x="0" y="573615"/>
                    <a:pt x="0" y="405607"/>
                  </a:cubicBezTo>
                  <a:cubicBezTo>
                    <a:pt x="0" y="181596"/>
                    <a:pt x="181596" y="0"/>
                    <a:pt x="405607" y="0"/>
                  </a:cubicBezTo>
                  <a:close/>
                </a:path>
              </a:pathLst>
            </a:cu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98" name="TextBox 13"/>
            <p:cNvSpPr txBox="1">
              <a:spLocks noChangeArrowheads="1"/>
            </p:cNvSpPr>
            <p:nvPr/>
          </p:nvSpPr>
          <p:spPr bwMode="auto">
            <a:xfrm>
              <a:off x="5114925" y="1558528"/>
              <a:ext cx="17537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TextBox 13"/>
            <p:cNvSpPr txBox="1">
              <a:spLocks noChangeArrowheads="1"/>
            </p:cNvSpPr>
            <p:nvPr/>
          </p:nvSpPr>
          <p:spPr bwMode="auto">
            <a:xfrm>
              <a:off x="5375673" y="1772841"/>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TextBox 13"/>
            <p:cNvSpPr txBox="1">
              <a:spLocks noChangeArrowheads="1"/>
            </p:cNvSpPr>
            <p:nvPr/>
          </p:nvSpPr>
          <p:spPr bwMode="auto">
            <a:xfrm>
              <a:off x="5643563" y="2653904"/>
              <a:ext cx="7227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04</a:t>
              </a:r>
            </a:p>
          </p:txBody>
        </p:sp>
      </p:grpSp>
      <p:grpSp>
        <p:nvGrpSpPr>
          <p:cNvPr id="101" name="组合 100"/>
          <p:cNvGrpSpPr/>
          <p:nvPr/>
        </p:nvGrpSpPr>
        <p:grpSpPr>
          <a:xfrm>
            <a:off x="2116931" y="1146572"/>
            <a:ext cx="1753791" cy="3531394"/>
            <a:chOff x="2116931" y="1146572"/>
            <a:chExt cx="1753791" cy="3531394"/>
          </a:xfrm>
        </p:grpSpPr>
        <p:sp>
          <p:nvSpPr>
            <p:cNvPr id="102" name="Oval 20"/>
            <p:cNvSpPr>
              <a:spLocks noChangeArrowheads="1"/>
            </p:cNvSpPr>
            <p:nvPr/>
          </p:nvSpPr>
          <p:spPr bwMode="auto">
            <a:xfrm>
              <a:off x="2213372" y="1146572"/>
              <a:ext cx="1551384" cy="1551384"/>
            </a:xfrm>
            <a:prstGeom prst="ellipse">
              <a:avLst/>
            </a:prstGeom>
            <a:noFill/>
            <a:ln w="25400" cmpd="sng">
              <a:solidFill>
                <a:srgbClr val="FF000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任意多边形 9"/>
            <p:cNvSpPr/>
            <p:nvPr/>
          </p:nvSpPr>
          <p:spPr bwMode="auto">
            <a:xfrm>
              <a:off x="2684860" y="2490787"/>
              <a:ext cx="608409" cy="2187179"/>
            </a:xfrm>
            <a:custGeom>
              <a:avLst/>
              <a:gdLst>
                <a:gd name="T0" fmla="*/ 405898 w 811214"/>
                <a:gd name="T1" fmla="*/ 2648181 h 2916313"/>
                <a:gd name="T2" fmla="*/ 539964 w 811214"/>
                <a:gd name="T3" fmla="*/ 2782247 h 2916313"/>
                <a:gd name="T4" fmla="*/ 405898 w 811214"/>
                <a:gd name="T5" fmla="*/ 2916313 h 2916313"/>
                <a:gd name="T6" fmla="*/ 271832 w 811214"/>
                <a:gd name="T7" fmla="*/ 2782247 h 2916313"/>
                <a:gd name="T8" fmla="*/ 405898 w 811214"/>
                <a:gd name="T9" fmla="*/ 2648181 h 2916313"/>
                <a:gd name="T10" fmla="*/ 405607 w 811214"/>
                <a:gd name="T11" fmla="*/ 0 h 2916313"/>
                <a:gd name="T12" fmla="*/ 811214 w 811214"/>
                <a:gd name="T13" fmla="*/ 405607 h 2916313"/>
                <a:gd name="T14" fmla="*/ 563488 w 811214"/>
                <a:gd name="T15" fmla="*/ 779340 h 2916313"/>
                <a:gd name="T16" fmla="*/ 456199 w 811214"/>
                <a:gd name="T17" fmla="*/ 801000 h 2916313"/>
                <a:gd name="T18" fmla="*/ 405607 w 811214"/>
                <a:gd name="T19" fmla="*/ 2622314 h 2916313"/>
                <a:gd name="T20" fmla="*/ 355015 w 811214"/>
                <a:gd name="T21" fmla="*/ 801000 h 2916313"/>
                <a:gd name="T22" fmla="*/ 247726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405898" y="2648181"/>
                  </a:moveTo>
                  <a:cubicBezTo>
                    <a:pt x="479941" y="2648181"/>
                    <a:pt x="539964" y="2708204"/>
                    <a:pt x="539964" y="2782247"/>
                  </a:cubicBezTo>
                  <a:cubicBezTo>
                    <a:pt x="539964" y="2856290"/>
                    <a:pt x="479941" y="2916313"/>
                    <a:pt x="405898" y="2916313"/>
                  </a:cubicBezTo>
                  <a:cubicBezTo>
                    <a:pt x="331855" y="2916313"/>
                    <a:pt x="271832" y="2856290"/>
                    <a:pt x="271832" y="2782247"/>
                  </a:cubicBezTo>
                  <a:cubicBezTo>
                    <a:pt x="271832" y="2708204"/>
                    <a:pt x="331855" y="2648181"/>
                    <a:pt x="405898" y="2648181"/>
                  </a:cubicBezTo>
                  <a:close/>
                  <a:moveTo>
                    <a:pt x="405607" y="0"/>
                  </a:moveTo>
                  <a:cubicBezTo>
                    <a:pt x="629618" y="0"/>
                    <a:pt x="811214" y="181596"/>
                    <a:pt x="811214" y="405607"/>
                  </a:cubicBezTo>
                  <a:cubicBezTo>
                    <a:pt x="811214" y="573615"/>
                    <a:pt x="709067" y="717765"/>
                    <a:pt x="563488" y="779340"/>
                  </a:cubicBezTo>
                  <a:lnTo>
                    <a:pt x="456199" y="801000"/>
                  </a:lnTo>
                  <a:lnTo>
                    <a:pt x="405607" y="2622314"/>
                  </a:lnTo>
                  <a:lnTo>
                    <a:pt x="355015" y="801000"/>
                  </a:lnTo>
                  <a:lnTo>
                    <a:pt x="247726" y="779340"/>
                  </a:lnTo>
                  <a:cubicBezTo>
                    <a:pt x="102148" y="717765"/>
                    <a:pt x="0" y="573615"/>
                    <a:pt x="0" y="405607"/>
                  </a:cubicBezTo>
                  <a:cubicBezTo>
                    <a:pt x="0" y="181596"/>
                    <a:pt x="181596" y="0"/>
                    <a:pt x="405607" y="0"/>
                  </a:cubicBezTo>
                  <a:close/>
                </a:path>
              </a:pathLst>
            </a:custGeom>
            <a:solidFill>
              <a:srgbClr val="FF0000"/>
            </a:solidFill>
            <a:ln w="9525">
              <a:noFill/>
              <a:round/>
            </a:ln>
          </p:spPr>
          <p:txBody>
            <a:bodyPr lIns="68580" tIns="34290" rIns="68580" bIns="34290" anchor="ctr"/>
            <a:lstStyle/>
            <a:p>
              <a:endParaRPr lang="zh-CN" altLang="en-US" sz="1600" b="0"/>
            </a:p>
          </p:txBody>
        </p:sp>
        <p:sp>
          <p:nvSpPr>
            <p:cNvPr id="104" name="TextBox 13"/>
            <p:cNvSpPr txBox="1">
              <a:spLocks noChangeArrowheads="1"/>
            </p:cNvSpPr>
            <p:nvPr/>
          </p:nvSpPr>
          <p:spPr bwMode="auto">
            <a:xfrm>
              <a:off x="2116931" y="1554957"/>
              <a:ext cx="17537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
            <p:cNvSpPr txBox="1">
              <a:spLocks noChangeArrowheads="1"/>
            </p:cNvSpPr>
            <p:nvPr/>
          </p:nvSpPr>
          <p:spPr bwMode="auto">
            <a:xfrm>
              <a:off x="2377679" y="1769269"/>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TextBox 13"/>
            <p:cNvSpPr txBox="1">
              <a:spLocks noChangeArrowheads="1"/>
            </p:cNvSpPr>
            <p:nvPr/>
          </p:nvSpPr>
          <p:spPr bwMode="auto">
            <a:xfrm>
              <a:off x="2622947" y="2653904"/>
              <a:ext cx="7227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02</a:t>
              </a:r>
            </a:p>
          </p:txBody>
        </p:sp>
      </p:grpSp>
    </p:spTree>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80">
                                          <p:stCondLst>
                                            <p:cond delay="0"/>
                                          </p:stCondLst>
                                        </p:cTn>
                                        <p:tgtEl>
                                          <p:spTgt spid="52"/>
                                        </p:tgtEl>
                                      </p:cBhvr>
                                    </p:animEffect>
                                    <p:anim calcmode="lin" valueType="num">
                                      <p:cBhvr>
                                        <p:cTn id="12"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7" dur="26">
                                          <p:stCondLst>
                                            <p:cond delay="650"/>
                                          </p:stCondLst>
                                        </p:cTn>
                                        <p:tgtEl>
                                          <p:spTgt spid="52"/>
                                        </p:tgtEl>
                                      </p:cBhvr>
                                      <p:to x="100000" y="60000"/>
                                    </p:animScale>
                                    <p:animScale>
                                      <p:cBhvr>
                                        <p:cTn id="18" dur="166" decel="50000">
                                          <p:stCondLst>
                                            <p:cond delay="676"/>
                                          </p:stCondLst>
                                        </p:cTn>
                                        <p:tgtEl>
                                          <p:spTgt spid="52"/>
                                        </p:tgtEl>
                                      </p:cBhvr>
                                      <p:to x="100000" y="100000"/>
                                    </p:animScale>
                                    <p:animScale>
                                      <p:cBhvr>
                                        <p:cTn id="19" dur="26">
                                          <p:stCondLst>
                                            <p:cond delay="1312"/>
                                          </p:stCondLst>
                                        </p:cTn>
                                        <p:tgtEl>
                                          <p:spTgt spid="52"/>
                                        </p:tgtEl>
                                      </p:cBhvr>
                                      <p:to x="100000" y="80000"/>
                                    </p:animScale>
                                    <p:animScale>
                                      <p:cBhvr>
                                        <p:cTn id="20" dur="166" decel="50000">
                                          <p:stCondLst>
                                            <p:cond delay="1338"/>
                                          </p:stCondLst>
                                        </p:cTn>
                                        <p:tgtEl>
                                          <p:spTgt spid="52"/>
                                        </p:tgtEl>
                                      </p:cBhvr>
                                      <p:to x="100000" y="100000"/>
                                    </p:animScale>
                                    <p:animScale>
                                      <p:cBhvr>
                                        <p:cTn id="21" dur="26">
                                          <p:stCondLst>
                                            <p:cond delay="1642"/>
                                          </p:stCondLst>
                                        </p:cTn>
                                        <p:tgtEl>
                                          <p:spTgt spid="52"/>
                                        </p:tgtEl>
                                      </p:cBhvr>
                                      <p:to x="100000" y="90000"/>
                                    </p:animScale>
                                    <p:animScale>
                                      <p:cBhvr>
                                        <p:cTn id="22" dur="166" decel="50000">
                                          <p:stCondLst>
                                            <p:cond delay="1668"/>
                                          </p:stCondLst>
                                        </p:cTn>
                                        <p:tgtEl>
                                          <p:spTgt spid="52"/>
                                        </p:tgtEl>
                                      </p:cBhvr>
                                      <p:to x="100000" y="100000"/>
                                    </p:animScale>
                                    <p:animScale>
                                      <p:cBhvr>
                                        <p:cTn id="23" dur="26">
                                          <p:stCondLst>
                                            <p:cond delay="1808"/>
                                          </p:stCondLst>
                                        </p:cTn>
                                        <p:tgtEl>
                                          <p:spTgt spid="52"/>
                                        </p:tgtEl>
                                      </p:cBhvr>
                                      <p:to x="100000" y="95000"/>
                                    </p:animScale>
                                    <p:animScale>
                                      <p:cBhvr>
                                        <p:cTn id="24" dur="166" decel="50000">
                                          <p:stCondLst>
                                            <p:cond delay="1834"/>
                                          </p:stCondLst>
                                        </p:cTn>
                                        <p:tgtEl>
                                          <p:spTgt spid="52"/>
                                        </p:tgtEl>
                                      </p:cBhvr>
                                      <p:to x="100000" y="100000"/>
                                    </p:animScale>
                                  </p:childTnLst>
                                </p:cTn>
                              </p:par>
                              <p:par>
                                <p:cTn id="25" presetID="26" presetClass="entr" presetSubtype="0" fill="hold" nodeType="withEffect">
                                  <p:stCondLst>
                                    <p:cond delay="200"/>
                                  </p:stCondLst>
                                  <p:childTnLst>
                                    <p:set>
                                      <p:cBhvr>
                                        <p:cTn id="26" dur="1" fill="hold">
                                          <p:stCondLst>
                                            <p:cond delay="0"/>
                                          </p:stCondLst>
                                        </p:cTn>
                                        <p:tgtEl>
                                          <p:spTgt spid="101"/>
                                        </p:tgtEl>
                                        <p:attrNameLst>
                                          <p:attrName>style.visibility</p:attrName>
                                        </p:attrNameLst>
                                      </p:cBhvr>
                                      <p:to>
                                        <p:strVal val="visible"/>
                                      </p:to>
                                    </p:set>
                                    <p:animEffect transition="in" filter="wipe(down)">
                                      <p:cBhvr>
                                        <p:cTn id="27" dur="580">
                                          <p:stCondLst>
                                            <p:cond delay="0"/>
                                          </p:stCondLst>
                                        </p:cTn>
                                        <p:tgtEl>
                                          <p:spTgt spid="101"/>
                                        </p:tgtEl>
                                      </p:cBhvr>
                                    </p:animEffect>
                                    <p:anim calcmode="lin" valueType="num">
                                      <p:cBhvr>
                                        <p:cTn id="28" dur="1822"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1"/>
                                        </p:tgtEl>
                                        <p:attrNameLst>
                                          <p:attrName>ppt_y</p:attrName>
                                        </p:attrNameLst>
                                      </p:cBhvr>
                                      <p:tavLst>
                                        <p:tav tm="0" fmla="#ppt_y-sin(pi*$)/81">
                                          <p:val>
                                            <p:fltVal val="0"/>
                                          </p:val>
                                        </p:tav>
                                        <p:tav tm="100000">
                                          <p:val>
                                            <p:fltVal val="1"/>
                                          </p:val>
                                        </p:tav>
                                      </p:tavLst>
                                    </p:anim>
                                    <p:animScale>
                                      <p:cBhvr>
                                        <p:cTn id="33" dur="26">
                                          <p:stCondLst>
                                            <p:cond delay="650"/>
                                          </p:stCondLst>
                                        </p:cTn>
                                        <p:tgtEl>
                                          <p:spTgt spid="101"/>
                                        </p:tgtEl>
                                      </p:cBhvr>
                                      <p:to x="100000" y="60000"/>
                                    </p:animScale>
                                    <p:animScale>
                                      <p:cBhvr>
                                        <p:cTn id="34" dur="166" decel="50000">
                                          <p:stCondLst>
                                            <p:cond delay="676"/>
                                          </p:stCondLst>
                                        </p:cTn>
                                        <p:tgtEl>
                                          <p:spTgt spid="101"/>
                                        </p:tgtEl>
                                      </p:cBhvr>
                                      <p:to x="100000" y="100000"/>
                                    </p:animScale>
                                    <p:animScale>
                                      <p:cBhvr>
                                        <p:cTn id="35" dur="26">
                                          <p:stCondLst>
                                            <p:cond delay="1312"/>
                                          </p:stCondLst>
                                        </p:cTn>
                                        <p:tgtEl>
                                          <p:spTgt spid="101"/>
                                        </p:tgtEl>
                                      </p:cBhvr>
                                      <p:to x="100000" y="80000"/>
                                    </p:animScale>
                                    <p:animScale>
                                      <p:cBhvr>
                                        <p:cTn id="36" dur="166" decel="50000">
                                          <p:stCondLst>
                                            <p:cond delay="1338"/>
                                          </p:stCondLst>
                                        </p:cTn>
                                        <p:tgtEl>
                                          <p:spTgt spid="101"/>
                                        </p:tgtEl>
                                      </p:cBhvr>
                                      <p:to x="100000" y="100000"/>
                                    </p:animScale>
                                    <p:animScale>
                                      <p:cBhvr>
                                        <p:cTn id="37" dur="26">
                                          <p:stCondLst>
                                            <p:cond delay="1642"/>
                                          </p:stCondLst>
                                        </p:cTn>
                                        <p:tgtEl>
                                          <p:spTgt spid="101"/>
                                        </p:tgtEl>
                                      </p:cBhvr>
                                      <p:to x="100000" y="90000"/>
                                    </p:animScale>
                                    <p:animScale>
                                      <p:cBhvr>
                                        <p:cTn id="38" dur="166" decel="50000">
                                          <p:stCondLst>
                                            <p:cond delay="1668"/>
                                          </p:stCondLst>
                                        </p:cTn>
                                        <p:tgtEl>
                                          <p:spTgt spid="101"/>
                                        </p:tgtEl>
                                      </p:cBhvr>
                                      <p:to x="100000" y="100000"/>
                                    </p:animScale>
                                    <p:animScale>
                                      <p:cBhvr>
                                        <p:cTn id="39" dur="26">
                                          <p:stCondLst>
                                            <p:cond delay="1808"/>
                                          </p:stCondLst>
                                        </p:cTn>
                                        <p:tgtEl>
                                          <p:spTgt spid="101"/>
                                        </p:tgtEl>
                                      </p:cBhvr>
                                      <p:to x="100000" y="95000"/>
                                    </p:animScale>
                                    <p:animScale>
                                      <p:cBhvr>
                                        <p:cTn id="40" dur="166" decel="50000">
                                          <p:stCondLst>
                                            <p:cond delay="1834"/>
                                          </p:stCondLst>
                                        </p:cTn>
                                        <p:tgtEl>
                                          <p:spTgt spid="101"/>
                                        </p:tgtEl>
                                      </p:cBhvr>
                                      <p:to x="100000" y="100000"/>
                                    </p:animScale>
                                  </p:childTnLst>
                                </p:cTn>
                              </p:par>
                              <p:par>
                                <p:cTn id="41" presetID="26" presetClass="entr" presetSubtype="0" fill="hold" nodeType="withEffect">
                                  <p:stCondLst>
                                    <p:cond delay="400"/>
                                  </p:stCondLst>
                                  <p:childTnLst>
                                    <p:set>
                                      <p:cBhvr>
                                        <p:cTn id="42" dur="1" fill="hold">
                                          <p:stCondLst>
                                            <p:cond delay="0"/>
                                          </p:stCondLst>
                                        </p:cTn>
                                        <p:tgtEl>
                                          <p:spTgt spid="63"/>
                                        </p:tgtEl>
                                        <p:attrNameLst>
                                          <p:attrName>style.visibility</p:attrName>
                                        </p:attrNameLst>
                                      </p:cBhvr>
                                      <p:to>
                                        <p:strVal val="visible"/>
                                      </p:to>
                                    </p:set>
                                    <p:animEffect transition="in" filter="wipe(down)">
                                      <p:cBhvr>
                                        <p:cTn id="43" dur="580">
                                          <p:stCondLst>
                                            <p:cond delay="0"/>
                                          </p:stCondLst>
                                        </p:cTn>
                                        <p:tgtEl>
                                          <p:spTgt spid="63"/>
                                        </p:tgtEl>
                                      </p:cBhvr>
                                    </p:animEffect>
                                    <p:anim calcmode="lin" valueType="num">
                                      <p:cBhvr>
                                        <p:cTn id="44"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49" dur="26">
                                          <p:stCondLst>
                                            <p:cond delay="650"/>
                                          </p:stCondLst>
                                        </p:cTn>
                                        <p:tgtEl>
                                          <p:spTgt spid="63"/>
                                        </p:tgtEl>
                                      </p:cBhvr>
                                      <p:to x="100000" y="60000"/>
                                    </p:animScale>
                                    <p:animScale>
                                      <p:cBhvr>
                                        <p:cTn id="50" dur="166" decel="50000">
                                          <p:stCondLst>
                                            <p:cond delay="676"/>
                                          </p:stCondLst>
                                        </p:cTn>
                                        <p:tgtEl>
                                          <p:spTgt spid="63"/>
                                        </p:tgtEl>
                                      </p:cBhvr>
                                      <p:to x="100000" y="100000"/>
                                    </p:animScale>
                                    <p:animScale>
                                      <p:cBhvr>
                                        <p:cTn id="51" dur="26">
                                          <p:stCondLst>
                                            <p:cond delay="1312"/>
                                          </p:stCondLst>
                                        </p:cTn>
                                        <p:tgtEl>
                                          <p:spTgt spid="63"/>
                                        </p:tgtEl>
                                      </p:cBhvr>
                                      <p:to x="100000" y="80000"/>
                                    </p:animScale>
                                    <p:animScale>
                                      <p:cBhvr>
                                        <p:cTn id="52" dur="166" decel="50000">
                                          <p:stCondLst>
                                            <p:cond delay="1338"/>
                                          </p:stCondLst>
                                        </p:cTn>
                                        <p:tgtEl>
                                          <p:spTgt spid="63"/>
                                        </p:tgtEl>
                                      </p:cBhvr>
                                      <p:to x="100000" y="100000"/>
                                    </p:animScale>
                                    <p:animScale>
                                      <p:cBhvr>
                                        <p:cTn id="53" dur="26">
                                          <p:stCondLst>
                                            <p:cond delay="1642"/>
                                          </p:stCondLst>
                                        </p:cTn>
                                        <p:tgtEl>
                                          <p:spTgt spid="63"/>
                                        </p:tgtEl>
                                      </p:cBhvr>
                                      <p:to x="100000" y="90000"/>
                                    </p:animScale>
                                    <p:animScale>
                                      <p:cBhvr>
                                        <p:cTn id="54" dur="166" decel="50000">
                                          <p:stCondLst>
                                            <p:cond delay="1668"/>
                                          </p:stCondLst>
                                        </p:cTn>
                                        <p:tgtEl>
                                          <p:spTgt spid="63"/>
                                        </p:tgtEl>
                                      </p:cBhvr>
                                      <p:to x="100000" y="100000"/>
                                    </p:animScale>
                                    <p:animScale>
                                      <p:cBhvr>
                                        <p:cTn id="55" dur="26">
                                          <p:stCondLst>
                                            <p:cond delay="1808"/>
                                          </p:stCondLst>
                                        </p:cTn>
                                        <p:tgtEl>
                                          <p:spTgt spid="63"/>
                                        </p:tgtEl>
                                      </p:cBhvr>
                                      <p:to x="100000" y="95000"/>
                                    </p:animScale>
                                    <p:animScale>
                                      <p:cBhvr>
                                        <p:cTn id="56" dur="166" decel="50000">
                                          <p:stCondLst>
                                            <p:cond delay="1834"/>
                                          </p:stCondLst>
                                        </p:cTn>
                                        <p:tgtEl>
                                          <p:spTgt spid="63"/>
                                        </p:tgtEl>
                                      </p:cBhvr>
                                      <p:to x="100000" y="100000"/>
                                    </p:animScale>
                                  </p:childTnLst>
                                </p:cTn>
                              </p:par>
                              <p:par>
                                <p:cTn id="57" presetID="26" presetClass="entr" presetSubtype="0" fill="hold" nodeType="withEffect">
                                  <p:stCondLst>
                                    <p:cond delay="600"/>
                                  </p:stCondLst>
                                  <p:childTnLst>
                                    <p:set>
                                      <p:cBhvr>
                                        <p:cTn id="58" dur="1" fill="hold">
                                          <p:stCondLst>
                                            <p:cond delay="0"/>
                                          </p:stCondLst>
                                        </p:cTn>
                                        <p:tgtEl>
                                          <p:spTgt spid="95"/>
                                        </p:tgtEl>
                                        <p:attrNameLst>
                                          <p:attrName>style.visibility</p:attrName>
                                        </p:attrNameLst>
                                      </p:cBhvr>
                                      <p:to>
                                        <p:strVal val="visible"/>
                                      </p:to>
                                    </p:set>
                                    <p:animEffect transition="in" filter="wipe(down)">
                                      <p:cBhvr>
                                        <p:cTn id="59" dur="580">
                                          <p:stCondLst>
                                            <p:cond delay="0"/>
                                          </p:stCondLst>
                                        </p:cTn>
                                        <p:tgtEl>
                                          <p:spTgt spid="95"/>
                                        </p:tgtEl>
                                      </p:cBhvr>
                                    </p:animEffect>
                                    <p:anim calcmode="lin" valueType="num">
                                      <p:cBhvr>
                                        <p:cTn id="60"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65" dur="26">
                                          <p:stCondLst>
                                            <p:cond delay="650"/>
                                          </p:stCondLst>
                                        </p:cTn>
                                        <p:tgtEl>
                                          <p:spTgt spid="95"/>
                                        </p:tgtEl>
                                      </p:cBhvr>
                                      <p:to x="100000" y="60000"/>
                                    </p:animScale>
                                    <p:animScale>
                                      <p:cBhvr>
                                        <p:cTn id="66" dur="166" decel="50000">
                                          <p:stCondLst>
                                            <p:cond delay="676"/>
                                          </p:stCondLst>
                                        </p:cTn>
                                        <p:tgtEl>
                                          <p:spTgt spid="95"/>
                                        </p:tgtEl>
                                      </p:cBhvr>
                                      <p:to x="100000" y="100000"/>
                                    </p:animScale>
                                    <p:animScale>
                                      <p:cBhvr>
                                        <p:cTn id="67" dur="26">
                                          <p:stCondLst>
                                            <p:cond delay="1312"/>
                                          </p:stCondLst>
                                        </p:cTn>
                                        <p:tgtEl>
                                          <p:spTgt spid="95"/>
                                        </p:tgtEl>
                                      </p:cBhvr>
                                      <p:to x="100000" y="80000"/>
                                    </p:animScale>
                                    <p:animScale>
                                      <p:cBhvr>
                                        <p:cTn id="68" dur="166" decel="50000">
                                          <p:stCondLst>
                                            <p:cond delay="1338"/>
                                          </p:stCondLst>
                                        </p:cTn>
                                        <p:tgtEl>
                                          <p:spTgt spid="95"/>
                                        </p:tgtEl>
                                      </p:cBhvr>
                                      <p:to x="100000" y="100000"/>
                                    </p:animScale>
                                    <p:animScale>
                                      <p:cBhvr>
                                        <p:cTn id="69" dur="26">
                                          <p:stCondLst>
                                            <p:cond delay="1642"/>
                                          </p:stCondLst>
                                        </p:cTn>
                                        <p:tgtEl>
                                          <p:spTgt spid="95"/>
                                        </p:tgtEl>
                                      </p:cBhvr>
                                      <p:to x="100000" y="90000"/>
                                    </p:animScale>
                                    <p:animScale>
                                      <p:cBhvr>
                                        <p:cTn id="70" dur="166" decel="50000">
                                          <p:stCondLst>
                                            <p:cond delay="1668"/>
                                          </p:stCondLst>
                                        </p:cTn>
                                        <p:tgtEl>
                                          <p:spTgt spid="95"/>
                                        </p:tgtEl>
                                      </p:cBhvr>
                                      <p:to x="100000" y="100000"/>
                                    </p:animScale>
                                    <p:animScale>
                                      <p:cBhvr>
                                        <p:cTn id="71" dur="26">
                                          <p:stCondLst>
                                            <p:cond delay="1808"/>
                                          </p:stCondLst>
                                        </p:cTn>
                                        <p:tgtEl>
                                          <p:spTgt spid="95"/>
                                        </p:tgtEl>
                                      </p:cBhvr>
                                      <p:to x="100000" y="95000"/>
                                    </p:animScale>
                                    <p:animScale>
                                      <p:cBhvr>
                                        <p:cTn id="72" dur="166" decel="50000">
                                          <p:stCondLst>
                                            <p:cond delay="1834"/>
                                          </p:stCondLst>
                                        </p:cTn>
                                        <p:tgtEl>
                                          <p:spTgt spid="95"/>
                                        </p:tgtEl>
                                      </p:cBhvr>
                                      <p:to x="100000" y="100000"/>
                                    </p:animScale>
                                  </p:childTnLst>
                                </p:cTn>
                              </p:par>
                              <p:par>
                                <p:cTn id="73" presetID="26" presetClass="entr" presetSubtype="0" fill="hold" nodeType="withEffect">
                                  <p:stCondLst>
                                    <p:cond delay="800"/>
                                  </p:stCondLst>
                                  <p:childTnLst>
                                    <p:set>
                                      <p:cBhvr>
                                        <p:cTn id="74" dur="1" fill="hold">
                                          <p:stCondLst>
                                            <p:cond delay="0"/>
                                          </p:stCondLst>
                                        </p:cTn>
                                        <p:tgtEl>
                                          <p:spTgt spid="89"/>
                                        </p:tgtEl>
                                        <p:attrNameLst>
                                          <p:attrName>style.visibility</p:attrName>
                                        </p:attrNameLst>
                                      </p:cBhvr>
                                      <p:to>
                                        <p:strVal val="visible"/>
                                      </p:to>
                                    </p:set>
                                    <p:animEffect transition="in" filter="wipe(down)">
                                      <p:cBhvr>
                                        <p:cTn id="75" dur="580">
                                          <p:stCondLst>
                                            <p:cond delay="0"/>
                                          </p:stCondLst>
                                        </p:cTn>
                                        <p:tgtEl>
                                          <p:spTgt spid="89"/>
                                        </p:tgtEl>
                                      </p:cBhvr>
                                    </p:animEffect>
                                    <p:anim calcmode="lin" valueType="num">
                                      <p:cBhvr>
                                        <p:cTn id="76"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81" dur="26">
                                          <p:stCondLst>
                                            <p:cond delay="650"/>
                                          </p:stCondLst>
                                        </p:cTn>
                                        <p:tgtEl>
                                          <p:spTgt spid="89"/>
                                        </p:tgtEl>
                                      </p:cBhvr>
                                      <p:to x="100000" y="60000"/>
                                    </p:animScale>
                                    <p:animScale>
                                      <p:cBhvr>
                                        <p:cTn id="82" dur="166" decel="50000">
                                          <p:stCondLst>
                                            <p:cond delay="676"/>
                                          </p:stCondLst>
                                        </p:cTn>
                                        <p:tgtEl>
                                          <p:spTgt spid="89"/>
                                        </p:tgtEl>
                                      </p:cBhvr>
                                      <p:to x="100000" y="100000"/>
                                    </p:animScale>
                                    <p:animScale>
                                      <p:cBhvr>
                                        <p:cTn id="83" dur="26">
                                          <p:stCondLst>
                                            <p:cond delay="1312"/>
                                          </p:stCondLst>
                                        </p:cTn>
                                        <p:tgtEl>
                                          <p:spTgt spid="89"/>
                                        </p:tgtEl>
                                      </p:cBhvr>
                                      <p:to x="100000" y="80000"/>
                                    </p:animScale>
                                    <p:animScale>
                                      <p:cBhvr>
                                        <p:cTn id="84" dur="166" decel="50000">
                                          <p:stCondLst>
                                            <p:cond delay="1338"/>
                                          </p:stCondLst>
                                        </p:cTn>
                                        <p:tgtEl>
                                          <p:spTgt spid="89"/>
                                        </p:tgtEl>
                                      </p:cBhvr>
                                      <p:to x="100000" y="100000"/>
                                    </p:animScale>
                                    <p:animScale>
                                      <p:cBhvr>
                                        <p:cTn id="85" dur="26">
                                          <p:stCondLst>
                                            <p:cond delay="1642"/>
                                          </p:stCondLst>
                                        </p:cTn>
                                        <p:tgtEl>
                                          <p:spTgt spid="89"/>
                                        </p:tgtEl>
                                      </p:cBhvr>
                                      <p:to x="100000" y="90000"/>
                                    </p:animScale>
                                    <p:animScale>
                                      <p:cBhvr>
                                        <p:cTn id="86" dur="166" decel="50000">
                                          <p:stCondLst>
                                            <p:cond delay="1668"/>
                                          </p:stCondLst>
                                        </p:cTn>
                                        <p:tgtEl>
                                          <p:spTgt spid="89"/>
                                        </p:tgtEl>
                                      </p:cBhvr>
                                      <p:to x="100000" y="100000"/>
                                    </p:animScale>
                                    <p:animScale>
                                      <p:cBhvr>
                                        <p:cTn id="87" dur="26">
                                          <p:stCondLst>
                                            <p:cond delay="1808"/>
                                          </p:stCondLst>
                                        </p:cTn>
                                        <p:tgtEl>
                                          <p:spTgt spid="89"/>
                                        </p:tgtEl>
                                      </p:cBhvr>
                                      <p:to x="100000" y="95000"/>
                                    </p:animScale>
                                    <p:animScale>
                                      <p:cBhvr>
                                        <p:cTn id="88" dur="166" decel="50000">
                                          <p:stCondLst>
                                            <p:cond delay="1834"/>
                                          </p:stCondLst>
                                        </p:cTn>
                                        <p:tgtEl>
                                          <p:spTgt spid="8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 name="图片 1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6"/>
            <a:ext cx="9143429" cy="5143179"/>
          </a:xfrm>
          <a:prstGeom prst="rect">
            <a:avLst/>
          </a:prstGeom>
        </p:spPr>
      </p:pic>
      <p:sp>
        <p:nvSpPr>
          <p:cNvPr id="165" name="Freeform 11"/>
          <p:cNvSpPr/>
          <p:nvPr/>
        </p:nvSpPr>
        <p:spPr bwMode="auto">
          <a:xfrm>
            <a:off x="3997352" y="797074"/>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FF0000"/>
          </a:solidFill>
          <a:ln>
            <a:noFill/>
          </a:ln>
        </p:spPr>
        <p:txBody>
          <a:bodyPr lIns="68562" tIns="34281" rIns="68562" bIns="34281"/>
          <a:lstStyle/>
          <a:p>
            <a:endParaRPr lang="zh-CN" altLang="en-US"/>
          </a:p>
        </p:txBody>
      </p:sp>
      <p:sp>
        <p:nvSpPr>
          <p:cNvPr id="166" name="Freeform 10"/>
          <p:cNvSpPr/>
          <p:nvPr/>
        </p:nvSpPr>
        <p:spPr bwMode="auto">
          <a:xfrm>
            <a:off x="3874765" y="863750"/>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167" name="Rectangle 12"/>
          <p:cNvSpPr>
            <a:spLocks noChangeArrowheads="1"/>
          </p:cNvSpPr>
          <p:nvPr/>
        </p:nvSpPr>
        <p:spPr bwMode="auto">
          <a:xfrm>
            <a:off x="4061620" y="797075"/>
            <a:ext cx="540333" cy="553640"/>
          </a:xfrm>
          <a:prstGeom prst="rect">
            <a:avLst/>
          </a:prstGeom>
          <a:solidFill>
            <a:srgbClr val="FF000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68" name="Freeform 11"/>
          <p:cNvSpPr/>
          <p:nvPr/>
        </p:nvSpPr>
        <p:spPr bwMode="auto">
          <a:xfrm>
            <a:off x="3997352" y="1562646"/>
            <a:ext cx="668870" cy="84535"/>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FF9900"/>
          </a:solidFill>
          <a:ln>
            <a:noFill/>
          </a:ln>
        </p:spPr>
        <p:txBody>
          <a:bodyPr lIns="68562" tIns="34281" rIns="68562" bIns="34281"/>
          <a:lstStyle/>
          <a:p>
            <a:endParaRPr lang="zh-CN" altLang="en-US"/>
          </a:p>
        </p:txBody>
      </p:sp>
      <p:sp>
        <p:nvSpPr>
          <p:cNvPr id="169" name="Freeform 10"/>
          <p:cNvSpPr/>
          <p:nvPr/>
        </p:nvSpPr>
        <p:spPr bwMode="auto">
          <a:xfrm>
            <a:off x="3874765" y="1629321"/>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170" name="Rectangle 12"/>
          <p:cNvSpPr>
            <a:spLocks noChangeArrowheads="1"/>
          </p:cNvSpPr>
          <p:nvPr/>
        </p:nvSpPr>
        <p:spPr bwMode="auto">
          <a:xfrm>
            <a:off x="4061620" y="1562646"/>
            <a:ext cx="540333" cy="553641"/>
          </a:xfrm>
          <a:prstGeom prst="rect">
            <a:avLst/>
          </a:prstGeom>
          <a:solidFill>
            <a:srgbClr val="FF990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71" name="Freeform 11"/>
          <p:cNvSpPr/>
          <p:nvPr/>
        </p:nvSpPr>
        <p:spPr bwMode="auto">
          <a:xfrm>
            <a:off x="3997352" y="2311549"/>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92D050"/>
          </a:solidFill>
          <a:ln>
            <a:noFill/>
          </a:ln>
        </p:spPr>
        <p:txBody>
          <a:bodyPr lIns="68562" tIns="34281" rIns="68562" bIns="34281"/>
          <a:lstStyle/>
          <a:p>
            <a:endParaRPr lang="zh-CN" altLang="en-US"/>
          </a:p>
        </p:txBody>
      </p:sp>
      <p:sp>
        <p:nvSpPr>
          <p:cNvPr id="172" name="Freeform 10"/>
          <p:cNvSpPr/>
          <p:nvPr/>
        </p:nvSpPr>
        <p:spPr bwMode="auto">
          <a:xfrm>
            <a:off x="3874765" y="2377034"/>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173" name="Rectangle 12"/>
          <p:cNvSpPr>
            <a:spLocks noChangeArrowheads="1"/>
          </p:cNvSpPr>
          <p:nvPr/>
        </p:nvSpPr>
        <p:spPr bwMode="auto">
          <a:xfrm>
            <a:off x="4061620" y="2311550"/>
            <a:ext cx="540333" cy="553640"/>
          </a:xfrm>
          <a:prstGeom prst="rect">
            <a:avLst/>
          </a:prstGeom>
          <a:solidFill>
            <a:srgbClr val="92D05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74" name="Freeform 11"/>
          <p:cNvSpPr/>
          <p:nvPr/>
        </p:nvSpPr>
        <p:spPr bwMode="auto">
          <a:xfrm>
            <a:off x="3997352" y="3068786"/>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B0F0"/>
          </a:solidFill>
          <a:ln w="9525">
            <a:noFill/>
            <a:round/>
          </a:ln>
        </p:spPr>
        <p:txBody>
          <a:bodyPr lIns="68562" tIns="34281" rIns="68562" bIns="34281"/>
          <a:lstStyle/>
          <a:p>
            <a:endParaRPr lang="zh-CN" altLang="en-US"/>
          </a:p>
        </p:txBody>
      </p:sp>
      <p:sp>
        <p:nvSpPr>
          <p:cNvPr id="175" name="Freeform 10"/>
          <p:cNvSpPr/>
          <p:nvPr/>
        </p:nvSpPr>
        <p:spPr bwMode="auto">
          <a:xfrm>
            <a:off x="3874765" y="3134271"/>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176" name="Rectangle 12"/>
          <p:cNvSpPr>
            <a:spLocks noChangeArrowheads="1"/>
          </p:cNvSpPr>
          <p:nvPr/>
        </p:nvSpPr>
        <p:spPr bwMode="auto">
          <a:xfrm>
            <a:off x="4061620" y="3068787"/>
            <a:ext cx="540333" cy="553640"/>
          </a:xfrm>
          <a:prstGeom prst="rect">
            <a:avLst/>
          </a:prstGeom>
          <a:solidFill>
            <a:srgbClr val="00B0F0"/>
          </a:solidFill>
          <a:ln w="9525">
            <a:noFill/>
            <a:miter lim="800000"/>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77" name="Freeform 11"/>
          <p:cNvSpPr/>
          <p:nvPr/>
        </p:nvSpPr>
        <p:spPr bwMode="auto">
          <a:xfrm>
            <a:off x="3997352" y="3852218"/>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7030A0"/>
          </a:solidFill>
          <a:ln>
            <a:noFill/>
          </a:ln>
        </p:spPr>
        <p:txBody>
          <a:bodyPr lIns="68562" tIns="34281" rIns="68562" bIns="34281"/>
          <a:lstStyle/>
          <a:p>
            <a:endParaRPr lang="zh-CN" altLang="en-US"/>
          </a:p>
        </p:txBody>
      </p:sp>
      <p:sp>
        <p:nvSpPr>
          <p:cNvPr id="178" name="Freeform 10"/>
          <p:cNvSpPr/>
          <p:nvPr/>
        </p:nvSpPr>
        <p:spPr bwMode="auto">
          <a:xfrm>
            <a:off x="3874765" y="3917702"/>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179" name="Rectangle 12"/>
          <p:cNvSpPr>
            <a:spLocks noChangeArrowheads="1"/>
          </p:cNvSpPr>
          <p:nvPr/>
        </p:nvSpPr>
        <p:spPr bwMode="auto">
          <a:xfrm>
            <a:off x="4061620" y="3852218"/>
            <a:ext cx="540333" cy="553640"/>
          </a:xfrm>
          <a:prstGeom prst="rect">
            <a:avLst/>
          </a:prstGeom>
          <a:solidFill>
            <a:srgbClr val="7030A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80" name="TextBox 105"/>
          <p:cNvSpPr txBox="1">
            <a:spLocks noChangeArrowheads="1"/>
          </p:cNvSpPr>
          <p:nvPr/>
        </p:nvSpPr>
        <p:spPr bwMode="auto">
          <a:xfrm>
            <a:off x="4759054" y="910183"/>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dirty="0">
                <a:solidFill>
                  <a:srgbClr val="3C3C3C"/>
                </a:solidFill>
                <a:latin typeface="微软雅黑" panose="020B0503020204020204" pitchFamily="34" charset="-122"/>
                <a:ea typeface="微软雅黑" panose="020B0503020204020204" pitchFamily="34" charset="-122"/>
              </a:rPr>
              <a:t>年度工作概述</a:t>
            </a:r>
          </a:p>
        </p:txBody>
      </p:sp>
      <p:sp>
        <p:nvSpPr>
          <p:cNvPr id="181" name="TextBox 106"/>
          <p:cNvSpPr txBox="1">
            <a:spLocks noChangeArrowheads="1"/>
          </p:cNvSpPr>
          <p:nvPr/>
        </p:nvSpPr>
        <p:spPr bwMode="auto">
          <a:xfrm>
            <a:off x="4142551" y="829221"/>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1</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182" name="TextBox 108"/>
          <p:cNvSpPr txBox="1">
            <a:spLocks noChangeArrowheads="1"/>
          </p:cNvSpPr>
          <p:nvPr/>
        </p:nvSpPr>
        <p:spPr bwMode="auto">
          <a:xfrm>
            <a:off x="4759054" y="1698377"/>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dirty="0">
                <a:solidFill>
                  <a:srgbClr val="3C3C3C"/>
                </a:solidFill>
                <a:latin typeface="微软雅黑" panose="020B0503020204020204" pitchFamily="34" charset="-122"/>
                <a:ea typeface="微软雅黑" panose="020B0503020204020204" pitchFamily="34" charset="-122"/>
              </a:rPr>
              <a:t>工作完成情况</a:t>
            </a:r>
          </a:p>
        </p:txBody>
      </p:sp>
      <p:sp>
        <p:nvSpPr>
          <p:cNvPr id="183" name="TextBox 109"/>
          <p:cNvSpPr txBox="1">
            <a:spLocks noChangeArrowheads="1"/>
          </p:cNvSpPr>
          <p:nvPr/>
        </p:nvSpPr>
        <p:spPr bwMode="auto">
          <a:xfrm>
            <a:off x="4142551" y="1578124"/>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2</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184" name="TextBox 115"/>
          <p:cNvSpPr txBox="1">
            <a:spLocks noChangeArrowheads="1"/>
          </p:cNvSpPr>
          <p:nvPr/>
        </p:nvSpPr>
        <p:spPr bwMode="auto">
          <a:xfrm>
            <a:off x="4759054" y="2406799"/>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dirty="0">
                <a:solidFill>
                  <a:srgbClr val="3C3C3C"/>
                </a:solidFill>
                <a:latin typeface="微软雅黑" panose="020B0503020204020204" pitchFamily="34" charset="-122"/>
                <a:ea typeface="微软雅黑" panose="020B0503020204020204" pitchFamily="34" charset="-122"/>
              </a:rPr>
              <a:t>成功项目展示</a:t>
            </a:r>
          </a:p>
        </p:txBody>
      </p:sp>
      <p:sp>
        <p:nvSpPr>
          <p:cNvPr id="185" name="TextBox 116"/>
          <p:cNvSpPr txBox="1">
            <a:spLocks noChangeArrowheads="1"/>
          </p:cNvSpPr>
          <p:nvPr/>
        </p:nvSpPr>
        <p:spPr bwMode="auto">
          <a:xfrm>
            <a:off x="4142551" y="2325837"/>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3</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186" name="TextBox 117"/>
          <p:cNvSpPr txBox="1">
            <a:spLocks noChangeArrowheads="1"/>
          </p:cNvSpPr>
          <p:nvPr/>
        </p:nvSpPr>
        <p:spPr bwMode="auto">
          <a:xfrm>
            <a:off x="4759054" y="3172370"/>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dirty="0">
                <a:solidFill>
                  <a:srgbClr val="3C3C3C"/>
                </a:solidFill>
                <a:latin typeface="微软雅黑" panose="020B0503020204020204" pitchFamily="34" charset="-122"/>
                <a:ea typeface="微软雅黑" panose="020B0503020204020204" pitchFamily="34" charset="-122"/>
              </a:rPr>
              <a:t>工作存在不足</a:t>
            </a:r>
          </a:p>
        </p:txBody>
      </p:sp>
      <p:sp>
        <p:nvSpPr>
          <p:cNvPr id="187" name="TextBox 118"/>
          <p:cNvSpPr txBox="1">
            <a:spLocks noChangeArrowheads="1"/>
          </p:cNvSpPr>
          <p:nvPr/>
        </p:nvSpPr>
        <p:spPr bwMode="auto">
          <a:xfrm>
            <a:off x="4142551" y="3091408"/>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4</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188" name="TextBox 119"/>
          <p:cNvSpPr txBox="1">
            <a:spLocks noChangeArrowheads="1"/>
          </p:cNvSpPr>
          <p:nvPr/>
        </p:nvSpPr>
        <p:spPr bwMode="auto">
          <a:xfrm>
            <a:off x="4759054" y="3978424"/>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dirty="0">
                <a:solidFill>
                  <a:srgbClr val="3C3C3C"/>
                </a:solidFill>
                <a:latin typeface="微软雅黑" panose="020B0503020204020204" pitchFamily="34" charset="-122"/>
                <a:ea typeface="微软雅黑" panose="020B0503020204020204" pitchFamily="34" charset="-122"/>
              </a:rPr>
              <a:t>明年工作计划</a:t>
            </a:r>
          </a:p>
        </p:txBody>
      </p:sp>
      <p:sp>
        <p:nvSpPr>
          <p:cNvPr id="189" name="TextBox 120"/>
          <p:cNvSpPr txBox="1">
            <a:spLocks noChangeArrowheads="1"/>
          </p:cNvSpPr>
          <p:nvPr/>
        </p:nvSpPr>
        <p:spPr bwMode="auto">
          <a:xfrm>
            <a:off x="4142551" y="3858171"/>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a:solidFill>
                  <a:srgbClr val="FFFFFF"/>
                </a:solidFill>
                <a:latin typeface="微软雅黑" panose="020B0503020204020204" pitchFamily="34" charset="-122"/>
                <a:ea typeface="微软雅黑" panose="020B0503020204020204" pitchFamily="34" charset="-122"/>
              </a:rPr>
              <a:t>5</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sp>
        <p:nvSpPr>
          <p:cNvPr id="190" name="Freeform 5"/>
          <p:cNvSpPr/>
          <p:nvPr/>
        </p:nvSpPr>
        <p:spPr bwMode="auto">
          <a:xfrm>
            <a:off x="0" y="0"/>
            <a:ext cx="3195580" cy="5154216"/>
          </a:xfrm>
          <a:custGeom>
            <a:avLst/>
            <a:gdLst>
              <a:gd name="T0" fmla="*/ 0 w 5566"/>
              <a:gd name="T1" fmla="*/ 0 h 9000"/>
              <a:gd name="T2" fmla="*/ 4324 w 5566"/>
              <a:gd name="T3" fmla="*/ 0 h 9000"/>
              <a:gd name="T4" fmla="*/ 5566 w 5566"/>
              <a:gd name="T5" fmla="*/ 9000 h 9000"/>
              <a:gd name="T6" fmla="*/ 0 w 5566"/>
              <a:gd name="T7" fmla="*/ 9000 h 9000"/>
              <a:gd name="T8" fmla="*/ 0 w 5566"/>
              <a:gd name="T9" fmla="*/ 0 h 9000"/>
            </a:gdLst>
            <a:ahLst/>
            <a:cxnLst>
              <a:cxn ang="0">
                <a:pos x="T0" y="T1"/>
              </a:cxn>
              <a:cxn ang="0">
                <a:pos x="T2" y="T3"/>
              </a:cxn>
              <a:cxn ang="0">
                <a:pos x="T4" y="T5"/>
              </a:cxn>
              <a:cxn ang="0">
                <a:pos x="T6" y="T7"/>
              </a:cxn>
              <a:cxn ang="0">
                <a:pos x="T8" y="T9"/>
              </a:cxn>
            </a:cxnLst>
            <a:rect l="0" t="0" r="r" b="b"/>
            <a:pathLst>
              <a:path w="5566" h="9000">
                <a:moveTo>
                  <a:pt x="0" y="0"/>
                </a:moveTo>
                <a:lnTo>
                  <a:pt x="4324" y="0"/>
                </a:lnTo>
                <a:lnTo>
                  <a:pt x="5566" y="9000"/>
                </a:lnTo>
                <a:lnTo>
                  <a:pt x="0" y="900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91" name="Freeform 6"/>
          <p:cNvSpPr/>
          <p:nvPr/>
        </p:nvSpPr>
        <p:spPr bwMode="auto">
          <a:xfrm>
            <a:off x="2544562" y="0"/>
            <a:ext cx="836683" cy="5154216"/>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00B0F0"/>
          </a:solidFill>
          <a:ln>
            <a:noFill/>
          </a:ln>
        </p:spPr>
        <p:txBody>
          <a:bodyPr lIns="68562" tIns="34281" rIns="68562" bIns="34281"/>
          <a:lstStyle/>
          <a:p>
            <a:endParaRPr lang="zh-CN" altLang="en-US"/>
          </a:p>
        </p:txBody>
      </p:sp>
      <p:sp>
        <p:nvSpPr>
          <p:cNvPr id="192" name="矩形 12"/>
          <p:cNvSpPr>
            <a:spLocks noChangeArrowheads="1"/>
          </p:cNvSpPr>
          <p:nvPr/>
        </p:nvSpPr>
        <p:spPr bwMode="auto">
          <a:xfrm>
            <a:off x="1980426" y="4454129"/>
            <a:ext cx="1299655" cy="586978"/>
          </a:xfrm>
          <a:prstGeom prst="rect">
            <a:avLst/>
          </a:prstGeom>
          <a:solidFill>
            <a:srgbClr val="00B0F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3" name="TextBox 98"/>
          <p:cNvSpPr txBox="1">
            <a:spLocks noChangeArrowheads="1"/>
          </p:cNvSpPr>
          <p:nvPr/>
        </p:nvSpPr>
        <p:spPr bwMode="auto">
          <a:xfrm>
            <a:off x="2072058" y="4443958"/>
            <a:ext cx="677201"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100" dirty="0">
                <a:solidFill>
                  <a:srgbClr val="FFFFFF"/>
                </a:solidFill>
                <a:latin typeface="微软雅黑" panose="020B0503020204020204" pitchFamily="34" charset="-122"/>
                <a:ea typeface="微软雅黑" panose="020B0503020204020204" pitchFamily="34" charset="-122"/>
              </a:rPr>
              <a:t>目录</a:t>
            </a:r>
          </a:p>
        </p:txBody>
      </p:sp>
      <p:sp>
        <p:nvSpPr>
          <p:cNvPr id="194" name="TextBox 104"/>
          <p:cNvSpPr txBox="1">
            <a:spLocks noChangeArrowheads="1"/>
          </p:cNvSpPr>
          <p:nvPr/>
        </p:nvSpPr>
        <p:spPr bwMode="auto">
          <a:xfrm>
            <a:off x="2112523" y="4730899"/>
            <a:ext cx="1135211"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rgbClr val="FFFFFF"/>
                </a:solidFill>
                <a:latin typeface="微软雅黑" panose="020B0503020204020204" pitchFamily="34" charset="-122"/>
                <a:ea typeface="微软雅黑" panose="020B0503020204020204" pitchFamily="34" charset="-122"/>
              </a:rPr>
              <a:t>Contents</a:t>
            </a:r>
            <a:endParaRPr lang="zh-CN" altLang="en-US"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Click="0" advTm="12000">
        <p14:switch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wipe(up)">
                                      <p:cBhvr>
                                        <p:cTn id="7" dur="500"/>
                                        <p:tgtEl>
                                          <p:spTgt spid="1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1"/>
                                        </p:tgtEl>
                                        <p:attrNameLst>
                                          <p:attrName>style.visibility</p:attrName>
                                        </p:attrNameLst>
                                      </p:cBhvr>
                                      <p:to>
                                        <p:strVal val="visible"/>
                                      </p:to>
                                    </p:set>
                                    <p:animEffect transition="in" filter="wipe(down)">
                                      <p:cBhvr>
                                        <p:cTn id="10" dur="500"/>
                                        <p:tgtEl>
                                          <p:spTgt spid="191"/>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92"/>
                                        </p:tgtEl>
                                        <p:attrNameLst>
                                          <p:attrName>style.visibility</p:attrName>
                                        </p:attrNameLst>
                                      </p:cBhvr>
                                      <p:to>
                                        <p:strVal val="visible"/>
                                      </p:to>
                                    </p:set>
                                    <p:animEffect transition="in" filter="wipe(right)">
                                      <p:cBhvr>
                                        <p:cTn id="14" dur="500"/>
                                        <p:tgtEl>
                                          <p:spTgt spid="192"/>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193"/>
                                        </p:tgtEl>
                                        <p:attrNameLst>
                                          <p:attrName>style.visibility</p:attrName>
                                        </p:attrNameLst>
                                      </p:cBhvr>
                                      <p:to>
                                        <p:strVal val="visible"/>
                                      </p:to>
                                    </p:set>
                                    <p:anim calcmode="lin" valueType="num">
                                      <p:cBhvr>
                                        <p:cTn id="18" dur="500" fill="hold"/>
                                        <p:tgtEl>
                                          <p:spTgt spid="193"/>
                                        </p:tgtEl>
                                        <p:attrNameLst>
                                          <p:attrName>ppt_w</p:attrName>
                                        </p:attrNameLst>
                                      </p:cBhvr>
                                      <p:tavLst>
                                        <p:tav tm="0">
                                          <p:val>
                                            <p:fltVal val="0"/>
                                          </p:val>
                                        </p:tav>
                                        <p:tav tm="100000">
                                          <p:val>
                                            <p:strVal val="#ppt_w"/>
                                          </p:val>
                                        </p:tav>
                                      </p:tavLst>
                                    </p:anim>
                                    <p:anim calcmode="lin" valueType="num">
                                      <p:cBhvr>
                                        <p:cTn id="19" dur="500" fill="hold"/>
                                        <p:tgtEl>
                                          <p:spTgt spid="193"/>
                                        </p:tgtEl>
                                        <p:attrNameLst>
                                          <p:attrName>ppt_h</p:attrName>
                                        </p:attrNameLst>
                                      </p:cBhvr>
                                      <p:tavLst>
                                        <p:tav tm="0">
                                          <p:val>
                                            <p:fltVal val="0"/>
                                          </p:val>
                                        </p:tav>
                                        <p:tav tm="100000">
                                          <p:val>
                                            <p:strVal val="#ppt_h"/>
                                          </p:val>
                                        </p:tav>
                                      </p:tavLst>
                                    </p:anim>
                                    <p:anim calcmode="lin" valueType="num">
                                      <p:cBhvr>
                                        <p:cTn id="20" dur="500" fill="hold"/>
                                        <p:tgtEl>
                                          <p:spTgt spid="193"/>
                                        </p:tgtEl>
                                        <p:attrNameLst>
                                          <p:attrName>style.rotation</p:attrName>
                                        </p:attrNameLst>
                                      </p:cBhvr>
                                      <p:tavLst>
                                        <p:tav tm="0">
                                          <p:val>
                                            <p:fltVal val="90"/>
                                          </p:val>
                                        </p:tav>
                                        <p:tav tm="100000">
                                          <p:val>
                                            <p:fltVal val="0"/>
                                          </p:val>
                                        </p:tav>
                                      </p:tavLst>
                                    </p:anim>
                                    <p:animEffect transition="in" filter="fade">
                                      <p:cBhvr>
                                        <p:cTn id="21" dur="500"/>
                                        <p:tgtEl>
                                          <p:spTgt spid="193"/>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94"/>
                                        </p:tgtEl>
                                        <p:attrNameLst>
                                          <p:attrName>style.visibility</p:attrName>
                                        </p:attrNameLst>
                                      </p:cBhvr>
                                      <p:to>
                                        <p:strVal val="visible"/>
                                      </p:to>
                                    </p:set>
                                    <p:anim calcmode="lin" valueType="num">
                                      <p:cBhvr>
                                        <p:cTn id="24" dur="500" fill="hold"/>
                                        <p:tgtEl>
                                          <p:spTgt spid="194"/>
                                        </p:tgtEl>
                                        <p:attrNameLst>
                                          <p:attrName>ppt_w</p:attrName>
                                        </p:attrNameLst>
                                      </p:cBhvr>
                                      <p:tavLst>
                                        <p:tav tm="0">
                                          <p:val>
                                            <p:fltVal val="0"/>
                                          </p:val>
                                        </p:tav>
                                        <p:tav tm="100000">
                                          <p:val>
                                            <p:strVal val="#ppt_w"/>
                                          </p:val>
                                        </p:tav>
                                      </p:tavLst>
                                    </p:anim>
                                    <p:anim calcmode="lin" valueType="num">
                                      <p:cBhvr>
                                        <p:cTn id="25" dur="500" fill="hold"/>
                                        <p:tgtEl>
                                          <p:spTgt spid="194"/>
                                        </p:tgtEl>
                                        <p:attrNameLst>
                                          <p:attrName>ppt_h</p:attrName>
                                        </p:attrNameLst>
                                      </p:cBhvr>
                                      <p:tavLst>
                                        <p:tav tm="0">
                                          <p:val>
                                            <p:fltVal val="0"/>
                                          </p:val>
                                        </p:tav>
                                        <p:tav tm="100000">
                                          <p:val>
                                            <p:strVal val="#ppt_h"/>
                                          </p:val>
                                        </p:tav>
                                      </p:tavLst>
                                    </p:anim>
                                    <p:anim calcmode="lin" valueType="num">
                                      <p:cBhvr>
                                        <p:cTn id="26" dur="500" fill="hold"/>
                                        <p:tgtEl>
                                          <p:spTgt spid="194"/>
                                        </p:tgtEl>
                                        <p:attrNameLst>
                                          <p:attrName>style.rotation</p:attrName>
                                        </p:attrNameLst>
                                      </p:cBhvr>
                                      <p:tavLst>
                                        <p:tav tm="0">
                                          <p:val>
                                            <p:fltVal val="90"/>
                                          </p:val>
                                        </p:tav>
                                        <p:tav tm="100000">
                                          <p:val>
                                            <p:fltVal val="0"/>
                                          </p:val>
                                        </p:tav>
                                      </p:tavLst>
                                    </p:anim>
                                    <p:animEffect transition="in" filter="fade">
                                      <p:cBhvr>
                                        <p:cTn id="27" dur="500"/>
                                        <p:tgtEl>
                                          <p:spTgt spid="194"/>
                                        </p:tgtEl>
                                      </p:cBhvr>
                                    </p:animEffect>
                                  </p:childTnLst>
                                </p:cTn>
                              </p:par>
                            </p:childTnLst>
                          </p:cTn>
                        </p:par>
                        <p:par>
                          <p:cTn id="28" fill="hold">
                            <p:stCondLst>
                              <p:cond delay="1500"/>
                            </p:stCondLst>
                            <p:childTnLst>
                              <p:par>
                                <p:cTn id="29" presetID="2" presetClass="entr" presetSubtype="12" fill="hold" grpId="0" nodeType="afterEffect">
                                  <p:stCondLst>
                                    <p:cond delay="0"/>
                                  </p:stCondLst>
                                  <p:childTnLst>
                                    <p:set>
                                      <p:cBhvr>
                                        <p:cTn id="30" dur="1" fill="hold">
                                          <p:stCondLst>
                                            <p:cond delay="0"/>
                                          </p:stCondLst>
                                        </p:cTn>
                                        <p:tgtEl>
                                          <p:spTgt spid="166"/>
                                        </p:tgtEl>
                                        <p:attrNameLst>
                                          <p:attrName>style.visibility</p:attrName>
                                        </p:attrNameLst>
                                      </p:cBhvr>
                                      <p:to>
                                        <p:strVal val="visible"/>
                                      </p:to>
                                    </p:set>
                                    <p:anim calcmode="lin" valueType="num">
                                      <p:cBhvr additive="base">
                                        <p:cTn id="31" dur="500" fill="hold"/>
                                        <p:tgtEl>
                                          <p:spTgt spid="166"/>
                                        </p:tgtEl>
                                        <p:attrNameLst>
                                          <p:attrName>ppt_x</p:attrName>
                                        </p:attrNameLst>
                                      </p:cBhvr>
                                      <p:tavLst>
                                        <p:tav tm="0">
                                          <p:val>
                                            <p:strVal val="0-#ppt_w/2"/>
                                          </p:val>
                                        </p:tav>
                                        <p:tav tm="100000">
                                          <p:val>
                                            <p:strVal val="#ppt_x"/>
                                          </p:val>
                                        </p:tav>
                                      </p:tavLst>
                                    </p:anim>
                                    <p:anim calcmode="lin" valueType="num">
                                      <p:cBhvr additive="base">
                                        <p:cTn id="32" dur="500" fill="hold"/>
                                        <p:tgtEl>
                                          <p:spTgt spid="166"/>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100"/>
                                  </p:stCondLst>
                                  <p:childTnLst>
                                    <p:set>
                                      <p:cBhvr>
                                        <p:cTn id="34" dur="1" fill="hold">
                                          <p:stCondLst>
                                            <p:cond delay="0"/>
                                          </p:stCondLst>
                                        </p:cTn>
                                        <p:tgtEl>
                                          <p:spTgt spid="169"/>
                                        </p:tgtEl>
                                        <p:attrNameLst>
                                          <p:attrName>style.visibility</p:attrName>
                                        </p:attrNameLst>
                                      </p:cBhvr>
                                      <p:to>
                                        <p:strVal val="visible"/>
                                      </p:to>
                                    </p:set>
                                    <p:anim calcmode="lin" valueType="num">
                                      <p:cBhvr additive="base">
                                        <p:cTn id="35" dur="500" fill="hold"/>
                                        <p:tgtEl>
                                          <p:spTgt spid="169"/>
                                        </p:tgtEl>
                                        <p:attrNameLst>
                                          <p:attrName>ppt_x</p:attrName>
                                        </p:attrNameLst>
                                      </p:cBhvr>
                                      <p:tavLst>
                                        <p:tav tm="0">
                                          <p:val>
                                            <p:strVal val="0-#ppt_w/2"/>
                                          </p:val>
                                        </p:tav>
                                        <p:tav tm="100000">
                                          <p:val>
                                            <p:strVal val="#ppt_x"/>
                                          </p:val>
                                        </p:tav>
                                      </p:tavLst>
                                    </p:anim>
                                    <p:anim calcmode="lin" valueType="num">
                                      <p:cBhvr additive="base">
                                        <p:cTn id="36" dur="500" fill="hold"/>
                                        <p:tgtEl>
                                          <p:spTgt spid="169"/>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200"/>
                                  </p:stCondLst>
                                  <p:childTnLst>
                                    <p:set>
                                      <p:cBhvr>
                                        <p:cTn id="38" dur="1" fill="hold">
                                          <p:stCondLst>
                                            <p:cond delay="0"/>
                                          </p:stCondLst>
                                        </p:cTn>
                                        <p:tgtEl>
                                          <p:spTgt spid="172"/>
                                        </p:tgtEl>
                                        <p:attrNameLst>
                                          <p:attrName>style.visibility</p:attrName>
                                        </p:attrNameLst>
                                      </p:cBhvr>
                                      <p:to>
                                        <p:strVal val="visible"/>
                                      </p:to>
                                    </p:set>
                                    <p:anim calcmode="lin" valueType="num">
                                      <p:cBhvr additive="base">
                                        <p:cTn id="39" dur="500" fill="hold"/>
                                        <p:tgtEl>
                                          <p:spTgt spid="172"/>
                                        </p:tgtEl>
                                        <p:attrNameLst>
                                          <p:attrName>ppt_x</p:attrName>
                                        </p:attrNameLst>
                                      </p:cBhvr>
                                      <p:tavLst>
                                        <p:tav tm="0">
                                          <p:val>
                                            <p:strVal val="0-#ppt_w/2"/>
                                          </p:val>
                                        </p:tav>
                                        <p:tav tm="100000">
                                          <p:val>
                                            <p:strVal val="#ppt_x"/>
                                          </p:val>
                                        </p:tav>
                                      </p:tavLst>
                                    </p:anim>
                                    <p:anim calcmode="lin" valueType="num">
                                      <p:cBhvr additive="base">
                                        <p:cTn id="40" dur="500" fill="hold"/>
                                        <p:tgtEl>
                                          <p:spTgt spid="172"/>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300"/>
                                  </p:stCondLst>
                                  <p:childTnLst>
                                    <p:set>
                                      <p:cBhvr>
                                        <p:cTn id="42" dur="1" fill="hold">
                                          <p:stCondLst>
                                            <p:cond delay="0"/>
                                          </p:stCondLst>
                                        </p:cTn>
                                        <p:tgtEl>
                                          <p:spTgt spid="175"/>
                                        </p:tgtEl>
                                        <p:attrNameLst>
                                          <p:attrName>style.visibility</p:attrName>
                                        </p:attrNameLst>
                                      </p:cBhvr>
                                      <p:to>
                                        <p:strVal val="visible"/>
                                      </p:to>
                                    </p:set>
                                    <p:anim calcmode="lin" valueType="num">
                                      <p:cBhvr additive="base">
                                        <p:cTn id="43" dur="500" fill="hold"/>
                                        <p:tgtEl>
                                          <p:spTgt spid="175"/>
                                        </p:tgtEl>
                                        <p:attrNameLst>
                                          <p:attrName>ppt_x</p:attrName>
                                        </p:attrNameLst>
                                      </p:cBhvr>
                                      <p:tavLst>
                                        <p:tav tm="0">
                                          <p:val>
                                            <p:strVal val="0-#ppt_w/2"/>
                                          </p:val>
                                        </p:tav>
                                        <p:tav tm="100000">
                                          <p:val>
                                            <p:strVal val="#ppt_x"/>
                                          </p:val>
                                        </p:tav>
                                      </p:tavLst>
                                    </p:anim>
                                    <p:anim calcmode="lin" valueType="num">
                                      <p:cBhvr additive="base">
                                        <p:cTn id="44" dur="500" fill="hold"/>
                                        <p:tgtEl>
                                          <p:spTgt spid="175"/>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stCondLst>
                                    <p:cond delay="400"/>
                                  </p:stCondLst>
                                  <p:childTnLst>
                                    <p:set>
                                      <p:cBhvr>
                                        <p:cTn id="46" dur="1" fill="hold">
                                          <p:stCondLst>
                                            <p:cond delay="0"/>
                                          </p:stCondLst>
                                        </p:cTn>
                                        <p:tgtEl>
                                          <p:spTgt spid="178"/>
                                        </p:tgtEl>
                                        <p:attrNameLst>
                                          <p:attrName>style.visibility</p:attrName>
                                        </p:attrNameLst>
                                      </p:cBhvr>
                                      <p:to>
                                        <p:strVal val="visible"/>
                                      </p:to>
                                    </p:set>
                                    <p:anim calcmode="lin" valueType="num">
                                      <p:cBhvr additive="base">
                                        <p:cTn id="47" dur="500" fill="hold"/>
                                        <p:tgtEl>
                                          <p:spTgt spid="178"/>
                                        </p:tgtEl>
                                        <p:attrNameLst>
                                          <p:attrName>ppt_x</p:attrName>
                                        </p:attrNameLst>
                                      </p:cBhvr>
                                      <p:tavLst>
                                        <p:tav tm="0">
                                          <p:val>
                                            <p:strVal val="0-#ppt_w/2"/>
                                          </p:val>
                                        </p:tav>
                                        <p:tav tm="100000">
                                          <p:val>
                                            <p:strVal val="#ppt_x"/>
                                          </p:val>
                                        </p:tav>
                                      </p:tavLst>
                                    </p:anim>
                                    <p:anim calcmode="lin" valueType="num">
                                      <p:cBhvr additive="base">
                                        <p:cTn id="48" dur="500" fill="hold"/>
                                        <p:tgtEl>
                                          <p:spTgt spid="178"/>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165"/>
                                        </p:tgtEl>
                                        <p:attrNameLst>
                                          <p:attrName>style.visibility</p:attrName>
                                        </p:attrNameLst>
                                      </p:cBhvr>
                                      <p:to>
                                        <p:strVal val="visible"/>
                                      </p:to>
                                    </p:set>
                                    <p:animEffect transition="in" filter="wipe(down)">
                                      <p:cBhvr>
                                        <p:cTn id="52" dur="300"/>
                                        <p:tgtEl>
                                          <p:spTgt spid="165"/>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167"/>
                                        </p:tgtEl>
                                        <p:attrNameLst>
                                          <p:attrName>style.visibility</p:attrName>
                                        </p:attrNameLst>
                                      </p:cBhvr>
                                      <p:to>
                                        <p:strVal val="visible"/>
                                      </p:to>
                                    </p:set>
                                    <p:animEffect transition="in" filter="wipe(up)">
                                      <p:cBhvr>
                                        <p:cTn id="56" dur="500"/>
                                        <p:tgtEl>
                                          <p:spTgt spid="167"/>
                                        </p:tgtEl>
                                      </p:cBhvr>
                                    </p:animEffect>
                                  </p:childTnLst>
                                </p:cTn>
                              </p:par>
                            </p:childTnLst>
                          </p:cTn>
                        </p:par>
                        <p:par>
                          <p:cTn id="57" fill="hold">
                            <p:stCondLst>
                              <p:cond delay="3000"/>
                            </p:stCondLst>
                            <p:childTnLst>
                              <p:par>
                                <p:cTn id="58" presetID="31" presetClass="entr" presetSubtype="0" fill="hold" grpId="0" nodeType="afterEffect">
                                  <p:stCondLst>
                                    <p:cond delay="0"/>
                                  </p:stCondLst>
                                  <p:childTnLst>
                                    <p:set>
                                      <p:cBhvr>
                                        <p:cTn id="59" dur="1" fill="hold">
                                          <p:stCondLst>
                                            <p:cond delay="0"/>
                                          </p:stCondLst>
                                        </p:cTn>
                                        <p:tgtEl>
                                          <p:spTgt spid="181"/>
                                        </p:tgtEl>
                                        <p:attrNameLst>
                                          <p:attrName>style.visibility</p:attrName>
                                        </p:attrNameLst>
                                      </p:cBhvr>
                                      <p:to>
                                        <p:strVal val="visible"/>
                                      </p:to>
                                    </p:set>
                                    <p:anim calcmode="lin" valueType="num">
                                      <p:cBhvr>
                                        <p:cTn id="60" dur="500" fill="hold"/>
                                        <p:tgtEl>
                                          <p:spTgt spid="181"/>
                                        </p:tgtEl>
                                        <p:attrNameLst>
                                          <p:attrName>ppt_w</p:attrName>
                                        </p:attrNameLst>
                                      </p:cBhvr>
                                      <p:tavLst>
                                        <p:tav tm="0">
                                          <p:val>
                                            <p:fltVal val="0"/>
                                          </p:val>
                                        </p:tav>
                                        <p:tav tm="100000">
                                          <p:val>
                                            <p:strVal val="#ppt_w"/>
                                          </p:val>
                                        </p:tav>
                                      </p:tavLst>
                                    </p:anim>
                                    <p:anim calcmode="lin" valueType="num">
                                      <p:cBhvr>
                                        <p:cTn id="61" dur="500" fill="hold"/>
                                        <p:tgtEl>
                                          <p:spTgt spid="181"/>
                                        </p:tgtEl>
                                        <p:attrNameLst>
                                          <p:attrName>ppt_h</p:attrName>
                                        </p:attrNameLst>
                                      </p:cBhvr>
                                      <p:tavLst>
                                        <p:tav tm="0">
                                          <p:val>
                                            <p:fltVal val="0"/>
                                          </p:val>
                                        </p:tav>
                                        <p:tav tm="100000">
                                          <p:val>
                                            <p:strVal val="#ppt_h"/>
                                          </p:val>
                                        </p:tav>
                                      </p:tavLst>
                                    </p:anim>
                                    <p:anim calcmode="lin" valueType="num">
                                      <p:cBhvr>
                                        <p:cTn id="62" dur="500" fill="hold"/>
                                        <p:tgtEl>
                                          <p:spTgt spid="181"/>
                                        </p:tgtEl>
                                        <p:attrNameLst>
                                          <p:attrName>style.rotation</p:attrName>
                                        </p:attrNameLst>
                                      </p:cBhvr>
                                      <p:tavLst>
                                        <p:tav tm="0">
                                          <p:val>
                                            <p:fltVal val="90"/>
                                          </p:val>
                                        </p:tav>
                                        <p:tav tm="100000">
                                          <p:val>
                                            <p:fltVal val="0"/>
                                          </p:val>
                                        </p:tav>
                                      </p:tavLst>
                                    </p:anim>
                                    <p:animEffect transition="in" filter="fade">
                                      <p:cBhvr>
                                        <p:cTn id="63" dur="500"/>
                                        <p:tgtEl>
                                          <p:spTgt spid="181"/>
                                        </p:tgtEl>
                                      </p:cBhvr>
                                    </p:animEffect>
                                  </p:childTnLst>
                                </p:cTn>
                              </p:par>
                            </p:childTnLst>
                          </p:cTn>
                        </p:par>
                        <p:par>
                          <p:cTn id="64" fill="hold">
                            <p:stCondLst>
                              <p:cond delay="3500"/>
                            </p:stCondLst>
                            <p:childTnLst>
                              <p:par>
                                <p:cTn id="65" presetID="22" presetClass="entr" presetSubtype="8" fill="hold" grpId="0" nodeType="after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wipe(left)">
                                      <p:cBhvr>
                                        <p:cTn id="67" dur="500"/>
                                        <p:tgtEl>
                                          <p:spTgt spid="180"/>
                                        </p:tgtEl>
                                      </p:cBhvr>
                                    </p:animEffect>
                                  </p:childTnLst>
                                </p:cTn>
                              </p:par>
                            </p:childTnLst>
                          </p:cTn>
                        </p:par>
                        <p:par>
                          <p:cTn id="68" fill="hold">
                            <p:stCondLst>
                              <p:cond delay="4000"/>
                            </p:stCondLst>
                            <p:childTnLst>
                              <p:par>
                                <p:cTn id="69" presetID="22" presetClass="entr" presetSubtype="4" fill="hold" grpId="0" nodeType="afterEffect">
                                  <p:stCondLst>
                                    <p:cond delay="0"/>
                                  </p:stCondLst>
                                  <p:childTnLst>
                                    <p:set>
                                      <p:cBhvr>
                                        <p:cTn id="70" dur="1" fill="hold">
                                          <p:stCondLst>
                                            <p:cond delay="0"/>
                                          </p:stCondLst>
                                        </p:cTn>
                                        <p:tgtEl>
                                          <p:spTgt spid="168"/>
                                        </p:tgtEl>
                                        <p:attrNameLst>
                                          <p:attrName>style.visibility</p:attrName>
                                        </p:attrNameLst>
                                      </p:cBhvr>
                                      <p:to>
                                        <p:strVal val="visible"/>
                                      </p:to>
                                    </p:set>
                                    <p:animEffect transition="in" filter="wipe(down)">
                                      <p:cBhvr>
                                        <p:cTn id="71" dur="300"/>
                                        <p:tgtEl>
                                          <p:spTgt spid="168"/>
                                        </p:tgtEl>
                                      </p:cBhvr>
                                    </p:animEffect>
                                  </p:childTnLst>
                                </p:cTn>
                              </p:par>
                            </p:childTnLst>
                          </p:cTn>
                        </p:par>
                        <p:par>
                          <p:cTn id="72" fill="hold">
                            <p:stCondLst>
                              <p:cond delay="4500"/>
                            </p:stCondLst>
                            <p:childTnLst>
                              <p:par>
                                <p:cTn id="73" presetID="22" presetClass="entr" presetSubtype="1" fill="hold" grpId="0" nodeType="afterEffect">
                                  <p:stCondLst>
                                    <p:cond delay="0"/>
                                  </p:stCondLst>
                                  <p:childTnLst>
                                    <p:set>
                                      <p:cBhvr>
                                        <p:cTn id="74" dur="1" fill="hold">
                                          <p:stCondLst>
                                            <p:cond delay="0"/>
                                          </p:stCondLst>
                                        </p:cTn>
                                        <p:tgtEl>
                                          <p:spTgt spid="170"/>
                                        </p:tgtEl>
                                        <p:attrNameLst>
                                          <p:attrName>style.visibility</p:attrName>
                                        </p:attrNameLst>
                                      </p:cBhvr>
                                      <p:to>
                                        <p:strVal val="visible"/>
                                      </p:to>
                                    </p:set>
                                    <p:animEffect transition="in" filter="wipe(up)">
                                      <p:cBhvr>
                                        <p:cTn id="75" dur="500"/>
                                        <p:tgtEl>
                                          <p:spTgt spid="170"/>
                                        </p:tgtEl>
                                      </p:cBhvr>
                                    </p:animEffect>
                                  </p:childTnLst>
                                </p:cTn>
                              </p:par>
                            </p:childTnLst>
                          </p:cTn>
                        </p:par>
                        <p:par>
                          <p:cTn id="76" fill="hold">
                            <p:stCondLst>
                              <p:cond delay="5000"/>
                            </p:stCondLst>
                            <p:childTnLst>
                              <p:par>
                                <p:cTn id="77" presetID="31" presetClass="entr" presetSubtype="0" fill="hold" grpId="0" nodeType="afterEffect">
                                  <p:stCondLst>
                                    <p:cond delay="0"/>
                                  </p:stCondLst>
                                  <p:childTnLst>
                                    <p:set>
                                      <p:cBhvr>
                                        <p:cTn id="78" dur="1" fill="hold">
                                          <p:stCondLst>
                                            <p:cond delay="0"/>
                                          </p:stCondLst>
                                        </p:cTn>
                                        <p:tgtEl>
                                          <p:spTgt spid="183"/>
                                        </p:tgtEl>
                                        <p:attrNameLst>
                                          <p:attrName>style.visibility</p:attrName>
                                        </p:attrNameLst>
                                      </p:cBhvr>
                                      <p:to>
                                        <p:strVal val="visible"/>
                                      </p:to>
                                    </p:set>
                                    <p:anim calcmode="lin" valueType="num">
                                      <p:cBhvr>
                                        <p:cTn id="79" dur="500" fill="hold"/>
                                        <p:tgtEl>
                                          <p:spTgt spid="183"/>
                                        </p:tgtEl>
                                        <p:attrNameLst>
                                          <p:attrName>ppt_w</p:attrName>
                                        </p:attrNameLst>
                                      </p:cBhvr>
                                      <p:tavLst>
                                        <p:tav tm="0">
                                          <p:val>
                                            <p:fltVal val="0"/>
                                          </p:val>
                                        </p:tav>
                                        <p:tav tm="100000">
                                          <p:val>
                                            <p:strVal val="#ppt_w"/>
                                          </p:val>
                                        </p:tav>
                                      </p:tavLst>
                                    </p:anim>
                                    <p:anim calcmode="lin" valueType="num">
                                      <p:cBhvr>
                                        <p:cTn id="80" dur="500" fill="hold"/>
                                        <p:tgtEl>
                                          <p:spTgt spid="183"/>
                                        </p:tgtEl>
                                        <p:attrNameLst>
                                          <p:attrName>ppt_h</p:attrName>
                                        </p:attrNameLst>
                                      </p:cBhvr>
                                      <p:tavLst>
                                        <p:tav tm="0">
                                          <p:val>
                                            <p:fltVal val="0"/>
                                          </p:val>
                                        </p:tav>
                                        <p:tav tm="100000">
                                          <p:val>
                                            <p:strVal val="#ppt_h"/>
                                          </p:val>
                                        </p:tav>
                                      </p:tavLst>
                                    </p:anim>
                                    <p:anim calcmode="lin" valueType="num">
                                      <p:cBhvr>
                                        <p:cTn id="81" dur="500" fill="hold"/>
                                        <p:tgtEl>
                                          <p:spTgt spid="183"/>
                                        </p:tgtEl>
                                        <p:attrNameLst>
                                          <p:attrName>style.rotation</p:attrName>
                                        </p:attrNameLst>
                                      </p:cBhvr>
                                      <p:tavLst>
                                        <p:tav tm="0">
                                          <p:val>
                                            <p:fltVal val="90"/>
                                          </p:val>
                                        </p:tav>
                                        <p:tav tm="100000">
                                          <p:val>
                                            <p:fltVal val="0"/>
                                          </p:val>
                                        </p:tav>
                                      </p:tavLst>
                                    </p:anim>
                                    <p:animEffect transition="in" filter="fade">
                                      <p:cBhvr>
                                        <p:cTn id="82" dur="500"/>
                                        <p:tgtEl>
                                          <p:spTgt spid="183"/>
                                        </p:tgtEl>
                                      </p:cBhvr>
                                    </p:animEffect>
                                  </p:childTnLst>
                                </p:cTn>
                              </p:par>
                            </p:childTnLst>
                          </p:cTn>
                        </p:par>
                        <p:par>
                          <p:cTn id="83" fill="hold">
                            <p:stCondLst>
                              <p:cond delay="5500"/>
                            </p:stCondLst>
                            <p:childTnLst>
                              <p:par>
                                <p:cTn id="84" presetID="22" presetClass="entr" presetSubtype="8" fill="hold" grpId="0" nodeType="afterEffect">
                                  <p:stCondLst>
                                    <p:cond delay="0"/>
                                  </p:stCondLst>
                                  <p:childTnLst>
                                    <p:set>
                                      <p:cBhvr>
                                        <p:cTn id="85" dur="1" fill="hold">
                                          <p:stCondLst>
                                            <p:cond delay="0"/>
                                          </p:stCondLst>
                                        </p:cTn>
                                        <p:tgtEl>
                                          <p:spTgt spid="182"/>
                                        </p:tgtEl>
                                        <p:attrNameLst>
                                          <p:attrName>style.visibility</p:attrName>
                                        </p:attrNameLst>
                                      </p:cBhvr>
                                      <p:to>
                                        <p:strVal val="visible"/>
                                      </p:to>
                                    </p:set>
                                    <p:animEffect transition="in" filter="wipe(left)">
                                      <p:cBhvr>
                                        <p:cTn id="86" dur="500"/>
                                        <p:tgtEl>
                                          <p:spTgt spid="182"/>
                                        </p:tgtEl>
                                      </p:cBhvr>
                                    </p:animEffect>
                                  </p:childTnLst>
                                </p:cTn>
                              </p:par>
                            </p:childTnLst>
                          </p:cTn>
                        </p:par>
                        <p:par>
                          <p:cTn id="87" fill="hold">
                            <p:stCondLst>
                              <p:cond delay="6000"/>
                            </p:stCondLst>
                            <p:childTnLst>
                              <p:par>
                                <p:cTn id="88" presetID="22" presetClass="entr" presetSubtype="4" fill="hold" grpId="0" nodeType="afterEffect">
                                  <p:stCondLst>
                                    <p:cond delay="0"/>
                                  </p:stCondLst>
                                  <p:childTnLst>
                                    <p:set>
                                      <p:cBhvr>
                                        <p:cTn id="89" dur="1" fill="hold">
                                          <p:stCondLst>
                                            <p:cond delay="0"/>
                                          </p:stCondLst>
                                        </p:cTn>
                                        <p:tgtEl>
                                          <p:spTgt spid="171"/>
                                        </p:tgtEl>
                                        <p:attrNameLst>
                                          <p:attrName>style.visibility</p:attrName>
                                        </p:attrNameLst>
                                      </p:cBhvr>
                                      <p:to>
                                        <p:strVal val="visible"/>
                                      </p:to>
                                    </p:set>
                                    <p:animEffect transition="in" filter="wipe(down)">
                                      <p:cBhvr>
                                        <p:cTn id="90" dur="300"/>
                                        <p:tgtEl>
                                          <p:spTgt spid="171"/>
                                        </p:tgtEl>
                                      </p:cBhvr>
                                    </p:animEffect>
                                  </p:childTnLst>
                                </p:cTn>
                              </p:par>
                            </p:childTnLst>
                          </p:cTn>
                        </p:par>
                        <p:par>
                          <p:cTn id="91" fill="hold">
                            <p:stCondLst>
                              <p:cond delay="6500"/>
                            </p:stCondLst>
                            <p:childTnLst>
                              <p:par>
                                <p:cTn id="92" presetID="22" presetClass="entr" presetSubtype="1" fill="hold" grpId="0" nodeType="afterEffect">
                                  <p:stCondLst>
                                    <p:cond delay="0"/>
                                  </p:stCondLst>
                                  <p:childTnLst>
                                    <p:set>
                                      <p:cBhvr>
                                        <p:cTn id="93" dur="1" fill="hold">
                                          <p:stCondLst>
                                            <p:cond delay="0"/>
                                          </p:stCondLst>
                                        </p:cTn>
                                        <p:tgtEl>
                                          <p:spTgt spid="173"/>
                                        </p:tgtEl>
                                        <p:attrNameLst>
                                          <p:attrName>style.visibility</p:attrName>
                                        </p:attrNameLst>
                                      </p:cBhvr>
                                      <p:to>
                                        <p:strVal val="visible"/>
                                      </p:to>
                                    </p:set>
                                    <p:animEffect transition="in" filter="wipe(up)">
                                      <p:cBhvr>
                                        <p:cTn id="94" dur="500"/>
                                        <p:tgtEl>
                                          <p:spTgt spid="173"/>
                                        </p:tgtEl>
                                      </p:cBhvr>
                                    </p:animEffect>
                                  </p:childTnLst>
                                </p:cTn>
                              </p:par>
                            </p:childTnLst>
                          </p:cTn>
                        </p:par>
                        <p:par>
                          <p:cTn id="95" fill="hold">
                            <p:stCondLst>
                              <p:cond delay="7000"/>
                            </p:stCondLst>
                            <p:childTnLst>
                              <p:par>
                                <p:cTn id="96" presetID="31" presetClass="entr" presetSubtype="0" fill="hold" grpId="0" nodeType="afterEffect">
                                  <p:stCondLst>
                                    <p:cond delay="0"/>
                                  </p:stCondLst>
                                  <p:childTnLst>
                                    <p:set>
                                      <p:cBhvr>
                                        <p:cTn id="97" dur="1" fill="hold">
                                          <p:stCondLst>
                                            <p:cond delay="0"/>
                                          </p:stCondLst>
                                        </p:cTn>
                                        <p:tgtEl>
                                          <p:spTgt spid="185"/>
                                        </p:tgtEl>
                                        <p:attrNameLst>
                                          <p:attrName>style.visibility</p:attrName>
                                        </p:attrNameLst>
                                      </p:cBhvr>
                                      <p:to>
                                        <p:strVal val="visible"/>
                                      </p:to>
                                    </p:set>
                                    <p:anim calcmode="lin" valueType="num">
                                      <p:cBhvr>
                                        <p:cTn id="98" dur="500" fill="hold"/>
                                        <p:tgtEl>
                                          <p:spTgt spid="185"/>
                                        </p:tgtEl>
                                        <p:attrNameLst>
                                          <p:attrName>ppt_w</p:attrName>
                                        </p:attrNameLst>
                                      </p:cBhvr>
                                      <p:tavLst>
                                        <p:tav tm="0">
                                          <p:val>
                                            <p:fltVal val="0"/>
                                          </p:val>
                                        </p:tav>
                                        <p:tav tm="100000">
                                          <p:val>
                                            <p:strVal val="#ppt_w"/>
                                          </p:val>
                                        </p:tav>
                                      </p:tavLst>
                                    </p:anim>
                                    <p:anim calcmode="lin" valueType="num">
                                      <p:cBhvr>
                                        <p:cTn id="99" dur="500" fill="hold"/>
                                        <p:tgtEl>
                                          <p:spTgt spid="185"/>
                                        </p:tgtEl>
                                        <p:attrNameLst>
                                          <p:attrName>ppt_h</p:attrName>
                                        </p:attrNameLst>
                                      </p:cBhvr>
                                      <p:tavLst>
                                        <p:tav tm="0">
                                          <p:val>
                                            <p:fltVal val="0"/>
                                          </p:val>
                                        </p:tav>
                                        <p:tav tm="100000">
                                          <p:val>
                                            <p:strVal val="#ppt_h"/>
                                          </p:val>
                                        </p:tav>
                                      </p:tavLst>
                                    </p:anim>
                                    <p:anim calcmode="lin" valueType="num">
                                      <p:cBhvr>
                                        <p:cTn id="100" dur="500" fill="hold"/>
                                        <p:tgtEl>
                                          <p:spTgt spid="185"/>
                                        </p:tgtEl>
                                        <p:attrNameLst>
                                          <p:attrName>style.rotation</p:attrName>
                                        </p:attrNameLst>
                                      </p:cBhvr>
                                      <p:tavLst>
                                        <p:tav tm="0">
                                          <p:val>
                                            <p:fltVal val="90"/>
                                          </p:val>
                                        </p:tav>
                                        <p:tav tm="100000">
                                          <p:val>
                                            <p:fltVal val="0"/>
                                          </p:val>
                                        </p:tav>
                                      </p:tavLst>
                                    </p:anim>
                                    <p:animEffect transition="in" filter="fade">
                                      <p:cBhvr>
                                        <p:cTn id="101" dur="500"/>
                                        <p:tgtEl>
                                          <p:spTgt spid="185"/>
                                        </p:tgtEl>
                                      </p:cBhvr>
                                    </p:animEffect>
                                  </p:childTnLst>
                                </p:cTn>
                              </p:par>
                            </p:childTnLst>
                          </p:cTn>
                        </p:par>
                        <p:par>
                          <p:cTn id="102" fill="hold">
                            <p:stCondLst>
                              <p:cond delay="7500"/>
                            </p:stCondLst>
                            <p:childTnLst>
                              <p:par>
                                <p:cTn id="103" presetID="22" presetClass="entr" presetSubtype="8" fill="hold" grpId="0" nodeType="afterEffect">
                                  <p:stCondLst>
                                    <p:cond delay="0"/>
                                  </p:stCondLst>
                                  <p:childTnLst>
                                    <p:set>
                                      <p:cBhvr>
                                        <p:cTn id="104" dur="1" fill="hold">
                                          <p:stCondLst>
                                            <p:cond delay="0"/>
                                          </p:stCondLst>
                                        </p:cTn>
                                        <p:tgtEl>
                                          <p:spTgt spid="184"/>
                                        </p:tgtEl>
                                        <p:attrNameLst>
                                          <p:attrName>style.visibility</p:attrName>
                                        </p:attrNameLst>
                                      </p:cBhvr>
                                      <p:to>
                                        <p:strVal val="visible"/>
                                      </p:to>
                                    </p:set>
                                    <p:animEffect transition="in" filter="wipe(left)">
                                      <p:cBhvr>
                                        <p:cTn id="105" dur="500"/>
                                        <p:tgtEl>
                                          <p:spTgt spid="184"/>
                                        </p:tgtEl>
                                      </p:cBhvr>
                                    </p:animEffect>
                                  </p:childTnLst>
                                </p:cTn>
                              </p:par>
                            </p:childTnLst>
                          </p:cTn>
                        </p:par>
                        <p:par>
                          <p:cTn id="106" fill="hold">
                            <p:stCondLst>
                              <p:cond delay="8000"/>
                            </p:stCondLst>
                            <p:childTnLst>
                              <p:par>
                                <p:cTn id="107" presetID="22" presetClass="entr" presetSubtype="4" fill="hold" grpId="0" nodeType="afterEffect">
                                  <p:stCondLst>
                                    <p:cond delay="0"/>
                                  </p:stCondLst>
                                  <p:childTnLst>
                                    <p:set>
                                      <p:cBhvr>
                                        <p:cTn id="108" dur="1" fill="hold">
                                          <p:stCondLst>
                                            <p:cond delay="0"/>
                                          </p:stCondLst>
                                        </p:cTn>
                                        <p:tgtEl>
                                          <p:spTgt spid="174"/>
                                        </p:tgtEl>
                                        <p:attrNameLst>
                                          <p:attrName>style.visibility</p:attrName>
                                        </p:attrNameLst>
                                      </p:cBhvr>
                                      <p:to>
                                        <p:strVal val="visible"/>
                                      </p:to>
                                    </p:set>
                                    <p:animEffect transition="in" filter="wipe(down)">
                                      <p:cBhvr>
                                        <p:cTn id="109" dur="300"/>
                                        <p:tgtEl>
                                          <p:spTgt spid="174"/>
                                        </p:tgtEl>
                                      </p:cBhvr>
                                    </p:animEffect>
                                  </p:childTnLst>
                                </p:cTn>
                              </p:par>
                            </p:childTnLst>
                          </p:cTn>
                        </p:par>
                        <p:par>
                          <p:cTn id="110" fill="hold">
                            <p:stCondLst>
                              <p:cond delay="8500"/>
                            </p:stCondLst>
                            <p:childTnLst>
                              <p:par>
                                <p:cTn id="111" presetID="22" presetClass="entr" presetSubtype="1" fill="hold" grpId="0" nodeType="afterEffect">
                                  <p:stCondLst>
                                    <p:cond delay="0"/>
                                  </p:stCondLst>
                                  <p:childTnLst>
                                    <p:set>
                                      <p:cBhvr>
                                        <p:cTn id="112" dur="1" fill="hold">
                                          <p:stCondLst>
                                            <p:cond delay="0"/>
                                          </p:stCondLst>
                                        </p:cTn>
                                        <p:tgtEl>
                                          <p:spTgt spid="176"/>
                                        </p:tgtEl>
                                        <p:attrNameLst>
                                          <p:attrName>style.visibility</p:attrName>
                                        </p:attrNameLst>
                                      </p:cBhvr>
                                      <p:to>
                                        <p:strVal val="visible"/>
                                      </p:to>
                                    </p:set>
                                    <p:animEffect transition="in" filter="wipe(up)">
                                      <p:cBhvr>
                                        <p:cTn id="113" dur="500"/>
                                        <p:tgtEl>
                                          <p:spTgt spid="176"/>
                                        </p:tgtEl>
                                      </p:cBhvr>
                                    </p:animEffect>
                                  </p:childTnLst>
                                </p:cTn>
                              </p:par>
                            </p:childTnLst>
                          </p:cTn>
                        </p:par>
                        <p:par>
                          <p:cTn id="114" fill="hold">
                            <p:stCondLst>
                              <p:cond delay="9000"/>
                            </p:stCondLst>
                            <p:childTnLst>
                              <p:par>
                                <p:cTn id="115" presetID="31" presetClass="entr" presetSubtype="0" fill="hold" grpId="0" nodeType="afterEffect">
                                  <p:stCondLst>
                                    <p:cond delay="0"/>
                                  </p:stCondLst>
                                  <p:childTnLst>
                                    <p:set>
                                      <p:cBhvr>
                                        <p:cTn id="116" dur="1" fill="hold">
                                          <p:stCondLst>
                                            <p:cond delay="0"/>
                                          </p:stCondLst>
                                        </p:cTn>
                                        <p:tgtEl>
                                          <p:spTgt spid="187"/>
                                        </p:tgtEl>
                                        <p:attrNameLst>
                                          <p:attrName>style.visibility</p:attrName>
                                        </p:attrNameLst>
                                      </p:cBhvr>
                                      <p:to>
                                        <p:strVal val="visible"/>
                                      </p:to>
                                    </p:set>
                                    <p:anim calcmode="lin" valueType="num">
                                      <p:cBhvr>
                                        <p:cTn id="117" dur="500" fill="hold"/>
                                        <p:tgtEl>
                                          <p:spTgt spid="187"/>
                                        </p:tgtEl>
                                        <p:attrNameLst>
                                          <p:attrName>ppt_w</p:attrName>
                                        </p:attrNameLst>
                                      </p:cBhvr>
                                      <p:tavLst>
                                        <p:tav tm="0">
                                          <p:val>
                                            <p:fltVal val="0"/>
                                          </p:val>
                                        </p:tav>
                                        <p:tav tm="100000">
                                          <p:val>
                                            <p:strVal val="#ppt_w"/>
                                          </p:val>
                                        </p:tav>
                                      </p:tavLst>
                                    </p:anim>
                                    <p:anim calcmode="lin" valueType="num">
                                      <p:cBhvr>
                                        <p:cTn id="118" dur="500" fill="hold"/>
                                        <p:tgtEl>
                                          <p:spTgt spid="187"/>
                                        </p:tgtEl>
                                        <p:attrNameLst>
                                          <p:attrName>ppt_h</p:attrName>
                                        </p:attrNameLst>
                                      </p:cBhvr>
                                      <p:tavLst>
                                        <p:tav tm="0">
                                          <p:val>
                                            <p:fltVal val="0"/>
                                          </p:val>
                                        </p:tav>
                                        <p:tav tm="100000">
                                          <p:val>
                                            <p:strVal val="#ppt_h"/>
                                          </p:val>
                                        </p:tav>
                                      </p:tavLst>
                                    </p:anim>
                                    <p:anim calcmode="lin" valueType="num">
                                      <p:cBhvr>
                                        <p:cTn id="119" dur="500" fill="hold"/>
                                        <p:tgtEl>
                                          <p:spTgt spid="187"/>
                                        </p:tgtEl>
                                        <p:attrNameLst>
                                          <p:attrName>style.rotation</p:attrName>
                                        </p:attrNameLst>
                                      </p:cBhvr>
                                      <p:tavLst>
                                        <p:tav tm="0">
                                          <p:val>
                                            <p:fltVal val="90"/>
                                          </p:val>
                                        </p:tav>
                                        <p:tav tm="100000">
                                          <p:val>
                                            <p:fltVal val="0"/>
                                          </p:val>
                                        </p:tav>
                                      </p:tavLst>
                                    </p:anim>
                                    <p:animEffect transition="in" filter="fade">
                                      <p:cBhvr>
                                        <p:cTn id="120" dur="500"/>
                                        <p:tgtEl>
                                          <p:spTgt spid="187"/>
                                        </p:tgtEl>
                                      </p:cBhvr>
                                    </p:animEffect>
                                  </p:childTnLst>
                                </p:cTn>
                              </p:par>
                            </p:childTnLst>
                          </p:cTn>
                        </p:par>
                        <p:par>
                          <p:cTn id="121" fill="hold">
                            <p:stCondLst>
                              <p:cond delay="9500"/>
                            </p:stCondLst>
                            <p:childTnLst>
                              <p:par>
                                <p:cTn id="122" presetID="22" presetClass="entr" presetSubtype="8" fill="hold" grpId="0" nodeType="after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wipe(left)">
                                      <p:cBhvr>
                                        <p:cTn id="124" dur="500"/>
                                        <p:tgtEl>
                                          <p:spTgt spid="186"/>
                                        </p:tgtEl>
                                      </p:cBhvr>
                                    </p:animEffect>
                                  </p:childTnLst>
                                </p:cTn>
                              </p:par>
                            </p:childTnLst>
                          </p:cTn>
                        </p:par>
                        <p:par>
                          <p:cTn id="125" fill="hold">
                            <p:stCondLst>
                              <p:cond delay="10000"/>
                            </p:stCondLst>
                            <p:childTnLst>
                              <p:par>
                                <p:cTn id="126" presetID="22" presetClass="entr" presetSubtype="4" fill="hold" grpId="0" nodeType="afterEffect">
                                  <p:stCondLst>
                                    <p:cond delay="0"/>
                                  </p:stCondLst>
                                  <p:childTnLst>
                                    <p:set>
                                      <p:cBhvr>
                                        <p:cTn id="127" dur="1" fill="hold">
                                          <p:stCondLst>
                                            <p:cond delay="0"/>
                                          </p:stCondLst>
                                        </p:cTn>
                                        <p:tgtEl>
                                          <p:spTgt spid="177"/>
                                        </p:tgtEl>
                                        <p:attrNameLst>
                                          <p:attrName>style.visibility</p:attrName>
                                        </p:attrNameLst>
                                      </p:cBhvr>
                                      <p:to>
                                        <p:strVal val="visible"/>
                                      </p:to>
                                    </p:set>
                                    <p:animEffect transition="in" filter="wipe(down)">
                                      <p:cBhvr>
                                        <p:cTn id="128" dur="300"/>
                                        <p:tgtEl>
                                          <p:spTgt spid="177"/>
                                        </p:tgtEl>
                                      </p:cBhvr>
                                    </p:animEffect>
                                  </p:childTnLst>
                                </p:cTn>
                              </p:par>
                            </p:childTnLst>
                          </p:cTn>
                        </p:par>
                        <p:par>
                          <p:cTn id="129" fill="hold">
                            <p:stCondLst>
                              <p:cond delay="10500"/>
                            </p:stCondLst>
                            <p:childTnLst>
                              <p:par>
                                <p:cTn id="130" presetID="22" presetClass="entr" presetSubtype="1" fill="hold" grpId="0" nodeType="afterEffect">
                                  <p:stCondLst>
                                    <p:cond delay="0"/>
                                  </p:stCondLst>
                                  <p:childTnLst>
                                    <p:set>
                                      <p:cBhvr>
                                        <p:cTn id="131" dur="1" fill="hold">
                                          <p:stCondLst>
                                            <p:cond delay="0"/>
                                          </p:stCondLst>
                                        </p:cTn>
                                        <p:tgtEl>
                                          <p:spTgt spid="179"/>
                                        </p:tgtEl>
                                        <p:attrNameLst>
                                          <p:attrName>style.visibility</p:attrName>
                                        </p:attrNameLst>
                                      </p:cBhvr>
                                      <p:to>
                                        <p:strVal val="visible"/>
                                      </p:to>
                                    </p:set>
                                    <p:animEffect transition="in" filter="wipe(up)">
                                      <p:cBhvr>
                                        <p:cTn id="132" dur="500"/>
                                        <p:tgtEl>
                                          <p:spTgt spid="179"/>
                                        </p:tgtEl>
                                      </p:cBhvr>
                                    </p:animEffect>
                                  </p:childTnLst>
                                </p:cTn>
                              </p:par>
                            </p:childTnLst>
                          </p:cTn>
                        </p:par>
                        <p:par>
                          <p:cTn id="133" fill="hold">
                            <p:stCondLst>
                              <p:cond delay="11000"/>
                            </p:stCondLst>
                            <p:childTnLst>
                              <p:par>
                                <p:cTn id="134" presetID="31" presetClass="entr" presetSubtype="0" fill="hold" grpId="0" nodeType="afterEffect">
                                  <p:stCondLst>
                                    <p:cond delay="0"/>
                                  </p:stCondLst>
                                  <p:childTnLst>
                                    <p:set>
                                      <p:cBhvr>
                                        <p:cTn id="135" dur="1" fill="hold">
                                          <p:stCondLst>
                                            <p:cond delay="0"/>
                                          </p:stCondLst>
                                        </p:cTn>
                                        <p:tgtEl>
                                          <p:spTgt spid="189"/>
                                        </p:tgtEl>
                                        <p:attrNameLst>
                                          <p:attrName>style.visibility</p:attrName>
                                        </p:attrNameLst>
                                      </p:cBhvr>
                                      <p:to>
                                        <p:strVal val="visible"/>
                                      </p:to>
                                    </p:set>
                                    <p:anim calcmode="lin" valueType="num">
                                      <p:cBhvr>
                                        <p:cTn id="136" dur="500" fill="hold"/>
                                        <p:tgtEl>
                                          <p:spTgt spid="189"/>
                                        </p:tgtEl>
                                        <p:attrNameLst>
                                          <p:attrName>ppt_w</p:attrName>
                                        </p:attrNameLst>
                                      </p:cBhvr>
                                      <p:tavLst>
                                        <p:tav tm="0">
                                          <p:val>
                                            <p:fltVal val="0"/>
                                          </p:val>
                                        </p:tav>
                                        <p:tav tm="100000">
                                          <p:val>
                                            <p:strVal val="#ppt_w"/>
                                          </p:val>
                                        </p:tav>
                                      </p:tavLst>
                                    </p:anim>
                                    <p:anim calcmode="lin" valueType="num">
                                      <p:cBhvr>
                                        <p:cTn id="137" dur="500" fill="hold"/>
                                        <p:tgtEl>
                                          <p:spTgt spid="189"/>
                                        </p:tgtEl>
                                        <p:attrNameLst>
                                          <p:attrName>ppt_h</p:attrName>
                                        </p:attrNameLst>
                                      </p:cBhvr>
                                      <p:tavLst>
                                        <p:tav tm="0">
                                          <p:val>
                                            <p:fltVal val="0"/>
                                          </p:val>
                                        </p:tav>
                                        <p:tav tm="100000">
                                          <p:val>
                                            <p:strVal val="#ppt_h"/>
                                          </p:val>
                                        </p:tav>
                                      </p:tavLst>
                                    </p:anim>
                                    <p:anim calcmode="lin" valueType="num">
                                      <p:cBhvr>
                                        <p:cTn id="138" dur="500" fill="hold"/>
                                        <p:tgtEl>
                                          <p:spTgt spid="189"/>
                                        </p:tgtEl>
                                        <p:attrNameLst>
                                          <p:attrName>style.rotation</p:attrName>
                                        </p:attrNameLst>
                                      </p:cBhvr>
                                      <p:tavLst>
                                        <p:tav tm="0">
                                          <p:val>
                                            <p:fltVal val="90"/>
                                          </p:val>
                                        </p:tav>
                                        <p:tav tm="100000">
                                          <p:val>
                                            <p:fltVal val="0"/>
                                          </p:val>
                                        </p:tav>
                                      </p:tavLst>
                                    </p:anim>
                                    <p:animEffect transition="in" filter="fade">
                                      <p:cBhvr>
                                        <p:cTn id="139" dur="500"/>
                                        <p:tgtEl>
                                          <p:spTgt spid="189"/>
                                        </p:tgtEl>
                                      </p:cBhvr>
                                    </p:animEffect>
                                  </p:childTnLst>
                                </p:cTn>
                              </p:par>
                            </p:childTnLst>
                          </p:cTn>
                        </p:par>
                        <p:par>
                          <p:cTn id="140" fill="hold">
                            <p:stCondLst>
                              <p:cond delay="11500"/>
                            </p:stCondLst>
                            <p:childTnLst>
                              <p:par>
                                <p:cTn id="141" presetID="22" presetClass="entr" presetSubtype="8" fill="hold" grpId="0" nodeType="afterEffect">
                                  <p:stCondLst>
                                    <p:cond delay="0"/>
                                  </p:stCondLst>
                                  <p:childTnLst>
                                    <p:set>
                                      <p:cBhvr>
                                        <p:cTn id="142" dur="1" fill="hold">
                                          <p:stCondLst>
                                            <p:cond delay="0"/>
                                          </p:stCondLst>
                                        </p:cTn>
                                        <p:tgtEl>
                                          <p:spTgt spid="188"/>
                                        </p:tgtEl>
                                        <p:attrNameLst>
                                          <p:attrName>style.visibility</p:attrName>
                                        </p:attrNameLst>
                                      </p:cBhvr>
                                      <p:to>
                                        <p:strVal val="visible"/>
                                      </p:to>
                                    </p:set>
                                    <p:animEffect transition="in" filter="wipe(left)">
                                      <p:cBhvr>
                                        <p:cTn id="143"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animBg="1" autoUpdateAnimBg="0"/>
      <p:bldP spid="168" grpId="0" animBg="1"/>
      <p:bldP spid="169" grpId="0" animBg="1"/>
      <p:bldP spid="170" grpId="0" animBg="1" autoUpdateAnimBg="0"/>
      <p:bldP spid="171" grpId="0" animBg="1"/>
      <p:bldP spid="172" grpId="0" animBg="1"/>
      <p:bldP spid="173" grpId="0" animBg="1" autoUpdateAnimBg="0"/>
      <p:bldP spid="174" grpId="0" animBg="1"/>
      <p:bldP spid="175" grpId="0" animBg="1"/>
      <p:bldP spid="176" grpId="0" animBg="1" autoUpdateAnimBg="0"/>
      <p:bldP spid="177" grpId="0" animBg="1"/>
      <p:bldP spid="178" grpId="0" animBg="1"/>
      <p:bldP spid="179" grpId="0" animBg="1" autoUpdateAnimBg="0"/>
      <p:bldP spid="180" grpId="0" autoUpdateAnimBg="0"/>
      <p:bldP spid="181" grpId="0" autoUpdateAnimBg="0"/>
      <p:bldP spid="182" grpId="0" autoUpdateAnimBg="0"/>
      <p:bldP spid="183" grpId="0" autoUpdateAnimBg="0"/>
      <p:bldP spid="184" grpId="0" autoUpdateAnimBg="0"/>
      <p:bldP spid="185" grpId="0" autoUpdateAnimBg="0"/>
      <p:bldP spid="186" grpId="0" autoUpdateAnimBg="0"/>
      <p:bldP spid="187" grpId="0" autoUpdateAnimBg="0"/>
      <p:bldP spid="188" grpId="0" autoUpdateAnimBg="0"/>
      <p:bldP spid="189" grpId="0" autoUpdateAnimBg="0"/>
      <p:bldP spid="190" grpId="0" animBg="1"/>
      <p:bldP spid="191" grpId="0" animBg="1"/>
      <p:bldP spid="192" grpId="0" bldLvl="0" animBg="1" autoUpdateAnimBg="0"/>
      <p:bldP spid="193" grpId="0" autoUpdateAnimBg="0"/>
      <p:bldP spid="19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
          <p:cNvSpPr>
            <a:spLocks noEditPoints="1"/>
          </p:cNvSpPr>
          <p:nvPr/>
        </p:nvSpPr>
        <p:spPr bwMode="auto">
          <a:xfrm>
            <a:off x="6429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7030A0"/>
          </a:solidFill>
          <a:ln>
            <a:noFill/>
          </a:ln>
        </p:spPr>
        <p:txBody>
          <a:bodyPr/>
          <a:lstStyle/>
          <a:p>
            <a:endParaRPr lang="zh-CN" altLang="en-US"/>
          </a:p>
        </p:txBody>
      </p:sp>
      <p:sp>
        <p:nvSpPr>
          <p:cNvPr id="36" name="Rectangle 4"/>
          <p:cNvSpPr>
            <a:spLocks noChangeArrowheads="1"/>
          </p:cNvSpPr>
          <p:nvPr/>
        </p:nvSpPr>
        <p:spPr bwMode="auto">
          <a:xfrm>
            <a:off x="11477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anose="020B0503020204020204" pitchFamily="34" charset="-122"/>
                <a:ea typeface="微软雅黑" panose="020B0503020204020204" pitchFamily="34" charset="-122"/>
              </a:rPr>
              <a:t>35%</a:t>
            </a:r>
            <a:endParaRPr lang="en-US" altLang="zh-CN" sz="2800">
              <a:solidFill>
                <a:schemeClr val="bg1"/>
              </a:solidFill>
            </a:endParaRPr>
          </a:p>
        </p:txBody>
      </p:sp>
      <p:sp>
        <p:nvSpPr>
          <p:cNvPr id="37" name="Freeform 5"/>
          <p:cNvSpPr>
            <a:spLocks noEditPoints="1"/>
          </p:cNvSpPr>
          <p:nvPr/>
        </p:nvSpPr>
        <p:spPr bwMode="auto">
          <a:xfrm>
            <a:off x="27003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FF0000"/>
          </a:solidFill>
          <a:ln>
            <a:noFill/>
          </a:ln>
        </p:spPr>
        <p:txBody>
          <a:bodyPr/>
          <a:lstStyle/>
          <a:p>
            <a:endParaRPr lang="zh-CN" altLang="en-US"/>
          </a:p>
        </p:txBody>
      </p:sp>
      <p:sp>
        <p:nvSpPr>
          <p:cNvPr id="38" name="Rectangle 6"/>
          <p:cNvSpPr>
            <a:spLocks noChangeArrowheads="1"/>
          </p:cNvSpPr>
          <p:nvPr/>
        </p:nvSpPr>
        <p:spPr bwMode="auto">
          <a:xfrm>
            <a:off x="32051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anose="020B0503020204020204" pitchFamily="34" charset="-122"/>
                <a:ea typeface="微软雅黑" panose="020B0503020204020204" pitchFamily="34" charset="-122"/>
              </a:rPr>
              <a:t>20%</a:t>
            </a:r>
            <a:endParaRPr lang="en-US" altLang="zh-CN" sz="2800">
              <a:solidFill>
                <a:schemeClr val="bg1"/>
              </a:solidFill>
            </a:endParaRPr>
          </a:p>
        </p:txBody>
      </p:sp>
      <p:sp>
        <p:nvSpPr>
          <p:cNvPr id="39" name="Freeform 7"/>
          <p:cNvSpPr>
            <a:spLocks noEditPoints="1"/>
          </p:cNvSpPr>
          <p:nvPr/>
        </p:nvSpPr>
        <p:spPr bwMode="auto">
          <a:xfrm>
            <a:off x="47196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FF9900"/>
          </a:solidFill>
          <a:ln>
            <a:noFill/>
          </a:ln>
        </p:spPr>
        <p:txBody>
          <a:bodyPr/>
          <a:lstStyle/>
          <a:p>
            <a:endParaRPr lang="zh-CN" altLang="en-US"/>
          </a:p>
        </p:txBody>
      </p:sp>
      <p:sp>
        <p:nvSpPr>
          <p:cNvPr id="40" name="Rectangle 8"/>
          <p:cNvSpPr>
            <a:spLocks noChangeArrowheads="1"/>
          </p:cNvSpPr>
          <p:nvPr/>
        </p:nvSpPr>
        <p:spPr bwMode="auto">
          <a:xfrm>
            <a:off x="52244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anose="020B0503020204020204" pitchFamily="34" charset="-122"/>
                <a:ea typeface="微软雅黑" panose="020B0503020204020204" pitchFamily="34" charset="-122"/>
              </a:rPr>
              <a:t>18%</a:t>
            </a:r>
            <a:endParaRPr lang="en-US" altLang="zh-CN" sz="2800">
              <a:solidFill>
                <a:schemeClr val="bg1"/>
              </a:solidFill>
            </a:endParaRPr>
          </a:p>
        </p:txBody>
      </p:sp>
      <p:sp>
        <p:nvSpPr>
          <p:cNvPr id="41" name="Freeform 9"/>
          <p:cNvSpPr>
            <a:spLocks noEditPoints="1"/>
          </p:cNvSpPr>
          <p:nvPr/>
        </p:nvSpPr>
        <p:spPr bwMode="auto">
          <a:xfrm>
            <a:off x="671988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00B0F0"/>
          </a:solidFill>
          <a:ln>
            <a:noFill/>
          </a:ln>
        </p:spPr>
        <p:txBody>
          <a:bodyPr/>
          <a:lstStyle/>
          <a:p>
            <a:endParaRPr lang="zh-CN" altLang="en-US"/>
          </a:p>
        </p:txBody>
      </p:sp>
      <p:sp>
        <p:nvSpPr>
          <p:cNvPr id="42" name="Rectangle 10"/>
          <p:cNvSpPr>
            <a:spLocks noChangeArrowheads="1"/>
          </p:cNvSpPr>
          <p:nvPr/>
        </p:nvSpPr>
        <p:spPr bwMode="auto">
          <a:xfrm>
            <a:off x="722471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anose="020B0503020204020204" pitchFamily="34" charset="-122"/>
                <a:ea typeface="微软雅黑" panose="020B0503020204020204" pitchFamily="34" charset="-122"/>
              </a:rPr>
              <a:t>17%</a:t>
            </a:r>
            <a:endParaRPr lang="en-US" altLang="zh-CN" sz="2800">
              <a:solidFill>
                <a:schemeClr val="bg1"/>
              </a:solidFill>
            </a:endParaRPr>
          </a:p>
        </p:txBody>
      </p:sp>
      <p:sp>
        <p:nvSpPr>
          <p:cNvPr id="43" name="Rectangle 11"/>
          <p:cNvSpPr>
            <a:spLocks noChangeArrowheads="1"/>
          </p:cNvSpPr>
          <p:nvPr/>
        </p:nvSpPr>
        <p:spPr bwMode="auto">
          <a:xfrm>
            <a:off x="9715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44" name="Rectangle 12"/>
          <p:cNvSpPr>
            <a:spLocks noChangeArrowheads="1"/>
          </p:cNvSpPr>
          <p:nvPr/>
        </p:nvSpPr>
        <p:spPr bwMode="auto">
          <a:xfrm>
            <a:off x="3019425"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56" name="Rectangle 13"/>
          <p:cNvSpPr>
            <a:spLocks noChangeArrowheads="1"/>
          </p:cNvSpPr>
          <p:nvPr/>
        </p:nvSpPr>
        <p:spPr bwMode="auto">
          <a:xfrm>
            <a:off x="50482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57" name="Rectangle 14"/>
          <p:cNvSpPr>
            <a:spLocks noChangeArrowheads="1"/>
          </p:cNvSpPr>
          <p:nvPr/>
        </p:nvSpPr>
        <p:spPr bwMode="auto">
          <a:xfrm>
            <a:off x="70294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58" name="Text Box 15"/>
          <p:cNvSpPr txBox="1">
            <a:spLocks noChangeArrowheads="1"/>
          </p:cNvSpPr>
          <p:nvPr/>
        </p:nvSpPr>
        <p:spPr bwMode="auto">
          <a:xfrm>
            <a:off x="755650" y="3505200"/>
            <a:ext cx="784860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600" dirty="0">
                <a:solidFill>
                  <a:srgbClr val="0070C0"/>
                </a:solidFill>
                <a:ea typeface="微软雅黑" panose="020B0503020204020204" pitchFamily="34" charset="-122"/>
              </a:rPr>
              <a:t>单击添加标题文本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p:txBody>
      </p:sp>
      <p:sp>
        <p:nvSpPr>
          <p:cNvPr id="16" name="燕尾形 15"/>
          <p:cNvSpPr/>
          <p:nvPr/>
        </p:nvSpPr>
        <p:spPr>
          <a:xfrm>
            <a:off x="5575444" y="246730"/>
            <a:ext cx="1696599" cy="324036"/>
          </a:xfrm>
          <a:prstGeom prst="chevron">
            <a:avLst>
              <a:gd name="adj" fmla="val 26719"/>
            </a:avLst>
          </a:pr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17"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4. </a:t>
            </a:r>
            <a:r>
              <a:rPr lang="zh-CN" altLang="en-US" sz="1600" b="0" dirty="0">
                <a:solidFill>
                  <a:schemeClr val="bg1"/>
                </a:solidFill>
                <a:latin typeface="Impact" panose="020B0806030902050204" pitchFamily="34" charset="0"/>
                <a:ea typeface="微软雅黑" panose="020B0503020204020204" pitchFamily="34" charset="-122"/>
              </a:rPr>
              <a:t>工作存在不足</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2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5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anim calcmode="lin" valueType="num">
                                      <p:cBhvr>
                                        <p:cTn id="28" dur="500" fill="hold"/>
                                        <p:tgtEl>
                                          <p:spTgt spid="38"/>
                                        </p:tgtEl>
                                        <p:attrNameLst>
                                          <p:attrName>ppt_x</p:attrName>
                                        </p:attrNameLst>
                                      </p:cBhvr>
                                      <p:tavLst>
                                        <p:tav tm="0">
                                          <p:val>
                                            <p:strVal val="#ppt_x"/>
                                          </p:val>
                                        </p:tav>
                                        <p:tav tm="100000">
                                          <p:val>
                                            <p:strVal val="#ppt_x"/>
                                          </p:val>
                                        </p:tav>
                                      </p:tavLst>
                                    </p:anim>
                                    <p:anim calcmode="lin" valueType="num">
                                      <p:cBhvr>
                                        <p:cTn id="29" dur="500" fill="hold"/>
                                        <p:tgtEl>
                                          <p:spTgt spid="3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5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10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anim calcmode="lin" valueType="num">
                                      <p:cBhvr>
                                        <p:cTn id="38" dur="500" fill="hold"/>
                                        <p:tgtEl>
                                          <p:spTgt spid="39"/>
                                        </p:tgtEl>
                                        <p:attrNameLst>
                                          <p:attrName>ppt_x</p:attrName>
                                        </p:attrNameLst>
                                      </p:cBhvr>
                                      <p:tavLst>
                                        <p:tav tm="0">
                                          <p:val>
                                            <p:strVal val="#ppt_x"/>
                                          </p:val>
                                        </p:tav>
                                        <p:tav tm="100000">
                                          <p:val>
                                            <p:strVal val="#ppt_x"/>
                                          </p:val>
                                        </p:tav>
                                      </p:tavLst>
                                    </p:anim>
                                    <p:anim calcmode="lin" valueType="num">
                                      <p:cBhvr>
                                        <p:cTn id="39" dur="500" fill="hold"/>
                                        <p:tgtEl>
                                          <p:spTgt spid="39"/>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10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anim calcmode="lin" valueType="num">
                                      <p:cBhvr>
                                        <p:cTn id="43" dur="500" fill="hold"/>
                                        <p:tgtEl>
                                          <p:spTgt spid="40"/>
                                        </p:tgtEl>
                                        <p:attrNameLst>
                                          <p:attrName>ppt_x</p:attrName>
                                        </p:attrNameLst>
                                      </p:cBhvr>
                                      <p:tavLst>
                                        <p:tav tm="0">
                                          <p:val>
                                            <p:strVal val="#ppt_x"/>
                                          </p:val>
                                        </p:tav>
                                        <p:tav tm="100000">
                                          <p:val>
                                            <p:strVal val="#ppt_x"/>
                                          </p:val>
                                        </p:tav>
                                      </p:tavLst>
                                    </p:anim>
                                    <p:anim calcmode="lin" valueType="num">
                                      <p:cBhvr>
                                        <p:cTn id="44" dur="500" fill="hold"/>
                                        <p:tgtEl>
                                          <p:spTgt spid="4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00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anim calcmode="lin" valueType="num">
                                      <p:cBhvr>
                                        <p:cTn id="48" dur="500" fill="hold"/>
                                        <p:tgtEl>
                                          <p:spTgt spid="56"/>
                                        </p:tgtEl>
                                        <p:attrNameLst>
                                          <p:attrName>ppt_x</p:attrName>
                                        </p:attrNameLst>
                                      </p:cBhvr>
                                      <p:tavLst>
                                        <p:tav tm="0">
                                          <p:val>
                                            <p:strVal val="#ppt_x"/>
                                          </p:val>
                                        </p:tav>
                                        <p:tav tm="100000">
                                          <p:val>
                                            <p:strVal val="#ppt_x"/>
                                          </p:val>
                                        </p:tav>
                                      </p:tavLst>
                                    </p:anim>
                                    <p:anim calcmode="lin" valueType="num">
                                      <p:cBhvr>
                                        <p:cTn id="49" dur="500" fill="hold"/>
                                        <p:tgtEl>
                                          <p:spTgt spid="5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15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anim calcmode="lin" valueType="num">
                                      <p:cBhvr>
                                        <p:cTn id="53" dur="500" fill="hold"/>
                                        <p:tgtEl>
                                          <p:spTgt spid="41"/>
                                        </p:tgtEl>
                                        <p:attrNameLst>
                                          <p:attrName>ppt_x</p:attrName>
                                        </p:attrNameLst>
                                      </p:cBhvr>
                                      <p:tavLst>
                                        <p:tav tm="0">
                                          <p:val>
                                            <p:strVal val="#ppt_x"/>
                                          </p:val>
                                        </p:tav>
                                        <p:tav tm="100000">
                                          <p:val>
                                            <p:strVal val="#ppt_x"/>
                                          </p:val>
                                        </p:tav>
                                      </p:tavLst>
                                    </p:anim>
                                    <p:anim calcmode="lin" valueType="num">
                                      <p:cBhvr>
                                        <p:cTn id="54" dur="500" fill="hold"/>
                                        <p:tgtEl>
                                          <p:spTgt spid="41"/>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15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anim calcmode="lin" valueType="num">
                                      <p:cBhvr>
                                        <p:cTn id="58" dur="500" fill="hold"/>
                                        <p:tgtEl>
                                          <p:spTgt spid="42"/>
                                        </p:tgtEl>
                                        <p:attrNameLst>
                                          <p:attrName>ppt_x</p:attrName>
                                        </p:attrNameLst>
                                      </p:cBhvr>
                                      <p:tavLst>
                                        <p:tav tm="0">
                                          <p:val>
                                            <p:strVal val="#ppt_x"/>
                                          </p:val>
                                        </p:tav>
                                        <p:tav tm="100000">
                                          <p:val>
                                            <p:strVal val="#ppt_x"/>
                                          </p:val>
                                        </p:tav>
                                      </p:tavLst>
                                    </p:anim>
                                    <p:anim calcmode="lin" valueType="num">
                                      <p:cBhvr>
                                        <p:cTn id="59" dur="500" fill="hold"/>
                                        <p:tgtEl>
                                          <p:spTgt spid="4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150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anim calcmode="lin" valueType="num">
                                      <p:cBhvr>
                                        <p:cTn id="63" dur="500" fill="hold"/>
                                        <p:tgtEl>
                                          <p:spTgt spid="57"/>
                                        </p:tgtEl>
                                        <p:attrNameLst>
                                          <p:attrName>ppt_x</p:attrName>
                                        </p:attrNameLst>
                                      </p:cBhvr>
                                      <p:tavLst>
                                        <p:tav tm="0">
                                          <p:val>
                                            <p:strVal val="#ppt_x"/>
                                          </p:val>
                                        </p:tav>
                                        <p:tav tm="100000">
                                          <p:val>
                                            <p:strVal val="#ppt_x"/>
                                          </p:val>
                                        </p:tav>
                                      </p:tavLst>
                                    </p:anim>
                                    <p:anim calcmode="lin" valueType="num">
                                      <p:cBhvr>
                                        <p:cTn id="64" dur="500" fill="hold"/>
                                        <p:tgtEl>
                                          <p:spTgt spid="5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200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anim calcmode="lin" valueType="num">
                                      <p:cBhvr>
                                        <p:cTn id="68" dur="500" fill="hold"/>
                                        <p:tgtEl>
                                          <p:spTgt spid="58"/>
                                        </p:tgtEl>
                                        <p:attrNameLst>
                                          <p:attrName>ppt_x</p:attrName>
                                        </p:attrNameLst>
                                      </p:cBhvr>
                                      <p:tavLst>
                                        <p:tav tm="0">
                                          <p:val>
                                            <p:strVal val="#ppt_x"/>
                                          </p:val>
                                        </p:tav>
                                        <p:tav tm="100000">
                                          <p:val>
                                            <p:strVal val="#ppt_x"/>
                                          </p:val>
                                        </p:tav>
                                      </p:tavLst>
                                    </p:anim>
                                    <p:anim calcmode="lin" valueType="num">
                                      <p:cBhvr>
                                        <p:cTn id="6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utoUpdateAnimBg="0"/>
      <p:bldP spid="37" grpId="0" animBg="1"/>
      <p:bldP spid="38" grpId="0" autoUpdateAnimBg="0"/>
      <p:bldP spid="39" grpId="0" animBg="1"/>
      <p:bldP spid="40" grpId="0" autoUpdateAnimBg="0"/>
      <p:bldP spid="41" grpId="0" animBg="1"/>
      <p:bldP spid="42" grpId="0" autoUpdateAnimBg="0"/>
      <p:bldP spid="43" grpId="0" autoUpdateAnimBg="0"/>
      <p:bldP spid="44" grpId="0" autoUpdateAnimBg="0"/>
      <p:bldP spid="56" grpId="0" autoUpdateAnimBg="0"/>
      <p:bldP spid="57" grpId="0" autoUpdateAnimBg="0"/>
      <p:bldP spid="5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燕尾形 44"/>
          <p:cNvSpPr/>
          <p:nvPr/>
        </p:nvSpPr>
        <p:spPr>
          <a:xfrm>
            <a:off x="5575444" y="246730"/>
            <a:ext cx="1696599" cy="324036"/>
          </a:xfrm>
          <a:prstGeom prst="chevron">
            <a:avLst>
              <a:gd name="adj" fmla="val 26719"/>
            </a:avLst>
          </a:pr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6"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7"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4. </a:t>
            </a:r>
            <a:r>
              <a:rPr lang="zh-CN" altLang="en-US" sz="1600" b="0" dirty="0">
                <a:solidFill>
                  <a:schemeClr val="bg1"/>
                </a:solidFill>
                <a:latin typeface="Impact" panose="020B0806030902050204" pitchFamily="34" charset="0"/>
                <a:ea typeface="微软雅黑" panose="020B0503020204020204" pitchFamily="34" charset="-122"/>
              </a:rPr>
              <a:t>工作存在不足</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50"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Freeform 5"/>
          <p:cNvSpPr/>
          <p:nvPr/>
        </p:nvSpPr>
        <p:spPr bwMode="auto">
          <a:xfrm>
            <a:off x="1062813" y="1059657"/>
            <a:ext cx="2813538" cy="1060847"/>
          </a:xfrm>
          <a:custGeom>
            <a:avLst/>
            <a:gdLst>
              <a:gd name="T0" fmla="*/ 0 w 4372"/>
              <a:gd name="T1" fmla="*/ 0 h 1900"/>
              <a:gd name="T2" fmla="*/ 3329 w 4372"/>
              <a:gd name="T3" fmla="*/ 0 h 1900"/>
              <a:gd name="T4" fmla="*/ 3329 w 4372"/>
              <a:gd name="T5" fmla="*/ 638 h 1900"/>
              <a:gd name="T6" fmla="*/ 3737 w 4372"/>
              <a:gd name="T7" fmla="*/ 638 h 1900"/>
              <a:gd name="T8" fmla="*/ 3737 w 4372"/>
              <a:gd name="T9" fmla="*/ 326 h 1900"/>
              <a:gd name="T10" fmla="*/ 4372 w 4372"/>
              <a:gd name="T11" fmla="*/ 950 h 1900"/>
              <a:gd name="T12" fmla="*/ 3737 w 4372"/>
              <a:gd name="T13" fmla="*/ 1574 h 1900"/>
              <a:gd name="T14" fmla="*/ 3737 w 4372"/>
              <a:gd name="T15" fmla="*/ 1262 h 1900"/>
              <a:gd name="T16" fmla="*/ 3329 w 4372"/>
              <a:gd name="T17" fmla="*/ 1262 h 1900"/>
              <a:gd name="T18" fmla="*/ 3329 w 4372"/>
              <a:gd name="T19" fmla="*/ 1900 h 1900"/>
              <a:gd name="T20" fmla="*/ 0 w 4372"/>
              <a:gd name="T21" fmla="*/ 1900 h 1900"/>
              <a:gd name="T22" fmla="*/ 0 w 4372"/>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rgbClr val="FF0000"/>
          </a:solidFill>
          <a:ln>
            <a:noFill/>
          </a:ln>
        </p:spPr>
        <p:txBody>
          <a:bodyPr lIns="68562" tIns="34281" rIns="68562" bIns="34281"/>
          <a:lstStyle/>
          <a:p>
            <a:endParaRPr lang="zh-CN" altLang="en-US" sz="1600" b="0"/>
          </a:p>
        </p:txBody>
      </p:sp>
      <p:sp>
        <p:nvSpPr>
          <p:cNvPr id="52" name="Freeform 6"/>
          <p:cNvSpPr/>
          <p:nvPr/>
        </p:nvSpPr>
        <p:spPr bwMode="auto">
          <a:xfrm>
            <a:off x="3309835" y="1059657"/>
            <a:ext cx="2927794" cy="1060847"/>
          </a:xfrm>
          <a:custGeom>
            <a:avLst/>
            <a:gdLst>
              <a:gd name="T0" fmla="*/ 0 w 4550"/>
              <a:gd name="T1" fmla="*/ 0 h 1900"/>
              <a:gd name="T2" fmla="*/ 4550 w 4550"/>
              <a:gd name="T3" fmla="*/ 0 h 1900"/>
              <a:gd name="T4" fmla="*/ 4550 w 4550"/>
              <a:gd name="T5" fmla="*/ 1900 h 1900"/>
              <a:gd name="T6" fmla="*/ 0 w 4550"/>
              <a:gd name="T7" fmla="*/ 1900 h 1900"/>
              <a:gd name="T8" fmla="*/ 0 w 4550"/>
              <a:gd name="T9" fmla="*/ 1328 h 1900"/>
              <a:gd name="T10" fmla="*/ 175 w 4550"/>
              <a:gd name="T11" fmla="*/ 1328 h 1900"/>
              <a:gd name="T12" fmla="*/ 175 w 4550"/>
              <a:gd name="T13" fmla="*/ 1738 h 1900"/>
              <a:gd name="T14" fmla="*/ 977 w 4550"/>
              <a:gd name="T15" fmla="*/ 950 h 1900"/>
              <a:gd name="T16" fmla="*/ 175 w 4550"/>
              <a:gd name="T17" fmla="*/ 162 h 1900"/>
              <a:gd name="T18" fmla="*/ 175 w 4550"/>
              <a:gd name="T19" fmla="*/ 572 h 1900"/>
              <a:gd name="T20" fmla="*/ 0 w 4550"/>
              <a:gd name="T21" fmla="*/ 572 h 1900"/>
              <a:gd name="T22" fmla="*/ 0 w 4550"/>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sz="1600" b="0"/>
          </a:p>
        </p:txBody>
      </p:sp>
      <p:sp>
        <p:nvSpPr>
          <p:cNvPr id="65" name="Freeform 7"/>
          <p:cNvSpPr/>
          <p:nvPr/>
        </p:nvSpPr>
        <p:spPr bwMode="auto">
          <a:xfrm>
            <a:off x="1062813" y="2249091"/>
            <a:ext cx="2813538" cy="1060847"/>
          </a:xfrm>
          <a:custGeom>
            <a:avLst/>
            <a:gdLst>
              <a:gd name="T0" fmla="*/ 0 w 4372"/>
              <a:gd name="T1" fmla="*/ 0 h 1900"/>
              <a:gd name="T2" fmla="*/ 3329 w 4372"/>
              <a:gd name="T3" fmla="*/ 0 h 1900"/>
              <a:gd name="T4" fmla="*/ 3329 w 4372"/>
              <a:gd name="T5" fmla="*/ 638 h 1900"/>
              <a:gd name="T6" fmla="*/ 3737 w 4372"/>
              <a:gd name="T7" fmla="*/ 638 h 1900"/>
              <a:gd name="T8" fmla="*/ 3737 w 4372"/>
              <a:gd name="T9" fmla="*/ 326 h 1900"/>
              <a:gd name="T10" fmla="*/ 4372 w 4372"/>
              <a:gd name="T11" fmla="*/ 950 h 1900"/>
              <a:gd name="T12" fmla="*/ 3737 w 4372"/>
              <a:gd name="T13" fmla="*/ 1574 h 1900"/>
              <a:gd name="T14" fmla="*/ 3737 w 4372"/>
              <a:gd name="T15" fmla="*/ 1262 h 1900"/>
              <a:gd name="T16" fmla="*/ 3329 w 4372"/>
              <a:gd name="T17" fmla="*/ 1262 h 1900"/>
              <a:gd name="T18" fmla="*/ 3329 w 4372"/>
              <a:gd name="T19" fmla="*/ 1900 h 1900"/>
              <a:gd name="T20" fmla="*/ 0 w 4372"/>
              <a:gd name="T21" fmla="*/ 1900 h 1900"/>
              <a:gd name="T22" fmla="*/ 0 w 4372"/>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rgbClr val="00B0F0"/>
          </a:solidFill>
          <a:ln>
            <a:noFill/>
          </a:ln>
        </p:spPr>
        <p:txBody>
          <a:bodyPr lIns="68562" tIns="34281" rIns="68562" bIns="34281"/>
          <a:lstStyle/>
          <a:p>
            <a:endParaRPr lang="zh-CN" altLang="en-US" sz="1600" b="0"/>
          </a:p>
        </p:txBody>
      </p:sp>
      <p:sp>
        <p:nvSpPr>
          <p:cNvPr id="66" name="Freeform 8"/>
          <p:cNvSpPr/>
          <p:nvPr/>
        </p:nvSpPr>
        <p:spPr bwMode="auto">
          <a:xfrm>
            <a:off x="3309835" y="2249091"/>
            <a:ext cx="2927794" cy="1060847"/>
          </a:xfrm>
          <a:custGeom>
            <a:avLst/>
            <a:gdLst>
              <a:gd name="T0" fmla="*/ 0 w 4550"/>
              <a:gd name="T1" fmla="*/ 0 h 1900"/>
              <a:gd name="T2" fmla="*/ 4550 w 4550"/>
              <a:gd name="T3" fmla="*/ 0 h 1900"/>
              <a:gd name="T4" fmla="*/ 4550 w 4550"/>
              <a:gd name="T5" fmla="*/ 1900 h 1900"/>
              <a:gd name="T6" fmla="*/ 0 w 4550"/>
              <a:gd name="T7" fmla="*/ 1900 h 1900"/>
              <a:gd name="T8" fmla="*/ 0 w 4550"/>
              <a:gd name="T9" fmla="*/ 1328 h 1900"/>
              <a:gd name="T10" fmla="*/ 175 w 4550"/>
              <a:gd name="T11" fmla="*/ 1328 h 1900"/>
              <a:gd name="T12" fmla="*/ 175 w 4550"/>
              <a:gd name="T13" fmla="*/ 1738 h 1900"/>
              <a:gd name="T14" fmla="*/ 977 w 4550"/>
              <a:gd name="T15" fmla="*/ 950 h 1900"/>
              <a:gd name="T16" fmla="*/ 175 w 4550"/>
              <a:gd name="T17" fmla="*/ 162 h 1900"/>
              <a:gd name="T18" fmla="*/ 175 w 4550"/>
              <a:gd name="T19" fmla="*/ 572 h 1900"/>
              <a:gd name="T20" fmla="*/ 0 w 4550"/>
              <a:gd name="T21" fmla="*/ 572 h 1900"/>
              <a:gd name="T22" fmla="*/ 0 w 4550"/>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sz="1600" b="0"/>
          </a:p>
        </p:txBody>
      </p:sp>
      <p:sp>
        <p:nvSpPr>
          <p:cNvPr id="67" name="Freeform 9"/>
          <p:cNvSpPr/>
          <p:nvPr/>
        </p:nvSpPr>
        <p:spPr bwMode="auto">
          <a:xfrm>
            <a:off x="1062813" y="3449241"/>
            <a:ext cx="2813538" cy="1060847"/>
          </a:xfrm>
          <a:custGeom>
            <a:avLst/>
            <a:gdLst>
              <a:gd name="T0" fmla="*/ 0 w 4372"/>
              <a:gd name="T1" fmla="*/ 0 h 1900"/>
              <a:gd name="T2" fmla="*/ 3329 w 4372"/>
              <a:gd name="T3" fmla="*/ 0 h 1900"/>
              <a:gd name="T4" fmla="*/ 3329 w 4372"/>
              <a:gd name="T5" fmla="*/ 638 h 1900"/>
              <a:gd name="T6" fmla="*/ 3737 w 4372"/>
              <a:gd name="T7" fmla="*/ 638 h 1900"/>
              <a:gd name="T8" fmla="*/ 3737 w 4372"/>
              <a:gd name="T9" fmla="*/ 327 h 1900"/>
              <a:gd name="T10" fmla="*/ 4372 w 4372"/>
              <a:gd name="T11" fmla="*/ 950 h 1900"/>
              <a:gd name="T12" fmla="*/ 3737 w 4372"/>
              <a:gd name="T13" fmla="*/ 1574 h 1900"/>
              <a:gd name="T14" fmla="*/ 3737 w 4372"/>
              <a:gd name="T15" fmla="*/ 1262 h 1900"/>
              <a:gd name="T16" fmla="*/ 3329 w 4372"/>
              <a:gd name="T17" fmla="*/ 1262 h 1900"/>
              <a:gd name="T18" fmla="*/ 3329 w 4372"/>
              <a:gd name="T19" fmla="*/ 1900 h 1900"/>
              <a:gd name="T20" fmla="*/ 0 w 4372"/>
              <a:gd name="T21" fmla="*/ 1900 h 1900"/>
              <a:gd name="T22" fmla="*/ 0 w 4372"/>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2" h="1900">
                <a:moveTo>
                  <a:pt x="0" y="0"/>
                </a:moveTo>
                <a:lnTo>
                  <a:pt x="3329" y="0"/>
                </a:lnTo>
                <a:lnTo>
                  <a:pt x="3329" y="638"/>
                </a:lnTo>
                <a:lnTo>
                  <a:pt x="3737" y="638"/>
                </a:lnTo>
                <a:lnTo>
                  <a:pt x="3737" y="327"/>
                </a:lnTo>
                <a:lnTo>
                  <a:pt x="4372" y="950"/>
                </a:lnTo>
                <a:lnTo>
                  <a:pt x="3737" y="1574"/>
                </a:lnTo>
                <a:lnTo>
                  <a:pt x="3737" y="1262"/>
                </a:lnTo>
                <a:lnTo>
                  <a:pt x="3329" y="1262"/>
                </a:lnTo>
                <a:lnTo>
                  <a:pt x="3329" y="1900"/>
                </a:lnTo>
                <a:lnTo>
                  <a:pt x="0" y="1900"/>
                </a:lnTo>
                <a:lnTo>
                  <a:pt x="0" y="0"/>
                </a:lnTo>
                <a:close/>
              </a:path>
            </a:pathLst>
          </a:custGeom>
          <a:solidFill>
            <a:srgbClr val="FF9900"/>
          </a:solidFill>
          <a:ln>
            <a:noFill/>
          </a:ln>
        </p:spPr>
        <p:txBody>
          <a:bodyPr lIns="68562" tIns="34281" rIns="68562" bIns="34281"/>
          <a:lstStyle/>
          <a:p>
            <a:endParaRPr lang="zh-CN" altLang="en-US" sz="1600" b="0"/>
          </a:p>
        </p:txBody>
      </p:sp>
      <p:sp>
        <p:nvSpPr>
          <p:cNvPr id="68" name="Freeform 10"/>
          <p:cNvSpPr/>
          <p:nvPr/>
        </p:nvSpPr>
        <p:spPr bwMode="auto">
          <a:xfrm>
            <a:off x="3309835" y="3449241"/>
            <a:ext cx="2927794" cy="1060847"/>
          </a:xfrm>
          <a:custGeom>
            <a:avLst/>
            <a:gdLst>
              <a:gd name="T0" fmla="*/ 0 w 4550"/>
              <a:gd name="T1" fmla="*/ 0 h 1900"/>
              <a:gd name="T2" fmla="*/ 4550 w 4550"/>
              <a:gd name="T3" fmla="*/ 0 h 1900"/>
              <a:gd name="T4" fmla="*/ 4550 w 4550"/>
              <a:gd name="T5" fmla="*/ 1900 h 1900"/>
              <a:gd name="T6" fmla="*/ 0 w 4550"/>
              <a:gd name="T7" fmla="*/ 1900 h 1900"/>
              <a:gd name="T8" fmla="*/ 0 w 4550"/>
              <a:gd name="T9" fmla="*/ 1328 h 1900"/>
              <a:gd name="T10" fmla="*/ 175 w 4550"/>
              <a:gd name="T11" fmla="*/ 1328 h 1900"/>
              <a:gd name="T12" fmla="*/ 175 w 4550"/>
              <a:gd name="T13" fmla="*/ 1738 h 1900"/>
              <a:gd name="T14" fmla="*/ 977 w 4550"/>
              <a:gd name="T15" fmla="*/ 950 h 1900"/>
              <a:gd name="T16" fmla="*/ 175 w 4550"/>
              <a:gd name="T17" fmla="*/ 163 h 1900"/>
              <a:gd name="T18" fmla="*/ 175 w 4550"/>
              <a:gd name="T19" fmla="*/ 573 h 1900"/>
              <a:gd name="T20" fmla="*/ 0 w 4550"/>
              <a:gd name="T21" fmla="*/ 573 h 1900"/>
              <a:gd name="T22" fmla="*/ 0 w 4550"/>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0" h="1900">
                <a:moveTo>
                  <a:pt x="0" y="0"/>
                </a:moveTo>
                <a:lnTo>
                  <a:pt x="4550" y="0"/>
                </a:lnTo>
                <a:lnTo>
                  <a:pt x="4550" y="1900"/>
                </a:lnTo>
                <a:lnTo>
                  <a:pt x="0" y="1900"/>
                </a:lnTo>
                <a:lnTo>
                  <a:pt x="0" y="1328"/>
                </a:lnTo>
                <a:lnTo>
                  <a:pt x="175" y="1328"/>
                </a:lnTo>
                <a:lnTo>
                  <a:pt x="175" y="1738"/>
                </a:lnTo>
                <a:lnTo>
                  <a:pt x="977" y="950"/>
                </a:lnTo>
                <a:lnTo>
                  <a:pt x="175" y="163"/>
                </a:lnTo>
                <a:lnTo>
                  <a:pt x="175" y="573"/>
                </a:lnTo>
                <a:lnTo>
                  <a:pt x="0" y="573"/>
                </a:lnTo>
                <a:lnTo>
                  <a:pt x="0" y="0"/>
                </a:lnTo>
                <a:close/>
              </a:path>
            </a:pathLst>
          </a:custGeom>
          <a:solidFill>
            <a:srgbClr val="DFDFE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sz="1600" b="0"/>
          </a:p>
        </p:txBody>
      </p:sp>
      <p:sp>
        <p:nvSpPr>
          <p:cNvPr id="69" name="Freeform 11"/>
          <p:cNvSpPr/>
          <p:nvPr/>
        </p:nvSpPr>
        <p:spPr bwMode="auto">
          <a:xfrm>
            <a:off x="6375688" y="1619251"/>
            <a:ext cx="701004" cy="2499122"/>
          </a:xfrm>
          <a:custGeom>
            <a:avLst/>
            <a:gdLst>
              <a:gd name="T0" fmla="*/ 1090 w 1090"/>
              <a:gd name="T1" fmla="*/ 2298 h 4476"/>
              <a:gd name="T2" fmla="*/ 744 w 1090"/>
              <a:gd name="T3" fmla="*/ 2466 h 4476"/>
              <a:gd name="T4" fmla="*/ 654 w 1090"/>
              <a:gd name="T5" fmla="*/ 2852 h 4476"/>
              <a:gd name="T6" fmla="*/ 654 w 1090"/>
              <a:gd name="T7" fmla="*/ 3704 h 4476"/>
              <a:gd name="T8" fmla="*/ 495 w 1090"/>
              <a:gd name="T9" fmla="*/ 4308 h 4476"/>
              <a:gd name="T10" fmla="*/ 0 w 1090"/>
              <a:gd name="T11" fmla="*/ 4476 h 4476"/>
              <a:gd name="T12" fmla="*/ 0 w 1090"/>
              <a:gd name="T13" fmla="*/ 4337 h 4476"/>
              <a:gd name="T14" fmla="*/ 377 w 1090"/>
              <a:gd name="T15" fmla="*/ 4189 h 4476"/>
              <a:gd name="T16" fmla="*/ 476 w 1090"/>
              <a:gd name="T17" fmla="*/ 3783 h 4476"/>
              <a:gd name="T18" fmla="*/ 476 w 1090"/>
              <a:gd name="T19" fmla="*/ 2812 h 4476"/>
              <a:gd name="T20" fmla="*/ 604 w 1090"/>
              <a:gd name="T21" fmla="*/ 2396 h 4476"/>
              <a:gd name="T22" fmla="*/ 912 w 1090"/>
              <a:gd name="T23" fmla="*/ 2258 h 4476"/>
              <a:gd name="T24" fmla="*/ 912 w 1090"/>
              <a:gd name="T25" fmla="*/ 2218 h 4476"/>
              <a:gd name="T26" fmla="*/ 615 w 1090"/>
              <a:gd name="T27" fmla="*/ 2099 h 4476"/>
              <a:gd name="T28" fmla="*/ 476 w 1090"/>
              <a:gd name="T29" fmla="*/ 1664 h 4476"/>
              <a:gd name="T30" fmla="*/ 476 w 1090"/>
              <a:gd name="T31" fmla="*/ 693 h 4476"/>
              <a:gd name="T32" fmla="*/ 377 w 1090"/>
              <a:gd name="T33" fmla="*/ 277 h 4476"/>
              <a:gd name="T34" fmla="*/ 0 w 1090"/>
              <a:gd name="T35" fmla="*/ 139 h 4476"/>
              <a:gd name="T36" fmla="*/ 0 w 1090"/>
              <a:gd name="T37" fmla="*/ 0 h 4476"/>
              <a:gd name="T38" fmla="*/ 495 w 1090"/>
              <a:gd name="T39" fmla="*/ 168 h 4476"/>
              <a:gd name="T40" fmla="*/ 654 w 1090"/>
              <a:gd name="T41" fmla="*/ 773 h 4476"/>
              <a:gd name="T42" fmla="*/ 654 w 1090"/>
              <a:gd name="T43" fmla="*/ 1624 h 4476"/>
              <a:gd name="T44" fmla="*/ 753 w 1090"/>
              <a:gd name="T45" fmla="*/ 2021 h 4476"/>
              <a:gd name="T46" fmla="*/ 1090 w 1090"/>
              <a:gd name="T47" fmla="*/ 2179 h 4476"/>
              <a:gd name="T48" fmla="*/ 1090 w 1090"/>
              <a:gd name="T49" fmla="*/ 2298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0" h="4476">
                <a:moveTo>
                  <a:pt x="1090" y="2298"/>
                </a:moveTo>
                <a:cubicBezTo>
                  <a:pt x="919" y="2311"/>
                  <a:pt x="803" y="2367"/>
                  <a:pt x="744" y="2466"/>
                </a:cubicBezTo>
                <a:cubicBezTo>
                  <a:pt x="684" y="2565"/>
                  <a:pt x="654" y="2694"/>
                  <a:pt x="654" y="2852"/>
                </a:cubicBezTo>
                <a:lnTo>
                  <a:pt x="654" y="3704"/>
                </a:lnTo>
                <a:cubicBezTo>
                  <a:pt x="654" y="3994"/>
                  <a:pt x="601" y="4195"/>
                  <a:pt x="495" y="4308"/>
                </a:cubicBezTo>
                <a:cubicBezTo>
                  <a:pt x="390" y="4420"/>
                  <a:pt x="225" y="4476"/>
                  <a:pt x="0" y="4476"/>
                </a:cubicBezTo>
                <a:lnTo>
                  <a:pt x="0" y="4337"/>
                </a:lnTo>
                <a:cubicBezTo>
                  <a:pt x="185" y="4337"/>
                  <a:pt x="311" y="4287"/>
                  <a:pt x="377" y="4189"/>
                </a:cubicBezTo>
                <a:cubicBezTo>
                  <a:pt x="443" y="4090"/>
                  <a:pt x="476" y="3955"/>
                  <a:pt x="476" y="3783"/>
                </a:cubicBezTo>
                <a:lnTo>
                  <a:pt x="476" y="2812"/>
                </a:lnTo>
                <a:cubicBezTo>
                  <a:pt x="476" y="2628"/>
                  <a:pt x="519" y="2489"/>
                  <a:pt x="604" y="2396"/>
                </a:cubicBezTo>
                <a:cubicBezTo>
                  <a:pt x="691" y="2304"/>
                  <a:pt x="793" y="2258"/>
                  <a:pt x="912" y="2258"/>
                </a:cubicBezTo>
                <a:lnTo>
                  <a:pt x="912" y="2218"/>
                </a:lnTo>
                <a:cubicBezTo>
                  <a:pt x="806" y="2218"/>
                  <a:pt x="707" y="2179"/>
                  <a:pt x="615" y="2099"/>
                </a:cubicBezTo>
                <a:cubicBezTo>
                  <a:pt x="522" y="2021"/>
                  <a:pt x="476" y="1875"/>
                  <a:pt x="476" y="1664"/>
                </a:cubicBezTo>
                <a:lnTo>
                  <a:pt x="476" y="693"/>
                </a:lnTo>
                <a:cubicBezTo>
                  <a:pt x="476" y="509"/>
                  <a:pt x="443" y="370"/>
                  <a:pt x="377" y="277"/>
                </a:cubicBezTo>
                <a:cubicBezTo>
                  <a:pt x="311" y="185"/>
                  <a:pt x="185" y="139"/>
                  <a:pt x="0" y="139"/>
                </a:cubicBezTo>
                <a:lnTo>
                  <a:pt x="0" y="0"/>
                </a:lnTo>
                <a:cubicBezTo>
                  <a:pt x="225" y="0"/>
                  <a:pt x="390" y="56"/>
                  <a:pt x="495" y="168"/>
                </a:cubicBezTo>
                <a:cubicBezTo>
                  <a:pt x="601" y="281"/>
                  <a:pt x="654" y="482"/>
                  <a:pt x="654" y="773"/>
                </a:cubicBezTo>
                <a:lnTo>
                  <a:pt x="654" y="1624"/>
                </a:lnTo>
                <a:cubicBezTo>
                  <a:pt x="654" y="1809"/>
                  <a:pt x="687" y="1941"/>
                  <a:pt x="753" y="2021"/>
                </a:cubicBezTo>
                <a:cubicBezTo>
                  <a:pt x="819" y="2099"/>
                  <a:pt x="931" y="2152"/>
                  <a:pt x="1090" y="2179"/>
                </a:cubicBezTo>
                <a:lnTo>
                  <a:pt x="1090" y="2298"/>
                </a:lnTo>
                <a:close/>
              </a:path>
            </a:pathLst>
          </a:custGeom>
          <a:solidFill>
            <a:srgbClr val="7030A0"/>
          </a:solidFill>
          <a:ln>
            <a:noFill/>
          </a:ln>
        </p:spPr>
        <p:txBody>
          <a:bodyPr lIns="68562" tIns="34281" rIns="68562" bIns="34281"/>
          <a:lstStyle/>
          <a:p>
            <a:endParaRPr lang="zh-CN" altLang="en-US" sz="1600" b="0"/>
          </a:p>
        </p:txBody>
      </p:sp>
      <p:sp>
        <p:nvSpPr>
          <p:cNvPr id="70" name="TextBox 10"/>
          <p:cNvSpPr txBox="1">
            <a:spLocks noChangeArrowheads="1"/>
          </p:cNvSpPr>
          <p:nvPr/>
        </p:nvSpPr>
        <p:spPr bwMode="auto">
          <a:xfrm>
            <a:off x="1332979" y="1319213"/>
            <a:ext cx="1619808"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0">
                <a:solidFill>
                  <a:srgbClr val="F8F8F8"/>
                </a:solidFill>
                <a:latin typeface="微软雅黑" panose="020B0503020204020204" pitchFamily="34" charset="-122"/>
                <a:ea typeface="微软雅黑" panose="020B0503020204020204" pitchFamily="34" charset="-122"/>
              </a:rPr>
              <a:t>失误一</a:t>
            </a:r>
            <a:endParaRPr lang="en-US" altLang="zh-CN" sz="1400" b="0">
              <a:solidFill>
                <a:srgbClr val="F8F8F8"/>
              </a:solidFill>
              <a:latin typeface="微软雅黑" panose="020B0503020204020204" pitchFamily="34" charset="-122"/>
              <a:ea typeface="微软雅黑" panose="020B0503020204020204" pitchFamily="34" charset="-122"/>
            </a:endParaRPr>
          </a:p>
          <a:p>
            <a:pPr algn="ctr" eaLnBrk="1" hangingPunct="1"/>
            <a:r>
              <a:rPr lang="zh-CN" altLang="en-US" sz="1400" b="0">
                <a:solidFill>
                  <a:srgbClr val="F8F8F8"/>
                </a:solidFill>
                <a:latin typeface="微软雅黑" panose="020B0503020204020204" pitchFamily="34" charset="-122"/>
                <a:ea typeface="微软雅黑" panose="020B0503020204020204" pitchFamily="34" charset="-122"/>
              </a:rPr>
              <a:t>请输入您的文字</a:t>
            </a:r>
            <a:endParaRPr lang="en-US" altLang="zh-CN" sz="1400" b="0">
              <a:solidFill>
                <a:srgbClr val="F8F8F8"/>
              </a:solidFill>
              <a:latin typeface="微软雅黑" panose="020B0503020204020204" pitchFamily="34" charset="-122"/>
              <a:ea typeface="微软雅黑" panose="020B0503020204020204" pitchFamily="34" charset="-122"/>
            </a:endParaRPr>
          </a:p>
        </p:txBody>
      </p:sp>
      <p:sp>
        <p:nvSpPr>
          <p:cNvPr id="71" name="TextBox 11"/>
          <p:cNvSpPr txBox="1">
            <a:spLocks noChangeArrowheads="1"/>
          </p:cNvSpPr>
          <p:nvPr/>
        </p:nvSpPr>
        <p:spPr bwMode="auto">
          <a:xfrm>
            <a:off x="1436524" y="2525316"/>
            <a:ext cx="1516264"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0">
                <a:solidFill>
                  <a:srgbClr val="F8F8F8"/>
                </a:solidFill>
                <a:latin typeface="微软雅黑" panose="020B0503020204020204" pitchFamily="34" charset="-122"/>
                <a:ea typeface="微软雅黑" panose="020B0503020204020204" pitchFamily="34" charset="-122"/>
              </a:rPr>
              <a:t>失误二</a:t>
            </a:r>
            <a:endParaRPr lang="en-US" altLang="zh-CN" sz="1400" b="0">
              <a:solidFill>
                <a:srgbClr val="F8F8F8"/>
              </a:solidFill>
              <a:latin typeface="微软雅黑" panose="020B0503020204020204" pitchFamily="34" charset="-122"/>
              <a:ea typeface="微软雅黑" panose="020B0503020204020204" pitchFamily="34" charset="-122"/>
            </a:endParaRPr>
          </a:p>
          <a:p>
            <a:pPr algn="ctr" eaLnBrk="1" hangingPunct="1"/>
            <a:r>
              <a:rPr lang="zh-CN" altLang="en-US" sz="1400" b="0">
                <a:solidFill>
                  <a:srgbClr val="F8F8F8"/>
                </a:solidFill>
                <a:latin typeface="微软雅黑" panose="020B0503020204020204" pitchFamily="34" charset="-122"/>
                <a:ea typeface="微软雅黑" panose="020B0503020204020204" pitchFamily="34" charset="-122"/>
              </a:rPr>
              <a:t>请输入您的文字</a:t>
            </a:r>
            <a:endParaRPr lang="en-US" altLang="zh-CN" sz="1400" b="0">
              <a:solidFill>
                <a:srgbClr val="F8F8F8"/>
              </a:solidFill>
              <a:latin typeface="微软雅黑" panose="020B0503020204020204" pitchFamily="34" charset="-122"/>
              <a:ea typeface="微软雅黑" panose="020B0503020204020204" pitchFamily="34" charset="-122"/>
            </a:endParaRPr>
          </a:p>
        </p:txBody>
      </p:sp>
      <p:sp>
        <p:nvSpPr>
          <p:cNvPr id="72" name="TextBox 12"/>
          <p:cNvSpPr txBox="1">
            <a:spLocks noChangeArrowheads="1"/>
          </p:cNvSpPr>
          <p:nvPr/>
        </p:nvSpPr>
        <p:spPr bwMode="auto">
          <a:xfrm>
            <a:off x="1436524" y="3707607"/>
            <a:ext cx="1516264"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0">
                <a:solidFill>
                  <a:srgbClr val="F8F8F8"/>
                </a:solidFill>
                <a:latin typeface="微软雅黑" panose="020B0503020204020204" pitchFamily="34" charset="-122"/>
                <a:ea typeface="微软雅黑" panose="020B0503020204020204" pitchFamily="34" charset="-122"/>
              </a:rPr>
              <a:t>失误三</a:t>
            </a:r>
            <a:endParaRPr lang="en-US" altLang="zh-CN" sz="1400" b="0">
              <a:solidFill>
                <a:srgbClr val="F8F8F8"/>
              </a:solidFill>
              <a:latin typeface="微软雅黑" panose="020B0503020204020204" pitchFamily="34" charset="-122"/>
              <a:ea typeface="微软雅黑" panose="020B0503020204020204" pitchFamily="34" charset="-122"/>
            </a:endParaRPr>
          </a:p>
          <a:p>
            <a:pPr algn="ctr" eaLnBrk="1" hangingPunct="1"/>
            <a:r>
              <a:rPr lang="zh-CN" altLang="en-US" sz="1400" b="0">
                <a:solidFill>
                  <a:srgbClr val="F8F8F8"/>
                </a:solidFill>
                <a:latin typeface="微软雅黑" panose="020B0503020204020204" pitchFamily="34" charset="-122"/>
                <a:ea typeface="微软雅黑" panose="020B0503020204020204" pitchFamily="34" charset="-122"/>
              </a:rPr>
              <a:t>请输入您的文字</a:t>
            </a:r>
            <a:endParaRPr lang="en-US" altLang="zh-CN" sz="1400" b="0">
              <a:solidFill>
                <a:srgbClr val="F8F8F8"/>
              </a:solidFill>
              <a:latin typeface="微软雅黑" panose="020B0503020204020204" pitchFamily="34" charset="-122"/>
              <a:ea typeface="微软雅黑" panose="020B0503020204020204" pitchFamily="34" charset="-122"/>
            </a:endParaRPr>
          </a:p>
        </p:txBody>
      </p:sp>
      <p:sp>
        <p:nvSpPr>
          <p:cNvPr id="73" name="TextBox 13"/>
          <p:cNvSpPr txBox="1">
            <a:spLocks noChangeArrowheads="1"/>
          </p:cNvSpPr>
          <p:nvPr/>
        </p:nvSpPr>
        <p:spPr bwMode="auto">
          <a:xfrm>
            <a:off x="3923958" y="1215629"/>
            <a:ext cx="2252973"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这里可以文本内容一</a:t>
            </a:r>
            <a:endParaRPr lang="en-US" altLang="zh-CN" sz="1400" b="0">
              <a:latin typeface="微软雅黑" panose="020B0503020204020204" pitchFamily="34" charset="-122"/>
              <a:ea typeface="微软雅黑" panose="020B0503020204020204" pitchFamily="34" charset="-122"/>
            </a:endParaRPr>
          </a:p>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这里可以文本内容二</a:t>
            </a:r>
            <a:endParaRPr lang="en-US" altLang="zh-CN" sz="1400" b="0">
              <a:latin typeface="微软雅黑" panose="020B0503020204020204" pitchFamily="34" charset="-122"/>
              <a:ea typeface="微软雅黑" panose="020B0503020204020204" pitchFamily="34" charset="-122"/>
            </a:endParaRPr>
          </a:p>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这里可以文本内容三</a:t>
            </a:r>
            <a:endParaRPr lang="en-US" altLang="zh-CN" sz="1400" b="0">
              <a:latin typeface="微软雅黑" panose="020B0503020204020204" pitchFamily="34" charset="-122"/>
              <a:ea typeface="微软雅黑" panose="020B0503020204020204" pitchFamily="34" charset="-122"/>
            </a:endParaRPr>
          </a:p>
        </p:txBody>
      </p:sp>
      <p:sp>
        <p:nvSpPr>
          <p:cNvPr id="74" name="TextBox 14"/>
          <p:cNvSpPr txBox="1">
            <a:spLocks noChangeArrowheads="1"/>
          </p:cNvSpPr>
          <p:nvPr/>
        </p:nvSpPr>
        <p:spPr bwMode="auto">
          <a:xfrm>
            <a:off x="3923958" y="2397919"/>
            <a:ext cx="2252973"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这里可以文本内容一</a:t>
            </a:r>
            <a:endParaRPr lang="en-US" altLang="zh-CN" sz="1400" b="0">
              <a:latin typeface="微软雅黑" panose="020B0503020204020204" pitchFamily="34" charset="-122"/>
              <a:ea typeface="微软雅黑" panose="020B0503020204020204" pitchFamily="34" charset="-122"/>
            </a:endParaRPr>
          </a:p>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这里可以文本内容二</a:t>
            </a:r>
            <a:endParaRPr lang="en-US" altLang="zh-CN" sz="1400" b="0">
              <a:latin typeface="微软雅黑" panose="020B0503020204020204" pitchFamily="34" charset="-122"/>
              <a:ea typeface="微软雅黑" panose="020B0503020204020204" pitchFamily="34" charset="-122"/>
            </a:endParaRPr>
          </a:p>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这里可以文本内容三</a:t>
            </a:r>
            <a:endParaRPr lang="en-US" altLang="zh-CN" sz="1400" b="0">
              <a:latin typeface="微软雅黑" panose="020B0503020204020204" pitchFamily="34" charset="-122"/>
              <a:ea typeface="微软雅黑" panose="020B0503020204020204" pitchFamily="34" charset="-122"/>
            </a:endParaRPr>
          </a:p>
        </p:txBody>
      </p:sp>
      <p:sp>
        <p:nvSpPr>
          <p:cNvPr id="75" name="TextBox 15"/>
          <p:cNvSpPr txBox="1">
            <a:spLocks noChangeArrowheads="1"/>
          </p:cNvSpPr>
          <p:nvPr/>
        </p:nvSpPr>
        <p:spPr bwMode="auto">
          <a:xfrm>
            <a:off x="3923958" y="3592116"/>
            <a:ext cx="2252973"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这里可以文本内容一</a:t>
            </a:r>
            <a:endParaRPr lang="en-US" altLang="zh-CN" sz="1400" b="0">
              <a:latin typeface="微软雅黑" panose="020B0503020204020204" pitchFamily="34" charset="-122"/>
              <a:ea typeface="微软雅黑" panose="020B0503020204020204" pitchFamily="34" charset="-122"/>
            </a:endParaRPr>
          </a:p>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这里可以文本内容二</a:t>
            </a:r>
            <a:endParaRPr lang="en-US" altLang="zh-CN" sz="1400" b="0">
              <a:latin typeface="微软雅黑" panose="020B0503020204020204" pitchFamily="34" charset="-122"/>
              <a:ea typeface="微软雅黑" panose="020B0503020204020204" pitchFamily="34" charset="-122"/>
            </a:endParaRPr>
          </a:p>
          <a:p>
            <a:pPr eaLnBrk="1" hangingPunct="1"/>
            <a:r>
              <a:rPr lang="en-US" altLang="zh-CN" sz="1400" b="0">
                <a:latin typeface="微软雅黑" panose="020B0503020204020204" pitchFamily="34" charset="-122"/>
                <a:ea typeface="微软雅黑" panose="020B0503020204020204" pitchFamily="34" charset="-122"/>
              </a:rPr>
              <a:t>●</a:t>
            </a:r>
            <a:r>
              <a:rPr lang="zh-CN" altLang="en-US" sz="1400" b="0">
                <a:latin typeface="微软雅黑" panose="020B0503020204020204" pitchFamily="34" charset="-122"/>
                <a:ea typeface="微软雅黑" panose="020B0503020204020204" pitchFamily="34" charset="-122"/>
              </a:rPr>
              <a:t>这里可以文本内容三</a:t>
            </a:r>
            <a:endParaRPr lang="en-US" altLang="zh-CN" sz="1400" b="0">
              <a:latin typeface="微软雅黑" panose="020B0503020204020204" pitchFamily="34" charset="-122"/>
              <a:ea typeface="微软雅黑" panose="020B0503020204020204" pitchFamily="34" charset="-122"/>
            </a:endParaRPr>
          </a:p>
        </p:txBody>
      </p:sp>
      <p:sp>
        <p:nvSpPr>
          <p:cNvPr id="76" name="TextBox 16"/>
          <p:cNvSpPr txBox="1">
            <a:spLocks noChangeArrowheads="1"/>
          </p:cNvSpPr>
          <p:nvPr/>
        </p:nvSpPr>
        <p:spPr bwMode="auto">
          <a:xfrm>
            <a:off x="7201659" y="2538413"/>
            <a:ext cx="141867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latin typeface="微软雅黑" panose="020B0503020204020204" pitchFamily="34" charset="-122"/>
                <a:ea typeface="微软雅黑" panose="020B0503020204020204" pitchFamily="34" charset="-122"/>
              </a:rPr>
              <a:t>这里可以添加主要内容这里可以添加主要内容</a:t>
            </a:r>
          </a:p>
        </p:txBody>
      </p:sp>
      <p:sp>
        <p:nvSpPr>
          <p:cNvPr id="77" name="TextBox 17"/>
          <p:cNvSpPr txBox="1">
            <a:spLocks noChangeArrowheads="1"/>
          </p:cNvSpPr>
          <p:nvPr/>
        </p:nvSpPr>
        <p:spPr bwMode="auto">
          <a:xfrm>
            <a:off x="7201659" y="2202657"/>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latin typeface="微软雅黑" panose="020B0503020204020204" pitchFamily="34" charset="-122"/>
                <a:ea typeface="微软雅黑" panose="020B0503020204020204" pitchFamily="34" charset="-122"/>
              </a:rPr>
              <a:t>添加标题</a:t>
            </a:r>
            <a:endParaRPr lang="en-US" altLang="zh-CN" sz="1400" b="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0-#ppt_w/2"/>
                                          </p:val>
                                        </p:tav>
                                        <p:tav tm="100000">
                                          <p:val>
                                            <p:strVal val="#ppt_x"/>
                                          </p:val>
                                        </p:tav>
                                      </p:tavLst>
                                    </p:anim>
                                    <p:anim calcmode="lin" valueType="num">
                                      <p:cBhvr additive="base">
                                        <p:cTn id="16" dur="5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1+#ppt_w/2"/>
                                          </p:val>
                                        </p:tav>
                                        <p:tav tm="100000">
                                          <p:val>
                                            <p:strVal val="#ppt_x"/>
                                          </p:val>
                                        </p:tav>
                                      </p:tavLst>
                                    </p:anim>
                                    <p:anim calcmode="lin" valueType="num">
                                      <p:cBhvr additive="base">
                                        <p:cTn id="24" dur="500" fill="hold"/>
                                        <p:tgtEl>
                                          <p:spTgt spid="6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40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1+#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31" presetClass="entr" presetSubtype="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ppt_w</p:attrName>
                                        </p:attrNameLst>
                                      </p:cBhvr>
                                      <p:tavLst>
                                        <p:tav tm="0">
                                          <p:val>
                                            <p:fltVal val="0"/>
                                          </p:val>
                                        </p:tav>
                                        <p:tav tm="100000">
                                          <p:val>
                                            <p:strVal val="#ppt_w"/>
                                          </p:val>
                                        </p:tav>
                                      </p:tavLst>
                                    </p:anim>
                                    <p:anim calcmode="lin" valueType="num">
                                      <p:cBhvr>
                                        <p:cTn id="33" dur="500" fill="hold"/>
                                        <p:tgtEl>
                                          <p:spTgt spid="70"/>
                                        </p:tgtEl>
                                        <p:attrNameLst>
                                          <p:attrName>ppt_h</p:attrName>
                                        </p:attrNameLst>
                                      </p:cBhvr>
                                      <p:tavLst>
                                        <p:tav tm="0">
                                          <p:val>
                                            <p:fltVal val="0"/>
                                          </p:val>
                                        </p:tav>
                                        <p:tav tm="100000">
                                          <p:val>
                                            <p:strVal val="#ppt_h"/>
                                          </p:val>
                                        </p:tav>
                                      </p:tavLst>
                                    </p:anim>
                                    <p:anim calcmode="lin" valueType="num">
                                      <p:cBhvr>
                                        <p:cTn id="34" dur="500" fill="hold"/>
                                        <p:tgtEl>
                                          <p:spTgt spid="70"/>
                                        </p:tgtEl>
                                        <p:attrNameLst>
                                          <p:attrName>style.rotation</p:attrName>
                                        </p:attrNameLst>
                                      </p:cBhvr>
                                      <p:tavLst>
                                        <p:tav tm="0">
                                          <p:val>
                                            <p:fltVal val="90"/>
                                          </p:val>
                                        </p:tav>
                                        <p:tav tm="100000">
                                          <p:val>
                                            <p:fltVal val="0"/>
                                          </p:val>
                                        </p:tav>
                                      </p:tavLst>
                                    </p:anim>
                                    <p:animEffect transition="in" filter="fade">
                                      <p:cBhvr>
                                        <p:cTn id="35" dur="500"/>
                                        <p:tgtEl>
                                          <p:spTgt spid="70"/>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left)">
                                      <p:cBhvr>
                                        <p:cTn id="39" dur="500"/>
                                        <p:tgtEl>
                                          <p:spTgt spid="73"/>
                                        </p:tgtEl>
                                      </p:cBhvr>
                                    </p:animEffect>
                                  </p:childTnLst>
                                </p:cTn>
                              </p:par>
                            </p:childTnLst>
                          </p:cTn>
                        </p:par>
                        <p:par>
                          <p:cTn id="40" fill="hold">
                            <p:stCondLst>
                              <p:cond delay="1500"/>
                            </p:stCondLst>
                            <p:childTnLst>
                              <p:par>
                                <p:cTn id="41" presetID="31" presetClass="entr"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 calcmode="lin" valueType="num">
                                      <p:cBhvr>
                                        <p:cTn id="45" dur="500" fill="hold"/>
                                        <p:tgtEl>
                                          <p:spTgt spid="71"/>
                                        </p:tgtEl>
                                        <p:attrNameLst>
                                          <p:attrName>style.rotation</p:attrName>
                                        </p:attrNameLst>
                                      </p:cBhvr>
                                      <p:tavLst>
                                        <p:tav tm="0">
                                          <p:val>
                                            <p:fltVal val="90"/>
                                          </p:val>
                                        </p:tav>
                                        <p:tav tm="100000">
                                          <p:val>
                                            <p:fltVal val="0"/>
                                          </p:val>
                                        </p:tav>
                                      </p:tavLst>
                                    </p:anim>
                                    <p:animEffect transition="in" filter="fade">
                                      <p:cBhvr>
                                        <p:cTn id="46" dur="500"/>
                                        <p:tgtEl>
                                          <p:spTgt spid="71"/>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left)">
                                      <p:cBhvr>
                                        <p:cTn id="50" dur="500"/>
                                        <p:tgtEl>
                                          <p:spTgt spid="74"/>
                                        </p:tgtEl>
                                      </p:cBhvr>
                                    </p:animEffect>
                                  </p:childTnLst>
                                </p:cTn>
                              </p:par>
                            </p:childTnLst>
                          </p:cTn>
                        </p:par>
                        <p:par>
                          <p:cTn id="51" fill="hold">
                            <p:stCondLst>
                              <p:cond delay="2500"/>
                            </p:stCondLst>
                            <p:childTnLst>
                              <p:par>
                                <p:cTn id="52" presetID="31" presetClass="entr" presetSubtype="0" fill="hold" grpId="0" nodeType="after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 calcmode="lin" valueType="num">
                                      <p:cBhvr>
                                        <p:cTn id="56" dur="500" fill="hold"/>
                                        <p:tgtEl>
                                          <p:spTgt spid="72"/>
                                        </p:tgtEl>
                                        <p:attrNameLst>
                                          <p:attrName>style.rotation</p:attrName>
                                        </p:attrNameLst>
                                      </p:cBhvr>
                                      <p:tavLst>
                                        <p:tav tm="0">
                                          <p:val>
                                            <p:fltVal val="90"/>
                                          </p:val>
                                        </p:tav>
                                        <p:tav tm="100000">
                                          <p:val>
                                            <p:fltVal val="0"/>
                                          </p:val>
                                        </p:tav>
                                      </p:tavLst>
                                    </p:anim>
                                    <p:animEffect transition="in" filter="fade">
                                      <p:cBhvr>
                                        <p:cTn id="57" dur="500"/>
                                        <p:tgtEl>
                                          <p:spTgt spid="72"/>
                                        </p:tgtEl>
                                      </p:cBhvr>
                                    </p:animEffect>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wipe(left)">
                                      <p:cBhvr>
                                        <p:cTn id="61" dur="500"/>
                                        <p:tgtEl>
                                          <p:spTgt spid="75"/>
                                        </p:tgtEl>
                                      </p:cBhvr>
                                    </p:animEffect>
                                  </p:childTnLst>
                                </p:cTn>
                              </p:par>
                            </p:childTnLst>
                          </p:cTn>
                        </p:par>
                        <p:par>
                          <p:cTn id="62" fill="hold">
                            <p:stCondLst>
                              <p:cond delay="3500"/>
                            </p:stCondLst>
                            <p:childTnLst>
                              <p:par>
                                <p:cTn id="63" presetID="16" presetClass="entr" presetSubtype="26" fill="hold" grpId="0" nodeType="after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barn(inHorizontal)">
                                      <p:cBhvr>
                                        <p:cTn id="65" dur="500"/>
                                        <p:tgtEl>
                                          <p:spTgt spid="69"/>
                                        </p:tgtEl>
                                      </p:cBhvr>
                                    </p:animEffect>
                                  </p:childTnLst>
                                </p:cTn>
                              </p:par>
                            </p:childTnLst>
                          </p:cTn>
                        </p:par>
                        <p:par>
                          <p:cTn id="66" fill="hold">
                            <p:stCondLst>
                              <p:cond delay="4000"/>
                            </p:stCondLst>
                            <p:childTnLst>
                              <p:par>
                                <p:cTn id="67" presetID="41" presetClass="entr" presetSubtype="0" fill="hold" grpId="0" nodeType="afterEffect">
                                  <p:stCondLst>
                                    <p:cond delay="0"/>
                                  </p:stCondLst>
                                  <p:iterate type="lt">
                                    <p:tmPct val="10000"/>
                                  </p:iterate>
                                  <p:childTnLst>
                                    <p:set>
                                      <p:cBhvr>
                                        <p:cTn id="68" dur="1" fill="hold">
                                          <p:stCondLst>
                                            <p:cond delay="0"/>
                                          </p:stCondLst>
                                        </p:cTn>
                                        <p:tgtEl>
                                          <p:spTgt spid="77"/>
                                        </p:tgtEl>
                                        <p:attrNameLst>
                                          <p:attrName>style.visibility</p:attrName>
                                        </p:attrNameLst>
                                      </p:cBhvr>
                                      <p:to>
                                        <p:strVal val="visible"/>
                                      </p:to>
                                    </p:set>
                                    <p:anim calcmode="lin" valueType="num">
                                      <p:cBhvr>
                                        <p:cTn id="69"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77"/>
                                        </p:tgtEl>
                                        <p:attrNameLst>
                                          <p:attrName>ppt_y</p:attrName>
                                        </p:attrNameLst>
                                      </p:cBhvr>
                                      <p:tavLst>
                                        <p:tav tm="0">
                                          <p:val>
                                            <p:strVal val="#ppt_y"/>
                                          </p:val>
                                        </p:tav>
                                        <p:tav tm="100000">
                                          <p:val>
                                            <p:strVal val="#ppt_y"/>
                                          </p:val>
                                        </p:tav>
                                      </p:tavLst>
                                    </p:anim>
                                    <p:anim calcmode="lin" valueType="num">
                                      <p:cBhvr>
                                        <p:cTn id="71"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77"/>
                                        </p:tgtEl>
                                      </p:cBhvr>
                                    </p:animEffect>
                                  </p:childTnLst>
                                </p:cTn>
                              </p:par>
                            </p:childTnLst>
                          </p:cTn>
                        </p:par>
                        <p:par>
                          <p:cTn id="74" fill="hold">
                            <p:stCondLst>
                              <p:cond delay="5050"/>
                            </p:stCondLst>
                            <p:childTnLst>
                              <p:par>
                                <p:cTn id="75" presetID="22" presetClass="entr" presetSubtype="1" fill="hold" grpId="0" nodeType="after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wipe(up)">
                                      <p:cBhvr>
                                        <p:cTn id="7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65" grpId="0" animBg="1"/>
      <p:bldP spid="66" grpId="0" animBg="1"/>
      <p:bldP spid="67" grpId="0" animBg="1"/>
      <p:bldP spid="68" grpId="0" animBg="1"/>
      <p:bldP spid="69" grpId="0" animBg="1"/>
      <p:bldP spid="70" grpId="0" autoUpdateAnimBg="0"/>
      <p:bldP spid="71" grpId="0" autoUpdateAnimBg="0"/>
      <p:bldP spid="72" grpId="0" autoUpdateAnimBg="0"/>
      <p:bldP spid="73" grpId="0" autoUpdateAnimBg="0"/>
      <p:bldP spid="74" grpId="0" autoUpdateAnimBg="0"/>
      <p:bldP spid="75" grpId="0" autoUpdateAnimBg="0"/>
      <p:bldP spid="76" grpId="0" autoUpdateAnimBg="0"/>
      <p:bldP spid="7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燕尾形 43"/>
          <p:cNvSpPr/>
          <p:nvPr/>
        </p:nvSpPr>
        <p:spPr>
          <a:xfrm>
            <a:off x="5575444" y="246730"/>
            <a:ext cx="1696599" cy="324036"/>
          </a:xfrm>
          <a:prstGeom prst="chevron">
            <a:avLst>
              <a:gd name="adj" fmla="val 26719"/>
            </a:avLst>
          </a:pr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4. </a:t>
            </a:r>
            <a:r>
              <a:rPr lang="zh-CN" altLang="en-US" sz="1600" b="0" dirty="0">
                <a:solidFill>
                  <a:schemeClr val="bg1"/>
                </a:solidFill>
                <a:latin typeface="Impact" panose="020B0806030902050204" pitchFamily="34" charset="0"/>
                <a:ea typeface="微软雅黑" panose="020B0503020204020204" pitchFamily="34" charset="-122"/>
              </a:rPr>
              <a:t>工作存在不足</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5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椭圆 3"/>
          <p:cNvSpPr>
            <a:spLocks noChangeArrowheads="1"/>
          </p:cNvSpPr>
          <p:nvPr/>
        </p:nvSpPr>
        <p:spPr bwMode="auto">
          <a:xfrm>
            <a:off x="1543360" y="1946979"/>
            <a:ext cx="1932568" cy="1933127"/>
          </a:xfrm>
          <a:prstGeom prst="ellipse">
            <a:avLst/>
          </a:prstGeom>
          <a:solidFill>
            <a:srgbClr val="FF0000"/>
          </a:solidFill>
          <a:ln>
            <a:noFill/>
          </a:ln>
        </p:spPr>
        <p:txBody>
          <a:bodyPr lIns="68543" tIns="34272" rIns="68543" bIns="34272" anchor="ctr"/>
          <a:lstStyle/>
          <a:p>
            <a:pPr algn="ctr"/>
            <a:endParaRPr lang="zh-CN" altLang="zh-CN" sz="1600" b="0">
              <a:solidFill>
                <a:srgbClr val="FFFFFF"/>
              </a:solidFill>
              <a:latin typeface="宋体" panose="02010600030101010101" pitchFamily="2" charset="-122"/>
              <a:sym typeface="宋体" panose="02010600030101010101" pitchFamily="2" charset="-122"/>
            </a:endParaRPr>
          </a:p>
        </p:txBody>
      </p:sp>
      <p:sp>
        <p:nvSpPr>
          <p:cNvPr id="53" name="椭圆 4"/>
          <p:cNvSpPr>
            <a:spLocks noChangeArrowheads="1"/>
          </p:cNvSpPr>
          <p:nvPr/>
        </p:nvSpPr>
        <p:spPr bwMode="auto">
          <a:xfrm>
            <a:off x="1350579" y="1755333"/>
            <a:ext cx="2318130" cy="2318801"/>
          </a:xfrm>
          <a:prstGeom prst="ellipse">
            <a:avLst/>
          </a:prstGeom>
          <a:noFill/>
          <a:ln w="25400" cap="flat" cmpd="sng">
            <a:solidFill>
              <a:srgbClr val="00B050"/>
            </a:solidFill>
            <a:bevel/>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sz="1600" b="0">
              <a:solidFill>
                <a:srgbClr val="FFFFFF"/>
              </a:solidFill>
              <a:latin typeface="宋体" panose="02010600030101010101" pitchFamily="2" charset="-122"/>
              <a:sym typeface="宋体" panose="02010600030101010101" pitchFamily="2" charset="-122"/>
            </a:endParaRPr>
          </a:p>
        </p:txBody>
      </p:sp>
      <p:sp>
        <p:nvSpPr>
          <p:cNvPr id="54" name="椭圆 5"/>
          <p:cNvSpPr>
            <a:spLocks noChangeArrowheads="1"/>
          </p:cNvSpPr>
          <p:nvPr/>
        </p:nvSpPr>
        <p:spPr bwMode="auto">
          <a:xfrm>
            <a:off x="1188738" y="1592254"/>
            <a:ext cx="2641812" cy="2642576"/>
          </a:xfrm>
          <a:prstGeom prst="ellipse">
            <a:avLst/>
          </a:prstGeom>
          <a:noFill/>
          <a:ln w="25400" cap="flat" cmpd="sng">
            <a:solidFill>
              <a:srgbClr val="0070C0"/>
            </a:solidFill>
            <a:bevel/>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sz="1600" b="0">
              <a:solidFill>
                <a:srgbClr val="FFFFFF"/>
              </a:solidFill>
              <a:latin typeface="宋体" panose="02010600030101010101" pitchFamily="2" charset="-122"/>
              <a:sym typeface="宋体" panose="02010600030101010101" pitchFamily="2" charset="-122"/>
            </a:endParaRPr>
          </a:p>
        </p:txBody>
      </p:sp>
      <p:sp>
        <p:nvSpPr>
          <p:cNvPr id="55" name="椭圆 10"/>
          <p:cNvSpPr>
            <a:spLocks noChangeArrowheads="1"/>
          </p:cNvSpPr>
          <p:nvPr/>
        </p:nvSpPr>
        <p:spPr bwMode="auto">
          <a:xfrm>
            <a:off x="7544314" y="1186774"/>
            <a:ext cx="587863" cy="588033"/>
          </a:xfrm>
          <a:prstGeom prst="ellipse">
            <a:avLst/>
          </a:prstGeom>
          <a:solidFill>
            <a:srgbClr val="92D050"/>
          </a:solidFill>
          <a:ln>
            <a:noFill/>
          </a:ln>
        </p:spPr>
        <p:txBody>
          <a:bodyPr lIns="68543" tIns="34272" rIns="68543" bIns="34272"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6" name="椭圆 11"/>
          <p:cNvSpPr>
            <a:spLocks noChangeArrowheads="1"/>
          </p:cNvSpPr>
          <p:nvPr/>
        </p:nvSpPr>
        <p:spPr bwMode="auto">
          <a:xfrm>
            <a:off x="7544314" y="2110560"/>
            <a:ext cx="587863" cy="588033"/>
          </a:xfrm>
          <a:prstGeom prst="ellipse">
            <a:avLst/>
          </a:prstGeom>
          <a:solidFill>
            <a:srgbClr val="00B0F0"/>
          </a:solidFill>
          <a:ln>
            <a:noFill/>
          </a:ln>
        </p:spPr>
        <p:txBody>
          <a:bodyPr lIns="68543" tIns="34272" rIns="68543" bIns="34272"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7" name="椭圆 12"/>
          <p:cNvSpPr>
            <a:spLocks noChangeArrowheads="1"/>
          </p:cNvSpPr>
          <p:nvPr/>
        </p:nvSpPr>
        <p:spPr bwMode="auto">
          <a:xfrm>
            <a:off x="7544314" y="2974456"/>
            <a:ext cx="587863" cy="588033"/>
          </a:xfrm>
          <a:prstGeom prst="ellipse">
            <a:avLst/>
          </a:prstGeom>
          <a:solidFill>
            <a:srgbClr val="7030A0"/>
          </a:solidFill>
          <a:ln>
            <a:noFill/>
          </a:ln>
        </p:spPr>
        <p:txBody>
          <a:bodyPr lIns="68543" tIns="34272" rIns="68543" bIns="34272"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8" name="椭圆 13"/>
          <p:cNvSpPr>
            <a:spLocks noChangeArrowheads="1"/>
          </p:cNvSpPr>
          <p:nvPr/>
        </p:nvSpPr>
        <p:spPr bwMode="auto">
          <a:xfrm>
            <a:off x="7544314" y="3838351"/>
            <a:ext cx="587863" cy="588033"/>
          </a:xfrm>
          <a:prstGeom prst="ellipse">
            <a:avLst/>
          </a:prstGeom>
          <a:solidFill>
            <a:srgbClr val="FF9900"/>
          </a:solidFill>
          <a:ln>
            <a:noFill/>
          </a:ln>
        </p:spPr>
        <p:txBody>
          <a:bodyPr lIns="68543" tIns="34272" rIns="68543" bIns="34272"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9" name="Freeform 145"/>
          <p:cNvSpPr>
            <a:spLocks noEditPoints="1" noChangeArrowheads="1"/>
          </p:cNvSpPr>
          <p:nvPr/>
        </p:nvSpPr>
        <p:spPr bwMode="auto">
          <a:xfrm>
            <a:off x="7670454" y="3129201"/>
            <a:ext cx="357002" cy="330917"/>
          </a:xfrm>
          <a:custGeom>
            <a:avLst/>
            <a:gdLst>
              <a:gd name="T0" fmla="*/ 197 w 197"/>
              <a:gd name="T1" fmla="*/ 29 h 183"/>
              <a:gd name="T2" fmla="*/ 99 w 197"/>
              <a:gd name="T3" fmla="*/ 0 h 183"/>
              <a:gd name="T4" fmla="*/ 0 w 197"/>
              <a:gd name="T5" fmla="*/ 29 h 183"/>
              <a:gd name="T6" fmla="*/ 1 w 197"/>
              <a:gd name="T7" fmla="*/ 30 h 183"/>
              <a:gd name="T8" fmla="*/ 0 w 197"/>
              <a:gd name="T9" fmla="*/ 30 h 183"/>
              <a:gd name="T10" fmla="*/ 75 w 197"/>
              <a:gd name="T11" fmla="*/ 130 h 183"/>
              <a:gd name="T12" fmla="*/ 75 w 197"/>
              <a:gd name="T13" fmla="*/ 171 h 183"/>
              <a:gd name="T14" fmla="*/ 99 w 197"/>
              <a:gd name="T15" fmla="*/ 183 h 183"/>
              <a:gd name="T16" fmla="*/ 122 w 197"/>
              <a:gd name="T17" fmla="*/ 171 h 183"/>
              <a:gd name="T18" fmla="*/ 122 w 197"/>
              <a:gd name="T19" fmla="*/ 130 h 183"/>
              <a:gd name="T20" fmla="*/ 197 w 197"/>
              <a:gd name="T21" fmla="*/ 30 h 183"/>
              <a:gd name="T22" fmla="*/ 196 w 197"/>
              <a:gd name="T23" fmla="*/ 30 h 183"/>
              <a:gd name="T24" fmla="*/ 197 w 197"/>
              <a:gd name="T25" fmla="*/ 29 h 183"/>
              <a:gd name="T26" fmla="*/ 99 w 197"/>
              <a:gd name="T27" fmla="*/ 53 h 183"/>
              <a:gd name="T28" fmla="*/ 13 w 197"/>
              <a:gd name="T29" fmla="*/ 31 h 183"/>
              <a:gd name="T30" fmla="*/ 99 w 197"/>
              <a:gd name="T31" fmla="*/ 6 h 183"/>
              <a:gd name="T32" fmla="*/ 186 w 197"/>
              <a:gd name="T33" fmla="*/ 31 h 183"/>
              <a:gd name="T34" fmla="*/ 99 w 197"/>
              <a:gd name="T35" fmla="*/ 53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7"/>
              <a:gd name="T55" fmla="*/ 0 h 183"/>
              <a:gd name="T56" fmla="*/ 197 w 197"/>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7" h="183">
                <a:moveTo>
                  <a:pt x="197" y="29"/>
                </a:moveTo>
                <a:cubicBezTo>
                  <a:pt x="197" y="16"/>
                  <a:pt x="153" y="0"/>
                  <a:pt x="99" y="0"/>
                </a:cubicBezTo>
                <a:cubicBezTo>
                  <a:pt x="44" y="0"/>
                  <a:pt x="0" y="16"/>
                  <a:pt x="0" y="29"/>
                </a:cubicBezTo>
                <a:cubicBezTo>
                  <a:pt x="0" y="30"/>
                  <a:pt x="1" y="30"/>
                  <a:pt x="1" y="30"/>
                </a:cubicBezTo>
                <a:cubicBezTo>
                  <a:pt x="0" y="30"/>
                  <a:pt x="0" y="30"/>
                  <a:pt x="0" y="30"/>
                </a:cubicBezTo>
                <a:cubicBezTo>
                  <a:pt x="0" y="53"/>
                  <a:pt x="64" y="107"/>
                  <a:pt x="75" y="130"/>
                </a:cubicBezTo>
                <a:cubicBezTo>
                  <a:pt x="75" y="171"/>
                  <a:pt x="75" y="171"/>
                  <a:pt x="75" y="171"/>
                </a:cubicBezTo>
                <a:cubicBezTo>
                  <a:pt x="75" y="178"/>
                  <a:pt x="86" y="183"/>
                  <a:pt x="99" y="183"/>
                </a:cubicBezTo>
                <a:cubicBezTo>
                  <a:pt x="111" y="183"/>
                  <a:pt x="122" y="178"/>
                  <a:pt x="122" y="171"/>
                </a:cubicBezTo>
                <a:cubicBezTo>
                  <a:pt x="122" y="130"/>
                  <a:pt x="122" y="130"/>
                  <a:pt x="122" y="130"/>
                </a:cubicBezTo>
                <a:cubicBezTo>
                  <a:pt x="133" y="107"/>
                  <a:pt x="197" y="53"/>
                  <a:pt x="197" y="30"/>
                </a:cubicBezTo>
                <a:cubicBezTo>
                  <a:pt x="196" y="30"/>
                  <a:pt x="196" y="30"/>
                  <a:pt x="196" y="30"/>
                </a:cubicBezTo>
                <a:cubicBezTo>
                  <a:pt x="197" y="30"/>
                  <a:pt x="197" y="30"/>
                  <a:pt x="197" y="29"/>
                </a:cubicBezTo>
                <a:close/>
                <a:moveTo>
                  <a:pt x="99" y="53"/>
                </a:moveTo>
                <a:cubicBezTo>
                  <a:pt x="52" y="53"/>
                  <a:pt x="13" y="43"/>
                  <a:pt x="13" y="31"/>
                </a:cubicBezTo>
                <a:cubicBezTo>
                  <a:pt x="13" y="19"/>
                  <a:pt x="52" y="6"/>
                  <a:pt x="99" y="6"/>
                </a:cubicBezTo>
                <a:cubicBezTo>
                  <a:pt x="147" y="6"/>
                  <a:pt x="186" y="19"/>
                  <a:pt x="186" y="31"/>
                </a:cubicBezTo>
                <a:cubicBezTo>
                  <a:pt x="186" y="43"/>
                  <a:pt x="147" y="53"/>
                  <a:pt x="99" y="5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68543" tIns="34272" rIns="68543" bIns="34272"/>
          <a:lstStyle/>
          <a:p>
            <a:endParaRPr lang="zh-CN" altLang="zh-CN">
              <a:solidFill>
                <a:srgbClr val="000000"/>
              </a:solidFill>
              <a:latin typeface="Calibri" panose="020F0502020204030204" pitchFamily="34" charset="0"/>
              <a:sym typeface="宋体" panose="02010600030101010101" pitchFamily="2" charset="-122"/>
            </a:endParaRPr>
          </a:p>
        </p:txBody>
      </p:sp>
      <p:grpSp>
        <p:nvGrpSpPr>
          <p:cNvPr id="60" name="Group 32"/>
          <p:cNvGrpSpPr/>
          <p:nvPr/>
        </p:nvGrpSpPr>
        <p:grpSpPr bwMode="auto">
          <a:xfrm>
            <a:off x="7739475" y="1316523"/>
            <a:ext cx="197541" cy="358295"/>
            <a:chOff x="0" y="0"/>
            <a:chExt cx="409575" cy="742950"/>
          </a:xfrm>
        </p:grpSpPr>
        <p:sp>
          <p:nvSpPr>
            <p:cNvPr id="61" name="Freeform 189"/>
            <p:cNvSpPr>
              <a:spLocks noChangeArrowheads="1"/>
            </p:cNvSpPr>
            <p:nvPr/>
          </p:nvSpPr>
          <p:spPr bwMode="auto">
            <a:xfrm>
              <a:off x="60325" y="390525"/>
              <a:ext cx="293688" cy="352425"/>
            </a:xfrm>
            <a:custGeom>
              <a:avLst/>
              <a:gdLst>
                <a:gd name="T0" fmla="*/ 72 w 78"/>
                <a:gd name="T1" fmla="*/ 8 h 94"/>
                <a:gd name="T2" fmla="*/ 65 w 78"/>
                <a:gd name="T3" fmla="*/ 12 h 94"/>
                <a:gd name="T4" fmla="*/ 63 w 78"/>
                <a:gd name="T5" fmla="*/ 12 h 94"/>
                <a:gd name="T6" fmla="*/ 52 w 78"/>
                <a:gd name="T7" fmla="*/ 15 h 94"/>
                <a:gd name="T8" fmla="*/ 37 w 78"/>
                <a:gd name="T9" fmla="*/ 11 h 94"/>
                <a:gd name="T10" fmla="*/ 24 w 78"/>
                <a:gd name="T11" fmla="*/ 14 h 94"/>
                <a:gd name="T12" fmla="*/ 13 w 78"/>
                <a:gd name="T13" fmla="*/ 12 h 94"/>
                <a:gd name="T14" fmla="*/ 11 w 78"/>
                <a:gd name="T15" fmla="*/ 11 h 94"/>
                <a:gd name="T16" fmla="*/ 7 w 78"/>
                <a:gd name="T17" fmla="*/ 9 h 94"/>
                <a:gd name="T18" fmla="*/ 0 w 78"/>
                <a:gd name="T19" fmla="*/ 3 h 94"/>
                <a:gd name="T20" fmla="*/ 0 w 78"/>
                <a:gd name="T21" fmla="*/ 87 h 94"/>
                <a:gd name="T22" fmla="*/ 4 w 78"/>
                <a:gd name="T23" fmla="*/ 93 h 94"/>
                <a:gd name="T24" fmla="*/ 7 w 78"/>
                <a:gd name="T25" fmla="*/ 94 h 94"/>
                <a:gd name="T26" fmla="*/ 11 w 78"/>
                <a:gd name="T27" fmla="*/ 92 h 94"/>
                <a:gd name="T28" fmla="*/ 39 w 78"/>
                <a:gd name="T29" fmla="*/ 64 h 94"/>
                <a:gd name="T30" fmla="*/ 67 w 78"/>
                <a:gd name="T31" fmla="*/ 92 h 94"/>
                <a:gd name="T32" fmla="*/ 74 w 78"/>
                <a:gd name="T33" fmla="*/ 93 h 94"/>
                <a:gd name="T34" fmla="*/ 78 w 78"/>
                <a:gd name="T35" fmla="*/ 87 h 94"/>
                <a:gd name="T36" fmla="*/ 78 w 78"/>
                <a:gd name="T37" fmla="*/ 0 h 94"/>
                <a:gd name="T38" fmla="*/ 72 w 78"/>
                <a:gd name="T39" fmla="*/ 8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
                <a:gd name="T61" fmla="*/ 0 h 94"/>
                <a:gd name="T62" fmla="*/ 78 w 78"/>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 h="94">
                  <a:moveTo>
                    <a:pt x="72" y="8"/>
                  </a:moveTo>
                  <a:cubicBezTo>
                    <a:pt x="70" y="9"/>
                    <a:pt x="68" y="10"/>
                    <a:pt x="65" y="12"/>
                  </a:cubicBezTo>
                  <a:cubicBezTo>
                    <a:pt x="65" y="12"/>
                    <a:pt x="64" y="12"/>
                    <a:pt x="63" y="12"/>
                  </a:cubicBezTo>
                  <a:cubicBezTo>
                    <a:pt x="60" y="14"/>
                    <a:pt x="56" y="15"/>
                    <a:pt x="52" y="15"/>
                  </a:cubicBezTo>
                  <a:cubicBezTo>
                    <a:pt x="47" y="15"/>
                    <a:pt x="42" y="13"/>
                    <a:pt x="37" y="11"/>
                  </a:cubicBezTo>
                  <a:cubicBezTo>
                    <a:pt x="33" y="13"/>
                    <a:pt x="29" y="14"/>
                    <a:pt x="24" y="14"/>
                  </a:cubicBezTo>
                  <a:cubicBezTo>
                    <a:pt x="20" y="14"/>
                    <a:pt x="17" y="13"/>
                    <a:pt x="13" y="12"/>
                  </a:cubicBezTo>
                  <a:cubicBezTo>
                    <a:pt x="13" y="12"/>
                    <a:pt x="12" y="11"/>
                    <a:pt x="11" y="11"/>
                  </a:cubicBezTo>
                  <a:cubicBezTo>
                    <a:pt x="10" y="10"/>
                    <a:pt x="8" y="10"/>
                    <a:pt x="7" y="9"/>
                  </a:cubicBezTo>
                  <a:cubicBezTo>
                    <a:pt x="4" y="7"/>
                    <a:pt x="2" y="5"/>
                    <a:pt x="0" y="3"/>
                  </a:cubicBezTo>
                  <a:cubicBezTo>
                    <a:pt x="0" y="87"/>
                    <a:pt x="0" y="87"/>
                    <a:pt x="0" y="87"/>
                  </a:cubicBezTo>
                  <a:cubicBezTo>
                    <a:pt x="0" y="90"/>
                    <a:pt x="2" y="92"/>
                    <a:pt x="4" y="93"/>
                  </a:cubicBezTo>
                  <a:cubicBezTo>
                    <a:pt x="5" y="94"/>
                    <a:pt x="6" y="94"/>
                    <a:pt x="7" y="94"/>
                  </a:cubicBezTo>
                  <a:cubicBezTo>
                    <a:pt x="8" y="94"/>
                    <a:pt x="10" y="93"/>
                    <a:pt x="11" y="92"/>
                  </a:cubicBezTo>
                  <a:cubicBezTo>
                    <a:pt x="39" y="64"/>
                    <a:pt x="39" y="64"/>
                    <a:pt x="39" y="64"/>
                  </a:cubicBezTo>
                  <a:cubicBezTo>
                    <a:pt x="67" y="92"/>
                    <a:pt x="67" y="92"/>
                    <a:pt x="67" y="92"/>
                  </a:cubicBezTo>
                  <a:cubicBezTo>
                    <a:pt x="69" y="94"/>
                    <a:pt x="72" y="94"/>
                    <a:pt x="74" y="93"/>
                  </a:cubicBezTo>
                  <a:cubicBezTo>
                    <a:pt x="77" y="92"/>
                    <a:pt x="78" y="90"/>
                    <a:pt x="78" y="87"/>
                  </a:cubicBezTo>
                  <a:cubicBezTo>
                    <a:pt x="78" y="0"/>
                    <a:pt x="78" y="0"/>
                    <a:pt x="78" y="0"/>
                  </a:cubicBezTo>
                  <a:cubicBezTo>
                    <a:pt x="77" y="3"/>
                    <a:pt x="75" y="5"/>
                    <a:pt x="72" y="8"/>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4" name="Freeform 190"/>
            <p:cNvSpPr>
              <a:spLocks noEditPoints="1" noChangeArrowheads="1"/>
            </p:cNvSpPr>
            <p:nvPr/>
          </p:nvSpPr>
          <p:spPr bwMode="auto">
            <a:xfrm>
              <a:off x="0" y="0"/>
              <a:ext cx="409575" cy="396875"/>
            </a:xfrm>
            <a:custGeom>
              <a:avLst/>
              <a:gdLst>
                <a:gd name="T0" fmla="*/ 104 w 109"/>
                <a:gd name="T1" fmla="*/ 29 h 106"/>
                <a:gd name="T2" fmla="*/ 101 w 109"/>
                <a:gd name="T3" fmla="*/ 26 h 106"/>
                <a:gd name="T4" fmla="*/ 98 w 109"/>
                <a:gd name="T5" fmla="*/ 24 h 106"/>
                <a:gd name="T6" fmla="*/ 94 w 109"/>
                <a:gd name="T7" fmla="*/ 22 h 106"/>
                <a:gd name="T8" fmla="*/ 90 w 109"/>
                <a:gd name="T9" fmla="*/ 21 h 106"/>
                <a:gd name="T10" fmla="*/ 75 w 109"/>
                <a:gd name="T11" fmla="*/ 2 h 106"/>
                <a:gd name="T12" fmla="*/ 71 w 109"/>
                <a:gd name="T13" fmla="*/ 1 h 106"/>
                <a:gd name="T14" fmla="*/ 66 w 109"/>
                <a:gd name="T15" fmla="*/ 1 h 106"/>
                <a:gd name="T16" fmla="*/ 63 w 109"/>
                <a:gd name="T17" fmla="*/ 2 h 106"/>
                <a:gd name="T18" fmla="*/ 58 w 109"/>
                <a:gd name="T19" fmla="*/ 5 h 106"/>
                <a:gd name="T20" fmla="*/ 54 w 109"/>
                <a:gd name="T21" fmla="*/ 5 h 106"/>
                <a:gd name="T22" fmla="*/ 52 w 109"/>
                <a:gd name="T23" fmla="*/ 3 h 106"/>
                <a:gd name="T24" fmla="*/ 47 w 109"/>
                <a:gd name="T25" fmla="*/ 1 h 106"/>
                <a:gd name="T26" fmla="*/ 44 w 109"/>
                <a:gd name="T27" fmla="*/ 0 h 106"/>
                <a:gd name="T28" fmla="*/ 38 w 109"/>
                <a:gd name="T29" fmla="*/ 1 h 106"/>
                <a:gd name="T30" fmla="*/ 23 w 109"/>
                <a:gd name="T31" fmla="*/ 20 h 106"/>
                <a:gd name="T32" fmla="*/ 18 w 109"/>
                <a:gd name="T33" fmla="*/ 20 h 106"/>
                <a:gd name="T34" fmla="*/ 14 w 109"/>
                <a:gd name="T35" fmla="*/ 21 h 106"/>
                <a:gd name="T36" fmla="*/ 11 w 109"/>
                <a:gd name="T37" fmla="*/ 23 h 106"/>
                <a:gd name="T38" fmla="*/ 8 w 109"/>
                <a:gd name="T39" fmla="*/ 26 h 106"/>
                <a:gd name="T40" fmla="*/ 4 w 109"/>
                <a:gd name="T41" fmla="*/ 31 h 106"/>
                <a:gd name="T42" fmla="*/ 5 w 109"/>
                <a:gd name="T43" fmla="*/ 75 h 106"/>
                <a:gd name="T44" fmla="*/ 7 w 109"/>
                <a:gd name="T45" fmla="*/ 79 h 106"/>
                <a:gd name="T46" fmla="*/ 11 w 109"/>
                <a:gd name="T47" fmla="*/ 81 h 106"/>
                <a:gd name="T48" fmla="*/ 14 w 109"/>
                <a:gd name="T49" fmla="*/ 83 h 106"/>
                <a:gd name="T50" fmla="*/ 17 w 109"/>
                <a:gd name="T51" fmla="*/ 84 h 106"/>
                <a:gd name="T52" fmla="*/ 21 w 109"/>
                <a:gd name="T53" fmla="*/ 84 h 106"/>
                <a:gd name="T54" fmla="*/ 29 w 109"/>
                <a:gd name="T55" fmla="*/ 101 h 106"/>
                <a:gd name="T56" fmla="*/ 36 w 109"/>
                <a:gd name="T57" fmla="*/ 104 h 106"/>
                <a:gd name="T58" fmla="*/ 41 w 109"/>
                <a:gd name="T59" fmla="*/ 105 h 106"/>
                <a:gd name="T60" fmla="*/ 44 w 109"/>
                <a:gd name="T61" fmla="*/ 104 h 106"/>
                <a:gd name="T62" fmla="*/ 49 w 109"/>
                <a:gd name="T63" fmla="*/ 102 h 106"/>
                <a:gd name="T64" fmla="*/ 52 w 109"/>
                <a:gd name="T65" fmla="*/ 100 h 106"/>
                <a:gd name="T66" fmla="*/ 56 w 109"/>
                <a:gd name="T67" fmla="*/ 101 h 106"/>
                <a:gd name="T68" fmla="*/ 60 w 109"/>
                <a:gd name="T69" fmla="*/ 104 h 106"/>
                <a:gd name="T70" fmla="*/ 64 w 109"/>
                <a:gd name="T71" fmla="*/ 105 h 106"/>
                <a:gd name="T72" fmla="*/ 69 w 109"/>
                <a:gd name="T73" fmla="*/ 105 h 106"/>
                <a:gd name="T74" fmla="*/ 72 w 109"/>
                <a:gd name="T75" fmla="*/ 105 h 106"/>
                <a:gd name="T76" fmla="*/ 86 w 109"/>
                <a:gd name="T77" fmla="*/ 86 h 106"/>
                <a:gd name="T78" fmla="*/ 90 w 109"/>
                <a:gd name="T79" fmla="*/ 86 h 106"/>
                <a:gd name="T80" fmla="*/ 94 w 109"/>
                <a:gd name="T81" fmla="*/ 85 h 106"/>
                <a:gd name="T82" fmla="*/ 97 w 109"/>
                <a:gd name="T83" fmla="*/ 84 h 106"/>
                <a:gd name="T84" fmla="*/ 100 w 109"/>
                <a:gd name="T85" fmla="*/ 82 h 106"/>
                <a:gd name="T86" fmla="*/ 103 w 109"/>
                <a:gd name="T87" fmla="*/ 78 h 106"/>
                <a:gd name="T88" fmla="*/ 100 w 109"/>
                <a:gd name="T89" fmla="*/ 54 h 106"/>
                <a:gd name="T90" fmla="*/ 70 w 109"/>
                <a:gd name="T91" fmla="*/ 62 h 106"/>
                <a:gd name="T92" fmla="*/ 68 w 109"/>
                <a:gd name="T93" fmla="*/ 64 h 106"/>
                <a:gd name="T94" fmla="*/ 66 w 109"/>
                <a:gd name="T95" fmla="*/ 66 h 106"/>
                <a:gd name="T96" fmla="*/ 62 w 109"/>
                <a:gd name="T97" fmla="*/ 69 h 106"/>
                <a:gd name="T98" fmla="*/ 60 w 109"/>
                <a:gd name="T99" fmla="*/ 70 h 106"/>
                <a:gd name="T100" fmla="*/ 55 w 109"/>
                <a:gd name="T101" fmla="*/ 71 h 106"/>
                <a:gd name="T102" fmla="*/ 54 w 109"/>
                <a:gd name="T103" fmla="*/ 71 h 106"/>
                <a:gd name="T104" fmla="*/ 51 w 109"/>
                <a:gd name="T105" fmla="*/ 70 h 106"/>
                <a:gd name="T106" fmla="*/ 48 w 109"/>
                <a:gd name="T107" fmla="*/ 69 h 106"/>
                <a:gd name="T108" fmla="*/ 40 w 109"/>
                <a:gd name="T109" fmla="*/ 44 h 106"/>
                <a:gd name="T110" fmla="*/ 41 w 109"/>
                <a:gd name="T111" fmla="*/ 41 h 106"/>
                <a:gd name="T112" fmla="*/ 45 w 109"/>
                <a:gd name="T113" fmla="*/ 38 h 106"/>
                <a:gd name="T114" fmla="*/ 48 w 109"/>
                <a:gd name="T115" fmla="*/ 37 h 106"/>
                <a:gd name="T116" fmla="*/ 52 w 109"/>
                <a:gd name="T117" fmla="*/ 35 h 106"/>
                <a:gd name="T118" fmla="*/ 55 w 109"/>
                <a:gd name="T119" fmla="*/ 35 h 106"/>
                <a:gd name="T120" fmla="*/ 57 w 109"/>
                <a:gd name="T121" fmla="*/ 35 h 106"/>
                <a:gd name="T122" fmla="*/ 60 w 109"/>
                <a:gd name="T123" fmla="*/ 36 h 106"/>
                <a:gd name="T124" fmla="*/ 71 w 109"/>
                <a:gd name="T125" fmla="*/ 60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106"/>
                <a:gd name="T191" fmla="*/ 109 w 109"/>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106">
                  <a:moveTo>
                    <a:pt x="106" y="33"/>
                  </a:moveTo>
                  <a:cubicBezTo>
                    <a:pt x="106" y="32"/>
                    <a:pt x="105" y="31"/>
                    <a:pt x="105" y="30"/>
                  </a:cubicBezTo>
                  <a:cubicBezTo>
                    <a:pt x="105" y="30"/>
                    <a:pt x="105" y="30"/>
                    <a:pt x="104" y="29"/>
                  </a:cubicBezTo>
                  <a:cubicBezTo>
                    <a:pt x="104" y="29"/>
                    <a:pt x="104" y="28"/>
                    <a:pt x="103" y="28"/>
                  </a:cubicBezTo>
                  <a:cubicBezTo>
                    <a:pt x="103" y="28"/>
                    <a:pt x="103" y="27"/>
                    <a:pt x="103" y="27"/>
                  </a:cubicBezTo>
                  <a:cubicBezTo>
                    <a:pt x="102" y="27"/>
                    <a:pt x="102" y="26"/>
                    <a:pt x="101" y="26"/>
                  </a:cubicBezTo>
                  <a:cubicBezTo>
                    <a:pt x="101" y="26"/>
                    <a:pt x="101" y="25"/>
                    <a:pt x="100" y="25"/>
                  </a:cubicBezTo>
                  <a:cubicBezTo>
                    <a:pt x="100" y="25"/>
                    <a:pt x="100" y="25"/>
                    <a:pt x="99" y="24"/>
                  </a:cubicBezTo>
                  <a:cubicBezTo>
                    <a:pt x="99" y="24"/>
                    <a:pt x="98" y="24"/>
                    <a:pt x="98" y="24"/>
                  </a:cubicBezTo>
                  <a:cubicBezTo>
                    <a:pt x="98" y="23"/>
                    <a:pt x="97" y="23"/>
                    <a:pt x="97" y="23"/>
                  </a:cubicBezTo>
                  <a:cubicBezTo>
                    <a:pt x="96" y="23"/>
                    <a:pt x="96" y="23"/>
                    <a:pt x="95" y="23"/>
                  </a:cubicBezTo>
                  <a:cubicBezTo>
                    <a:pt x="95" y="22"/>
                    <a:pt x="95" y="22"/>
                    <a:pt x="94" y="22"/>
                  </a:cubicBezTo>
                  <a:cubicBezTo>
                    <a:pt x="94" y="22"/>
                    <a:pt x="93" y="22"/>
                    <a:pt x="93" y="22"/>
                  </a:cubicBezTo>
                  <a:cubicBezTo>
                    <a:pt x="92" y="22"/>
                    <a:pt x="92" y="22"/>
                    <a:pt x="91" y="22"/>
                  </a:cubicBezTo>
                  <a:cubicBezTo>
                    <a:pt x="91" y="21"/>
                    <a:pt x="90" y="21"/>
                    <a:pt x="90" y="21"/>
                  </a:cubicBezTo>
                  <a:cubicBezTo>
                    <a:pt x="89" y="21"/>
                    <a:pt x="89" y="21"/>
                    <a:pt x="88" y="21"/>
                  </a:cubicBezTo>
                  <a:cubicBezTo>
                    <a:pt x="89" y="14"/>
                    <a:pt x="85" y="6"/>
                    <a:pt x="77" y="2"/>
                  </a:cubicBezTo>
                  <a:cubicBezTo>
                    <a:pt x="76" y="2"/>
                    <a:pt x="75" y="2"/>
                    <a:pt x="75" y="2"/>
                  </a:cubicBezTo>
                  <a:cubicBezTo>
                    <a:pt x="74" y="2"/>
                    <a:pt x="74" y="2"/>
                    <a:pt x="74" y="1"/>
                  </a:cubicBezTo>
                  <a:cubicBezTo>
                    <a:pt x="73" y="1"/>
                    <a:pt x="72" y="1"/>
                    <a:pt x="71" y="1"/>
                  </a:cubicBezTo>
                  <a:cubicBezTo>
                    <a:pt x="71" y="1"/>
                    <a:pt x="71" y="1"/>
                    <a:pt x="71" y="1"/>
                  </a:cubicBezTo>
                  <a:cubicBezTo>
                    <a:pt x="70" y="1"/>
                    <a:pt x="70" y="1"/>
                    <a:pt x="69" y="1"/>
                  </a:cubicBezTo>
                  <a:cubicBezTo>
                    <a:pt x="69" y="1"/>
                    <a:pt x="68" y="1"/>
                    <a:pt x="68" y="1"/>
                  </a:cubicBezTo>
                  <a:cubicBezTo>
                    <a:pt x="67" y="1"/>
                    <a:pt x="67" y="1"/>
                    <a:pt x="66" y="1"/>
                  </a:cubicBezTo>
                  <a:cubicBezTo>
                    <a:pt x="66" y="1"/>
                    <a:pt x="65" y="2"/>
                    <a:pt x="65" y="2"/>
                  </a:cubicBezTo>
                  <a:cubicBezTo>
                    <a:pt x="65" y="2"/>
                    <a:pt x="64" y="2"/>
                    <a:pt x="63" y="2"/>
                  </a:cubicBezTo>
                  <a:cubicBezTo>
                    <a:pt x="63" y="2"/>
                    <a:pt x="63" y="2"/>
                    <a:pt x="63" y="2"/>
                  </a:cubicBezTo>
                  <a:cubicBezTo>
                    <a:pt x="62" y="3"/>
                    <a:pt x="61" y="3"/>
                    <a:pt x="60" y="4"/>
                  </a:cubicBezTo>
                  <a:cubicBezTo>
                    <a:pt x="60" y="4"/>
                    <a:pt x="60" y="4"/>
                    <a:pt x="60" y="4"/>
                  </a:cubicBezTo>
                  <a:cubicBezTo>
                    <a:pt x="60" y="4"/>
                    <a:pt x="59" y="5"/>
                    <a:pt x="58" y="5"/>
                  </a:cubicBezTo>
                  <a:cubicBezTo>
                    <a:pt x="58" y="5"/>
                    <a:pt x="58" y="5"/>
                    <a:pt x="58" y="6"/>
                  </a:cubicBezTo>
                  <a:cubicBezTo>
                    <a:pt x="57" y="6"/>
                    <a:pt x="56" y="7"/>
                    <a:pt x="56" y="7"/>
                  </a:cubicBezTo>
                  <a:cubicBezTo>
                    <a:pt x="55" y="7"/>
                    <a:pt x="55" y="6"/>
                    <a:pt x="54" y="5"/>
                  </a:cubicBezTo>
                  <a:cubicBezTo>
                    <a:pt x="54" y="5"/>
                    <a:pt x="54" y="5"/>
                    <a:pt x="54" y="5"/>
                  </a:cubicBezTo>
                  <a:cubicBezTo>
                    <a:pt x="53" y="4"/>
                    <a:pt x="53" y="4"/>
                    <a:pt x="52" y="4"/>
                  </a:cubicBezTo>
                  <a:cubicBezTo>
                    <a:pt x="52" y="4"/>
                    <a:pt x="52" y="3"/>
                    <a:pt x="52" y="3"/>
                  </a:cubicBezTo>
                  <a:cubicBezTo>
                    <a:pt x="51" y="3"/>
                    <a:pt x="50" y="2"/>
                    <a:pt x="49" y="2"/>
                  </a:cubicBezTo>
                  <a:cubicBezTo>
                    <a:pt x="49" y="2"/>
                    <a:pt x="49" y="2"/>
                    <a:pt x="49" y="2"/>
                  </a:cubicBezTo>
                  <a:cubicBezTo>
                    <a:pt x="48" y="2"/>
                    <a:pt x="48" y="1"/>
                    <a:pt x="47" y="1"/>
                  </a:cubicBezTo>
                  <a:cubicBezTo>
                    <a:pt x="47" y="1"/>
                    <a:pt x="46" y="1"/>
                    <a:pt x="46" y="1"/>
                  </a:cubicBezTo>
                  <a:cubicBezTo>
                    <a:pt x="45" y="1"/>
                    <a:pt x="45" y="1"/>
                    <a:pt x="44" y="0"/>
                  </a:cubicBezTo>
                  <a:cubicBezTo>
                    <a:pt x="44" y="0"/>
                    <a:pt x="44" y="0"/>
                    <a:pt x="44" y="0"/>
                  </a:cubicBezTo>
                  <a:cubicBezTo>
                    <a:pt x="43" y="0"/>
                    <a:pt x="42" y="0"/>
                    <a:pt x="41" y="0"/>
                  </a:cubicBezTo>
                  <a:cubicBezTo>
                    <a:pt x="41" y="0"/>
                    <a:pt x="41" y="0"/>
                    <a:pt x="41" y="0"/>
                  </a:cubicBezTo>
                  <a:cubicBezTo>
                    <a:pt x="40" y="0"/>
                    <a:pt x="39" y="0"/>
                    <a:pt x="38" y="1"/>
                  </a:cubicBezTo>
                  <a:cubicBezTo>
                    <a:pt x="38" y="1"/>
                    <a:pt x="38" y="1"/>
                    <a:pt x="38" y="1"/>
                  </a:cubicBezTo>
                  <a:cubicBezTo>
                    <a:pt x="37" y="1"/>
                    <a:pt x="36" y="1"/>
                    <a:pt x="35" y="1"/>
                  </a:cubicBezTo>
                  <a:cubicBezTo>
                    <a:pt x="27" y="4"/>
                    <a:pt x="23" y="12"/>
                    <a:pt x="23" y="20"/>
                  </a:cubicBezTo>
                  <a:cubicBezTo>
                    <a:pt x="23" y="20"/>
                    <a:pt x="22" y="20"/>
                    <a:pt x="21" y="20"/>
                  </a:cubicBezTo>
                  <a:cubicBezTo>
                    <a:pt x="20" y="20"/>
                    <a:pt x="20" y="20"/>
                    <a:pt x="20" y="20"/>
                  </a:cubicBezTo>
                  <a:cubicBezTo>
                    <a:pt x="19" y="20"/>
                    <a:pt x="19" y="20"/>
                    <a:pt x="18" y="20"/>
                  </a:cubicBezTo>
                  <a:cubicBezTo>
                    <a:pt x="18" y="20"/>
                    <a:pt x="17" y="20"/>
                    <a:pt x="17" y="20"/>
                  </a:cubicBezTo>
                  <a:cubicBezTo>
                    <a:pt x="16" y="20"/>
                    <a:pt x="16" y="21"/>
                    <a:pt x="15" y="21"/>
                  </a:cubicBezTo>
                  <a:cubicBezTo>
                    <a:pt x="15" y="21"/>
                    <a:pt x="15" y="21"/>
                    <a:pt x="14" y="21"/>
                  </a:cubicBezTo>
                  <a:cubicBezTo>
                    <a:pt x="14" y="21"/>
                    <a:pt x="13" y="22"/>
                    <a:pt x="13" y="22"/>
                  </a:cubicBezTo>
                  <a:cubicBezTo>
                    <a:pt x="13" y="22"/>
                    <a:pt x="12" y="22"/>
                    <a:pt x="12" y="22"/>
                  </a:cubicBezTo>
                  <a:cubicBezTo>
                    <a:pt x="11" y="23"/>
                    <a:pt x="11" y="23"/>
                    <a:pt x="11" y="23"/>
                  </a:cubicBezTo>
                  <a:cubicBezTo>
                    <a:pt x="10" y="23"/>
                    <a:pt x="10" y="24"/>
                    <a:pt x="10" y="24"/>
                  </a:cubicBezTo>
                  <a:cubicBezTo>
                    <a:pt x="9" y="24"/>
                    <a:pt x="9" y="25"/>
                    <a:pt x="8" y="25"/>
                  </a:cubicBezTo>
                  <a:cubicBezTo>
                    <a:pt x="8" y="25"/>
                    <a:pt x="8" y="26"/>
                    <a:pt x="8" y="26"/>
                  </a:cubicBezTo>
                  <a:cubicBezTo>
                    <a:pt x="7" y="26"/>
                    <a:pt x="7" y="27"/>
                    <a:pt x="6" y="27"/>
                  </a:cubicBezTo>
                  <a:cubicBezTo>
                    <a:pt x="6" y="28"/>
                    <a:pt x="6" y="28"/>
                    <a:pt x="6" y="28"/>
                  </a:cubicBezTo>
                  <a:cubicBezTo>
                    <a:pt x="5" y="29"/>
                    <a:pt x="5" y="30"/>
                    <a:pt x="4" y="31"/>
                  </a:cubicBezTo>
                  <a:cubicBezTo>
                    <a:pt x="1" y="38"/>
                    <a:pt x="3" y="47"/>
                    <a:pt x="9" y="52"/>
                  </a:cubicBezTo>
                  <a:cubicBezTo>
                    <a:pt x="3" y="57"/>
                    <a:pt x="0" y="65"/>
                    <a:pt x="3" y="73"/>
                  </a:cubicBezTo>
                  <a:cubicBezTo>
                    <a:pt x="4" y="74"/>
                    <a:pt x="4" y="75"/>
                    <a:pt x="5" y="75"/>
                  </a:cubicBezTo>
                  <a:cubicBezTo>
                    <a:pt x="5" y="76"/>
                    <a:pt x="5" y="76"/>
                    <a:pt x="5" y="76"/>
                  </a:cubicBezTo>
                  <a:cubicBezTo>
                    <a:pt x="6" y="77"/>
                    <a:pt x="6" y="77"/>
                    <a:pt x="6" y="78"/>
                  </a:cubicBezTo>
                  <a:cubicBezTo>
                    <a:pt x="7" y="78"/>
                    <a:pt x="7" y="78"/>
                    <a:pt x="7" y="79"/>
                  </a:cubicBezTo>
                  <a:cubicBezTo>
                    <a:pt x="8" y="79"/>
                    <a:pt x="8" y="79"/>
                    <a:pt x="8" y="80"/>
                  </a:cubicBezTo>
                  <a:cubicBezTo>
                    <a:pt x="9" y="80"/>
                    <a:pt x="9" y="80"/>
                    <a:pt x="9" y="81"/>
                  </a:cubicBezTo>
                  <a:cubicBezTo>
                    <a:pt x="10" y="81"/>
                    <a:pt x="10" y="81"/>
                    <a:pt x="11" y="81"/>
                  </a:cubicBezTo>
                  <a:cubicBezTo>
                    <a:pt x="11" y="82"/>
                    <a:pt x="11" y="82"/>
                    <a:pt x="12" y="82"/>
                  </a:cubicBezTo>
                  <a:cubicBezTo>
                    <a:pt x="12" y="82"/>
                    <a:pt x="13" y="83"/>
                    <a:pt x="13" y="83"/>
                  </a:cubicBezTo>
                  <a:cubicBezTo>
                    <a:pt x="13" y="83"/>
                    <a:pt x="14" y="83"/>
                    <a:pt x="14" y="83"/>
                  </a:cubicBezTo>
                  <a:cubicBezTo>
                    <a:pt x="15" y="83"/>
                    <a:pt x="15" y="84"/>
                    <a:pt x="16" y="84"/>
                  </a:cubicBezTo>
                  <a:cubicBezTo>
                    <a:pt x="16" y="84"/>
                    <a:pt x="16" y="84"/>
                    <a:pt x="16" y="84"/>
                  </a:cubicBezTo>
                  <a:cubicBezTo>
                    <a:pt x="16" y="84"/>
                    <a:pt x="17" y="84"/>
                    <a:pt x="17" y="84"/>
                  </a:cubicBezTo>
                  <a:cubicBezTo>
                    <a:pt x="17" y="84"/>
                    <a:pt x="18" y="84"/>
                    <a:pt x="18" y="84"/>
                  </a:cubicBezTo>
                  <a:cubicBezTo>
                    <a:pt x="19" y="84"/>
                    <a:pt x="19" y="84"/>
                    <a:pt x="20" y="84"/>
                  </a:cubicBezTo>
                  <a:cubicBezTo>
                    <a:pt x="20" y="84"/>
                    <a:pt x="20" y="84"/>
                    <a:pt x="21" y="84"/>
                  </a:cubicBezTo>
                  <a:cubicBezTo>
                    <a:pt x="21" y="84"/>
                    <a:pt x="21" y="84"/>
                    <a:pt x="22" y="84"/>
                  </a:cubicBezTo>
                  <a:cubicBezTo>
                    <a:pt x="22" y="87"/>
                    <a:pt x="22" y="89"/>
                    <a:pt x="23" y="92"/>
                  </a:cubicBezTo>
                  <a:cubicBezTo>
                    <a:pt x="24" y="95"/>
                    <a:pt x="26" y="99"/>
                    <a:pt x="29" y="101"/>
                  </a:cubicBezTo>
                  <a:cubicBezTo>
                    <a:pt x="30" y="102"/>
                    <a:pt x="31" y="103"/>
                    <a:pt x="33" y="103"/>
                  </a:cubicBezTo>
                  <a:cubicBezTo>
                    <a:pt x="33" y="104"/>
                    <a:pt x="34" y="104"/>
                    <a:pt x="35" y="104"/>
                  </a:cubicBezTo>
                  <a:cubicBezTo>
                    <a:pt x="35" y="104"/>
                    <a:pt x="36" y="104"/>
                    <a:pt x="36" y="104"/>
                  </a:cubicBezTo>
                  <a:cubicBezTo>
                    <a:pt x="37" y="104"/>
                    <a:pt x="37" y="105"/>
                    <a:pt x="38" y="105"/>
                  </a:cubicBezTo>
                  <a:cubicBezTo>
                    <a:pt x="38" y="105"/>
                    <a:pt x="39" y="105"/>
                    <a:pt x="39" y="105"/>
                  </a:cubicBezTo>
                  <a:cubicBezTo>
                    <a:pt x="39" y="105"/>
                    <a:pt x="40" y="105"/>
                    <a:pt x="41" y="105"/>
                  </a:cubicBezTo>
                  <a:cubicBezTo>
                    <a:pt x="41" y="105"/>
                    <a:pt x="41" y="105"/>
                    <a:pt x="41" y="105"/>
                  </a:cubicBezTo>
                  <a:cubicBezTo>
                    <a:pt x="42" y="105"/>
                    <a:pt x="43" y="104"/>
                    <a:pt x="44" y="104"/>
                  </a:cubicBezTo>
                  <a:cubicBezTo>
                    <a:pt x="44" y="104"/>
                    <a:pt x="44" y="104"/>
                    <a:pt x="44" y="104"/>
                  </a:cubicBezTo>
                  <a:cubicBezTo>
                    <a:pt x="45" y="104"/>
                    <a:pt x="46" y="104"/>
                    <a:pt x="46" y="103"/>
                  </a:cubicBezTo>
                  <a:cubicBezTo>
                    <a:pt x="47" y="103"/>
                    <a:pt x="47" y="103"/>
                    <a:pt x="47" y="103"/>
                  </a:cubicBezTo>
                  <a:cubicBezTo>
                    <a:pt x="48" y="103"/>
                    <a:pt x="49" y="103"/>
                    <a:pt x="49" y="102"/>
                  </a:cubicBezTo>
                  <a:cubicBezTo>
                    <a:pt x="49" y="102"/>
                    <a:pt x="49" y="102"/>
                    <a:pt x="50" y="102"/>
                  </a:cubicBezTo>
                  <a:cubicBezTo>
                    <a:pt x="50" y="102"/>
                    <a:pt x="51" y="101"/>
                    <a:pt x="51" y="101"/>
                  </a:cubicBezTo>
                  <a:cubicBezTo>
                    <a:pt x="52" y="100"/>
                    <a:pt x="52" y="100"/>
                    <a:pt x="52" y="100"/>
                  </a:cubicBezTo>
                  <a:cubicBezTo>
                    <a:pt x="53" y="100"/>
                    <a:pt x="53" y="99"/>
                    <a:pt x="54" y="98"/>
                  </a:cubicBezTo>
                  <a:cubicBezTo>
                    <a:pt x="54" y="99"/>
                    <a:pt x="55" y="100"/>
                    <a:pt x="56" y="100"/>
                  </a:cubicBezTo>
                  <a:cubicBezTo>
                    <a:pt x="56" y="100"/>
                    <a:pt x="56" y="101"/>
                    <a:pt x="56" y="101"/>
                  </a:cubicBezTo>
                  <a:cubicBezTo>
                    <a:pt x="57" y="101"/>
                    <a:pt x="57" y="102"/>
                    <a:pt x="58" y="102"/>
                  </a:cubicBezTo>
                  <a:cubicBezTo>
                    <a:pt x="58" y="102"/>
                    <a:pt x="58" y="102"/>
                    <a:pt x="58" y="102"/>
                  </a:cubicBezTo>
                  <a:cubicBezTo>
                    <a:pt x="59" y="103"/>
                    <a:pt x="60" y="103"/>
                    <a:pt x="60" y="104"/>
                  </a:cubicBezTo>
                  <a:cubicBezTo>
                    <a:pt x="61" y="104"/>
                    <a:pt x="61" y="104"/>
                    <a:pt x="61" y="104"/>
                  </a:cubicBezTo>
                  <a:cubicBezTo>
                    <a:pt x="62" y="104"/>
                    <a:pt x="62" y="104"/>
                    <a:pt x="63" y="105"/>
                  </a:cubicBezTo>
                  <a:cubicBezTo>
                    <a:pt x="63" y="105"/>
                    <a:pt x="63" y="105"/>
                    <a:pt x="64" y="105"/>
                  </a:cubicBezTo>
                  <a:cubicBezTo>
                    <a:pt x="64" y="105"/>
                    <a:pt x="65" y="105"/>
                    <a:pt x="66" y="105"/>
                  </a:cubicBezTo>
                  <a:cubicBezTo>
                    <a:pt x="66" y="105"/>
                    <a:pt x="66" y="105"/>
                    <a:pt x="66" y="105"/>
                  </a:cubicBezTo>
                  <a:cubicBezTo>
                    <a:pt x="67" y="105"/>
                    <a:pt x="68" y="106"/>
                    <a:pt x="69" y="105"/>
                  </a:cubicBezTo>
                  <a:cubicBezTo>
                    <a:pt x="69" y="105"/>
                    <a:pt x="69" y="105"/>
                    <a:pt x="69" y="105"/>
                  </a:cubicBezTo>
                  <a:cubicBezTo>
                    <a:pt x="70" y="105"/>
                    <a:pt x="71" y="105"/>
                    <a:pt x="72" y="105"/>
                  </a:cubicBezTo>
                  <a:cubicBezTo>
                    <a:pt x="72" y="105"/>
                    <a:pt x="72" y="105"/>
                    <a:pt x="72" y="105"/>
                  </a:cubicBezTo>
                  <a:cubicBezTo>
                    <a:pt x="73" y="105"/>
                    <a:pt x="74" y="105"/>
                    <a:pt x="75" y="104"/>
                  </a:cubicBezTo>
                  <a:cubicBezTo>
                    <a:pt x="77" y="103"/>
                    <a:pt x="80" y="102"/>
                    <a:pt x="81" y="100"/>
                  </a:cubicBezTo>
                  <a:cubicBezTo>
                    <a:pt x="85" y="96"/>
                    <a:pt x="87" y="91"/>
                    <a:pt x="86" y="86"/>
                  </a:cubicBezTo>
                  <a:cubicBezTo>
                    <a:pt x="87" y="86"/>
                    <a:pt x="87" y="86"/>
                    <a:pt x="88" y="86"/>
                  </a:cubicBezTo>
                  <a:cubicBezTo>
                    <a:pt x="88" y="86"/>
                    <a:pt x="89" y="86"/>
                    <a:pt x="89" y="86"/>
                  </a:cubicBezTo>
                  <a:cubicBezTo>
                    <a:pt x="89" y="86"/>
                    <a:pt x="90" y="86"/>
                    <a:pt x="90" y="86"/>
                  </a:cubicBezTo>
                  <a:cubicBezTo>
                    <a:pt x="91" y="86"/>
                    <a:pt x="91" y="86"/>
                    <a:pt x="92" y="86"/>
                  </a:cubicBezTo>
                  <a:cubicBezTo>
                    <a:pt x="92" y="86"/>
                    <a:pt x="92" y="85"/>
                    <a:pt x="93" y="85"/>
                  </a:cubicBezTo>
                  <a:cubicBezTo>
                    <a:pt x="93" y="85"/>
                    <a:pt x="94" y="85"/>
                    <a:pt x="94" y="85"/>
                  </a:cubicBezTo>
                  <a:cubicBezTo>
                    <a:pt x="94" y="85"/>
                    <a:pt x="94" y="85"/>
                    <a:pt x="94" y="85"/>
                  </a:cubicBezTo>
                  <a:cubicBezTo>
                    <a:pt x="95" y="85"/>
                    <a:pt x="95" y="85"/>
                    <a:pt x="95" y="85"/>
                  </a:cubicBezTo>
                  <a:cubicBezTo>
                    <a:pt x="96" y="84"/>
                    <a:pt x="96" y="84"/>
                    <a:pt x="97" y="84"/>
                  </a:cubicBezTo>
                  <a:cubicBezTo>
                    <a:pt x="97" y="84"/>
                    <a:pt x="97" y="84"/>
                    <a:pt x="98" y="83"/>
                  </a:cubicBezTo>
                  <a:cubicBezTo>
                    <a:pt x="98" y="83"/>
                    <a:pt x="99" y="83"/>
                    <a:pt x="99" y="82"/>
                  </a:cubicBezTo>
                  <a:cubicBezTo>
                    <a:pt x="99" y="82"/>
                    <a:pt x="100" y="82"/>
                    <a:pt x="100" y="82"/>
                  </a:cubicBezTo>
                  <a:cubicBezTo>
                    <a:pt x="101" y="81"/>
                    <a:pt x="101" y="81"/>
                    <a:pt x="101" y="81"/>
                  </a:cubicBezTo>
                  <a:cubicBezTo>
                    <a:pt x="102" y="80"/>
                    <a:pt x="102" y="80"/>
                    <a:pt x="102" y="80"/>
                  </a:cubicBezTo>
                  <a:cubicBezTo>
                    <a:pt x="103" y="79"/>
                    <a:pt x="103" y="79"/>
                    <a:pt x="103" y="78"/>
                  </a:cubicBezTo>
                  <a:cubicBezTo>
                    <a:pt x="103" y="78"/>
                    <a:pt x="104" y="78"/>
                    <a:pt x="104" y="78"/>
                  </a:cubicBezTo>
                  <a:cubicBezTo>
                    <a:pt x="104" y="77"/>
                    <a:pt x="105" y="76"/>
                    <a:pt x="105" y="75"/>
                  </a:cubicBezTo>
                  <a:cubicBezTo>
                    <a:pt x="109" y="68"/>
                    <a:pt x="106" y="59"/>
                    <a:pt x="100" y="54"/>
                  </a:cubicBezTo>
                  <a:cubicBezTo>
                    <a:pt x="107" y="49"/>
                    <a:pt x="109" y="41"/>
                    <a:pt x="106" y="33"/>
                  </a:cubicBezTo>
                  <a:close/>
                  <a:moveTo>
                    <a:pt x="71" y="60"/>
                  </a:moveTo>
                  <a:cubicBezTo>
                    <a:pt x="71" y="61"/>
                    <a:pt x="70" y="61"/>
                    <a:pt x="70" y="62"/>
                  </a:cubicBezTo>
                  <a:cubicBezTo>
                    <a:pt x="70" y="62"/>
                    <a:pt x="70" y="62"/>
                    <a:pt x="70" y="63"/>
                  </a:cubicBezTo>
                  <a:cubicBezTo>
                    <a:pt x="69" y="63"/>
                    <a:pt x="69" y="64"/>
                    <a:pt x="68" y="64"/>
                  </a:cubicBezTo>
                  <a:cubicBezTo>
                    <a:pt x="68" y="64"/>
                    <a:pt x="68" y="64"/>
                    <a:pt x="68" y="64"/>
                  </a:cubicBezTo>
                  <a:cubicBezTo>
                    <a:pt x="68" y="64"/>
                    <a:pt x="68" y="64"/>
                    <a:pt x="68" y="65"/>
                  </a:cubicBezTo>
                  <a:cubicBezTo>
                    <a:pt x="68" y="65"/>
                    <a:pt x="67" y="66"/>
                    <a:pt x="67" y="66"/>
                  </a:cubicBezTo>
                  <a:cubicBezTo>
                    <a:pt x="66" y="66"/>
                    <a:pt x="66" y="66"/>
                    <a:pt x="66" y="66"/>
                  </a:cubicBezTo>
                  <a:cubicBezTo>
                    <a:pt x="66" y="67"/>
                    <a:pt x="65" y="67"/>
                    <a:pt x="65" y="68"/>
                  </a:cubicBezTo>
                  <a:cubicBezTo>
                    <a:pt x="65" y="68"/>
                    <a:pt x="64" y="68"/>
                    <a:pt x="64" y="68"/>
                  </a:cubicBezTo>
                  <a:cubicBezTo>
                    <a:pt x="64" y="68"/>
                    <a:pt x="63" y="69"/>
                    <a:pt x="62" y="69"/>
                  </a:cubicBezTo>
                  <a:cubicBezTo>
                    <a:pt x="62" y="69"/>
                    <a:pt x="62" y="69"/>
                    <a:pt x="62" y="69"/>
                  </a:cubicBezTo>
                  <a:cubicBezTo>
                    <a:pt x="61" y="69"/>
                    <a:pt x="61" y="70"/>
                    <a:pt x="60" y="70"/>
                  </a:cubicBezTo>
                  <a:cubicBezTo>
                    <a:pt x="60" y="70"/>
                    <a:pt x="60" y="70"/>
                    <a:pt x="60" y="70"/>
                  </a:cubicBezTo>
                  <a:cubicBezTo>
                    <a:pt x="59" y="70"/>
                    <a:pt x="58" y="70"/>
                    <a:pt x="58" y="70"/>
                  </a:cubicBezTo>
                  <a:cubicBezTo>
                    <a:pt x="57" y="70"/>
                    <a:pt x="57" y="70"/>
                    <a:pt x="57" y="70"/>
                  </a:cubicBezTo>
                  <a:cubicBezTo>
                    <a:pt x="56" y="71"/>
                    <a:pt x="56" y="71"/>
                    <a:pt x="55" y="71"/>
                  </a:cubicBezTo>
                  <a:cubicBezTo>
                    <a:pt x="55" y="71"/>
                    <a:pt x="55" y="71"/>
                    <a:pt x="55" y="71"/>
                  </a:cubicBezTo>
                  <a:cubicBezTo>
                    <a:pt x="55" y="71"/>
                    <a:pt x="55" y="71"/>
                    <a:pt x="55" y="71"/>
                  </a:cubicBezTo>
                  <a:cubicBezTo>
                    <a:pt x="54" y="71"/>
                    <a:pt x="54" y="71"/>
                    <a:pt x="54" y="71"/>
                  </a:cubicBezTo>
                  <a:cubicBezTo>
                    <a:pt x="53" y="71"/>
                    <a:pt x="53" y="71"/>
                    <a:pt x="53" y="71"/>
                  </a:cubicBezTo>
                  <a:cubicBezTo>
                    <a:pt x="53" y="70"/>
                    <a:pt x="52" y="70"/>
                    <a:pt x="52" y="70"/>
                  </a:cubicBezTo>
                  <a:cubicBezTo>
                    <a:pt x="52" y="70"/>
                    <a:pt x="51" y="70"/>
                    <a:pt x="51" y="70"/>
                  </a:cubicBezTo>
                  <a:cubicBezTo>
                    <a:pt x="51" y="70"/>
                    <a:pt x="50" y="70"/>
                    <a:pt x="50" y="70"/>
                  </a:cubicBezTo>
                  <a:cubicBezTo>
                    <a:pt x="50" y="70"/>
                    <a:pt x="50" y="70"/>
                    <a:pt x="49" y="70"/>
                  </a:cubicBezTo>
                  <a:cubicBezTo>
                    <a:pt x="49" y="70"/>
                    <a:pt x="48" y="69"/>
                    <a:pt x="48" y="69"/>
                  </a:cubicBezTo>
                  <a:cubicBezTo>
                    <a:pt x="45" y="68"/>
                    <a:pt x="43" y="66"/>
                    <a:pt x="41" y="64"/>
                  </a:cubicBezTo>
                  <a:cubicBezTo>
                    <a:pt x="37" y="59"/>
                    <a:pt x="36" y="52"/>
                    <a:pt x="39" y="46"/>
                  </a:cubicBezTo>
                  <a:cubicBezTo>
                    <a:pt x="39" y="45"/>
                    <a:pt x="39" y="44"/>
                    <a:pt x="40" y="44"/>
                  </a:cubicBezTo>
                  <a:cubicBezTo>
                    <a:pt x="40" y="43"/>
                    <a:pt x="40" y="43"/>
                    <a:pt x="40" y="43"/>
                  </a:cubicBezTo>
                  <a:cubicBezTo>
                    <a:pt x="40" y="42"/>
                    <a:pt x="41" y="42"/>
                    <a:pt x="41" y="41"/>
                  </a:cubicBezTo>
                  <a:cubicBezTo>
                    <a:pt x="41" y="41"/>
                    <a:pt x="41" y="41"/>
                    <a:pt x="41" y="41"/>
                  </a:cubicBezTo>
                  <a:cubicBezTo>
                    <a:pt x="42" y="41"/>
                    <a:pt x="42" y="40"/>
                    <a:pt x="43" y="40"/>
                  </a:cubicBezTo>
                  <a:cubicBezTo>
                    <a:pt x="43" y="39"/>
                    <a:pt x="43" y="39"/>
                    <a:pt x="43" y="39"/>
                  </a:cubicBezTo>
                  <a:cubicBezTo>
                    <a:pt x="44" y="39"/>
                    <a:pt x="45" y="38"/>
                    <a:pt x="45" y="38"/>
                  </a:cubicBezTo>
                  <a:cubicBezTo>
                    <a:pt x="45" y="38"/>
                    <a:pt x="45" y="38"/>
                    <a:pt x="45" y="38"/>
                  </a:cubicBezTo>
                  <a:cubicBezTo>
                    <a:pt x="46" y="37"/>
                    <a:pt x="47" y="37"/>
                    <a:pt x="47" y="37"/>
                  </a:cubicBezTo>
                  <a:cubicBezTo>
                    <a:pt x="47" y="37"/>
                    <a:pt x="48" y="37"/>
                    <a:pt x="48" y="37"/>
                  </a:cubicBezTo>
                  <a:cubicBezTo>
                    <a:pt x="48" y="36"/>
                    <a:pt x="49" y="36"/>
                    <a:pt x="50" y="36"/>
                  </a:cubicBezTo>
                  <a:cubicBezTo>
                    <a:pt x="50" y="36"/>
                    <a:pt x="50" y="36"/>
                    <a:pt x="50" y="36"/>
                  </a:cubicBezTo>
                  <a:cubicBezTo>
                    <a:pt x="51" y="36"/>
                    <a:pt x="51" y="35"/>
                    <a:pt x="52" y="35"/>
                  </a:cubicBezTo>
                  <a:cubicBezTo>
                    <a:pt x="52" y="35"/>
                    <a:pt x="52" y="35"/>
                    <a:pt x="53" y="35"/>
                  </a:cubicBezTo>
                  <a:cubicBezTo>
                    <a:pt x="53" y="35"/>
                    <a:pt x="54" y="35"/>
                    <a:pt x="55" y="35"/>
                  </a:cubicBezTo>
                  <a:cubicBezTo>
                    <a:pt x="55" y="35"/>
                    <a:pt x="55" y="35"/>
                    <a:pt x="55" y="35"/>
                  </a:cubicBezTo>
                  <a:cubicBezTo>
                    <a:pt x="55" y="35"/>
                    <a:pt x="55" y="35"/>
                    <a:pt x="55" y="35"/>
                  </a:cubicBezTo>
                  <a:cubicBezTo>
                    <a:pt x="55" y="35"/>
                    <a:pt x="56" y="35"/>
                    <a:pt x="56" y="35"/>
                  </a:cubicBezTo>
                  <a:cubicBezTo>
                    <a:pt x="56" y="35"/>
                    <a:pt x="56" y="35"/>
                    <a:pt x="57" y="35"/>
                  </a:cubicBezTo>
                  <a:cubicBezTo>
                    <a:pt x="57" y="35"/>
                    <a:pt x="57" y="35"/>
                    <a:pt x="58" y="35"/>
                  </a:cubicBezTo>
                  <a:cubicBezTo>
                    <a:pt x="58" y="35"/>
                    <a:pt x="58" y="35"/>
                    <a:pt x="59" y="35"/>
                  </a:cubicBezTo>
                  <a:cubicBezTo>
                    <a:pt x="59" y="36"/>
                    <a:pt x="59" y="36"/>
                    <a:pt x="60" y="36"/>
                  </a:cubicBezTo>
                  <a:cubicBezTo>
                    <a:pt x="60" y="36"/>
                    <a:pt x="60" y="36"/>
                    <a:pt x="60" y="36"/>
                  </a:cubicBezTo>
                  <a:cubicBezTo>
                    <a:pt x="61" y="36"/>
                    <a:pt x="61" y="36"/>
                    <a:pt x="62" y="37"/>
                  </a:cubicBezTo>
                  <a:cubicBezTo>
                    <a:pt x="71" y="41"/>
                    <a:pt x="75" y="51"/>
                    <a:pt x="71" y="6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75" name="Freeform 755"/>
          <p:cNvSpPr>
            <a:spLocks noChangeArrowheads="1"/>
          </p:cNvSpPr>
          <p:nvPr/>
        </p:nvSpPr>
        <p:spPr bwMode="auto">
          <a:xfrm>
            <a:off x="7753755" y="3944293"/>
            <a:ext cx="182071" cy="355914"/>
          </a:xfrm>
          <a:custGeom>
            <a:avLst/>
            <a:gdLst>
              <a:gd name="T0" fmla="*/ 101 w 101"/>
              <a:gd name="T1" fmla="*/ 50 h 197"/>
              <a:gd name="T2" fmla="*/ 50 w 101"/>
              <a:gd name="T3" fmla="*/ 0 h 197"/>
              <a:gd name="T4" fmla="*/ 0 w 101"/>
              <a:gd name="T5" fmla="*/ 50 h 197"/>
              <a:gd name="T6" fmla="*/ 14 w 101"/>
              <a:gd name="T7" fmla="*/ 63 h 197"/>
              <a:gd name="T8" fmla="*/ 28 w 101"/>
              <a:gd name="T9" fmla="*/ 50 h 197"/>
              <a:gd name="T10" fmla="*/ 50 w 101"/>
              <a:gd name="T11" fmla="*/ 27 h 197"/>
              <a:gd name="T12" fmla="*/ 73 w 101"/>
              <a:gd name="T13" fmla="*/ 50 h 197"/>
              <a:gd name="T14" fmla="*/ 50 w 101"/>
              <a:gd name="T15" fmla="*/ 78 h 197"/>
              <a:gd name="T16" fmla="*/ 49 w 101"/>
              <a:gd name="T17" fmla="*/ 78 h 197"/>
              <a:gd name="T18" fmla="*/ 0 w 101"/>
              <a:gd name="T19" fmla="*/ 121 h 197"/>
              <a:gd name="T20" fmla="*/ 0 w 101"/>
              <a:gd name="T21" fmla="*/ 183 h 197"/>
              <a:gd name="T22" fmla="*/ 14 w 101"/>
              <a:gd name="T23" fmla="*/ 197 h 197"/>
              <a:gd name="T24" fmla="*/ 87 w 101"/>
              <a:gd name="T25" fmla="*/ 197 h 197"/>
              <a:gd name="T26" fmla="*/ 101 w 101"/>
              <a:gd name="T27" fmla="*/ 183 h 197"/>
              <a:gd name="T28" fmla="*/ 101 w 101"/>
              <a:gd name="T29" fmla="*/ 130 h 197"/>
              <a:gd name="T30" fmla="*/ 101 w 101"/>
              <a:gd name="T31" fmla="*/ 57 h 197"/>
              <a:gd name="T32" fmla="*/ 101 w 101"/>
              <a:gd name="T33" fmla="*/ 5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97"/>
              <a:gd name="T53" fmla="*/ 101 w 101"/>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97">
                <a:moveTo>
                  <a:pt x="101" y="50"/>
                </a:moveTo>
                <a:cubicBezTo>
                  <a:pt x="101" y="22"/>
                  <a:pt x="78" y="0"/>
                  <a:pt x="50" y="0"/>
                </a:cubicBezTo>
                <a:cubicBezTo>
                  <a:pt x="23" y="0"/>
                  <a:pt x="0" y="22"/>
                  <a:pt x="0" y="50"/>
                </a:cubicBezTo>
                <a:cubicBezTo>
                  <a:pt x="0" y="57"/>
                  <a:pt x="6" y="63"/>
                  <a:pt x="14" y="63"/>
                </a:cubicBezTo>
                <a:cubicBezTo>
                  <a:pt x="22" y="63"/>
                  <a:pt x="28" y="57"/>
                  <a:pt x="28" y="50"/>
                </a:cubicBezTo>
                <a:cubicBezTo>
                  <a:pt x="28" y="37"/>
                  <a:pt x="38" y="27"/>
                  <a:pt x="50" y="27"/>
                </a:cubicBezTo>
                <a:cubicBezTo>
                  <a:pt x="63" y="27"/>
                  <a:pt x="73" y="37"/>
                  <a:pt x="73" y="50"/>
                </a:cubicBezTo>
                <a:cubicBezTo>
                  <a:pt x="73" y="63"/>
                  <a:pt x="63" y="75"/>
                  <a:pt x="50" y="78"/>
                </a:cubicBezTo>
                <a:cubicBezTo>
                  <a:pt x="49" y="78"/>
                  <a:pt x="49" y="78"/>
                  <a:pt x="49" y="78"/>
                </a:cubicBezTo>
                <a:cubicBezTo>
                  <a:pt x="33" y="80"/>
                  <a:pt x="0" y="86"/>
                  <a:pt x="0" y="121"/>
                </a:cubicBezTo>
                <a:cubicBezTo>
                  <a:pt x="0" y="183"/>
                  <a:pt x="0" y="183"/>
                  <a:pt x="0" y="183"/>
                </a:cubicBezTo>
                <a:cubicBezTo>
                  <a:pt x="0" y="191"/>
                  <a:pt x="6" y="197"/>
                  <a:pt x="14" y="197"/>
                </a:cubicBezTo>
                <a:cubicBezTo>
                  <a:pt x="87" y="197"/>
                  <a:pt x="87" y="197"/>
                  <a:pt x="87" y="197"/>
                </a:cubicBezTo>
                <a:cubicBezTo>
                  <a:pt x="94" y="197"/>
                  <a:pt x="101" y="191"/>
                  <a:pt x="101" y="183"/>
                </a:cubicBezTo>
                <a:cubicBezTo>
                  <a:pt x="101" y="130"/>
                  <a:pt x="101" y="130"/>
                  <a:pt x="101" y="130"/>
                </a:cubicBezTo>
                <a:cubicBezTo>
                  <a:pt x="101" y="57"/>
                  <a:pt x="101" y="57"/>
                  <a:pt x="101" y="57"/>
                </a:cubicBezTo>
                <a:cubicBezTo>
                  <a:pt x="101" y="50"/>
                  <a:pt x="101" y="50"/>
                  <a:pt x="101" y="5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68543" tIns="34272" rIns="68543" bIns="34272"/>
          <a:lstStyle/>
          <a:p>
            <a:endParaRPr lang="zh-CN" altLang="zh-CN">
              <a:solidFill>
                <a:srgbClr val="000000"/>
              </a:solidFill>
              <a:latin typeface="Calibri" panose="020F0502020204030204" pitchFamily="34" charset="0"/>
              <a:sym typeface="宋体" panose="02010600030101010101" pitchFamily="2" charset="-122"/>
            </a:endParaRPr>
          </a:p>
        </p:txBody>
      </p:sp>
      <p:grpSp>
        <p:nvGrpSpPr>
          <p:cNvPr id="76" name="Group 36"/>
          <p:cNvGrpSpPr/>
          <p:nvPr/>
        </p:nvGrpSpPr>
        <p:grpSpPr bwMode="auto">
          <a:xfrm>
            <a:off x="7666885" y="2273637"/>
            <a:ext cx="357002" cy="333298"/>
            <a:chOff x="0" y="0"/>
            <a:chExt cx="739775" cy="690562"/>
          </a:xfrm>
        </p:grpSpPr>
        <p:sp>
          <p:nvSpPr>
            <p:cNvPr id="77" name="Freeform 876"/>
            <p:cNvSpPr>
              <a:spLocks noChangeArrowheads="1"/>
            </p:cNvSpPr>
            <p:nvPr/>
          </p:nvSpPr>
          <p:spPr bwMode="auto">
            <a:xfrm>
              <a:off x="608013" y="71437"/>
              <a:ext cx="115888" cy="101600"/>
            </a:xfrm>
            <a:custGeom>
              <a:avLst/>
              <a:gdLst>
                <a:gd name="T0" fmla="*/ 2 w 31"/>
                <a:gd name="T1" fmla="*/ 25 h 27"/>
                <a:gd name="T2" fmla="*/ 2 w 31"/>
                <a:gd name="T3" fmla="*/ 27 h 27"/>
                <a:gd name="T4" fmla="*/ 4 w 31"/>
                <a:gd name="T5" fmla="*/ 27 h 27"/>
                <a:gd name="T6" fmla="*/ 28 w 31"/>
                <a:gd name="T7" fmla="*/ 9 h 27"/>
                <a:gd name="T8" fmla="*/ 30 w 31"/>
                <a:gd name="T9" fmla="*/ 6 h 27"/>
                <a:gd name="T10" fmla="*/ 30 w 31"/>
                <a:gd name="T11" fmla="*/ 3 h 27"/>
                <a:gd name="T12" fmla="*/ 23 w 31"/>
                <a:gd name="T13" fmla="*/ 1 h 27"/>
                <a:gd name="T14" fmla="*/ 0 w 31"/>
                <a:gd name="T15" fmla="*/ 18 h 27"/>
                <a:gd name="T16" fmla="*/ 1 w 31"/>
                <a:gd name="T17" fmla="*/ 20 h 27"/>
                <a:gd name="T18" fmla="*/ 2 w 31"/>
                <a:gd name="T19" fmla="*/ 2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7"/>
                <a:gd name="T32" fmla="*/ 31 w 3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7">
                  <a:moveTo>
                    <a:pt x="2" y="25"/>
                  </a:moveTo>
                  <a:cubicBezTo>
                    <a:pt x="2" y="26"/>
                    <a:pt x="2" y="26"/>
                    <a:pt x="2" y="27"/>
                  </a:cubicBezTo>
                  <a:cubicBezTo>
                    <a:pt x="3" y="27"/>
                    <a:pt x="3" y="27"/>
                    <a:pt x="4" y="27"/>
                  </a:cubicBezTo>
                  <a:cubicBezTo>
                    <a:pt x="28" y="9"/>
                    <a:pt x="28" y="9"/>
                    <a:pt x="28" y="9"/>
                  </a:cubicBezTo>
                  <a:cubicBezTo>
                    <a:pt x="29" y="9"/>
                    <a:pt x="30" y="7"/>
                    <a:pt x="30" y="6"/>
                  </a:cubicBezTo>
                  <a:cubicBezTo>
                    <a:pt x="31" y="5"/>
                    <a:pt x="30" y="4"/>
                    <a:pt x="30" y="3"/>
                  </a:cubicBezTo>
                  <a:cubicBezTo>
                    <a:pt x="28" y="0"/>
                    <a:pt x="25" y="0"/>
                    <a:pt x="23" y="1"/>
                  </a:cubicBezTo>
                  <a:cubicBezTo>
                    <a:pt x="0" y="18"/>
                    <a:pt x="0" y="18"/>
                    <a:pt x="0" y="18"/>
                  </a:cubicBezTo>
                  <a:cubicBezTo>
                    <a:pt x="0" y="18"/>
                    <a:pt x="0" y="19"/>
                    <a:pt x="1" y="20"/>
                  </a:cubicBezTo>
                  <a:cubicBezTo>
                    <a:pt x="1" y="22"/>
                    <a:pt x="1" y="23"/>
                    <a:pt x="2" y="25"/>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8" name="Freeform 877"/>
            <p:cNvSpPr>
              <a:spLocks noChangeArrowheads="1"/>
            </p:cNvSpPr>
            <p:nvPr/>
          </p:nvSpPr>
          <p:spPr bwMode="auto">
            <a:xfrm>
              <a:off x="612775" y="225425"/>
              <a:ext cx="127000" cy="55563"/>
            </a:xfrm>
            <a:custGeom>
              <a:avLst/>
              <a:gdLst>
                <a:gd name="T0" fmla="*/ 33 w 34"/>
                <a:gd name="T1" fmla="*/ 7 h 15"/>
                <a:gd name="T2" fmla="*/ 30 w 34"/>
                <a:gd name="T3" fmla="*/ 5 h 15"/>
                <a:gd name="T4" fmla="*/ 1 w 34"/>
                <a:gd name="T5" fmla="*/ 0 h 15"/>
                <a:gd name="T6" fmla="*/ 1 w 34"/>
                <a:gd name="T7" fmla="*/ 3 h 15"/>
                <a:gd name="T8" fmla="*/ 1 w 34"/>
                <a:gd name="T9" fmla="*/ 7 h 15"/>
                <a:gd name="T10" fmla="*/ 0 w 34"/>
                <a:gd name="T11" fmla="*/ 10 h 15"/>
                <a:gd name="T12" fmla="*/ 28 w 34"/>
                <a:gd name="T13" fmla="*/ 15 h 15"/>
                <a:gd name="T14" fmla="*/ 29 w 34"/>
                <a:gd name="T15" fmla="*/ 15 h 15"/>
                <a:gd name="T16" fmla="*/ 34 w 34"/>
                <a:gd name="T17" fmla="*/ 11 h 15"/>
                <a:gd name="T18" fmla="*/ 33 w 34"/>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5"/>
                <a:gd name="T32" fmla="*/ 34 w 3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5">
                  <a:moveTo>
                    <a:pt x="33" y="7"/>
                  </a:moveTo>
                  <a:cubicBezTo>
                    <a:pt x="32" y="6"/>
                    <a:pt x="31" y="5"/>
                    <a:pt x="30" y="5"/>
                  </a:cubicBezTo>
                  <a:cubicBezTo>
                    <a:pt x="1" y="0"/>
                    <a:pt x="1" y="0"/>
                    <a:pt x="1" y="0"/>
                  </a:cubicBezTo>
                  <a:cubicBezTo>
                    <a:pt x="1" y="1"/>
                    <a:pt x="1" y="2"/>
                    <a:pt x="1" y="3"/>
                  </a:cubicBezTo>
                  <a:cubicBezTo>
                    <a:pt x="1" y="4"/>
                    <a:pt x="1" y="6"/>
                    <a:pt x="1" y="7"/>
                  </a:cubicBezTo>
                  <a:cubicBezTo>
                    <a:pt x="1" y="8"/>
                    <a:pt x="0" y="9"/>
                    <a:pt x="0" y="10"/>
                  </a:cubicBezTo>
                  <a:cubicBezTo>
                    <a:pt x="28" y="15"/>
                    <a:pt x="28" y="15"/>
                    <a:pt x="28" y="15"/>
                  </a:cubicBezTo>
                  <a:cubicBezTo>
                    <a:pt x="28" y="15"/>
                    <a:pt x="28" y="15"/>
                    <a:pt x="29" y="15"/>
                  </a:cubicBezTo>
                  <a:cubicBezTo>
                    <a:pt x="31" y="15"/>
                    <a:pt x="33" y="13"/>
                    <a:pt x="34" y="11"/>
                  </a:cubicBezTo>
                  <a:cubicBezTo>
                    <a:pt x="34" y="10"/>
                    <a:pt x="33" y="8"/>
                    <a:pt x="33" y="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79" name="Freeform 878"/>
            <p:cNvSpPr>
              <a:spLocks noChangeArrowheads="1"/>
            </p:cNvSpPr>
            <p:nvPr/>
          </p:nvSpPr>
          <p:spPr bwMode="auto">
            <a:xfrm>
              <a:off x="585788" y="304800"/>
              <a:ext cx="93663" cy="127000"/>
            </a:xfrm>
            <a:custGeom>
              <a:avLst/>
              <a:gdLst>
                <a:gd name="T0" fmla="*/ 6 w 25"/>
                <a:gd name="T1" fmla="*/ 2 h 34"/>
                <a:gd name="T2" fmla="*/ 4 w 25"/>
                <a:gd name="T3" fmla="*/ 0 h 34"/>
                <a:gd name="T4" fmla="*/ 3 w 25"/>
                <a:gd name="T5" fmla="*/ 3 h 34"/>
                <a:gd name="T6" fmla="*/ 1 w 25"/>
                <a:gd name="T7" fmla="*/ 7 h 34"/>
                <a:gd name="T8" fmla="*/ 0 w 25"/>
                <a:gd name="T9" fmla="*/ 10 h 34"/>
                <a:gd name="T10" fmla="*/ 16 w 25"/>
                <a:gd name="T11" fmla="*/ 32 h 34"/>
                <a:gd name="T12" fmla="*/ 19 w 25"/>
                <a:gd name="T13" fmla="*/ 34 h 34"/>
                <a:gd name="T14" fmla="*/ 20 w 25"/>
                <a:gd name="T15" fmla="*/ 34 h 34"/>
                <a:gd name="T16" fmla="*/ 22 w 25"/>
                <a:gd name="T17" fmla="*/ 33 h 34"/>
                <a:gd name="T18" fmla="*/ 24 w 25"/>
                <a:gd name="T19" fmla="*/ 30 h 34"/>
                <a:gd name="T20" fmla="*/ 24 w 25"/>
                <a:gd name="T21" fmla="*/ 27 h 34"/>
                <a:gd name="T22" fmla="*/ 6 w 25"/>
                <a:gd name="T23" fmla="*/ 2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4"/>
                <a:gd name="T38" fmla="*/ 25 w 2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4">
                  <a:moveTo>
                    <a:pt x="6" y="2"/>
                  </a:moveTo>
                  <a:cubicBezTo>
                    <a:pt x="6" y="1"/>
                    <a:pt x="5" y="1"/>
                    <a:pt x="4" y="0"/>
                  </a:cubicBezTo>
                  <a:cubicBezTo>
                    <a:pt x="4" y="1"/>
                    <a:pt x="3" y="2"/>
                    <a:pt x="3" y="3"/>
                  </a:cubicBezTo>
                  <a:cubicBezTo>
                    <a:pt x="3" y="4"/>
                    <a:pt x="2" y="6"/>
                    <a:pt x="1" y="7"/>
                  </a:cubicBezTo>
                  <a:cubicBezTo>
                    <a:pt x="1" y="8"/>
                    <a:pt x="0" y="9"/>
                    <a:pt x="0" y="10"/>
                  </a:cubicBezTo>
                  <a:cubicBezTo>
                    <a:pt x="16" y="32"/>
                    <a:pt x="16" y="32"/>
                    <a:pt x="16" y="32"/>
                  </a:cubicBezTo>
                  <a:cubicBezTo>
                    <a:pt x="16" y="33"/>
                    <a:pt x="18" y="34"/>
                    <a:pt x="19" y="34"/>
                  </a:cubicBezTo>
                  <a:cubicBezTo>
                    <a:pt x="19" y="34"/>
                    <a:pt x="19" y="34"/>
                    <a:pt x="20" y="34"/>
                  </a:cubicBezTo>
                  <a:cubicBezTo>
                    <a:pt x="21" y="34"/>
                    <a:pt x="22" y="34"/>
                    <a:pt x="22" y="33"/>
                  </a:cubicBezTo>
                  <a:cubicBezTo>
                    <a:pt x="24" y="33"/>
                    <a:pt x="24" y="32"/>
                    <a:pt x="24" y="30"/>
                  </a:cubicBezTo>
                  <a:cubicBezTo>
                    <a:pt x="25" y="29"/>
                    <a:pt x="24" y="28"/>
                    <a:pt x="24" y="27"/>
                  </a:cubicBezTo>
                  <a:lnTo>
                    <a:pt x="6" y="2"/>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0" name="Freeform 879"/>
            <p:cNvSpPr>
              <a:spLocks noChangeArrowheads="1"/>
            </p:cNvSpPr>
            <p:nvPr/>
          </p:nvSpPr>
          <p:spPr bwMode="auto">
            <a:xfrm>
              <a:off x="15875" y="71437"/>
              <a:ext cx="112713" cy="101600"/>
            </a:xfrm>
            <a:custGeom>
              <a:avLst/>
              <a:gdLst>
                <a:gd name="T0" fmla="*/ 2 w 30"/>
                <a:gd name="T1" fmla="*/ 9 h 27"/>
                <a:gd name="T2" fmla="*/ 27 w 30"/>
                <a:gd name="T3" fmla="*/ 27 h 27"/>
                <a:gd name="T4" fmla="*/ 28 w 30"/>
                <a:gd name="T5" fmla="*/ 27 h 27"/>
                <a:gd name="T6" fmla="*/ 28 w 30"/>
                <a:gd name="T7" fmla="*/ 24 h 27"/>
                <a:gd name="T8" fmla="*/ 29 w 30"/>
                <a:gd name="T9" fmla="*/ 20 h 27"/>
                <a:gd name="T10" fmla="*/ 30 w 30"/>
                <a:gd name="T11" fmla="*/ 17 h 27"/>
                <a:gd name="T12" fmla="*/ 8 w 30"/>
                <a:gd name="T13" fmla="*/ 1 h 27"/>
                <a:gd name="T14" fmla="*/ 1 w 30"/>
                <a:gd name="T15" fmla="*/ 3 h 27"/>
                <a:gd name="T16" fmla="*/ 0 w 30"/>
                <a:gd name="T17" fmla="*/ 6 h 27"/>
                <a:gd name="T18" fmla="*/ 2 w 30"/>
                <a:gd name="T19" fmla="*/ 9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
                <a:gd name="T32" fmla="*/ 30 w 3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
                  <a:moveTo>
                    <a:pt x="2" y="9"/>
                  </a:moveTo>
                  <a:cubicBezTo>
                    <a:pt x="27" y="27"/>
                    <a:pt x="27" y="27"/>
                    <a:pt x="27" y="27"/>
                  </a:cubicBezTo>
                  <a:cubicBezTo>
                    <a:pt x="27" y="27"/>
                    <a:pt x="27" y="27"/>
                    <a:pt x="28" y="27"/>
                  </a:cubicBezTo>
                  <a:cubicBezTo>
                    <a:pt x="28" y="26"/>
                    <a:pt x="28" y="25"/>
                    <a:pt x="28" y="24"/>
                  </a:cubicBezTo>
                  <a:cubicBezTo>
                    <a:pt x="28" y="23"/>
                    <a:pt x="29" y="21"/>
                    <a:pt x="29" y="20"/>
                  </a:cubicBezTo>
                  <a:cubicBezTo>
                    <a:pt x="29" y="19"/>
                    <a:pt x="30" y="18"/>
                    <a:pt x="30" y="17"/>
                  </a:cubicBezTo>
                  <a:cubicBezTo>
                    <a:pt x="8" y="1"/>
                    <a:pt x="8" y="1"/>
                    <a:pt x="8" y="1"/>
                  </a:cubicBezTo>
                  <a:cubicBezTo>
                    <a:pt x="5" y="0"/>
                    <a:pt x="2" y="0"/>
                    <a:pt x="1" y="3"/>
                  </a:cubicBezTo>
                  <a:cubicBezTo>
                    <a:pt x="0" y="4"/>
                    <a:pt x="0" y="5"/>
                    <a:pt x="0" y="6"/>
                  </a:cubicBezTo>
                  <a:cubicBezTo>
                    <a:pt x="0" y="7"/>
                    <a:pt x="1" y="9"/>
                    <a:pt x="2" y="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1" name="Freeform 880"/>
            <p:cNvSpPr>
              <a:spLocks noChangeArrowheads="1"/>
            </p:cNvSpPr>
            <p:nvPr/>
          </p:nvSpPr>
          <p:spPr bwMode="auto">
            <a:xfrm>
              <a:off x="0" y="225425"/>
              <a:ext cx="120650" cy="55563"/>
            </a:xfrm>
            <a:custGeom>
              <a:avLst/>
              <a:gdLst>
                <a:gd name="T0" fmla="*/ 32 w 32"/>
                <a:gd name="T1" fmla="*/ 7 h 15"/>
                <a:gd name="T2" fmla="*/ 31 w 32"/>
                <a:gd name="T3" fmla="*/ 3 h 15"/>
                <a:gd name="T4" fmla="*/ 31 w 32"/>
                <a:gd name="T5" fmla="*/ 0 h 15"/>
                <a:gd name="T6" fmla="*/ 4 w 32"/>
                <a:gd name="T7" fmla="*/ 5 h 15"/>
                <a:gd name="T8" fmla="*/ 1 w 32"/>
                <a:gd name="T9" fmla="*/ 7 h 15"/>
                <a:gd name="T10" fmla="*/ 0 w 32"/>
                <a:gd name="T11" fmla="*/ 11 h 15"/>
                <a:gd name="T12" fmla="*/ 5 w 32"/>
                <a:gd name="T13" fmla="*/ 15 h 15"/>
                <a:gd name="T14" fmla="*/ 5 w 32"/>
                <a:gd name="T15" fmla="*/ 15 h 15"/>
                <a:gd name="T16" fmla="*/ 32 w 32"/>
                <a:gd name="T17" fmla="*/ 10 h 15"/>
                <a:gd name="T18" fmla="*/ 32 w 32"/>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
                <a:gd name="T32" fmla="*/ 32 w 3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
                  <a:moveTo>
                    <a:pt x="32" y="7"/>
                  </a:moveTo>
                  <a:cubicBezTo>
                    <a:pt x="32" y="6"/>
                    <a:pt x="31" y="5"/>
                    <a:pt x="31" y="3"/>
                  </a:cubicBezTo>
                  <a:cubicBezTo>
                    <a:pt x="31" y="2"/>
                    <a:pt x="31" y="1"/>
                    <a:pt x="31" y="0"/>
                  </a:cubicBezTo>
                  <a:cubicBezTo>
                    <a:pt x="4" y="5"/>
                    <a:pt x="4" y="5"/>
                    <a:pt x="4" y="5"/>
                  </a:cubicBezTo>
                  <a:cubicBezTo>
                    <a:pt x="3" y="5"/>
                    <a:pt x="1" y="6"/>
                    <a:pt x="1" y="7"/>
                  </a:cubicBezTo>
                  <a:cubicBezTo>
                    <a:pt x="0" y="8"/>
                    <a:pt x="0" y="10"/>
                    <a:pt x="0" y="11"/>
                  </a:cubicBezTo>
                  <a:cubicBezTo>
                    <a:pt x="0" y="13"/>
                    <a:pt x="2" y="15"/>
                    <a:pt x="5" y="15"/>
                  </a:cubicBezTo>
                  <a:cubicBezTo>
                    <a:pt x="5" y="15"/>
                    <a:pt x="5" y="15"/>
                    <a:pt x="5" y="15"/>
                  </a:cubicBezTo>
                  <a:cubicBezTo>
                    <a:pt x="32" y="10"/>
                    <a:pt x="32" y="10"/>
                    <a:pt x="32" y="10"/>
                  </a:cubicBezTo>
                  <a:cubicBezTo>
                    <a:pt x="32" y="9"/>
                    <a:pt x="32" y="8"/>
                    <a:pt x="32" y="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2" name="Freeform 881"/>
            <p:cNvSpPr>
              <a:spLocks noChangeArrowheads="1"/>
            </p:cNvSpPr>
            <p:nvPr/>
          </p:nvSpPr>
          <p:spPr bwMode="auto">
            <a:xfrm>
              <a:off x="60325" y="307975"/>
              <a:ext cx="90488" cy="123825"/>
            </a:xfrm>
            <a:custGeom>
              <a:avLst/>
              <a:gdLst>
                <a:gd name="T0" fmla="*/ 21 w 24"/>
                <a:gd name="T1" fmla="*/ 2 h 33"/>
                <a:gd name="T2" fmla="*/ 20 w 24"/>
                <a:gd name="T3" fmla="*/ 0 h 33"/>
                <a:gd name="T4" fmla="*/ 18 w 24"/>
                <a:gd name="T5" fmla="*/ 1 h 33"/>
                <a:gd name="T6" fmla="*/ 1 w 24"/>
                <a:gd name="T7" fmla="*/ 26 h 33"/>
                <a:gd name="T8" fmla="*/ 0 w 24"/>
                <a:gd name="T9" fmla="*/ 29 h 33"/>
                <a:gd name="T10" fmla="*/ 2 w 24"/>
                <a:gd name="T11" fmla="*/ 32 h 33"/>
                <a:gd name="T12" fmla="*/ 5 w 24"/>
                <a:gd name="T13" fmla="*/ 33 h 33"/>
                <a:gd name="T14" fmla="*/ 6 w 24"/>
                <a:gd name="T15" fmla="*/ 33 h 33"/>
                <a:gd name="T16" fmla="*/ 9 w 24"/>
                <a:gd name="T17" fmla="*/ 31 h 33"/>
                <a:gd name="T18" fmla="*/ 24 w 24"/>
                <a:gd name="T19" fmla="*/ 10 h 33"/>
                <a:gd name="T20" fmla="*/ 23 w 24"/>
                <a:gd name="T21" fmla="*/ 7 h 33"/>
                <a:gd name="T22" fmla="*/ 21 w 24"/>
                <a:gd name="T23" fmla="*/ 2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3"/>
                <a:gd name="T38" fmla="*/ 24 w 2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3">
                  <a:moveTo>
                    <a:pt x="21" y="2"/>
                  </a:moveTo>
                  <a:cubicBezTo>
                    <a:pt x="20" y="1"/>
                    <a:pt x="20" y="1"/>
                    <a:pt x="20" y="0"/>
                  </a:cubicBezTo>
                  <a:cubicBezTo>
                    <a:pt x="19" y="0"/>
                    <a:pt x="18" y="0"/>
                    <a:pt x="18" y="1"/>
                  </a:cubicBezTo>
                  <a:cubicBezTo>
                    <a:pt x="1" y="26"/>
                    <a:pt x="1" y="26"/>
                    <a:pt x="1" y="26"/>
                  </a:cubicBezTo>
                  <a:cubicBezTo>
                    <a:pt x="0" y="27"/>
                    <a:pt x="0" y="28"/>
                    <a:pt x="0" y="29"/>
                  </a:cubicBezTo>
                  <a:cubicBezTo>
                    <a:pt x="0" y="31"/>
                    <a:pt x="1" y="32"/>
                    <a:pt x="2" y="32"/>
                  </a:cubicBezTo>
                  <a:cubicBezTo>
                    <a:pt x="3" y="33"/>
                    <a:pt x="4" y="33"/>
                    <a:pt x="5" y="33"/>
                  </a:cubicBezTo>
                  <a:cubicBezTo>
                    <a:pt x="5" y="33"/>
                    <a:pt x="5" y="33"/>
                    <a:pt x="6" y="33"/>
                  </a:cubicBezTo>
                  <a:cubicBezTo>
                    <a:pt x="7" y="33"/>
                    <a:pt x="8" y="32"/>
                    <a:pt x="9" y="31"/>
                  </a:cubicBezTo>
                  <a:cubicBezTo>
                    <a:pt x="24" y="10"/>
                    <a:pt x="24" y="10"/>
                    <a:pt x="24" y="10"/>
                  </a:cubicBezTo>
                  <a:cubicBezTo>
                    <a:pt x="23" y="9"/>
                    <a:pt x="23" y="8"/>
                    <a:pt x="23" y="7"/>
                  </a:cubicBezTo>
                  <a:cubicBezTo>
                    <a:pt x="22" y="5"/>
                    <a:pt x="21" y="4"/>
                    <a:pt x="21"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3" name="Freeform 882"/>
            <p:cNvSpPr>
              <a:spLocks noEditPoints="1" noChangeArrowheads="1"/>
            </p:cNvSpPr>
            <p:nvPr/>
          </p:nvSpPr>
          <p:spPr bwMode="auto">
            <a:xfrm>
              <a:off x="158750" y="0"/>
              <a:ext cx="419100" cy="506413"/>
            </a:xfrm>
            <a:custGeom>
              <a:avLst/>
              <a:gdLst>
                <a:gd name="T0" fmla="*/ 56 w 112"/>
                <a:gd name="T1" fmla="*/ 0 h 135"/>
                <a:gd name="T2" fmla="*/ 0 w 112"/>
                <a:gd name="T3" fmla="*/ 56 h 135"/>
                <a:gd name="T4" fmla="*/ 17 w 112"/>
                <a:gd name="T5" fmla="*/ 101 h 135"/>
                <a:gd name="T6" fmla="*/ 18 w 112"/>
                <a:gd name="T7" fmla="*/ 101 h 135"/>
                <a:gd name="T8" fmla="*/ 30 w 112"/>
                <a:gd name="T9" fmla="*/ 128 h 135"/>
                <a:gd name="T10" fmla="*/ 37 w 112"/>
                <a:gd name="T11" fmla="*/ 135 h 135"/>
                <a:gd name="T12" fmla="*/ 74 w 112"/>
                <a:gd name="T13" fmla="*/ 135 h 135"/>
                <a:gd name="T14" fmla="*/ 74 w 112"/>
                <a:gd name="T15" fmla="*/ 135 h 135"/>
                <a:gd name="T16" fmla="*/ 77 w 112"/>
                <a:gd name="T17" fmla="*/ 134 h 135"/>
                <a:gd name="T18" fmla="*/ 81 w 112"/>
                <a:gd name="T19" fmla="*/ 128 h 135"/>
                <a:gd name="T20" fmla="*/ 94 w 112"/>
                <a:gd name="T21" fmla="*/ 101 h 135"/>
                <a:gd name="T22" fmla="*/ 95 w 112"/>
                <a:gd name="T23" fmla="*/ 100 h 135"/>
                <a:gd name="T24" fmla="*/ 112 w 112"/>
                <a:gd name="T25" fmla="*/ 56 h 135"/>
                <a:gd name="T26" fmla="*/ 56 w 112"/>
                <a:gd name="T27" fmla="*/ 0 h 135"/>
                <a:gd name="T28" fmla="*/ 83 w 112"/>
                <a:gd name="T29" fmla="*/ 93 h 135"/>
                <a:gd name="T30" fmla="*/ 82 w 112"/>
                <a:gd name="T31" fmla="*/ 94 h 135"/>
                <a:gd name="T32" fmla="*/ 68 w 112"/>
                <a:gd name="T33" fmla="*/ 121 h 135"/>
                <a:gd name="T34" fmla="*/ 43 w 112"/>
                <a:gd name="T35" fmla="*/ 121 h 135"/>
                <a:gd name="T36" fmla="*/ 29 w 112"/>
                <a:gd name="T37" fmla="*/ 93 h 135"/>
                <a:gd name="T38" fmla="*/ 28 w 112"/>
                <a:gd name="T39" fmla="*/ 93 h 135"/>
                <a:gd name="T40" fmla="*/ 14 w 112"/>
                <a:gd name="T41" fmla="*/ 56 h 135"/>
                <a:gd name="T42" fmla="*/ 56 w 112"/>
                <a:gd name="T43" fmla="*/ 14 h 135"/>
                <a:gd name="T44" fmla="*/ 98 w 112"/>
                <a:gd name="T45" fmla="*/ 56 h 135"/>
                <a:gd name="T46" fmla="*/ 83 w 112"/>
                <a:gd name="T47" fmla="*/ 93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35"/>
                <a:gd name="T74" fmla="*/ 112 w 112"/>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35">
                  <a:moveTo>
                    <a:pt x="56" y="0"/>
                  </a:moveTo>
                  <a:cubicBezTo>
                    <a:pt x="25" y="0"/>
                    <a:pt x="0" y="25"/>
                    <a:pt x="0" y="56"/>
                  </a:cubicBezTo>
                  <a:cubicBezTo>
                    <a:pt x="0" y="71"/>
                    <a:pt x="6" y="88"/>
                    <a:pt x="17" y="101"/>
                  </a:cubicBezTo>
                  <a:cubicBezTo>
                    <a:pt x="17" y="101"/>
                    <a:pt x="17" y="101"/>
                    <a:pt x="18" y="101"/>
                  </a:cubicBezTo>
                  <a:cubicBezTo>
                    <a:pt x="21" y="106"/>
                    <a:pt x="30" y="119"/>
                    <a:pt x="30" y="128"/>
                  </a:cubicBezTo>
                  <a:cubicBezTo>
                    <a:pt x="30" y="132"/>
                    <a:pt x="33" y="135"/>
                    <a:pt x="37" y="135"/>
                  </a:cubicBezTo>
                  <a:cubicBezTo>
                    <a:pt x="74" y="135"/>
                    <a:pt x="74" y="135"/>
                    <a:pt x="74" y="135"/>
                  </a:cubicBezTo>
                  <a:cubicBezTo>
                    <a:pt x="74" y="135"/>
                    <a:pt x="74" y="135"/>
                    <a:pt x="74" y="135"/>
                  </a:cubicBezTo>
                  <a:cubicBezTo>
                    <a:pt x="75" y="135"/>
                    <a:pt x="76" y="135"/>
                    <a:pt x="77" y="134"/>
                  </a:cubicBezTo>
                  <a:cubicBezTo>
                    <a:pt x="80" y="133"/>
                    <a:pt x="81" y="131"/>
                    <a:pt x="81" y="128"/>
                  </a:cubicBezTo>
                  <a:cubicBezTo>
                    <a:pt x="81" y="120"/>
                    <a:pt x="89" y="108"/>
                    <a:pt x="94" y="101"/>
                  </a:cubicBezTo>
                  <a:cubicBezTo>
                    <a:pt x="94" y="101"/>
                    <a:pt x="95" y="101"/>
                    <a:pt x="95" y="100"/>
                  </a:cubicBezTo>
                  <a:cubicBezTo>
                    <a:pt x="105" y="87"/>
                    <a:pt x="112" y="71"/>
                    <a:pt x="112" y="56"/>
                  </a:cubicBezTo>
                  <a:cubicBezTo>
                    <a:pt x="112" y="25"/>
                    <a:pt x="87" y="0"/>
                    <a:pt x="56" y="0"/>
                  </a:cubicBezTo>
                  <a:close/>
                  <a:moveTo>
                    <a:pt x="83" y="93"/>
                  </a:moveTo>
                  <a:cubicBezTo>
                    <a:pt x="83" y="93"/>
                    <a:pt x="83" y="94"/>
                    <a:pt x="82" y="94"/>
                  </a:cubicBezTo>
                  <a:cubicBezTo>
                    <a:pt x="79" y="98"/>
                    <a:pt x="71" y="110"/>
                    <a:pt x="68" y="121"/>
                  </a:cubicBezTo>
                  <a:cubicBezTo>
                    <a:pt x="43" y="121"/>
                    <a:pt x="43" y="121"/>
                    <a:pt x="43" y="121"/>
                  </a:cubicBezTo>
                  <a:cubicBezTo>
                    <a:pt x="40" y="109"/>
                    <a:pt x="31" y="97"/>
                    <a:pt x="29" y="93"/>
                  </a:cubicBezTo>
                  <a:cubicBezTo>
                    <a:pt x="29" y="93"/>
                    <a:pt x="28" y="93"/>
                    <a:pt x="28" y="93"/>
                  </a:cubicBezTo>
                  <a:cubicBezTo>
                    <a:pt x="19" y="82"/>
                    <a:pt x="14" y="68"/>
                    <a:pt x="14" y="56"/>
                  </a:cubicBezTo>
                  <a:cubicBezTo>
                    <a:pt x="14" y="33"/>
                    <a:pt x="32" y="14"/>
                    <a:pt x="56" y="14"/>
                  </a:cubicBezTo>
                  <a:cubicBezTo>
                    <a:pt x="79" y="14"/>
                    <a:pt x="98" y="33"/>
                    <a:pt x="98" y="56"/>
                  </a:cubicBezTo>
                  <a:cubicBezTo>
                    <a:pt x="98" y="68"/>
                    <a:pt x="92" y="82"/>
                    <a:pt x="83" y="9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84" name="Freeform 883"/>
            <p:cNvSpPr>
              <a:spLocks noChangeArrowheads="1"/>
            </p:cNvSpPr>
            <p:nvPr/>
          </p:nvSpPr>
          <p:spPr bwMode="auto">
            <a:xfrm>
              <a:off x="288925" y="547687"/>
              <a:ext cx="158750" cy="142875"/>
            </a:xfrm>
            <a:custGeom>
              <a:avLst/>
              <a:gdLst>
                <a:gd name="T0" fmla="*/ 36 w 42"/>
                <a:gd name="T1" fmla="*/ 0 h 38"/>
                <a:gd name="T2" fmla="*/ 5 w 42"/>
                <a:gd name="T3" fmla="*/ 0 h 38"/>
                <a:gd name="T4" fmla="*/ 0 w 42"/>
                <a:gd name="T5" fmla="*/ 6 h 38"/>
                <a:gd name="T6" fmla="*/ 0 w 42"/>
                <a:gd name="T7" fmla="*/ 27 h 38"/>
                <a:gd name="T8" fmla="*/ 5 w 42"/>
                <a:gd name="T9" fmla="*/ 33 h 38"/>
                <a:gd name="T10" fmla="*/ 10 w 42"/>
                <a:gd name="T11" fmla="*/ 33 h 38"/>
                <a:gd name="T12" fmla="*/ 13 w 42"/>
                <a:gd name="T13" fmla="*/ 36 h 38"/>
                <a:gd name="T14" fmla="*/ 17 w 42"/>
                <a:gd name="T15" fmla="*/ 38 h 38"/>
                <a:gd name="T16" fmla="*/ 24 w 42"/>
                <a:gd name="T17" fmla="*/ 38 h 38"/>
                <a:gd name="T18" fmla="*/ 28 w 42"/>
                <a:gd name="T19" fmla="*/ 36 h 38"/>
                <a:gd name="T20" fmla="*/ 31 w 42"/>
                <a:gd name="T21" fmla="*/ 33 h 38"/>
                <a:gd name="T22" fmla="*/ 36 w 42"/>
                <a:gd name="T23" fmla="*/ 33 h 38"/>
                <a:gd name="T24" fmla="*/ 42 w 42"/>
                <a:gd name="T25" fmla="*/ 27 h 38"/>
                <a:gd name="T26" fmla="*/ 42 w 42"/>
                <a:gd name="T27" fmla="*/ 6 h 38"/>
                <a:gd name="T28" fmla="*/ 36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8"/>
                <a:gd name="T47" fmla="*/ 42 w 42"/>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8">
                  <a:moveTo>
                    <a:pt x="36" y="0"/>
                  </a:moveTo>
                  <a:cubicBezTo>
                    <a:pt x="5" y="0"/>
                    <a:pt x="5" y="0"/>
                    <a:pt x="5" y="0"/>
                  </a:cubicBezTo>
                  <a:cubicBezTo>
                    <a:pt x="2" y="0"/>
                    <a:pt x="0" y="3"/>
                    <a:pt x="0" y="6"/>
                  </a:cubicBezTo>
                  <a:cubicBezTo>
                    <a:pt x="0" y="27"/>
                    <a:pt x="0" y="27"/>
                    <a:pt x="0" y="27"/>
                  </a:cubicBezTo>
                  <a:cubicBezTo>
                    <a:pt x="0" y="30"/>
                    <a:pt x="2" y="33"/>
                    <a:pt x="5" y="33"/>
                  </a:cubicBezTo>
                  <a:cubicBezTo>
                    <a:pt x="10" y="33"/>
                    <a:pt x="10" y="33"/>
                    <a:pt x="10" y="33"/>
                  </a:cubicBezTo>
                  <a:cubicBezTo>
                    <a:pt x="13" y="36"/>
                    <a:pt x="13" y="36"/>
                    <a:pt x="13" y="36"/>
                  </a:cubicBezTo>
                  <a:cubicBezTo>
                    <a:pt x="14" y="37"/>
                    <a:pt x="16" y="38"/>
                    <a:pt x="17" y="38"/>
                  </a:cubicBezTo>
                  <a:cubicBezTo>
                    <a:pt x="24" y="38"/>
                    <a:pt x="24" y="38"/>
                    <a:pt x="24" y="38"/>
                  </a:cubicBezTo>
                  <a:cubicBezTo>
                    <a:pt x="26" y="38"/>
                    <a:pt x="27" y="37"/>
                    <a:pt x="28" y="36"/>
                  </a:cubicBezTo>
                  <a:cubicBezTo>
                    <a:pt x="31" y="33"/>
                    <a:pt x="31" y="33"/>
                    <a:pt x="31" y="33"/>
                  </a:cubicBezTo>
                  <a:cubicBezTo>
                    <a:pt x="36" y="33"/>
                    <a:pt x="36" y="33"/>
                    <a:pt x="36" y="33"/>
                  </a:cubicBezTo>
                  <a:cubicBezTo>
                    <a:pt x="39" y="33"/>
                    <a:pt x="42" y="30"/>
                    <a:pt x="42" y="27"/>
                  </a:cubicBezTo>
                  <a:cubicBezTo>
                    <a:pt x="42" y="6"/>
                    <a:pt x="42" y="6"/>
                    <a:pt x="42" y="6"/>
                  </a:cubicBezTo>
                  <a:cubicBezTo>
                    <a:pt x="42" y="3"/>
                    <a:pt x="39" y="0"/>
                    <a:pt x="36" y="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grpSp>
      <p:sp>
        <p:nvSpPr>
          <p:cNvPr id="85" name="矩形 84"/>
          <p:cNvSpPr>
            <a:spLocks noChangeArrowheads="1"/>
          </p:cNvSpPr>
          <p:nvPr/>
        </p:nvSpPr>
        <p:spPr bwMode="auto">
          <a:xfrm>
            <a:off x="4299747" y="1275622"/>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请在此处输入您的文本或者复制您的文本粘贴到此处，请在此处输入您的文本或者复制</a:t>
            </a:r>
            <a:endParaRPr lang="zh-CN" altLang="en-US" sz="1800" b="0" dirty="0">
              <a:latin typeface="+mn-ea"/>
              <a:ea typeface="+mn-ea"/>
            </a:endParaRPr>
          </a:p>
        </p:txBody>
      </p:sp>
      <p:sp>
        <p:nvSpPr>
          <p:cNvPr id="86" name="矩形 85"/>
          <p:cNvSpPr>
            <a:spLocks noChangeArrowheads="1"/>
          </p:cNvSpPr>
          <p:nvPr/>
        </p:nvSpPr>
        <p:spPr bwMode="auto">
          <a:xfrm>
            <a:off x="4299747" y="2170765"/>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在此处输入您的文本或者复制您的文本粘贴到此处，请在此处输入您的文本或者复制</a:t>
            </a:r>
          </a:p>
        </p:txBody>
      </p:sp>
      <p:sp>
        <p:nvSpPr>
          <p:cNvPr id="87" name="矩形 86"/>
          <p:cNvSpPr>
            <a:spLocks noChangeArrowheads="1"/>
          </p:cNvSpPr>
          <p:nvPr/>
        </p:nvSpPr>
        <p:spPr bwMode="auto">
          <a:xfrm>
            <a:off x="4299747" y="3056385"/>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在此处输入您的文本或者复制您的文本粘贴到此处，请在此处输入您的文本或者复制</a:t>
            </a:r>
          </a:p>
        </p:txBody>
      </p:sp>
      <p:sp>
        <p:nvSpPr>
          <p:cNvPr id="88" name="矩形 87"/>
          <p:cNvSpPr>
            <a:spLocks noChangeArrowheads="1"/>
          </p:cNvSpPr>
          <p:nvPr/>
        </p:nvSpPr>
        <p:spPr bwMode="auto">
          <a:xfrm>
            <a:off x="4299747" y="3902724"/>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在此处输入您的文本或者复制您的文本粘贴到此处，请在此处输入您的文本或者复制</a:t>
            </a:r>
          </a:p>
        </p:txBody>
      </p:sp>
      <p:sp>
        <p:nvSpPr>
          <p:cNvPr id="89" name="TextBox 88"/>
          <p:cNvSpPr txBox="1"/>
          <p:nvPr/>
        </p:nvSpPr>
        <p:spPr>
          <a:xfrm>
            <a:off x="2086653" y="2320638"/>
            <a:ext cx="984372" cy="1084661"/>
          </a:xfrm>
          <a:prstGeom prst="rect">
            <a:avLst/>
          </a:prstGeom>
          <a:noFill/>
        </p:spPr>
        <p:txBody>
          <a:bodyPr wrap="none" lIns="68543" tIns="34272" rIns="68543" bIns="34272" rtlCol="0">
            <a:spAutoFit/>
          </a:bodyPr>
          <a:lstStyle/>
          <a:p>
            <a:pPr algn="ctr"/>
            <a:r>
              <a:rPr lang="zh-CN" altLang="en-US" sz="3200" b="0" dirty="0">
                <a:solidFill>
                  <a:schemeClr val="bg1"/>
                </a:solidFill>
                <a:latin typeface="微软雅黑" panose="020B0503020204020204" pitchFamily="34" charset="-122"/>
                <a:ea typeface="微软雅黑" panose="020B0503020204020204" pitchFamily="34" charset="-122"/>
              </a:rPr>
              <a:t>输入</a:t>
            </a:r>
            <a:endParaRPr lang="en-US" altLang="zh-CN" sz="3200" b="0" dirty="0">
              <a:solidFill>
                <a:schemeClr val="bg1"/>
              </a:solidFill>
              <a:latin typeface="微软雅黑" panose="020B0503020204020204" pitchFamily="34" charset="-122"/>
              <a:ea typeface="微软雅黑" panose="020B0503020204020204" pitchFamily="34" charset="-122"/>
            </a:endParaRPr>
          </a:p>
          <a:p>
            <a:pPr algn="ctr"/>
            <a:r>
              <a:rPr lang="zh-CN" altLang="en-US" sz="3200" b="0" dirty="0">
                <a:solidFill>
                  <a:schemeClr val="bg1"/>
                </a:solidFill>
                <a:latin typeface="微软雅黑" panose="020B0503020204020204" pitchFamily="34" charset="-122"/>
                <a:ea typeface="微软雅黑" panose="020B0503020204020204" pitchFamily="34" charset="-122"/>
              </a:rPr>
              <a:t>标题</a:t>
            </a:r>
          </a:p>
        </p:txBody>
      </p:sp>
      <p:grpSp>
        <p:nvGrpSpPr>
          <p:cNvPr id="90" name="组合 89"/>
          <p:cNvGrpSpPr/>
          <p:nvPr/>
        </p:nvGrpSpPr>
        <p:grpSpPr>
          <a:xfrm>
            <a:off x="755576" y="1131590"/>
            <a:ext cx="3524795" cy="3456775"/>
            <a:chOff x="1083121" y="1628006"/>
            <a:chExt cx="4702175" cy="4610100"/>
          </a:xfrm>
        </p:grpSpPr>
        <p:sp>
          <p:nvSpPr>
            <p:cNvPr id="91" name="椭圆 6"/>
            <p:cNvSpPr>
              <a:spLocks noChangeArrowheads="1"/>
            </p:cNvSpPr>
            <p:nvPr/>
          </p:nvSpPr>
          <p:spPr bwMode="auto">
            <a:xfrm>
              <a:off x="1083121" y="3318693"/>
              <a:ext cx="1373188" cy="1373188"/>
            </a:xfrm>
            <a:prstGeom prst="ellipse">
              <a:avLst/>
            </a:prstGeom>
            <a:solidFill>
              <a:srgbClr val="703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600" b="0">
                <a:solidFill>
                  <a:srgbClr val="FFFFFF"/>
                </a:solidFill>
                <a:latin typeface="宋体" panose="02010600030101010101" pitchFamily="2" charset="-122"/>
                <a:sym typeface="宋体" panose="02010600030101010101" pitchFamily="2" charset="-122"/>
              </a:endParaRPr>
            </a:p>
          </p:txBody>
        </p:sp>
        <p:sp>
          <p:nvSpPr>
            <p:cNvPr id="92" name="椭圆 7"/>
            <p:cNvSpPr>
              <a:spLocks noChangeArrowheads="1"/>
            </p:cNvSpPr>
            <p:nvPr/>
          </p:nvSpPr>
          <p:spPr bwMode="auto">
            <a:xfrm>
              <a:off x="2737296" y="1628006"/>
              <a:ext cx="1373188" cy="1373187"/>
            </a:xfrm>
            <a:prstGeom prst="ellipse">
              <a:avLst/>
            </a:prstGeom>
            <a:solidFill>
              <a:srgbClr val="92D05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600" b="0">
                <a:solidFill>
                  <a:srgbClr val="FFFFFF"/>
                </a:solidFill>
                <a:latin typeface="宋体" panose="02010600030101010101" pitchFamily="2" charset="-122"/>
                <a:sym typeface="宋体" panose="02010600030101010101" pitchFamily="2" charset="-122"/>
              </a:endParaRPr>
            </a:p>
          </p:txBody>
        </p:sp>
        <p:sp>
          <p:nvSpPr>
            <p:cNvPr id="93" name="椭圆 8"/>
            <p:cNvSpPr>
              <a:spLocks noChangeArrowheads="1"/>
            </p:cNvSpPr>
            <p:nvPr/>
          </p:nvSpPr>
          <p:spPr bwMode="auto">
            <a:xfrm>
              <a:off x="4410521" y="3318693"/>
              <a:ext cx="1374775" cy="1373188"/>
            </a:xfrm>
            <a:prstGeom prst="ellipse">
              <a:avLst/>
            </a:prstGeom>
            <a:solidFill>
              <a:srgbClr val="00B0F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600" b="0">
                <a:solidFill>
                  <a:srgbClr val="FFFFFF"/>
                </a:solidFill>
                <a:latin typeface="宋体" panose="02010600030101010101" pitchFamily="2" charset="-122"/>
                <a:sym typeface="宋体" panose="02010600030101010101" pitchFamily="2" charset="-122"/>
              </a:endParaRPr>
            </a:p>
          </p:txBody>
        </p:sp>
        <p:sp>
          <p:nvSpPr>
            <p:cNvPr id="94" name="椭圆 9"/>
            <p:cNvSpPr>
              <a:spLocks noChangeArrowheads="1"/>
            </p:cNvSpPr>
            <p:nvPr/>
          </p:nvSpPr>
          <p:spPr bwMode="auto">
            <a:xfrm>
              <a:off x="2772221" y="4864918"/>
              <a:ext cx="1373188" cy="1373188"/>
            </a:xfrm>
            <a:prstGeom prst="ellipse">
              <a:avLst/>
            </a:prstGeom>
            <a:solidFill>
              <a:srgbClr val="FF99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600" b="0">
                <a:solidFill>
                  <a:srgbClr val="FFFFFF"/>
                </a:solidFill>
                <a:latin typeface="宋体" panose="02010600030101010101" pitchFamily="2" charset="-122"/>
                <a:sym typeface="宋体" panose="02010600030101010101" pitchFamily="2" charset="-122"/>
              </a:endParaRPr>
            </a:p>
          </p:txBody>
        </p:sp>
        <p:sp>
          <p:nvSpPr>
            <p:cNvPr id="95" name="矩形 94"/>
            <p:cNvSpPr>
              <a:spLocks noChangeArrowheads="1"/>
            </p:cNvSpPr>
            <p:nvPr/>
          </p:nvSpPr>
          <p:spPr bwMode="auto">
            <a:xfrm>
              <a:off x="1090948" y="3573810"/>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不足之一</a:t>
              </a:r>
            </a:p>
          </p:txBody>
        </p:sp>
        <p:sp>
          <p:nvSpPr>
            <p:cNvPr id="96" name="矩形 95"/>
            <p:cNvSpPr>
              <a:spLocks noChangeArrowheads="1"/>
            </p:cNvSpPr>
            <p:nvPr/>
          </p:nvSpPr>
          <p:spPr bwMode="auto">
            <a:xfrm>
              <a:off x="4427291" y="3573810"/>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不足之一</a:t>
              </a:r>
            </a:p>
          </p:txBody>
        </p:sp>
        <p:sp>
          <p:nvSpPr>
            <p:cNvPr id="97" name="矩形 96"/>
            <p:cNvSpPr>
              <a:spLocks noChangeArrowheads="1"/>
            </p:cNvSpPr>
            <p:nvPr/>
          </p:nvSpPr>
          <p:spPr bwMode="auto">
            <a:xfrm>
              <a:off x="2781391" y="1917626"/>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不足之一</a:t>
              </a:r>
            </a:p>
          </p:txBody>
        </p:sp>
        <p:sp>
          <p:nvSpPr>
            <p:cNvPr id="98" name="矩形 97"/>
            <p:cNvSpPr>
              <a:spLocks noChangeArrowheads="1"/>
            </p:cNvSpPr>
            <p:nvPr/>
          </p:nvSpPr>
          <p:spPr bwMode="auto">
            <a:xfrm>
              <a:off x="2781391" y="5182180"/>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不足之一</a:t>
              </a:r>
            </a:p>
          </p:txBody>
        </p:sp>
      </p:grpSp>
    </p:spTree>
  </p:cSld>
  <p:clrMapOvr>
    <a:masterClrMapping/>
  </p:clrMapOvr>
  <mc:AlternateContent xmlns:mc="http://schemas.openxmlformats.org/markup-compatibility/2006" xmlns:p14="http://schemas.microsoft.com/office/powerpoint/2010/main">
    <mc:Choice Requires="p14">
      <p:transition spd="slow" p14:dur="3000" advClick="0" advTm="10000">
        <p14:shred/>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9"/>
                                        </p:tgtEl>
                                        <p:attrNameLst>
                                          <p:attrName>style.visibility</p:attrName>
                                        </p:attrNameLst>
                                      </p:cBhvr>
                                      <p:to>
                                        <p:strVal val="visible"/>
                                      </p:to>
                                    </p:set>
                                    <p:anim calcmode="lin" valueType="num">
                                      <p:cBhvr>
                                        <p:cTn id="14" dur="500" fill="hold"/>
                                        <p:tgtEl>
                                          <p:spTgt spid="89"/>
                                        </p:tgtEl>
                                        <p:attrNameLst>
                                          <p:attrName>ppt_w</p:attrName>
                                        </p:attrNameLst>
                                      </p:cBhvr>
                                      <p:tavLst>
                                        <p:tav tm="0">
                                          <p:val>
                                            <p:fltVal val="0"/>
                                          </p:val>
                                        </p:tav>
                                        <p:tav tm="100000">
                                          <p:val>
                                            <p:strVal val="#ppt_w"/>
                                          </p:val>
                                        </p:tav>
                                      </p:tavLst>
                                    </p:anim>
                                    <p:anim calcmode="lin" valueType="num">
                                      <p:cBhvr>
                                        <p:cTn id="15" dur="500" fill="hold"/>
                                        <p:tgtEl>
                                          <p:spTgt spid="89"/>
                                        </p:tgtEl>
                                        <p:attrNameLst>
                                          <p:attrName>ppt_h</p:attrName>
                                        </p:attrNameLst>
                                      </p:cBhvr>
                                      <p:tavLst>
                                        <p:tav tm="0">
                                          <p:val>
                                            <p:fltVal val="0"/>
                                          </p:val>
                                        </p:tav>
                                        <p:tav tm="100000">
                                          <p:val>
                                            <p:strVal val="#ppt_h"/>
                                          </p:val>
                                        </p:tav>
                                      </p:tavLst>
                                    </p:anim>
                                    <p:animEffect transition="in" filter="fade">
                                      <p:cBhvr>
                                        <p:cTn id="16" dur="500"/>
                                        <p:tgtEl>
                                          <p:spTgt spid="8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1000" fill="hold"/>
                                        <p:tgtEl>
                                          <p:spTgt spid="53"/>
                                        </p:tgtEl>
                                        <p:attrNameLst>
                                          <p:attrName>ppt_w</p:attrName>
                                        </p:attrNameLst>
                                      </p:cBhvr>
                                      <p:tavLst>
                                        <p:tav tm="0">
                                          <p:val>
                                            <p:fltVal val="0"/>
                                          </p:val>
                                        </p:tav>
                                        <p:tav tm="100000">
                                          <p:val>
                                            <p:strVal val="#ppt_w"/>
                                          </p:val>
                                        </p:tav>
                                      </p:tavLst>
                                    </p:anim>
                                    <p:anim calcmode="lin" valueType="num">
                                      <p:cBhvr>
                                        <p:cTn id="22" dur="1000" fill="hold"/>
                                        <p:tgtEl>
                                          <p:spTgt spid="53"/>
                                        </p:tgtEl>
                                        <p:attrNameLst>
                                          <p:attrName>ppt_h</p:attrName>
                                        </p:attrNameLst>
                                      </p:cBhvr>
                                      <p:tavLst>
                                        <p:tav tm="0">
                                          <p:val>
                                            <p:fltVal val="0"/>
                                          </p:val>
                                        </p:tav>
                                        <p:tav tm="100000">
                                          <p:val>
                                            <p:strVal val="#ppt_h"/>
                                          </p:val>
                                        </p:tav>
                                      </p:tavLst>
                                    </p:anim>
                                    <p:animEffect transition="in" filter="fade">
                                      <p:cBhvr>
                                        <p:cTn id="23" dur="10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1000" fill="hold"/>
                                        <p:tgtEl>
                                          <p:spTgt spid="54"/>
                                        </p:tgtEl>
                                        <p:attrNameLst>
                                          <p:attrName>ppt_w</p:attrName>
                                        </p:attrNameLst>
                                      </p:cBhvr>
                                      <p:tavLst>
                                        <p:tav tm="0">
                                          <p:val>
                                            <p:fltVal val="0"/>
                                          </p:val>
                                        </p:tav>
                                        <p:tav tm="100000">
                                          <p:val>
                                            <p:strVal val="#ppt_w"/>
                                          </p:val>
                                        </p:tav>
                                      </p:tavLst>
                                    </p:anim>
                                    <p:anim calcmode="lin" valueType="num">
                                      <p:cBhvr>
                                        <p:cTn id="29" dur="1000" fill="hold"/>
                                        <p:tgtEl>
                                          <p:spTgt spid="54"/>
                                        </p:tgtEl>
                                        <p:attrNameLst>
                                          <p:attrName>ppt_h</p:attrName>
                                        </p:attrNameLst>
                                      </p:cBhvr>
                                      <p:tavLst>
                                        <p:tav tm="0">
                                          <p:val>
                                            <p:fltVal val="0"/>
                                          </p:val>
                                        </p:tav>
                                        <p:tav tm="100000">
                                          <p:val>
                                            <p:strVal val="#ppt_h"/>
                                          </p:val>
                                        </p:tav>
                                      </p:tavLst>
                                    </p:anim>
                                    <p:animEffect transition="in" filter="fade">
                                      <p:cBhvr>
                                        <p:cTn id="30" dur="10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p:cTn id="35" dur="1000" fill="hold"/>
                                        <p:tgtEl>
                                          <p:spTgt spid="90"/>
                                        </p:tgtEl>
                                        <p:attrNameLst>
                                          <p:attrName>ppt_w</p:attrName>
                                        </p:attrNameLst>
                                      </p:cBhvr>
                                      <p:tavLst>
                                        <p:tav tm="0">
                                          <p:val>
                                            <p:fltVal val="0"/>
                                          </p:val>
                                        </p:tav>
                                        <p:tav tm="100000">
                                          <p:val>
                                            <p:strVal val="#ppt_w"/>
                                          </p:val>
                                        </p:tav>
                                      </p:tavLst>
                                    </p:anim>
                                    <p:anim calcmode="lin" valueType="num">
                                      <p:cBhvr>
                                        <p:cTn id="36" dur="1000" fill="hold"/>
                                        <p:tgtEl>
                                          <p:spTgt spid="90"/>
                                        </p:tgtEl>
                                        <p:attrNameLst>
                                          <p:attrName>ppt_h</p:attrName>
                                        </p:attrNameLst>
                                      </p:cBhvr>
                                      <p:tavLst>
                                        <p:tav tm="0">
                                          <p:val>
                                            <p:fltVal val="0"/>
                                          </p:val>
                                        </p:tav>
                                        <p:tav tm="100000">
                                          <p:val>
                                            <p:strVal val="#ppt_h"/>
                                          </p:val>
                                        </p:tav>
                                      </p:tavLst>
                                    </p:anim>
                                    <p:animEffect transition="in" filter="fade">
                                      <p:cBhvr>
                                        <p:cTn id="37" dur="1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additive="base">
                                        <p:cTn id="42" dur="500" fill="hold"/>
                                        <p:tgtEl>
                                          <p:spTgt spid="55"/>
                                        </p:tgtEl>
                                        <p:attrNameLst>
                                          <p:attrName>ppt_x</p:attrName>
                                        </p:attrNameLst>
                                      </p:cBhvr>
                                      <p:tavLst>
                                        <p:tav tm="0">
                                          <p:val>
                                            <p:strVal val="1+#ppt_w/2"/>
                                          </p:val>
                                        </p:tav>
                                        <p:tav tm="100000">
                                          <p:val>
                                            <p:strVal val="#ppt_x"/>
                                          </p:val>
                                        </p:tav>
                                      </p:tavLst>
                                    </p:anim>
                                    <p:anim calcmode="lin" valueType="num">
                                      <p:cBhvr additive="base">
                                        <p:cTn id="43" dur="500" fill="hold"/>
                                        <p:tgtEl>
                                          <p:spTgt spid="5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additive="base">
                                        <p:cTn id="46" dur="500" fill="hold"/>
                                        <p:tgtEl>
                                          <p:spTgt spid="56"/>
                                        </p:tgtEl>
                                        <p:attrNameLst>
                                          <p:attrName>ppt_x</p:attrName>
                                        </p:attrNameLst>
                                      </p:cBhvr>
                                      <p:tavLst>
                                        <p:tav tm="0">
                                          <p:val>
                                            <p:strVal val="1+#ppt_w/2"/>
                                          </p:val>
                                        </p:tav>
                                        <p:tav tm="100000">
                                          <p:val>
                                            <p:strVal val="#ppt_x"/>
                                          </p:val>
                                        </p:tav>
                                      </p:tavLst>
                                    </p:anim>
                                    <p:anim calcmode="lin" valueType="num">
                                      <p:cBhvr additive="base">
                                        <p:cTn id="47" dur="500" fill="hold"/>
                                        <p:tgtEl>
                                          <p:spTgt spid="5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 calcmode="lin" valueType="num">
                                      <p:cBhvr additive="base">
                                        <p:cTn id="54" dur="500" fill="hold"/>
                                        <p:tgtEl>
                                          <p:spTgt spid="58"/>
                                        </p:tgtEl>
                                        <p:attrNameLst>
                                          <p:attrName>ppt_x</p:attrName>
                                        </p:attrNameLst>
                                      </p:cBhvr>
                                      <p:tavLst>
                                        <p:tav tm="0">
                                          <p:val>
                                            <p:strVal val="1+#ppt_w/2"/>
                                          </p:val>
                                        </p:tav>
                                        <p:tav tm="100000">
                                          <p:val>
                                            <p:strVal val="#ppt_x"/>
                                          </p:val>
                                        </p:tav>
                                      </p:tavLst>
                                    </p:anim>
                                    <p:anim calcmode="lin" valueType="num">
                                      <p:cBhvr additive="base">
                                        <p:cTn id="55" dur="500" fill="hold"/>
                                        <p:tgtEl>
                                          <p:spTgt spid="58"/>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500" fill="hold"/>
                                        <p:tgtEl>
                                          <p:spTgt spid="59"/>
                                        </p:tgtEl>
                                        <p:attrNameLst>
                                          <p:attrName>ppt_x</p:attrName>
                                        </p:attrNameLst>
                                      </p:cBhvr>
                                      <p:tavLst>
                                        <p:tav tm="0">
                                          <p:val>
                                            <p:strVal val="1+#ppt_w/2"/>
                                          </p:val>
                                        </p:tav>
                                        <p:tav tm="100000">
                                          <p:val>
                                            <p:strVal val="#ppt_x"/>
                                          </p:val>
                                        </p:tav>
                                      </p:tavLst>
                                    </p:anim>
                                    <p:anim calcmode="lin" valueType="num">
                                      <p:cBhvr additive="base">
                                        <p:cTn id="59" dur="500" fill="hold"/>
                                        <p:tgtEl>
                                          <p:spTgt spid="59"/>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1+#ppt_w/2"/>
                                          </p:val>
                                        </p:tav>
                                        <p:tav tm="100000">
                                          <p:val>
                                            <p:strVal val="#ppt_x"/>
                                          </p:val>
                                        </p:tav>
                                      </p:tavLst>
                                    </p:anim>
                                    <p:anim calcmode="lin" valueType="num">
                                      <p:cBhvr additive="base">
                                        <p:cTn id="63" dur="500" fill="hold"/>
                                        <p:tgtEl>
                                          <p:spTgt spid="60"/>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75"/>
                                        </p:tgtEl>
                                        <p:attrNameLst>
                                          <p:attrName>style.visibility</p:attrName>
                                        </p:attrNameLst>
                                      </p:cBhvr>
                                      <p:to>
                                        <p:strVal val="visible"/>
                                      </p:to>
                                    </p:set>
                                    <p:anim calcmode="lin" valueType="num">
                                      <p:cBhvr additive="base">
                                        <p:cTn id="66" dur="500" fill="hold"/>
                                        <p:tgtEl>
                                          <p:spTgt spid="75"/>
                                        </p:tgtEl>
                                        <p:attrNameLst>
                                          <p:attrName>ppt_x</p:attrName>
                                        </p:attrNameLst>
                                      </p:cBhvr>
                                      <p:tavLst>
                                        <p:tav tm="0">
                                          <p:val>
                                            <p:strVal val="1+#ppt_w/2"/>
                                          </p:val>
                                        </p:tav>
                                        <p:tav tm="100000">
                                          <p:val>
                                            <p:strVal val="#ppt_x"/>
                                          </p:val>
                                        </p:tav>
                                      </p:tavLst>
                                    </p:anim>
                                    <p:anim calcmode="lin" valueType="num">
                                      <p:cBhvr additive="base">
                                        <p:cTn id="67" dur="500" fill="hold"/>
                                        <p:tgtEl>
                                          <p:spTgt spid="75"/>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additive="base">
                                        <p:cTn id="70" dur="500" fill="hold"/>
                                        <p:tgtEl>
                                          <p:spTgt spid="76"/>
                                        </p:tgtEl>
                                        <p:attrNameLst>
                                          <p:attrName>ppt_x</p:attrName>
                                        </p:attrNameLst>
                                      </p:cBhvr>
                                      <p:tavLst>
                                        <p:tav tm="0">
                                          <p:val>
                                            <p:strVal val="1+#ppt_w/2"/>
                                          </p:val>
                                        </p:tav>
                                        <p:tav tm="100000">
                                          <p:val>
                                            <p:strVal val="#ppt_x"/>
                                          </p:val>
                                        </p:tav>
                                      </p:tavLst>
                                    </p:anim>
                                    <p:anim calcmode="lin" valueType="num">
                                      <p:cBhvr additive="base">
                                        <p:cTn id="71"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iterate type="lt">
                                    <p:tmPct val="10000"/>
                                  </p:iterate>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anim calcmode="lin" valueType="num">
                                      <p:cBhvr>
                                        <p:cTn id="77" dur="500" fill="hold"/>
                                        <p:tgtEl>
                                          <p:spTgt spid="85"/>
                                        </p:tgtEl>
                                        <p:attrNameLst>
                                          <p:attrName>ppt_x</p:attrName>
                                        </p:attrNameLst>
                                      </p:cBhvr>
                                      <p:tavLst>
                                        <p:tav tm="0">
                                          <p:val>
                                            <p:strVal val="#ppt_x"/>
                                          </p:val>
                                        </p:tav>
                                        <p:tav tm="100000">
                                          <p:val>
                                            <p:strVal val="#ppt_x"/>
                                          </p:val>
                                        </p:tav>
                                      </p:tavLst>
                                    </p:anim>
                                    <p:anim calcmode="lin" valueType="num">
                                      <p:cBhvr>
                                        <p:cTn id="78" dur="500" fill="hold"/>
                                        <p:tgtEl>
                                          <p:spTgt spid="85"/>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iterate type="lt">
                                    <p:tmPct val="10000"/>
                                  </p:iterate>
                                  <p:childTnLst>
                                    <p:set>
                                      <p:cBhvr>
                                        <p:cTn id="80" dur="1" fill="hold">
                                          <p:stCondLst>
                                            <p:cond delay="0"/>
                                          </p:stCondLst>
                                        </p:cTn>
                                        <p:tgtEl>
                                          <p:spTgt spid="86"/>
                                        </p:tgtEl>
                                        <p:attrNameLst>
                                          <p:attrName>style.visibility</p:attrName>
                                        </p:attrNameLst>
                                      </p:cBhvr>
                                      <p:to>
                                        <p:strVal val="visible"/>
                                      </p:to>
                                    </p:set>
                                    <p:animEffect transition="in" filter="fade">
                                      <p:cBhvr>
                                        <p:cTn id="81" dur="500"/>
                                        <p:tgtEl>
                                          <p:spTgt spid="86"/>
                                        </p:tgtEl>
                                      </p:cBhvr>
                                    </p:animEffect>
                                    <p:anim calcmode="lin" valueType="num">
                                      <p:cBhvr>
                                        <p:cTn id="82" dur="500" fill="hold"/>
                                        <p:tgtEl>
                                          <p:spTgt spid="86"/>
                                        </p:tgtEl>
                                        <p:attrNameLst>
                                          <p:attrName>ppt_x</p:attrName>
                                        </p:attrNameLst>
                                      </p:cBhvr>
                                      <p:tavLst>
                                        <p:tav tm="0">
                                          <p:val>
                                            <p:strVal val="#ppt_x"/>
                                          </p:val>
                                        </p:tav>
                                        <p:tav tm="100000">
                                          <p:val>
                                            <p:strVal val="#ppt_x"/>
                                          </p:val>
                                        </p:tav>
                                      </p:tavLst>
                                    </p:anim>
                                    <p:anim calcmode="lin" valueType="num">
                                      <p:cBhvr>
                                        <p:cTn id="83" dur="500" fill="hold"/>
                                        <p:tgtEl>
                                          <p:spTgt spid="86"/>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iterate type="lt">
                                    <p:tmPct val="10000"/>
                                  </p:iterate>
                                  <p:childTnLst>
                                    <p:set>
                                      <p:cBhvr>
                                        <p:cTn id="85" dur="1" fill="hold">
                                          <p:stCondLst>
                                            <p:cond delay="0"/>
                                          </p:stCondLst>
                                        </p:cTn>
                                        <p:tgtEl>
                                          <p:spTgt spid="87"/>
                                        </p:tgtEl>
                                        <p:attrNameLst>
                                          <p:attrName>style.visibility</p:attrName>
                                        </p:attrNameLst>
                                      </p:cBhvr>
                                      <p:to>
                                        <p:strVal val="visible"/>
                                      </p:to>
                                    </p:set>
                                    <p:animEffect transition="in" filter="fade">
                                      <p:cBhvr>
                                        <p:cTn id="86" dur="500"/>
                                        <p:tgtEl>
                                          <p:spTgt spid="87"/>
                                        </p:tgtEl>
                                      </p:cBhvr>
                                    </p:animEffect>
                                    <p:anim calcmode="lin" valueType="num">
                                      <p:cBhvr>
                                        <p:cTn id="87" dur="500" fill="hold"/>
                                        <p:tgtEl>
                                          <p:spTgt spid="87"/>
                                        </p:tgtEl>
                                        <p:attrNameLst>
                                          <p:attrName>ppt_x</p:attrName>
                                        </p:attrNameLst>
                                      </p:cBhvr>
                                      <p:tavLst>
                                        <p:tav tm="0">
                                          <p:val>
                                            <p:strVal val="#ppt_x"/>
                                          </p:val>
                                        </p:tav>
                                        <p:tav tm="100000">
                                          <p:val>
                                            <p:strVal val="#ppt_x"/>
                                          </p:val>
                                        </p:tav>
                                      </p:tavLst>
                                    </p:anim>
                                    <p:anim calcmode="lin" valueType="num">
                                      <p:cBhvr>
                                        <p:cTn id="88" dur="500" fill="hold"/>
                                        <p:tgtEl>
                                          <p:spTgt spid="8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iterate type="lt">
                                    <p:tmPct val="10000"/>
                                  </p:iterate>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anim calcmode="lin" valueType="num">
                                      <p:cBhvr>
                                        <p:cTn id="92" dur="500" fill="hold"/>
                                        <p:tgtEl>
                                          <p:spTgt spid="88"/>
                                        </p:tgtEl>
                                        <p:attrNameLst>
                                          <p:attrName>ppt_x</p:attrName>
                                        </p:attrNameLst>
                                      </p:cBhvr>
                                      <p:tavLst>
                                        <p:tav tm="0">
                                          <p:val>
                                            <p:strVal val="#ppt_x"/>
                                          </p:val>
                                        </p:tav>
                                        <p:tav tm="100000">
                                          <p:val>
                                            <p:strVal val="#ppt_x"/>
                                          </p:val>
                                        </p:tav>
                                      </p:tavLst>
                                    </p:anim>
                                    <p:anim calcmode="lin" valueType="num">
                                      <p:cBhvr>
                                        <p:cTn id="93" dur="5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P spid="75" grpId="0" animBg="1"/>
      <p:bldP spid="85" grpId="0"/>
      <p:bldP spid="86" grpId="0"/>
      <p:bldP spid="87" grpId="0"/>
      <p:bldP spid="88" grpId="0"/>
      <p:bldP spid="8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燕尾形 22"/>
          <p:cNvSpPr/>
          <p:nvPr/>
        </p:nvSpPr>
        <p:spPr>
          <a:xfrm>
            <a:off x="5575444" y="246730"/>
            <a:ext cx="1696599" cy="324036"/>
          </a:xfrm>
          <a:prstGeom prst="chevron">
            <a:avLst>
              <a:gd name="adj" fmla="val 26719"/>
            </a:avLst>
          </a:pr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4"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4. </a:t>
            </a:r>
            <a:r>
              <a:rPr lang="zh-CN" altLang="en-US" sz="1600" b="0" dirty="0">
                <a:solidFill>
                  <a:schemeClr val="bg1"/>
                </a:solidFill>
                <a:latin typeface="Impact" panose="020B0806030902050204" pitchFamily="34" charset="0"/>
                <a:ea typeface="微软雅黑" panose="020B0503020204020204" pitchFamily="34" charset="-122"/>
              </a:rPr>
              <a:t>工作存在不足</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28"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0" name="Picture 2" descr="C:\Documents and Settings\Administrator\My Documents\商务图片\Nipic_2457331_20110113224908934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504271"/>
            <a:ext cx="2931138" cy="363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7"/>
          <p:cNvSpPr/>
          <p:nvPr/>
        </p:nvSpPr>
        <p:spPr bwMode="auto">
          <a:xfrm>
            <a:off x="2987937" y="1893441"/>
            <a:ext cx="2329143" cy="2127647"/>
          </a:xfrm>
          <a:custGeom>
            <a:avLst/>
            <a:gdLst>
              <a:gd name="T0" fmla="*/ 2687 w 4137"/>
              <a:gd name="T1" fmla="*/ 148 h 3776"/>
              <a:gd name="T2" fmla="*/ 3629 w 4137"/>
              <a:gd name="T3" fmla="*/ 2303 h 3776"/>
              <a:gd name="T4" fmla="*/ 1466 w 4137"/>
              <a:gd name="T5" fmla="*/ 3265 h 3776"/>
              <a:gd name="T6" fmla="*/ 496 w 4137"/>
              <a:gd name="T7" fmla="*/ 1123 h 3776"/>
              <a:gd name="T8" fmla="*/ 348 w 4137"/>
              <a:gd name="T9" fmla="*/ 1066 h 3776"/>
              <a:gd name="T10" fmla="*/ 1409 w 4137"/>
              <a:gd name="T11" fmla="*/ 3413 h 3776"/>
              <a:gd name="T12" fmla="*/ 3777 w 4137"/>
              <a:gd name="T13" fmla="*/ 2360 h 3776"/>
              <a:gd name="T14" fmla="*/ 2744 w 4137"/>
              <a:gd name="T15" fmla="*/ 0 h 3776"/>
              <a:gd name="T16" fmla="*/ 2687 w 4137"/>
              <a:gd name="T17" fmla="*/ 148 h 3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7" h="3776">
                <a:moveTo>
                  <a:pt x="2687" y="148"/>
                </a:moveTo>
                <a:cubicBezTo>
                  <a:pt x="3536" y="487"/>
                  <a:pt x="3958" y="1447"/>
                  <a:pt x="3629" y="2303"/>
                </a:cubicBezTo>
                <a:cubicBezTo>
                  <a:pt x="3297" y="3166"/>
                  <a:pt x="2328" y="3597"/>
                  <a:pt x="1466" y="3265"/>
                </a:cubicBezTo>
                <a:cubicBezTo>
                  <a:pt x="610" y="2936"/>
                  <a:pt x="179" y="1980"/>
                  <a:pt x="496" y="1123"/>
                </a:cubicBezTo>
                <a:lnTo>
                  <a:pt x="348" y="1066"/>
                </a:lnTo>
                <a:cubicBezTo>
                  <a:pt x="0" y="2005"/>
                  <a:pt x="471" y="3053"/>
                  <a:pt x="1409" y="3413"/>
                </a:cubicBezTo>
                <a:cubicBezTo>
                  <a:pt x="2353" y="3776"/>
                  <a:pt x="3414" y="3305"/>
                  <a:pt x="3777" y="2360"/>
                </a:cubicBezTo>
                <a:cubicBezTo>
                  <a:pt x="4137" y="1422"/>
                  <a:pt x="3675" y="371"/>
                  <a:pt x="2744" y="0"/>
                </a:cubicBezTo>
                <a:lnTo>
                  <a:pt x="2687" y="148"/>
                </a:lnTo>
                <a:close/>
              </a:path>
            </a:pathLst>
          </a:custGeom>
          <a:solidFill>
            <a:schemeClr val="bg2"/>
          </a:solidFill>
          <a:ln>
            <a:noFill/>
          </a:ln>
        </p:spPr>
        <p:txBody>
          <a:bodyPr lIns="68562" tIns="34281" rIns="68562" bIns="34281"/>
          <a:lstStyle/>
          <a:p>
            <a:endParaRPr lang="zh-CN" altLang="en-US" sz="1400"/>
          </a:p>
        </p:txBody>
      </p:sp>
      <p:sp>
        <p:nvSpPr>
          <p:cNvPr id="32" name="Freeform 8"/>
          <p:cNvSpPr/>
          <p:nvPr/>
        </p:nvSpPr>
        <p:spPr bwMode="auto">
          <a:xfrm>
            <a:off x="1026554" y="2775695"/>
            <a:ext cx="2320812" cy="1964531"/>
          </a:xfrm>
          <a:custGeom>
            <a:avLst/>
            <a:gdLst>
              <a:gd name="T0" fmla="*/ 3119 w 4122"/>
              <a:gd name="T1" fmla="*/ 125 h 3487"/>
              <a:gd name="T2" fmla="*/ 3374 w 4122"/>
              <a:gd name="T3" fmla="*/ 2463 h 3487"/>
              <a:gd name="T4" fmla="*/ 1022 w 4122"/>
              <a:gd name="T5" fmla="*/ 2734 h 3487"/>
              <a:gd name="T6" fmla="*/ 737 w 4122"/>
              <a:gd name="T7" fmla="*/ 399 h 3487"/>
              <a:gd name="T8" fmla="*/ 613 w 4122"/>
              <a:gd name="T9" fmla="*/ 301 h 3487"/>
              <a:gd name="T10" fmla="*/ 923 w 4122"/>
              <a:gd name="T11" fmla="*/ 2858 h 3487"/>
              <a:gd name="T12" fmla="*/ 3498 w 4122"/>
              <a:gd name="T13" fmla="*/ 2561 h 3487"/>
              <a:gd name="T14" fmla="*/ 3218 w 4122"/>
              <a:gd name="T15" fmla="*/ 0 h 3487"/>
              <a:gd name="T16" fmla="*/ 3119 w 4122"/>
              <a:gd name="T17" fmla="*/ 125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2" h="3487">
                <a:moveTo>
                  <a:pt x="3119" y="125"/>
                </a:moveTo>
                <a:cubicBezTo>
                  <a:pt x="3828" y="702"/>
                  <a:pt x="3944" y="1744"/>
                  <a:pt x="3374" y="2463"/>
                </a:cubicBezTo>
                <a:cubicBezTo>
                  <a:pt x="2799" y="3187"/>
                  <a:pt x="1746" y="3308"/>
                  <a:pt x="1022" y="2734"/>
                </a:cubicBezTo>
                <a:cubicBezTo>
                  <a:pt x="303" y="2164"/>
                  <a:pt x="178" y="1123"/>
                  <a:pt x="737" y="399"/>
                </a:cubicBezTo>
                <a:lnTo>
                  <a:pt x="613" y="301"/>
                </a:lnTo>
                <a:cubicBezTo>
                  <a:pt x="0" y="1093"/>
                  <a:pt x="136" y="2234"/>
                  <a:pt x="923" y="2858"/>
                </a:cubicBezTo>
                <a:cubicBezTo>
                  <a:pt x="1716" y="3487"/>
                  <a:pt x="2869" y="3354"/>
                  <a:pt x="3498" y="2561"/>
                </a:cubicBezTo>
                <a:cubicBezTo>
                  <a:pt x="4122" y="1774"/>
                  <a:pt x="3996" y="632"/>
                  <a:pt x="3218" y="0"/>
                </a:cubicBezTo>
                <a:lnTo>
                  <a:pt x="3119" y="125"/>
                </a:lnTo>
                <a:close/>
              </a:path>
            </a:pathLst>
          </a:custGeom>
          <a:solidFill>
            <a:srgbClr val="00B0F0"/>
          </a:solidFill>
          <a:ln>
            <a:noFill/>
          </a:ln>
        </p:spPr>
        <p:txBody>
          <a:bodyPr lIns="68562" tIns="34281" rIns="68562" bIns="34281"/>
          <a:lstStyle/>
          <a:p>
            <a:endParaRPr lang="zh-CN" altLang="en-US" sz="1400"/>
          </a:p>
        </p:txBody>
      </p:sp>
      <p:sp>
        <p:nvSpPr>
          <p:cNvPr id="41" name="Freeform 9"/>
          <p:cNvSpPr/>
          <p:nvPr/>
        </p:nvSpPr>
        <p:spPr bwMode="auto">
          <a:xfrm>
            <a:off x="1353847" y="707578"/>
            <a:ext cx="2206557" cy="2125266"/>
          </a:xfrm>
          <a:custGeom>
            <a:avLst/>
            <a:gdLst>
              <a:gd name="T0" fmla="*/ 1687 w 3919"/>
              <a:gd name="T1" fmla="*/ 3617 h 3773"/>
              <a:gd name="T2" fmla="*/ 309 w 3919"/>
              <a:gd name="T3" fmla="*/ 1711 h 3773"/>
              <a:gd name="T4" fmla="*/ 2219 w 3919"/>
              <a:gd name="T5" fmla="*/ 311 h 3773"/>
              <a:gd name="T6" fmla="*/ 3622 w 3919"/>
              <a:gd name="T7" fmla="*/ 2199 h 3773"/>
              <a:gd name="T8" fmla="*/ 3778 w 3919"/>
              <a:gd name="T9" fmla="*/ 2223 h 3773"/>
              <a:gd name="T10" fmla="*/ 2243 w 3919"/>
              <a:gd name="T11" fmla="*/ 155 h 3773"/>
              <a:gd name="T12" fmla="*/ 153 w 3919"/>
              <a:gd name="T13" fmla="*/ 1687 h 3773"/>
              <a:gd name="T14" fmla="*/ 1663 w 3919"/>
              <a:gd name="T15" fmla="*/ 3773 h 3773"/>
              <a:gd name="T16" fmla="*/ 1687 w 3919"/>
              <a:gd name="T17" fmla="*/ 3617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9" h="3773">
                <a:moveTo>
                  <a:pt x="1687" y="3617"/>
                </a:moveTo>
                <a:cubicBezTo>
                  <a:pt x="785" y="3466"/>
                  <a:pt x="170" y="2617"/>
                  <a:pt x="309" y="1711"/>
                </a:cubicBezTo>
                <a:cubicBezTo>
                  <a:pt x="450" y="797"/>
                  <a:pt x="1305" y="171"/>
                  <a:pt x="2219" y="311"/>
                </a:cubicBezTo>
                <a:cubicBezTo>
                  <a:pt x="3125" y="451"/>
                  <a:pt x="3749" y="1294"/>
                  <a:pt x="3622" y="2199"/>
                </a:cubicBezTo>
                <a:lnTo>
                  <a:pt x="3778" y="2223"/>
                </a:lnTo>
                <a:cubicBezTo>
                  <a:pt x="3919" y="1231"/>
                  <a:pt x="3236" y="308"/>
                  <a:pt x="2243" y="155"/>
                </a:cubicBezTo>
                <a:cubicBezTo>
                  <a:pt x="1243" y="0"/>
                  <a:pt x="307" y="687"/>
                  <a:pt x="153" y="1687"/>
                </a:cubicBezTo>
                <a:cubicBezTo>
                  <a:pt x="0" y="2680"/>
                  <a:pt x="675" y="3609"/>
                  <a:pt x="1663" y="3773"/>
                </a:cubicBezTo>
                <a:lnTo>
                  <a:pt x="1687" y="3617"/>
                </a:lnTo>
                <a:close/>
              </a:path>
            </a:pathLst>
          </a:custGeom>
          <a:solidFill>
            <a:srgbClr val="FF9900"/>
          </a:solidFill>
          <a:ln>
            <a:noFill/>
          </a:ln>
        </p:spPr>
        <p:txBody>
          <a:bodyPr lIns="68562" tIns="34281" rIns="68562" bIns="34281"/>
          <a:lstStyle/>
          <a:p>
            <a:endParaRPr lang="zh-CN" altLang="en-US" sz="1400"/>
          </a:p>
        </p:txBody>
      </p:sp>
      <p:sp>
        <p:nvSpPr>
          <p:cNvPr id="42" name="Oval 10"/>
          <p:cNvSpPr>
            <a:spLocks noChangeArrowheads="1"/>
          </p:cNvSpPr>
          <p:nvPr/>
        </p:nvSpPr>
        <p:spPr bwMode="auto">
          <a:xfrm>
            <a:off x="1263395" y="1031428"/>
            <a:ext cx="654588" cy="653654"/>
          </a:xfrm>
          <a:prstGeom prst="ellipse">
            <a:avLst/>
          </a:prstGeom>
          <a:solidFill>
            <a:srgbClr val="FF990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p>
        </p:txBody>
      </p:sp>
      <p:sp>
        <p:nvSpPr>
          <p:cNvPr id="43" name="Oval 11"/>
          <p:cNvSpPr>
            <a:spLocks noChangeArrowheads="1"/>
          </p:cNvSpPr>
          <p:nvPr/>
        </p:nvSpPr>
        <p:spPr bwMode="auto">
          <a:xfrm>
            <a:off x="2015576" y="4261594"/>
            <a:ext cx="653398" cy="653653"/>
          </a:xfrm>
          <a:prstGeom prst="ellipse">
            <a:avLst/>
          </a:prstGeom>
          <a:solidFill>
            <a:srgbClr val="00B0F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p>
        </p:txBody>
      </p:sp>
      <p:sp>
        <p:nvSpPr>
          <p:cNvPr id="44" name="Oval 12"/>
          <p:cNvSpPr>
            <a:spLocks noChangeArrowheads="1"/>
          </p:cNvSpPr>
          <p:nvPr/>
        </p:nvSpPr>
        <p:spPr bwMode="auto">
          <a:xfrm>
            <a:off x="4782699" y="2937619"/>
            <a:ext cx="653397" cy="653653"/>
          </a:xfrm>
          <a:prstGeom prst="ellipse">
            <a:avLst/>
          </a:prstGeom>
          <a:solidFill>
            <a:srgbClr val="FF000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p>
        </p:txBody>
      </p:sp>
      <p:sp>
        <p:nvSpPr>
          <p:cNvPr id="45" name="TextBox 10"/>
          <p:cNvSpPr txBox="1">
            <a:spLocks noChangeArrowheads="1"/>
          </p:cNvSpPr>
          <p:nvPr/>
        </p:nvSpPr>
        <p:spPr bwMode="auto">
          <a:xfrm>
            <a:off x="1281248" y="1077863"/>
            <a:ext cx="58198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添加</a:t>
            </a:r>
            <a:endParaRPr lang="en-US" altLang="zh-CN" sz="120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标题</a:t>
            </a:r>
            <a:endParaRPr lang="en-US" altLang="zh-CN" sz="1200">
              <a:solidFill>
                <a:srgbClr val="FFFFFF"/>
              </a:solidFill>
              <a:latin typeface="微软雅黑" panose="020B0503020204020204" pitchFamily="34" charset="-122"/>
              <a:ea typeface="微软雅黑" panose="020B0503020204020204" pitchFamily="34" charset="-122"/>
            </a:endParaRPr>
          </a:p>
        </p:txBody>
      </p:sp>
      <p:sp>
        <p:nvSpPr>
          <p:cNvPr id="46" name="TextBox 11"/>
          <p:cNvSpPr txBox="1">
            <a:spLocks noChangeArrowheads="1"/>
          </p:cNvSpPr>
          <p:nvPr/>
        </p:nvSpPr>
        <p:spPr bwMode="auto">
          <a:xfrm>
            <a:off x="1426448" y="3199557"/>
            <a:ext cx="134964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05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a:t>
            </a:r>
          </a:p>
        </p:txBody>
      </p:sp>
      <p:sp>
        <p:nvSpPr>
          <p:cNvPr id="47" name="TextBox 12"/>
          <p:cNvSpPr txBox="1">
            <a:spLocks noChangeArrowheads="1"/>
          </p:cNvSpPr>
          <p:nvPr/>
        </p:nvSpPr>
        <p:spPr bwMode="auto">
          <a:xfrm>
            <a:off x="1909916" y="1424140"/>
            <a:ext cx="134845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05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a:t>
            </a:r>
          </a:p>
        </p:txBody>
      </p:sp>
      <p:sp>
        <p:nvSpPr>
          <p:cNvPr id="48" name="TextBox 13"/>
          <p:cNvSpPr txBox="1">
            <a:spLocks noChangeArrowheads="1"/>
          </p:cNvSpPr>
          <p:nvPr/>
        </p:nvSpPr>
        <p:spPr bwMode="auto">
          <a:xfrm>
            <a:off x="3452100" y="2411363"/>
            <a:ext cx="134964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05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a:t>
            </a:r>
          </a:p>
        </p:txBody>
      </p:sp>
      <p:sp>
        <p:nvSpPr>
          <p:cNvPr id="49" name="TextBox 14"/>
          <p:cNvSpPr txBox="1">
            <a:spLocks noChangeArrowheads="1"/>
          </p:cNvSpPr>
          <p:nvPr/>
        </p:nvSpPr>
        <p:spPr bwMode="auto">
          <a:xfrm>
            <a:off x="2039379" y="4343747"/>
            <a:ext cx="58079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rgbClr val="FFFFFF"/>
                </a:solidFill>
                <a:latin typeface="微软雅黑" panose="020B0503020204020204" pitchFamily="34" charset="-122"/>
                <a:ea typeface="微软雅黑" panose="020B0503020204020204" pitchFamily="34" charset="-122"/>
              </a:rPr>
              <a:t>添加</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sz="1200" dirty="0">
                <a:solidFill>
                  <a:srgbClr val="FFFFFF"/>
                </a:solidFill>
                <a:latin typeface="微软雅黑" panose="020B0503020204020204" pitchFamily="34" charset="-122"/>
                <a:ea typeface="微软雅黑" panose="020B0503020204020204" pitchFamily="34" charset="-122"/>
              </a:rPr>
              <a:t>标题</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50" name="TextBox 15"/>
          <p:cNvSpPr txBox="1">
            <a:spLocks noChangeArrowheads="1"/>
          </p:cNvSpPr>
          <p:nvPr/>
        </p:nvSpPr>
        <p:spPr bwMode="auto">
          <a:xfrm>
            <a:off x="4832685" y="3032869"/>
            <a:ext cx="58079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添加</a:t>
            </a:r>
            <a:endParaRPr lang="en-US" altLang="zh-CN" sz="120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标题</a:t>
            </a:r>
            <a:endParaRPr lang="en-US" altLang="zh-CN" sz="120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7000">
        <p14:prism isInverted="1"/>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90"/>
                                          </p:val>
                                        </p:tav>
                                        <p:tav tm="100000">
                                          <p:val>
                                            <p:fltVal val="0"/>
                                          </p:val>
                                        </p:tav>
                                      </p:tavLst>
                                    </p:anim>
                                    <p:animEffect transition="in" filter="fade">
                                      <p:cBhvr>
                                        <p:cTn id="10" dur="5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 calcmode="lin" valueType="num">
                                      <p:cBhvr>
                                        <p:cTn id="15" dur="500" fill="hold"/>
                                        <p:tgtEl>
                                          <p:spTgt spid="31"/>
                                        </p:tgtEl>
                                        <p:attrNameLst>
                                          <p:attrName>style.rotation</p:attrName>
                                        </p:attrNameLst>
                                      </p:cBhvr>
                                      <p:tavLst>
                                        <p:tav tm="0">
                                          <p:val>
                                            <p:fltVal val="90"/>
                                          </p:val>
                                        </p:tav>
                                        <p:tav tm="100000">
                                          <p:val>
                                            <p:fltVal val="0"/>
                                          </p:val>
                                        </p:tav>
                                      </p:tavLst>
                                    </p:anim>
                                    <p:animEffect transition="in" filter="fade">
                                      <p:cBhvr>
                                        <p:cTn id="16" dur="500"/>
                                        <p:tgtEl>
                                          <p:spTgt spid="3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childTnLst>
                          </p:cTn>
                        </p:par>
                        <p:par>
                          <p:cTn id="23" fill="hold">
                            <p:stCondLst>
                              <p:cond delay="500"/>
                            </p:stCondLst>
                            <p:childTnLst>
                              <p:par>
                                <p:cTn id="24" presetID="52" presetClass="entr" presetSubtype="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Scale>
                                      <p:cBhvr>
                                        <p:cTn id="26"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7" dur="1000" decel="50000" fill="hold">
                                          <p:stCondLst>
                                            <p:cond delay="0"/>
                                          </p:stCondLst>
                                        </p:cTn>
                                        <p:tgtEl>
                                          <p:spTgt spid="42"/>
                                        </p:tgtEl>
                                        <p:attrNameLst>
                                          <p:attrName>ppt_x</p:attrName>
                                          <p:attrName>ppt_y</p:attrName>
                                        </p:attrNameLst>
                                      </p:cBhvr>
                                      <p:rCtr x="0" y="0"/>
                                    </p:animMotion>
                                    <p:animEffect transition="in" filter="fade">
                                      <p:cBhvr>
                                        <p:cTn id="28" dur="1000"/>
                                        <p:tgtEl>
                                          <p:spTgt spid="42"/>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Scale>
                                      <p:cBhvr>
                                        <p:cTn id="31"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2" dur="1000" decel="50000" fill="hold">
                                          <p:stCondLst>
                                            <p:cond delay="0"/>
                                          </p:stCondLst>
                                        </p:cTn>
                                        <p:tgtEl>
                                          <p:spTgt spid="45"/>
                                        </p:tgtEl>
                                        <p:attrNameLst>
                                          <p:attrName>ppt_x</p:attrName>
                                          <p:attrName>ppt_y</p:attrName>
                                        </p:attrNameLst>
                                      </p:cBhvr>
                                      <p:rCtr x="0" y="0"/>
                                    </p:animMotion>
                                    <p:animEffect transition="in" filter="fade">
                                      <p:cBhvr>
                                        <p:cTn id="33" dur="1000"/>
                                        <p:tgtEl>
                                          <p:spTgt spid="45"/>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Scale>
                                      <p:cBhvr>
                                        <p:cTn id="36" dur="10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7" dur="1000" decel="50000" fill="hold">
                                          <p:stCondLst>
                                            <p:cond delay="0"/>
                                          </p:stCondLst>
                                        </p:cTn>
                                        <p:tgtEl>
                                          <p:spTgt spid="44"/>
                                        </p:tgtEl>
                                        <p:attrNameLst>
                                          <p:attrName>ppt_x</p:attrName>
                                          <p:attrName>ppt_y</p:attrName>
                                        </p:attrNameLst>
                                      </p:cBhvr>
                                      <p:rCtr x="0" y="0"/>
                                    </p:animMotion>
                                    <p:animEffect transition="in" filter="fade">
                                      <p:cBhvr>
                                        <p:cTn id="38" dur="1000"/>
                                        <p:tgtEl>
                                          <p:spTgt spid="44"/>
                                        </p:tgtEl>
                                      </p:cBhvr>
                                    </p:animEffect>
                                  </p:childTnLst>
                                </p:cTn>
                              </p:par>
                              <p:par>
                                <p:cTn id="39" presetID="52"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Scale>
                                      <p:cBhvr>
                                        <p:cTn id="41" dur="1000" decel="50000" fill="hold">
                                          <p:stCondLst>
                                            <p:cond delay="0"/>
                                          </p:stCondLst>
                                        </p:cTn>
                                        <p:tgtEl>
                                          <p:spTgt spid="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2" dur="1000" decel="50000" fill="hold">
                                          <p:stCondLst>
                                            <p:cond delay="0"/>
                                          </p:stCondLst>
                                        </p:cTn>
                                        <p:tgtEl>
                                          <p:spTgt spid="50"/>
                                        </p:tgtEl>
                                        <p:attrNameLst>
                                          <p:attrName>ppt_x</p:attrName>
                                          <p:attrName>ppt_y</p:attrName>
                                        </p:attrNameLst>
                                      </p:cBhvr>
                                      <p:rCtr x="0" y="0"/>
                                    </p:animMotion>
                                    <p:animEffect transition="in" filter="fade">
                                      <p:cBhvr>
                                        <p:cTn id="43" dur="1000"/>
                                        <p:tgtEl>
                                          <p:spTgt spid="50"/>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Scale>
                                      <p:cBhvr>
                                        <p:cTn id="46"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7" dur="1000" decel="50000" fill="hold">
                                          <p:stCondLst>
                                            <p:cond delay="0"/>
                                          </p:stCondLst>
                                        </p:cTn>
                                        <p:tgtEl>
                                          <p:spTgt spid="43"/>
                                        </p:tgtEl>
                                        <p:attrNameLst>
                                          <p:attrName>ppt_x</p:attrName>
                                          <p:attrName>ppt_y</p:attrName>
                                        </p:attrNameLst>
                                      </p:cBhvr>
                                      <p:rCtr x="0" y="0"/>
                                    </p:animMotion>
                                    <p:animEffect transition="in" filter="fade">
                                      <p:cBhvr>
                                        <p:cTn id="48" dur="1000"/>
                                        <p:tgtEl>
                                          <p:spTgt spid="43"/>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Scale>
                                      <p:cBhvr>
                                        <p:cTn id="51"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2" dur="1000" decel="50000" fill="hold">
                                          <p:stCondLst>
                                            <p:cond delay="0"/>
                                          </p:stCondLst>
                                        </p:cTn>
                                        <p:tgtEl>
                                          <p:spTgt spid="49"/>
                                        </p:tgtEl>
                                        <p:attrNameLst>
                                          <p:attrName>ppt_x</p:attrName>
                                          <p:attrName>ppt_y</p:attrName>
                                        </p:attrNameLst>
                                      </p:cBhvr>
                                      <p:rCtr x="0" y="0"/>
                                    </p:animMotion>
                                    <p:animEffect transition="in" filter="fade">
                                      <p:cBhvr>
                                        <p:cTn id="53" dur="1000"/>
                                        <p:tgtEl>
                                          <p:spTgt spid="49"/>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right)">
                                      <p:cBhvr>
                                        <p:cTn id="63" dur="500"/>
                                        <p:tgtEl>
                                          <p:spTgt spid="48"/>
                                        </p:tgtEl>
                                      </p:cBhvr>
                                    </p:animEffect>
                                  </p:childTnLst>
                                </p:cTn>
                              </p:par>
                            </p:childTnLst>
                          </p:cTn>
                        </p:par>
                        <p:par>
                          <p:cTn id="64" fill="hold">
                            <p:stCondLst>
                              <p:cond delay="2000"/>
                            </p:stCondLst>
                            <p:childTnLst>
                              <p:par>
                                <p:cTn id="65" presetID="42" presetClass="entr" presetSubtype="0"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1" grpId="0" animBg="1"/>
      <p:bldP spid="42" grpId="0" animBg="1" autoUpdateAnimBg="0"/>
      <p:bldP spid="43" grpId="0" animBg="1" autoUpdateAnimBg="0"/>
      <p:bldP spid="44" grpId="0" animBg="1" autoUpdateAnimBg="0"/>
      <p:bldP spid="45" grpId="0" autoUpdateAnimBg="0"/>
      <p:bldP spid="46" grpId="0" autoUpdateAnimBg="0"/>
      <p:bldP spid="47" grpId="0" autoUpdateAnimBg="0"/>
      <p:bldP spid="48" grpId="0" autoUpdateAnimBg="0"/>
      <p:bldP spid="49" grpId="0" autoUpdateAnimBg="0"/>
      <p:bldP spid="50"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p:cNvSpPr/>
          <p:nvPr/>
        </p:nvSpPr>
        <p:spPr>
          <a:xfrm>
            <a:off x="2657587" y="3405089"/>
            <a:ext cx="1400312" cy="1398909"/>
          </a:xfrm>
          <a:prstGeom prst="ellipse">
            <a:avLst/>
          </a:prstGeom>
          <a:noFill/>
          <a:ln w="127000" cap="flat" cmpd="thinThick" algn="ctr">
            <a:solidFill>
              <a:srgbClr val="FF9900"/>
            </a:solidFill>
            <a:prstDash val="solid"/>
            <a:miter lim="800000"/>
          </a:ln>
          <a:effectLst/>
        </p:spPr>
        <p:txBody>
          <a:bodyPr lIns="0" tIns="0" rIns="0" bIns="0" anchor="ctr"/>
          <a:lstStyle/>
          <a:p>
            <a:pPr algn="ctr">
              <a:defRPr/>
            </a:pPr>
            <a:r>
              <a:rPr lang="zh-CN" altLang="en-US" sz="1800" b="0" kern="0" dirty="0">
                <a:latin typeface="微软雅黑" panose="020B0503020204020204" pitchFamily="34" charset="-122"/>
                <a:ea typeface="微软雅黑" panose="020B0503020204020204" pitchFamily="34" charset="-122"/>
              </a:rPr>
              <a:t>输入标题</a:t>
            </a:r>
          </a:p>
        </p:txBody>
      </p:sp>
      <p:sp>
        <p:nvSpPr>
          <p:cNvPr id="29" name="KSO_GT2.1.1"/>
          <p:cNvSpPr txBox="1"/>
          <p:nvPr/>
        </p:nvSpPr>
        <p:spPr>
          <a:xfrm>
            <a:off x="5824185" y="3249408"/>
            <a:ext cx="2852271" cy="1174287"/>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anose="020B0503020204020204" pitchFamily="34" charset="-122"/>
                <a:ea typeface="微软雅黑" panose="020B0503020204020204" pitchFamily="34" charset="-122"/>
              </a:rPr>
              <a:t>请在此处输入您的文本请在此处输入您的文本请在此处输入您的文本请在此处输入您的文本</a:t>
            </a:r>
          </a:p>
        </p:txBody>
      </p:sp>
      <p:sp>
        <p:nvSpPr>
          <p:cNvPr id="30" name="椭圆 29"/>
          <p:cNvSpPr/>
          <p:nvPr/>
        </p:nvSpPr>
        <p:spPr>
          <a:xfrm>
            <a:off x="1165782" y="2021689"/>
            <a:ext cx="2110548" cy="2110770"/>
          </a:xfrm>
          <a:prstGeom prst="ellipse">
            <a:avLst/>
          </a:prstGeom>
          <a:noFill/>
          <a:ln w="127000" cap="flat" cmpd="thinThick" algn="ctr">
            <a:solidFill>
              <a:schemeClr val="bg2"/>
            </a:solidFill>
            <a:prstDash val="solid"/>
            <a:miter lim="800000"/>
          </a:ln>
          <a:effectLst/>
        </p:spPr>
        <p:txBody>
          <a:bodyPr lIns="0" tIns="0" rIns="0" bIns="0" anchor="ctr"/>
          <a:lstStyle/>
          <a:p>
            <a:pPr algn="ctr">
              <a:defRPr/>
            </a:pPr>
            <a:r>
              <a:rPr lang="zh-CN" altLang="en-US" sz="2800" b="0" kern="0" dirty="0">
                <a:latin typeface="微软雅黑" panose="020B0503020204020204" pitchFamily="34" charset="-122"/>
                <a:ea typeface="微软雅黑" panose="020B0503020204020204" pitchFamily="34" charset="-122"/>
              </a:rPr>
              <a:t>输入标题</a:t>
            </a:r>
          </a:p>
        </p:txBody>
      </p:sp>
      <p:cxnSp>
        <p:nvCxnSpPr>
          <p:cNvPr id="31" name="肘形连接符 27"/>
          <p:cNvCxnSpPr>
            <a:cxnSpLocks noChangeShapeType="1"/>
          </p:cNvCxnSpPr>
          <p:nvPr/>
        </p:nvCxnSpPr>
        <p:spPr bwMode="auto">
          <a:xfrm flipV="1">
            <a:off x="3335257" y="2524181"/>
            <a:ext cx="1725967" cy="549017"/>
          </a:xfrm>
          <a:prstGeom prst="bentConnector3">
            <a:avLst>
              <a:gd name="adj1" fmla="val 29667"/>
            </a:avLst>
          </a:prstGeom>
          <a:noFill/>
          <a:ln w="38100" algn="ctr">
            <a:solidFill>
              <a:schemeClr val="bg2"/>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2" name="KSO_GT1.1.1"/>
          <p:cNvSpPr txBox="1"/>
          <p:nvPr/>
        </p:nvSpPr>
        <p:spPr>
          <a:xfrm>
            <a:off x="5081383" y="1886753"/>
            <a:ext cx="2802985" cy="1334997"/>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anose="020B0503020204020204" pitchFamily="34" charset="-122"/>
                <a:ea typeface="微软雅黑" panose="020B0503020204020204" pitchFamily="34" charset="-122"/>
              </a:rPr>
              <a:t>请在此处输入您的文本请在此处输入您的文本请在此处输入您的文本请在此处输入您的文本</a:t>
            </a:r>
          </a:p>
        </p:txBody>
      </p:sp>
      <p:cxnSp>
        <p:nvCxnSpPr>
          <p:cNvPr id="33" name="肘形连接符 8"/>
          <p:cNvCxnSpPr>
            <a:cxnSpLocks noChangeShapeType="1"/>
          </p:cNvCxnSpPr>
          <p:nvPr/>
        </p:nvCxnSpPr>
        <p:spPr bwMode="auto">
          <a:xfrm flipV="1">
            <a:off x="4078060" y="3799018"/>
            <a:ext cx="1725966" cy="549017"/>
          </a:xfrm>
          <a:prstGeom prst="bentConnector3">
            <a:avLst>
              <a:gd name="adj1" fmla="val 29667"/>
            </a:avLst>
          </a:prstGeom>
          <a:noFill/>
          <a:ln w="38100" algn="ctr">
            <a:solidFill>
              <a:srgbClr val="FF990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4" name="椭圆 33"/>
          <p:cNvSpPr/>
          <p:nvPr/>
        </p:nvSpPr>
        <p:spPr>
          <a:xfrm>
            <a:off x="1052577" y="894188"/>
            <a:ext cx="1400314" cy="1398909"/>
          </a:xfrm>
          <a:prstGeom prst="ellipse">
            <a:avLst/>
          </a:prstGeom>
          <a:noFill/>
          <a:ln w="127000" cap="flat" cmpd="thinThick" algn="ctr">
            <a:solidFill>
              <a:srgbClr val="7030A0"/>
            </a:solidFill>
            <a:prstDash val="solid"/>
            <a:miter lim="800000"/>
          </a:ln>
          <a:effectLst/>
        </p:spPr>
        <p:txBody>
          <a:bodyPr lIns="0" tIns="0" rIns="0" bIns="0" anchor="ctr"/>
          <a:lstStyle/>
          <a:p>
            <a:pPr algn="ctr">
              <a:defRPr/>
            </a:pPr>
            <a:r>
              <a:rPr lang="zh-CN" altLang="en-US" sz="1800" b="0" kern="0" dirty="0">
                <a:latin typeface="微软雅黑" panose="020B0503020204020204" pitchFamily="34" charset="-122"/>
                <a:ea typeface="微软雅黑" panose="020B0503020204020204" pitchFamily="34" charset="-122"/>
              </a:rPr>
              <a:t>输入标题</a:t>
            </a:r>
          </a:p>
        </p:txBody>
      </p:sp>
      <p:sp>
        <p:nvSpPr>
          <p:cNvPr id="35" name="KSO_GT2.1.1"/>
          <p:cNvSpPr txBox="1"/>
          <p:nvPr/>
        </p:nvSpPr>
        <p:spPr>
          <a:xfrm>
            <a:off x="4217624" y="771550"/>
            <a:ext cx="3090680" cy="955135"/>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anose="020B0503020204020204" pitchFamily="34" charset="-122"/>
                <a:ea typeface="微软雅黑" panose="020B0503020204020204" pitchFamily="34" charset="-122"/>
              </a:rPr>
              <a:t>请在此处输入您的文本请在此处输入您的文本请在此处输入您的文本请在此处输入您的文本</a:t>
            </a:r>
          </a:p>
        </p:txBody>
      </p:sp>
      <p:cxnSp>
        <p:nvCxnSpPr>
          <p:cNvPr id="36" name="肘形连接符 11"/>
          <p:cNvCxnSpPr>
            <a:cxnSpLocks noChangeShapeType="1"/>
          </p:cNvCxnSpPr>
          <p:nvPr/>
        </p:nvCxnSpPr>
        <p:spPr bwMode="auto">
          <a:xfrm flipV="1">
            <a:off x="2473048" y="1288117"/>
            <a:ext cx="1724416" cy="549017"/>
          </a:xfrm>
          <a:prstGeom prst="bentConnector3">
            <a:avLst>
              <a:gd name="adj1" fmla="val 29667"/>
            </a:avLst>
          </a:prstGeom>
          <a:noFill/>
          <a:ln w="38100" algn="ctr">
            <a:solidFill>
              <a:srgbClr val="7030A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12" name="燕尾形 11"/>
          <p:cNvSpPr/>
          <p:nvPr/>
        </p:nvSpPr>
        <p:spPr>
          <a:xfrm>
            <a:off x="5575444" y="246730"/>
            <a:ext cx="1696599" cy="324036"/>
          </a:xfrm>
          <a:prstGeom prst="chevron">
            <a:avLst>
              <a:gd name="adj" fmla="val 26719"/>
            </a:avLst>
          </a:pr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13"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4. </a:t>
            </a:r>
            <a:r>
              <a:rPr lang="zh-CN" altLang="en-US" sz="1600" b="0" dirty="0">
                <a:solidFill>
                  <a:schemeClr val="bg1"/>
                </a:solidFill>
                <a:latin typeface="Impact" panose="020B0806030902050204" pitchFamily="34" charset="0"/>
                <a:ea typeface="微软雅黑" panose="020B0503020204020204" pitchFamily="34" charset="-122"/>
              </a:rPr>
              <a:t>工作存在不足</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1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75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75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750"/>
                                        <p:tgtEl>
                                          <p:spTgt spid="2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750"/>
                                        <p:tgtEl>
                                          <p:spTgt spid="3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750"/>
                                        <p:tgtEl>
                                          <p:spTgt spid="35"/>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750"/>
                                        <p:tgtEl>
                                          <p:spTgt spid="31"/>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750"/>
                                        <p:tgtEl>
                                          <p:spTgt spid="32"/>
                                        </p:tgtEl>
                                      </p:cBhvr>
                                    </p:animEffect>
                                  </p:childTnLst>
                                </p:cTn>
                              </p:par>
                            </p:childTnLst>
                          </p:cTn>
                        </p:par>
                        <p:par>
                          <p:cTn id="30" fill="hold">
                            <p:stCondLst>
                              <p:cond delay="5000"/>
                            </p:stCondLst>
                            <p:childTnLst>
                              <p:par>
                                <p:cTn id="31" presetID="22" presetClass="entr" presetSubtype="8"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750"/>
                                        <p:tgtEl>
                                          <p:spTgt spid="33"/>
                                        </p:tgtEl>
                                      </p:cBhvr>
                                    </p:animEffect>
                                  </p:childTnLst>
                                </p:cTn>
                              </p:par>
                            </p:childTnLst>
                          </p:cTn>
                        </p:par>
                        <p:par>
                          <p:cTn id="34" fill="hold">
                            <p:stCondLst>
                              <p:cond delay="6000"/>
                            </p:stCondLst>
                            <p:childTnLst>
                              <p:par>
                                <p:cTn id="35" presetID="22" presetClass="entr" presetSubtype="8"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2" grpId="0"/>
      <p:bldP spid="34"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5575444" y="246730"/>
            <a:ext cx="1696599" cy="324036"/>
          </a:xfrm>
          <a:prstGeom prst="chevron">
            <a:avLst>
              <a:gd name="adj" fmla="val 26719"/>
            </a:avLst>
          </a:pr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1"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4. </a:t>
            </a:r>
            <a:r>
              <a:rPr lang="zh-CN" altLang="en-US" sz="1600" b="0" dirty="0">
                <a:solidFill>
                  <a:schemeClr val="bg1"/>
                </a:solidFill>
                <a:latin typeface="Impact" panose="020B0806030902050204" pitchFamily="34" charset="0"/>
                <a:ea typeface="微软雅黑" panose="020B0503020204020204" pitchFamily="34" charset="-122"/>
              </a:rPr>
              <a:t>工作存在不足</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899592" y="2039002"/>
            <a:ext cx="1336468" cy="1590802"/>
            <a:chOff x="1043608" y="2205084"/>
            <a:chExt cx="1336468" cy="1590802"/>
          </a:xfrm>
        </p:grpSpPr>
        <p:sp>
          <p:nvSpPr>
            <p:cNvPr id="47" name="六边形 46"/>
            <p:cNvSpPr/>
            <p:nvPr/>
          </p:nvSpPr>
          <p:spPr>
            <a:xfrm>
              <a:off x="1043608" y="2643758"/>
              <a:ext cx="1336468" cy="1152128"/>
            </a:xfrm>
            <a:prstGeom prst="hexagon">
              <a:avLst/>
            </a:prstGeom>
            <a:blipFill>
              <a:blip r:embed="rId3"/>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flipV="1">
              <a:off x="1334598" y="2205084"/>
              <a:ext cx="754488" cy="366666"/>
              <a:chOff x="1619672" y="3219822"/>
              <a:chExt cx="754488" cy="366666"/>
            </a:xfrm>
          </p:grpSpPr>
          <p:cxnSp>
            <p:nvCxnSpPr>
              <p:cNvPr id="56" name="直接连接符 55"/>
              <p:cNvCxnSpPr/>
              <p:nvPr/>
            </p:nvCxnSpPr>
            <p:spPr>
              <a:xfrm>
                <a:off x="1619672" y="3219822"/>
                <a:ext cx="754488" cy="0"/>
              </a:xfrm>
              <a:prstGeom prst="line">
                <a:avLst/>
              </a:prstGeom>
              <a:ln w="101600" cmpd="thickThin">
                <a:solidFill>
                  <a:srgbClr val="FF9900"/>
                </a:solidFill>
              </a:ln>
            </p:spPr>
            <p:style>
              <a:lnRef idx="1">
                <a:schemeClr val="accent1"/>
              </a:lnRef>
              <a:fillRef idx="0">
                <a:schemeClr val="accent1"/>
              </a:fillRef>
              <a:effectRef idx="0">
                <a:schemeClr val="accent1"/>
              </a:effectRef>
              <a:fontRef idx="minor">
                <a:schemeClr val="tx1"/>
              </a:fontRef>
            </p:style>
          </p:cxnSp>
          <p:sp>
            <p:nvSpPr>
              <p:cNvPr id="57" name="下箭头 56"/>
              <p:cNvSpPr/>
              <p:nvPr/>
            </p:nvSpPr>
            <p:spPr>
              <a:xfrm>
                <a:off x="1950831" y="3269423"/>
                <a:ext cx="92170" cy="317065"/>
              </a:xfrm>
              <a:prstGeom prst="downArrow">
                <a:avLst>
                  <a:gd name="adj1" fmla="val 50000"/>
                  <a:gd name="adj2" fmla="val 85222"/>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8" name="组合 57"/>
          <p:cNvGrpSpPr/>
          <p:nvPr/>
        </p:nvGrpSpPr>
        <p:grpSpPr>
          <a:xfrm>
            <a:off x="2072458" y="1911137"/>
            <a:ext cx="1336468" cy="1581277"/>
            <a:chOff x="2122849" y="2077219"/>
            <a:chExt cx="1336468" cy="1581277"/>
          </a:xfrm>
        </p:grpSpPr>
        <p:sp>
          <p:nvSpPr>
            <p:cNvPr id="59" name="六边形 58"/>
            <p:cNvSpPr/>
            <p:nvPr/>
          </p:nvSpPr>
          <p:spPr>
            <a:xfrm>
              <a:off x="2122849" y="2077219"/>
              <a:ext cx="1336468" cy="1152128"/>
            </a:xfrm>
            <a:prstGeom prst="hexagon">
              <a:avLst/>
            </a:prstGeom>
            <a:blipFill>
              <a:blip r:embed="rId4"/>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2413839" y="3291830"/>
              <a:ext cx="754488" cy="366666"/>
              <a:chOff x="1619672" y="3219822"/>
              <a:chExt cx="754488" cy="366666"/>
            </a:xfrm>
          </p:grpSpPr>
          <p:cxnSp>
            <p:nvCxnSpPr>
              <p:cNvPr id="61" name="直接连接符 60"/>
              <p:cNvCxnSpPr/>
              <p:nvPr/>
            </p:nvCxnSpPr>
            <p:spPr>
              <a:xfrm>
                <a:off x="1619672" y="3219822"/>
                <a:ext cx="754488" cy="0"/>
              </a:xfrm>
              <a:prstGeom prst="line">
                <a:avLst/>
              </a:prstGeom>
              <a:ln w="101600" cmpd="thickThin">
                <a:solidFill>
                  <a:schemeClr val="bg2"/>
                </a:solidFill>
              </a:ln>
            </p:spPr>
            <p:style>
              <a:lnRef idx="1">
                <a:schemeClr val="accent1"/>
              </a:lnRef>
              <a:fillRef idx="0">
                <a:schemeClr val="accent1"/>
              </a:fillRef>
              <a:effectRef idx="0">
                <a:schemeClr val="accent1"/>
              </a:effectRef>
              <a:fontRef idx="minor">
                <a:schemeClr val="tx1"/>
              </a:fontRef>
            </p:style>
          </p:cxnSp>
          <p:sp>
            <p:nvSpPr>
              <p:cNvPr id="81" name="下箭头 80"/>
              <p:cNvSpPr/>
              <p:nvPr/>
            </p:nvSpPr>
            <p:spPr>
              <a:xfrm>
                <a:off x="1950831" y="3269423"/>
                <a:ext cx="92170" cy="317065"/>
              </a:xfrm>
              <a:prstGeom prst="downArrow">
                <a:avLst>
                  <a:gd name="adj1" fmla="val 50000"/>
                  <a:gd name="adj2" fmla="val 85222"/>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82" name="组合 81"/>
          <p:cNvGrpSpPr/>
          <p:nvPr/>
        </p:nvGrpSpPr>
        <p:grpSpPr>
          <a:xfrm>
            <a:off x="3245324" y="2058052"/>
            <a:ext cx="1336468" cy="1590802"/>
            <a:chOff x="3196258" y="2224134"/>
            <a:chExt cx="1336468" cy="1590802"/>
          </a:xfrm>
        </p:grpSpPr>
        <p:sp>
          <p:nvSpPr>
            <p:cNvPr id="83" name="六边形 82"/>
            <p:cNvSpPr/>
            <p:nvPr/>
          </p:nvSpPr>
          <p:spPr>
            <a:xfrm>
              <a:off x="3196258" y="2662808"/>
              <a:ext cx="1336468" cy="1152128"/>
            </a:xfrm>
            <a:prstGeom prst="hexagon">
              <a:avLst/>
            </a:prstGeom>
            <a:blipFill>
              <a:blip r:embed="rId5"/>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flipV="1">
              <a:off x="3487248" y="2224134"/>
              <a:ext cx="754488" cy="366666"/>
              <a:chOff x="1619672" y="3219822"/>
              <a:chExt cx="754488" cy="366666"/>
            </a:xfrm>
          </p:grpSpPr>
          <p:cxnSp>
            <p:nvCxnSpPr>
              <p:cNvPr id="85" name="直接连接符 84"/>
              <p:cNvCxnSpPr/>
              <p:nvPr/>
            </p:nvCxnSpPr>
            <p:spPr>
              <a:xfrm>
                <a:off x="1619672" y="3219822"/>
                <a:ext cx="754488" cy="0"/>
              </a:xfrm>
              <a:prstGeom prst="line">
                <a:avLst/>
              </a:prstGeom>
              <a:ln w="101600" cmpd="thickThin">
                <a:solidFill>
                  <a:srgbClr val="00B0F0"/>
                </a:solidFill>
              </a:ln>
            </p:spPr>
            <p:style>
              <a:lnRef idx="1">
                <a:schemeClr val="accent1"/>
              </a:lnRef>
              <a:fillRef idx="0">
                <a:schemeClr val="accent1"/>
              </a:fillRef>
              <a:effectRef idx="0">
                <a:schemeClr val="accent1"/>
              </a:effectRef>
              <a:fontRef idx="minor">
                <a:schemeClr val="tx1"/>
              </a:fontRef>
            </p:style>
          </p:cxnSp>
          <p:sp>
            <p:nvSpPr>
              <p:cNvPr id="86" name="下箭头 85"/>
              <p:cNvSpPr/>
              <p:nvPr/>
            </p:nvSpPr>
            <p:spPr>
              <a:xfrm>
                <a:off x="1950831" y="3269423"/>
                <a:ext cx="92170" cy="317065"/>
              </a:xfrm>
              <a:prstGeom prst="downArrow">
                <a:avLst>
                  <a:gd name="adj1" fmla="val 50000"/>
                  <a:gd name="adj2" fmla="val 85222"/>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87" name="组合 86"/>
          <p:cNvGrpSpPr/>
          <p:nvPr/>
        </p:nvGrpSpPr>
        <p:grpSpPr>
          <a:xfrm>
            <a:off x="4418190" y="1930187"/>
            <a:ext cx="1336468" cy="1581277"/>
            <a:chOff x="4275499" y="2096269"/>
            <a:chExt cx="1336468" cy="1581277"/>
          </a:xfrm>
        </p:grpSpPr>
        <p:sp>
          <p:nvSpPr>
            <p:cNvPr id="88" name="六边形 87"/>
            <p:cNvSpPr/>
            <p:nvPr/>
          </p:nvSpPr>
          <p:spPr>
            <a:xfrm>
              <a:off x="4275499" y="2096269"/>
              <a:ext cx="1336468" cy="1152128"/>
            </a:xfrm>
            <a:prstGeom prst="hexagon">
              <a:avLst/>
            </a:prstGeom>
            <a:blipFill>
              <a:blip r:embed="rId6"/>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9" name="组合 88"/>
            <p:cNvGrpSpPr/>
            <p:nvPr/>
          </p:nvGrpSpPr>
          <p:grpSpPr>
            <a:xfrm>
              <a:off x="4566489" y="3310880"/>
              <a:ext cx="754488" cy="366666"/>
              <a:chOff x="1619672" y="3219822"/>
              <a:chExt cx="754488" cy="366666"/>
            </a:xfrm>
          </p:grpSpPr>
          <p:cxnSp>
            <p:nvCxnSpPr>
              <p:cNvPr id="90" name="直接连接符 89"/>
              <p:cNvCxnSpPr/>
              <p:nvPr/>
            </p:nvCxnSpPr>
            <p:spPr>
              <a:xfrm>
                <a:off x="1619672" y="3219822"/>
                <a:ext cx="754488" cy="0"/>
              </a:xfrm>
              <a:prstGeom prst="line">
                <a:avLst/>
              </a:prstGeom>
              <a:ln w="101600" cmpd="thickThin">
                <a:solidFill>
                  <a:srgbClr val="7030A0"/>
                </a:solidFill>
              </a:ln>
            </p:spPr>
            <p:style>
              <a:lnRef idx="1">
                <a:schemeClr val="accent1"/>
              </a:lnRef>
              <a:fillRef idx="0">
                <a:schemeClr val="accent1"/>
              </a:fillRef>
              <a:effectRef idx="0">
                <a:schemeClr val="accent1"/>
              </a:effectRef>
              <a:fontRef idx="minor">
                <a:schemeClr val="tx1"/>
              </a:fontRef>
            </p:style>
          </p:cxnSp>
          <p:sp>
            <p:nvSpPr>
              <p:cNvPr id="91" name="下箭头 90"/>
              <p:cNvSpPr/>
              <p:nvPr/>
            </p:nvSpPr>
            <p:spPr>
              <a:xfrm>
                <a:off x="1950831" y="3269423"/>
                <a:ext cx="92170" cy="317065"/>
              </a:xfrm>
              <a:prstGeom prst="downArrow">
                <a:avLst>
                  <a:gd name="adj1" fmla="val 50000"/>
                  <a:gd name="adj2" fmla="val 8522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92" name="组合 91"/>
          <p:cNvGrpSpPr/>
          <p:nvPr/>
        </p:nvGrpSpPr>
        <p:grpSpPr>
          <a:xfrm>
            <a:off x="5591056" y="2086627"/>
            <a:ext cx="1336468" cy="1590802"/>
            <a:chOff x="5348908" y="2252709"/>
            <a:chExt cx="1336468" cy="1590802"/>
          </a:xfrm>
        </p:grpSpPr>
        <p:sp>
          <p:nvSpPr>
            <p:cNvPr id="93" name="六边形 92"/>
            <p:cNvSpPr/>
            <p:nvPr/>
          </p:nvSpPr>
          <p:spPr>
            <a:xfrm>
              <a:off x="5348908" y="2691383"/>
              <a:ext cx="1336468" cy="1152128"/>
            </a:xfrm>
            <a:prstGeom prst="hexagon">
              <a:avLst/>
            </a:prstGeom>
            <a:blipFill>
              <a:blip r:embed="rId7"/>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flipV="1">
              <a:off x="5639898" y="2252709"/>
              <a:ext cx="754488" cy="366666"/>
              <a:chOff x="1619672" y="3219822"/>
              <a:chExt cx="754488" cy="366666"/>
            </a:xfrm>
          </p:grpSpPr>
          <p:cxnSp>
            <p:nvCxnSpPr>
              <p:cNvPr id="95" name="直接连接符 94"/>
              <p:cNvCxnSpPr/>
              <p:nvPr/>
            </p:nvCxnSpPr>
            <p:spPr>
              <a:xfrm>
                <a:off x="1619672" y="3219822"/>
                <a:ext cx="754488" cy="0"/>
              </a:xfrm>
              <a:prstGeom prst="line">
                <a:avLst/>
              </a:prstGeom>
              <a:ln w="101600" cmpd="thickThin">
                <a:solidFill>
                  <a:srgbClr val="92D050"/>
                </a:solidFill>
              </a:ln>
            </p:spPr>
            <p:style>
              <a:lnRef idx="1">
                <a:schemeClr val="accent1"/>
              </a:lnRef>
              <a:fillRef idx="0">
                <a:schemeClr val="accent1"/>
              </a:fillRef>
              <a:effectRef idx="0">
                <a:schemeClr val="accent1"/>
              </a:effectRef>
              <a:fontRef idx="minor">
                <a:schemeClr val="tx1"/>
              </a:fontRef>
            </p:style>
          </p:cxnSp>
          <p:sp>
            <p:nvSpPr>
              <p:cNvPr id="96" name="下箭头 95"/>
              <p:cNvSpPr/>
              <p:nvPr/>
            </p:nvSpPr>
            <p:spPr>
              <a:xfrm>
                <a:off x="1950831" y="3269423"/>
                <a:ext cx="92170" cy="317065"/>
              </a:xfrm>
              <a:prstGeom prst="downArrow">
                <a:avLst>
                  <a:gd name="adj1" fmla="val 50000"/>
                  <a:gd name="adj2" fmla="val 85222"/>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97" name="组合 96"/>
          <p:cNvGrpSpPr/>
          <p:nvPr/>
        </p:nvGrpSpPr>
        <p:grpSpPr>
          <a:xfrm>
            <a:off x="6763924" y="1958762"/>
            <a:ext cx="1336468" cy="1581277"/>
            <a:chOff x="6428149" y="2124844"/>
            <a:chExt cx="1336468" cy="1581277"/>
          </a:xfrm>
        </p:grpSpPr>
        <p:sp>
          <p:nvSpPr>
            <p:cNvPr id="98" name="六边形 97"/>
            <p:cNvSpPr/>
            <p:nvPr/>
          </p:nvSpPr>
          <p:spPr>
            <a:xfrm>
              <a:off x="6428149" y="2124844"/>
              <a:ext cx="1336468" cy="1152128"/>
            </a:xfrm>
            <a:prstGeom prst="hexagon">
              <a:avLst/>
            </a:prstGeom>
            <a:blipFill>
              <a:blip r:embed="rId8"/>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9" name="组合 98"/>
            <p:cNvGrpSpPr/>
            <p:nvPr/>
          </p:nvGrpSpPr>
          <p:grpSpPr>
            <a:xfrm>
              <a:off x="6719139" y="3339455"/>
              <a:ext cx="754488" cy="366666"/>
              <a:chOff x="1619672" y="3219822"/>
              <a:chExt cx="754488" cy="366666"/>
            </a:xfrm>
          </p:grpSpPr>
          <p:cxnSp>
            <p:nvCxnSpPr>
              <p:cNvPr id="100" name="直接连接符 99"/>
              <p:cNvCxnSpPr/>
              <p:nvPr/>
            </p:nvCxnSpPr>
            <p:spPr>
              <a:xfrm>
                <a:off x="1619672" y="3219822"/>
                <a:ext cx="754488" cy="0"/>
              </a:xfrm>
              <a:prstGeom prst="line">
                <a:avLst/>
              </a:prstGeom>
              <a:ln w="1016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下箭头 100"/>
              <p:cNvSpPr/>
              <p:nvPr/>
            </p:nvSpPr>
            <p:spPr>
              <a:xfrm>
                <a:off x="1950831" y="3269423"/>
                <a:ext cx="92170" cy="317065"/>
              </a:xfrm>
              <a:prstGeom prst="downArrow">
                <a:avLst>
                  <a:gd name="adj1" fmla="val 50000"/>
                  <a:gd name="adj2" fmla="val 852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2" name="矩形 101"/>
          <p:cNvSpPr/>
          <p:nvPr/>
        </p:nvSpPr>
        <p:spPr>
          <a:xfrm>
            <a:off x="880633" y="1275606"/>
            <a:ext cx="1466556" cy="553998"/>
          </a:xfrm>
          <a:prstGeom prst="rect">
            <a:avLst/>
          </a:prstGeom>
        </p:spPr>
        <p:txBody>
          <a:bodyPr wrap="square">
            <a:spAutoFit/>
          </a:bodyPr>
          <a:lstStyle/>
          <a:p>
            <a:pPr algn="just">
              <a:lnSpc>
                <a:spcPts val="1200"/>
              </a:lnSpc>
            </a:pPr>
            <a:r>
              <a:rPr lang="zh-CN" altLang="en-US" sz="1000" b="0" dirty="0">
                <a:latin typeface="微软雅黑" panose="020B0503020204020204" pitchFamily="34" charset="-122"/>
                <a:ea typeface="微软雅黑" panose="020B0503020204020204" pitchFamily="34" charset="-122"/>
              </a:rPr>
              <a:t>随着计算机技术的发展及印刷技术的进步，平面设计在视觉感观领域。</a:t>
            </a:r>
          </a:p>
        </p:txBody>
      </p:sp>
      <p:sp>
        <p:nvSpPr>
          <p:cNvPr id="103" name="矩形 102"/>
          <p:cNvSpPr/>
          <p:nvPr/>
        </p:nvSpPr>
        <p:spPr>
          <a:xfrm>
            <a:off x="3226365" y="1275606"/>
            <a:ext cx="1466556" cy="553998"/>
          </a:xfrm>
          <a:prstGeom prst="rect">
            <a:avLst/>
          </a:prstGeom>
        </p:spPr>
        <p:txBody>
          <a:bodyPr wrap="square">
            <a:spAutoFit/>
          </a:bodyPr>
          <a:lstStyle/>
          <a:p>
            <a:pPr algn="just">
              <a:lnSpc>
                <a:spcPts val="1200"/>
              </a:lnSpc>
            </a:pPr>
            <a:r>
              <a:rPr lang="zh-CN" altLang="en-US" sz="1000" b="0" dirty="0">
                <a:latin typeface="微软雅黑" panose="020B0503020204020204" pitchFamily="34" charset="-122"/>
                <a:ea typeface="微软雅黑" panose="020B0503020204020204" pitchFamily="34" charset="-122"/>
              </a:rPr>
              <a:t>随着计算机技术的发展及印刷技术的进步，平面设计在视觉感观领域。</a:t>
            </a:r>
          </a:p>
        </p:txBody>
      </p:sp>
      <p:sp>
        <p:nvSpPr>
          <p:cNvPr id="104" name="矩形 103"/>
          <p:cNvSpPr/>
          <p:nvPr/>
        </p:nvSpPr>
        <p:spPr>
          <a:xfrm>
            <a:off x="5526012" y="1275606"/>
            <a:ext cx="1466556" cy="553998"/>
          </a:xfrm>
          <a:prstGeom prst="rect">
            <a:avLst/>
          </a:prstGeom>
        </p:spPr>
        <p:txBody>
          <a:bodyPr wrap="square">
            <a:spAutoFit/>
          </a:bodyPr>
          <a:lstStyle/>
          <a:p>
            <a:pPr algn="just">
              <a:lnSpc>
                <a:spcPts val="1200"/>
              </a:lnSpc>
            </a:pPr>
            <a:r>
              <a:rPr lang="zh-CN" altLang="en-US" sz="1000" b="0" dirty="0">
                <a:latin typeface="微软雅黑" panose="020B0503020204020204" pitchFamily="34" charset="-122"/>
                <a:ea typeface="微软雅黑" panose="020B0503020204020204" pitchFamily="34" charset="-122"/>
              </a:rPr>
              <a:t>随着计算机技术的发展及印刷技术的进步，平面设计在视觉感观领域。</a:t>
            </a:r>
          </a:p>
        </p:txBody>
      </p:sp>
      <p:sp>
        <p:nvSpPr>
          <p:cNvPr id="105" name="矩形 104"/>
          <p:cNvSpPr/>
          <p:nvPr/>
        </p:nvSpPr>
        <p:spPr>
          <a:xfrm>
            <a:off x="2053499" y="3773820"/>
            <a:ext cx="1466556" cy="553998"/>
          </a:xfrm>
          <a:prstGeom prst="rect">
            <a:avLst/>
          </a:prstGeom>
        </p:spPr>
        <p:txBody>
          <a:bodyPr wrap="square">
            <a:spAutoFit/>
          </a:bodyPr>
          <a:lstStyle/>
          <a:p>
            <a:pPr algn="just">
              <a:lnSpc>
                <a:spcPts val="1200"/>
              </a:lnSpc>
            </a:pPr>
            <a:r>
              <a:rPr lang="zh-CN" altLang="en-US" sz="1000" b="0" dirty="0">
                <a:latin typeface="微软雅黑" panose="020B0503020204020204" pitchFamily="34" charset="-122"/>
                <a:ea typeface="微软雅黑" panose="020B0503020204020204" pitchFamily="34" charset="-122"/>
              </a:rPr>
              <a:t>随着计算机技术的发展及印刷技术的进步，平面设计在视觉感观领域。</a:t>
            </a:r>
          </a:p>
        </p:txBody>
      </p:sp>
      <p:sp>
        <p:nvSpPr>
          <p:cNvPr id="106" name="矩形 105"/>
          <p:cNvSpPr/>
          <p:nvPr/>
        </p:nvSpPr>
        <p:spPr>
          <a:xfrm>
            <a:off x="4399231" y="3773820"/>
            <a:ext cx="1466556" cy="553998"/>
          </a:xfrm>
          <a:prstGeom prst="rect">
            <a:avLst/>
          </a:prstGeom>
        </p:spPr>
        <p:txBody>
          <a:bodyPr wrap="square">
            <a:spAutoFit/>
          </a:bodyPr>
          <a:lstStyle/>
          <a:p>
            <a:pPr algn="just">
              <a:lnSpc>
                <a:spcPts val="1200"/>
              </a:lnSpc>
            </a:pPr>
            <a:r>
              <a:rPr lang="zh-CN" altLang="en-US" sz="1000" b="0" dirty="0">
                <a:latin typeface="微软雅黑" panose="020B0503020204020204" pitchFamily="34" charset="-122"/>
                <a:ea typeface="微软雅黑" panose="020B0503020204020204" pitchFamily="34" charset="-122"/>
              </a:rPr>
              <a:t>随着计算机技术的发展及印刷技术的进步，平面设计在视觉感观领域。</a:t>
            </a:r>
          </a:p>
        </p:txBody>
      </p:sp>
      <p:sp>
        <p:nvSpPr>
          <p:cNvPr id="107" name="矩形 106"/>
          <p:cNvSpPr/>
          <p:nvPr/>
        </p:nvSpPr>
        <p:spPr>
          <a:xfrm>
            <a:off x="6698880" y="3773820"/>
            <a:ext cx="1466556" cy="553998"/>
          </a:xfrm>
          <a:prstGeom prst="rect">
            <a:avLst/>
          </a:prstGeom>
        </p:spPr>
        <p:txBody>
          <a:bodyPr wrap="square">
            <a:spAutoFit/>
          </a:bodyPr>
          <a:lstStyle/>
          <a:p>
            <a:pPr algn="just">
              <a:lnSpc>
                <a:spcPts val="1200"/>
              </a:lnSpc>
            </a:pPr>
            <a:r>
              <a:rPr lang="zh-CN" altLang="en-US" sz="1000" b="0" dirty="0">
                <a:latin typeface="微软雅黑" panose="020B0503020204020204" pitchFamily="34" charset="-122"/>
                <a:ea typeface="微软雅黑" panose="020B0503020204020204" pitchFamily="34" charset="-122"/>
              </a:rPr>
              <a:t>随着计算机技术的发展及印刷技术的进步，平面设计在视觉感观领域。</a:t>
            </a:r>
          </a:p>
        </p:txBody>
      </p:sp>
    </p:spTree>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400" fill="hold"/>
                                            <p:tgtEl>
                                              <p:spTgt spid="46"/>
                                            </p:tgtEl>
                                            <p:attrNameLst>
                                              <p:attrName>ppt_x</p:attrName>
                                            </p:attrNameLst>
                                          </p:cBhvr>
                                          <p:tavLst>
                                            <p:tav tm="0">
                                              <p:val>
                                                <p:strVal val="#ppt_x"/>
                                              </p:val>
                                            </p:tav>
                                            <p:tav tm="100000">
                                              <p:val>
                                                <p:strVal val="#ppt_x"/>
                                              </p:val>
                                            </p:tav>
                                          </p:tavLst>
                                        </p:anim>
                                        <p:anim calcmode="lin" valueType="num">
                                          <p:cBhvr additive="base">
                                            <p:cTn id="8" dur="4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decel="4000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400" fill="hold"/>
                                            <p:tgtEl>
                                              <p:spTgt spid="82"/>
                                            </p:tgtEl>
                                            <p:attrNameLst>
                                              <p:attrName>ppt_x</p:attrName>
                                            </p:attrNameLst>
                                          </p:cBhvr>
                                          <p:tavLst>
                                            <p:tav tm="0">
                                              <p:val>
                                                <p:strVal val="#ppt_x"/>
                                              </p:val>
                                            </p:tav>
                                            <p:tav tm="100000">
                                              <p:val>
                                                <p:strVal val="#ppt_x"/>
                                              </p:val>
                                            </p:tav>
                                          </p:tavLst>
                                        </p:anim>
                                        <p:anim calcmode="lin" valueType="num">
                                          <p:cBhvr additive="base">
                                            <p:cTn id="12" dur="4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decel="4000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anim calcmode="lin" valueType="num">
                                          <p:cBhvr additive="base">
                                            <p:cTn id="15" dur="400" fill="hold"/>
                                            <p:tgtEl>
                                              <p:spTgt spid="92"/>
                                            </p:tgtEl>
                                            <p:attrNameLst>
                                              <p:attrName>ppt_x</p:attrName>
                                            </p:attrNameLst>
                                          </p:cBhvr>
                                          <p:tavLst>
                                            <p:tav tm="0">
                                              <p:val>
                                                <p:strVal val="#ppt_x"/>
                                              </p:val>
                                            </p:tav>
                                            <p:tav tm="100000">
                                              <p:val>
                                                <p:strVal val="#ppt_x"/>
                                              </p:val>
                                            </p:tav>
                                          </p:tavLst>
                                        </p:anim>
                                        <p:anim calcmode="lin" valueType="num">
                                          <p:cBhvr additive="base">
                                            <p:cTn id="16" dur="400" fill="hold"/>
                                            <p:tgtEl>
                                              <p:spTgt spid="92"/>
                                            </p:tgtEl>
                                            <p:attrNameLst>
                                              <p:attrName>ppt_y</p:attrName>
                                            </p:attrNameLst>
                                          </p:cBhvr>
                                          <p:tavLst>
                                            <p:tav tm="0">
                                              <p:val>
                                                <p:strVal val="1+#ppt_h/2"/>
                                              </p:val>
                                            </p:tav>
                                            <p:tav tm="100000">
                                              <p:val>
                                                <p:strVal val="#ppt_y"/>
                                              </p:val>
                                            </p:tav>
                                          </p:tavLst>
                                        </p:anim>
                                      </p:childTnLst>
                                    </p:cTn>
                                  </p:par>
                                  <p:par>
                                    <p:cTn id="17" presetID="2" presetClass="entr" presetSubtype="1" decel="4000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400" fill="hold"/>
                                            <p:tgtEl>
                                              <p:spTgt spid="58"/>
                                            </p:tgtEl>
                                            <p:attrNameLst>
                                              <p:attrName>ppt_x</p:attrName>
                                            </p:attrNameLst>
                                          </p:cBhvr>
                                          <p:tavLst>
                                            <p:tav tm="0">
                                              <p:val>
                                                <p:strVal val="#ppt_x"/>
                                              </p:val>
                                            </p:tav>
                                            <p:tav tm="100000">
                                              <p:val>
                                                <p:strVal val="#ppt_x"/>
                                              </p:val>
                                            </p:tav>
                                          </p:tavLst>
                                        </p:anim>
                                        <p:anim calcmode="lin" valueType="num">
                                          <p:cBhvr additive="base">
                                            <p:cTn id="20" dur="400" fill="hold"/>
                                            <p:tgtEl>
                                              <p:spTgt spid="58"/>
                                            </p:tgtEl>
                                            <p:attrNameLst>
                                              <p:attrName>ppt_y</p:attrName>
                                            </p:attrNameLst>
                                          </p:cBhvr>
                                          <p:tavLst>
                                            <p:tav tm="0">
                                              <p:val>
                                                <p:strVal val="0-#ppt_h/2"/>
                                              </p:val>
                                            </p:tav>
                                            <p:tav tm="100000">
                                              <p:val>
                                                <p:strVal val="#ppt_y"/>
                                              </p:val>
                                            </p:tav>
                                          </p:tavLst>
                                        </p:anim>
                                      </p:childTnLst>
                                    </p:cTn>
                                  </p:par>
                                  <p:par>
                                    <p:cTn id="21" presetID="2" presetClass="entr" presetSubtype="1" decel="40000" fill="hold" nodeType="withEffect">
                                      <p:stCondLst>
                                        <p:cond delay="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400" fill="hold"/>
                                            <p:tgtEl>
                                              <p:spTgt spid="87"/>
                                            </p:tgtEl>
                                            <p:attrNameLst>
                                              <p:attrName>ppt_x</p:attrName>
                                            </p:attrNameLst>
                                          </p:cBhvr>
                                          <p:tavLst>
                                            <p:tav tm="0">
                                              <p:val>
                                                <p:strVal val="#ppt_x"/>
                                              </p:val>
                                            </p:tav>
                                            <p:tav tm="100000">
                                              <p:val>
                                                <p:strVal val="#ppt_x"/>
                                              </p:val>
                                            </p:tav>
                                          </p:tavLst>
                                        </p:anim>
                                        <p:anim calcmode="lin" valueType="num">
                                          <p:cBhvr additive="base">
                                            <p:cTn id="24" dur="400" fill="hold"/>
                                            <p:tgtEl>
                                              <p:spTgt spid="87"/>
                                            </p:tgtEl>
                                            <p:attrNameLst>
                                              <p:attrName>ppt_y</p:attrName>
                                            </p:attrNameLst>
                                          </p:cBhvr>
                                          <p:tavLst>
                                            <p:tav tm="0">
                                              <p:val>
                                                <p:strVal val="0-#ppt_h/2"/>
                                              </p:val>
                                            </p:tav>
                                            <p:tav tm="100000">
                                              <p:val>
                                                <p:strVal val="#ppt_y"/>
                                              </p:val>
                                            </p:tav>
                                          </p:tavLst>
                                        </p:anim>
                                      </p:childTnLst>
                                    </p:cTn>
                                  </p:par>
                                  <p:par>
                                    <p:cTn id="25" presetID="2" presetClass="entr" presetSubtype="1" decel="4000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additive="base">
                                            <p:cTn id="27" dur="400" fill="hold"/>
                                            <p:tgtEl>
                                              <p:spTgt spid="97"/>
                                            </p:tgtEl>
                                            <p:attrNameLst>
                                              <p:attrName>ppt_x</p:attrName>
                                            </p:attrNameLst>
                                          </p:cBhvr>
                                          <p:tavLst>
                                            <p:tav tm="0">
                                              <p:val>
                                                <p:strVal val="#ppt_x"/>
                                              </p:val>
                                            </p:tav>
                                            <p:tav tm="100000">
                                              <p:val>
                                                <p:strVal val="#ppt_x"/>
                                              </p:val>
                                            </p:tav>
                                          </p:tavLst>
                                        </p:anim>
                                        <p:anim calcmode="lin" valueType="num">
                                          <p:cBhvr additive="base">
                                            <p:cTn id="28" dur="400" fill="hold"/>
                                            <p:tgtEl>
                                              <p:spTgt spid="97"/>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14:presetBounceEnd="56000">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14:bounceEnd="56000">
                                          <p:cBhvr additive="base">
                                            <p:cTn id="32" dur="300" fill="hold"/>
                                            <p:tgtEl>
                                              <p:spTgt spid="102"/>
                                            </p:tgtEl>
                                            <p:attrNameLst>
                                              <p:attrName>ppt_x</p:attrName>
                                            </p:attrNameLst>
                                          </p:cBhvr>
                                          <p:tavLst>
                                            <p:tav tm="0">
                                              <p:val>
                                                <p:strVal val="0-#ppt_w/2"/>
                                              </p:val>
                                            </p:tav>
                                            <p:tav tm="100000">
                                              <p:val>
                                                <p:strVal val="#ppt_x"/>
                                              </p:val>
                                            </p:tav>
                                          </p:tavLst>
                                        </p:anim>
                                        <p:anim calcmode="lin" valueType="num" p14:bounceEnd="56000">
                                          <p:cBhvr additive="base">
                                            <p:cTn id="33" dur="300" fill="hold"/>
                                            <p:tgtEl>
                                              <p:spTgt spid="102"/>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grpId="0" nodeType="afterEffect" p14:presetBounceEnd="56000">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14:bounceEnd="56000">
                                          <p:cBhvr additive="base">
                                            <p:cTn id="37" dur="300" fill="hold"/>
                                            <p:tgtEl>
                                              <p:spTgt spid="103"/>
                                            </p:tgtEl>
                                            <p:attrNameLst>
                                              <p:attrName>ppt_x</p:attrName>
                                            </p:attrNameLst>
                                          </p:cBhvr>
                                          <p:tavLst>
                                            <p:tav tm="0">
                                              <p:val>
                                                <p:strVal val="0-#ppt_w/2"/>
                                              </p:val>
                                            </p:tav>
                                            <p:tav tm="100000">
                                              <p:val>
                                                <p:strVal val="#ppt_x"/>
                                              </p:val>
                                            </p:tav>
                                          </p:tavLst>
                                        </p:anim>
                                        <p:anim calcmode="lin" valueType="num" p14:bounceEnd="56000">
                                          <p:cBhvr additive="base">
                                            <p:cTn id="38" dur="300" fill="hold"/>
                                            <p:tgtEl>
                                              <p:spTgt spid="103"/>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grpId="0" nodeType="afterEffect" p14:presetBounceEnd="56000">
                                      <p:stCondLst>
                                        <p:cond delay="0"/>
                                      </p:stCondLst>
                                      <p:childTnLst>
                                        <p:set>
                                          <p:cBhvr>
                                            <p:cTn id="41" dur="1" fill="hold">
                                              <p:stCondLst>
                                                <p:cond delay="0"/>
                                              </p:stCondLst>
                                            </p:cTn>
                                            <p:tgtEl>
                                              <p:spTgt spid="104"/>
                                            </p:tgtEl>
                                            <p:attrNameLst>
                                              <p:attrName>style.visibility</p:attrName>
                                            </p:attrNameLst>
                                          </p:cBhvr>
                                          <p:to>
                                            <p:strVal val="visible"/>
                                          </p:to>
                                        </p:set>
                                        <p:anim calcmode="lin" valueType="num" p14:bounceEnd="56000">
                                          <p:cBhvr additive="base">
                                            <p:cTn id="42" dur="300" fill="hold"/>
                                            <p:tgtEl>
                                              <p:spTgt spid="104"/>
                                            </p:tgtEl>
                                            <p:attrNameLst>
                                              <p:attrName>ppt_x</p:attrName>
                                            </p:attrNameLst>
                                          </p:cBhvr>
                                          <p:tavLst>
                                            <p:tav tm="0">
                                              <p:val>
                                                <p:strVal val="0-#ppt_w/2"/>
                                              </p:val>
                                            </p:tav>
                                            <p:tav tm="100000">
                                              <p:val>
                                                <p:strVal val="#ppt_x"/>
                                              </p:val>
                                            </p:tav>
                                          </p:tavLst>
                                        </p:anim>
                                        <p:anim calcmode="lin" valueType="num" p14:bounceEnd="56000">
                                          <p:cBhvr additive="base">
                                            <p:cTn id="43" dur="300" fill="hold"/>
                                            <p:tgtEl>
                                              <p:spTgt spid="104"/>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14:presetBounceEnd="56000">
                                      <p:stCondLst>
                                        <p:cond delay="0"/>
                                      </p:stCondLst>
                                      <p:childTnLst>
                                        <p:set>
                                          <p:cBhvr>
                                            <p:cTn id="46" dur="1" fill="hold">
                                              <p:stCondLst>
                                                <p:cond delay="0"/>
                                              </p:stCondLst>
                                            </p:cTn>
                                            <p:tgtEl>
                                              <p:spTgt spid="105"/>
                                            </p:tgtEl>
                                            <p:attrNameLst>
                                              <p:attrName>style.visibility</p:attrName>
                                            </p:attrNameLst>
                                          </p:cBhvr>
                                          <p:to>
                                            <p:strVal val="visible"/>
                                          </p:to>
                                        </p:set>
                                        <p:anim calcmode="lin" valueType="num" p14:bounceEnd="56000">
                                          <p:cBhvr additive="base">
                                            <p:cTn id="47" dur="300" fill="hold"/>
                                            <p:tgtEl>
                                              <p:spTgt spid="105"/>
                                            </p:tgtEl>
                                            <p:attrNameLst>
                                              <p:attrName>ppt_x</p:attrName>
                                            </p:attrNameLst>
                                          </p:cBhvr>
                                          <p:tavLst>
                                            <p:tav tm="0">
                                              <p:val>
                                                <p:strVal val="0-#ppt_w/2"/>
                                              </p:val>
                                            </p:tav>
                                            <p:tav tm="100000">
                                              <p:val>
                                                <p:strVal val="#ppt_x"/>
                                              </p:val>
                                            </p:tav>
                                          </p:tavLst>
                                        </p:anim>
                                        <p:anim calcmode="lin" valueType="num" p14:bounceEnd="56000">
                                          <p:cBhvr additive="base">
                                            <p:cTn id="48" dur="300" fill="hold"/>
                                            <p:tgtEl>
                                              <p:spTgt spid="105"/>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grpId="0" nodeType="afterEffect" p14:presetBounceEnd="56000">
                                      <p:stCondLst>
                                        <p:cond delay="0"/>
                                      </p:stCondLst>
                                      <p:childTnLst>
                                        <p:set>
                                          <p:cBhvr>
                                            <p:cTn id="51" dur="1" fill="hold">
                                              <p:stCondLst>
                                                <p:cond delay="0"/>
                                              </p:stCondLst>
                                            </p:cTn>
                                            <p:tgtEl>
                                              <p:spTgt spid="106"/>
                                            </p:tgtEl>
                                            <p:attrNameLst>
                                              <p:attrName>style.visibility</p:attrName>
                                            </p:attrNameLst>
                                          </p:cBhvr>
                                          <p:to>
                                            <p:strVal val="visible"/>
                                          </p:to>
                                        </p:set>
                                        <p:anim calcmode="lin" valueType="num" p14:bounceEnd="56000">
                                          <p:cBhvr additive="base">
                                            <p:cTn id="52" dur="300" fill="hold"/>
                                            <p:tgtEl>
                                              <p:spTgt spid="106"/>
                                            </p:tgtEl>
                                            <p:attrNameLst>
                                              <p:attrName>ppt_x</p:attrName>
                                            </p:attrNameLst>
                                          </p:cBhvr>
                                          <p:tavLst>
                                            <p:tav tm="0">
                                              <p:val>
                                                <p:strVal val="0-#ppt_w/2"/>
                                              </p:val>
                                            </p:tav>
                                            <p:tav tm="100000">
                                              <p:val>
                                                <p:strVal val="#ppt_x"/>
                                              </p:val>
                                            </p:tav>
                                          </p:tavLst>
                                        </p:anim>
                                        <p:anim calcmode="lin" valueType="num" p14:bounceEnd="56000">
                                          <p:cBhvr additive="base">
                                            <p:cTn id="53" dur="300" fill="hold"/>
                                            <p:tgtEl>
                                              <p:spTgt spid="106"/>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grpId="0" nodeType="afterEffect" p14:presetBounceEnd="56000">
                                      <p:stCondLst>
                                        <p:cond delay="0"/>
                                      </p:stCondLst>
                                      <p:childTnLst>
                                        <p:set>
                                          <p:cBhvr>
                                            <p:cTn id="56" dur="1" fill="hold">
                                              <p:stCondLst>
                                                <p:cond delay="0"/>
                                              </p:stCondLst>
                                            </p:cTn>
                                            <p:tgtEl>
                                              <p:spTgt spid="107"/>
                                            </p:tgtEl>
                                            <p:attrNameLst>
                                              <p:attrName>style.visibility</p:attrName>
                                            </p:attrNameLst>
                                          </p:cBhvr>
                                          <p:to>
                                            <p:strVal val="visible"/>
                                          </p:to>
                                        </p:set>
                                        <p:anim calcmode="lin" valueType="num" p14:bounceEnd="56000">
                                          <p:cBhvr additive="base">
                                            <p:cTn id="57" dur="300" fill="hold"/>
                                            <p:tgtEl>
                                              <p:spTgt spid="107"/>
                                            </p:tgtEl>
                                            <p:attrNameLst>
                                              <p:attrName>ppt_x</p:attrName>
                                            </p:attrNameLst>
                                          </p:cBhvr>
                                          <p:tavLst>
                                            <p:tav tm="0">
                                              <p:val>
                                                <p:strVal val="0-#ppt_w/2"/>
                                              </p:val>
                                            </p:tav>
                                            <p:tav tm="100000">
                                              <p:val>
                                                <p:strVal val="#ppt_x"/>
                                              </p:val>
                                            </p:tav>
                                          </p:tavLst>
                                        </p:anim>
                                        <p:anim calcmode="lin" valueType="num" p14:bounceEnd="56000">
                                          <p:cBhvr additive="base">
                                            <p:cTn id="58" dur="3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06" grpId="0"/>
          <p:bldP spid="1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400" fill="hold"/>
                                            <p:tgtEl>
                                              <p:spTgt spid="46"/>
                                            </p:tgtEl>
                                            <p:attrNameLst>
                                              <p:attrName>ppt_x</p:attrName>
                                            </p:attrNameLst>
                                          </p:cBhvr>
                                          <p:tavLst>
                                            <p:tav tm="0">
                                              <p:val>
                                                <p:strVal val="#ppt_x"/>
                                              </p:val>
                                            </p:tav>
                                            <p:tav tm="100000">
                                              <p:val>
                                                <p:strVal val="#ppt_x"/>
                                              </p:val>
                                            </p:tav>
                                          </p:tavLst>
                                        </p:anim>
                                        <p:anim calcmode="lin" valueType="num">
                                          <p:cBhvr additive="base">
                                            <p:cTn id="8" dur="4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decel="4000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400" fill="hold"/>
                                            <p:tgtEl>
                                              <p:spTgt spid="82"/>
                                            </p:tgtEl>
                                            <p:attrNameLst>
                                              <p:attrName>ppt_x</p:attrName>
                                            </p:attrNameLst>
                                          </p:cBhvr>
                                          <p:tavLst>
                                            <p:tav tm="0">
                                              <p:val>
                                                <p:strVal val="#ppt_x"/>
                                              </p:val>
                                            </p:tav>
                                            <p:tav tm="100000">
                                              <p:val>
                                                <p:strVal val="#ppt_x"/>
                                              </p:val>
                                            </p:tav>
                                          </p:tavLst>
                                        </p:anim>
                                        <p:anim calcmode="lin" valueType="num">
                                          <p:cBhvr additive="base">
                                            <p:cTn id="12" dur="4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decel="4000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anim calcmode="lin" valueType="num">
                                          <p:cBhvr additive="base">
                                            <p:cTn id="15" dur="400" fill="hold"/>
                                            <p:tgtEl>
                                              <p:spTgt spid="92"/>
                                            </p:tgtEl>
                                            <p:attrNameLst>
                                              <p:attrName>ppt_x</p:attrName>
                                            </p:attrNameLst>
                                          </p:cBhvr>
                                          <p:tavLst>
                                            <p:tav tm="0">
                                              <p:val>
                                                <p:strVal val="#ppt_x"/>
                                              </p:val>
                                            </p:tav>
                                            <p:tav tm="100000">
                                              <p:val>
                                                <p:strVal val="#ppt_x"/>
                                              </p:val>
                                            </p:tav>
                                          </p:tavLst>
                                        </p:anim>
                                        <p:anim calcmode="lin" valueType="num">
                                          <p:cBhvr additive="base">
                                            <p:cTn id="16" dur="400" fill="hold"/>
                                            <p:tgtEl>
                                              <p:spTgt spid="92"/>
                                            </p:tgtEl>
                                            <p:attrNameLst>
                                              <p:attrName>ppt_y</p:attrName>
                                            </p:attrNameLst>
                                          </p:cBhvr>
                                          <p:tavLst>
                                            <p:tav tm="0">
                                              <p:val>
                                                <p:strVal val="1+#ppt_h/2"/>
                                              </p:val>
                                            </p:tav>
                                            <p:tav tm="100000">
                                              <p:val>
                                                <p:strVal val="#ppt_y"/>
                                              </p:val>
                                            </p:tav>
                                          </p:tavLst>
                                        </p:anim>
                                      </p:childTnLst>
                                    </p:cTn>
                                  </p:par>
                                  <p:par>
                                    <p:cTn id="17" presetID="2" presetClass="entr" presetSubtype="1" decel="4000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400" fill="hold"/>
                                            <p:tgtEl>
                                              <p:spTgt spid="58"/>
                                            </p:tgtEl>
                                            <p:attrNameLst>
                                              <p:attrName>ppt_x</p:attrName>
                                            </p:attrNameLst>
                                          </p:cBhvr>
                                          <p:tavLst>
                                            <p:tav tm="0">
                                              <p:val>
                                                <p:strVal val="#ppt_x"/>
                                              </p:val>
                                            </p:tav>
                                            <p:tav tm="100000">
                                              <p:val>
                                                <p:strVal val="#ppt_x"/>
                                              </p:val>
                                            </p:tav>
                                          </p:tavLst>
                                        </p:anim>
                                        <p:anim calcmode="lin" valueType="num">
                                          <p:cBhvr additive="base">
                                            <p:cTn id="20" dur="400" fill="hold"/>
                                            <p:tgtEl>
                                              <p:spTgt spid="58"/>
                                            </p:tgtEl>
                                            <p:attrNameLst>
                                              <p:attrName>ppt_y</p:attrName>
                                            </p:attrNameLst>
                                          </p:cBhvr>
                                          <p:tavLst>
                                            <p:tav tm="0">
                                              <p:val>
                                                <p:strVal val="0-#ppt_h/2"/>
                                              </p:val>
                                            </p:tav>
                                            <p:tav tm="100000">
                                              <p:val>
                                                <p:strVal val="#ppt_y"/>
                                              </p:val>
                                            </p:tav>
                                          </p:tavLst>
                                        </p:anim>
                                      </p:childTnLst>
                                    </p:cTn>
                                  </p:par>
                                  <p:par>
                                    <p:cTn id="21" presetID="2" presetClass="entr" presetSubtype="1" decel="40000" fill="hold" nodeType="withEffect">
                                      <p:stCondLst>
                                        <p:cond delay="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400" fill="hold"/>
                                            <p:tgtEl>
                                              <p:spTgt spid="87"/>
                                            </p:tgtEl>
                                            <p:attrNameLst>
                                              <p:attrName>ppt_x</p:attrName>
                                            </p:attrNameLst>
                                          </p:cBhvr>
                                          <p:tavLst>
                                            <p:tav tm="0">
                                              <p:val>
                                                <p:strVal val="#ppt_x"/>
                                              </p:val>
                                            </p:tav>
                                            <p:tav tm="100000">
                                              <p:val>
                                                <p:strVal val="#ppt_x"/>
                                              </p:val>
                                            </p:tav>
                                          </p:tavLst>
                                        </p:anim>
                                        <p:anim calcmode="lin" valueType="num">
                                          <p:cBhvr additive="base">
                                            <p:cTn id="24" dur="400" fill="hold"/>
                                            <p:tgtEl>
                                              <p:spTgt spid="87"/>
                                            </p:tgtEl>
                                            <p:attrNameLst>
                                              <p:attrName>ppt_y</p:attrName>
                                            </p:attrNameLst>
                                          </p:cBhvr>
                                          <p:tavLst>
                                            <p:tav tm="0">
                                              <p:val>
                                                <p:strVal val="0-#ppt_h/2"/>
                                              </p:val>
                                            </p:tav>
                                            <p:tav tm="100000">
                                              <p:val>
                                                <p:strVal val="#ppt_y"/>
                                              </p:val>
                                            </p:tav>
                                          </p:tavLst>
                                        </p:anim>
                                      </p:childTnLst>
                                    </p:cTn>
                                  </p:par>
                                  <p:par>
                                    <p:cTn id="25" presetID="2" presetClass="entr" presetSubtype="1" decel="4000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additive="base">
                                            <p:cTn id="27" dur="400" fill="hold"/>
                                            <p:tgtEl>
                                              <p:spTgt spid="97"/>
                                            </p:tgtEl>
                                            <p:attrNameLst>
                                              <p:attrName>ppt_x</p:attrName>
                                            </p:attrNameLst>
                                          </p:cBhvr>
                                          <p:tavLst>
                                            <p:tav tm="0">
                                              <p:val>
                                                <p:strVal val="#ppt_x"/>
                                              </p:val>
                                            </p:tav>
                                            <p:tav tm="100000">
                                              <p:val>
                                                <p:strVal val="#ppt_x"/>
                                              </p:val>
                                            </p:tav>
                                          </p:tavLst>
                                        </p:anim>
                                        <p:anim calcmode="lin" valueType="num">
                                          <p:cBhvr additive="base">
                                            <p:cTn id="28" dur="400" fill="hold"/>
                                            <p:tgtEl>
                                              <p:spTgt spid="97"/>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300" fill="hold"/>
                                            <p:tgtEl>
                                              <p:spTgt spid="102"/>
                                            </p:tgtEl>
                                            <p:attrNameLst>
                                              <p:attrName>ppt_x</p:attrName>
                                            </p:attrNameLst>
                                          </p:cBhvr>
                                          <p:tavLst>
                                            <p:tav tm="0">
                                              <p:val>
                                                <p:strVal val="0-#ppt_w/2"/>
                                              </p:val>
                                            </p:tav>
                                            <p:tav tm="100000">
                                              <p:val>
                                                <p:strVal val="#ppt_x"/>
                                              </p:val>
                                            </p:tav>
                                          </p:tavLst>
                                        </p:anim>
                                        <p:anim calcmode="lin" valueType="num">
                                          <p:cBhvr additive="base">
                                            <p:cTn id="33" dur="300" fill="hold"/>
                                            <p:tgtEl>
                                              <p:spTgt spid="102"/>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grpId="0" nodeType="afterEffect">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cBhvr additive="base">
                                            <p:cTn id="37" dur="300" fill="hold"/>
                                            <p:tgtEl>
                                              <p:spTgt spid="103"/>
                                            </p:tgtEl>
                                            <p:attrNameLst>
                                              <p:attrName>ppt_x</p:attrName>
                                            </p:attrNameLst>
                                          </p:cBhvr>
                                          <p:tavLst>
                                            <p:tav tm="0">
                                              <p:val>
                                                <p:strVal val="0-#ppt_w/2"/>
                                              </p:val>
                                            </p:tav>
                                            <p:tav tm="100000">
                                              <p:val>
                                                <p:strVal val="#ppt_x"/>
                                              </p:val>
                                            </p:tav>
                                          </p:tavLst>
                                        </p:anim>
                                        <p:anim calcmode="lin" valueType="num">
                                          <p:cBhvr additive="base">
                                            <p:cTn id="38" dur="300" fill="hold"/>
                                            <p:tgtEl>
                                              <p:spTgt spid="103"/>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 calcmode="lin" valueType="num">
                                          <p:cBhvr additive="base">
                                            <p:cTn id="42" dur="300" fill="hold"/>
                                            <p:tgtEl>
                                              <p:spTgt spid="104"/>
                                            </p:tgtEl>
                                            <p:attrNameLst>
                                              <p:attrName>ppt_x</p:attrName>
                                            </p:attrNameLst>
                                          </p:cBhvr>
                                          <p:tavLst>
                                            <p:tav tm="0">
                                              <p:val>
                                                <p:strVal val="0-#ppt_w/2"/>
                                              </p:val>
                                            </p:tav>
                                            <p:tav tm="100000">
                                              <p:val>
                                                <p:strVal val="#ppt_x"/>
                                              </p:val>
                                            </p:tav>
                                          </p:tavLst>
                                        </p:anim>
                                        <p:anim calcmode="lin" valueType="num">
                                          <p:cBhvr additive="base">
                                            <p:cTn id="43" dur="300" fill="hold"/>
                                            <p:tgtEl>
                                              <p:spTgt spid="104"/>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105"/>
                                            </p:tgtEl>
                                            <p:attrNameLst>
                                              <p:attrName>style.visibility</p:attrName>
                                            </p:attrNameLst>
                                          </p:cBhvr>
                                          <p:to>
                                            <p:strVal val="visible"/>
                                          </p:to>
                                        </p:set>
                                        <p:anim calcmode="lin" valueType="num">
                                          <p:cBhvr additive="base">
                                            <p:cTn id="47" dur="300" fill="hold"/>
                                            <p:tgtEl>
                                              <p:spTgt spid="105"/>
                                            </p:tgtEl>
                                            <p:attrNameLst>
                                              <p:attrName>ppt_x</p:attrName>
                                            </p:attrNameLst>
                                          </p:cBhvr>
                                          <p:tavLst>
                                            <p:tav tm="0">
                                              <p:val>
                                                <p:strVal val="0-#ppt_w/2"/>
                                              </p:val>
                                            </p:tav>
                                            <p:tav tm="100000">
                                              <p:val>
                                                <p:strVal val="#ppt_x"/>
                                              </p:val>
                                            </p:tav>
                                          </p:tavLst>
                                        </p:anim>
                                        <p:anim calcmode="lin" valueType="num">
                                          <p:cBhvr additive="base">
                                            <p:cTn id="48" dur="300" fill="hold"/>
                                            <p:tgtEl>
                                              <p:spTgt spid="105"/>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grpId="0" nodeType="afterEffect">
                                      <p:stCondLst>
                                        <p:cond delay="0"/>
                                      </p:stCondLst>
                                      <p:childTnLst>
                                        <p:set>
                                          <p:cBhvr>
                                            <p:cTn id="51" dur="1" fill="hold">
                                              <p:stCondLst>
                                                <p:cond delay="0"/>
                                              </p:stCondLst>
                                            </p:cTn>
                                            <p:tgtEl>
                                              <p:spTgt spid="106"/>
                                            </p:tgtEl>
                                            <p:attrNameLst>
                                              <p:attrName>style.visibility</p:attrName>
                                            </p:attrNameLst>
                                          </p:cBhvr>
                                          <p:to>
                                            <p:strVal val="visible"/>
                                          </p:to>
                                        </p:set>
                                        <p:anim calcmode="lin" valueType="num">
                                          <p:cBhvr additive="base">
                                            <p:cTn id="52" dur="300" fill="hold"/>
                                            <p:tgtEl>
                                              <p:spTgt spid="106"/>
                                            </p:tgtEl>
                                            <p:attrNameLst>
                                              <p:attrName>ppt_x</p:attrName>
                                            </p:attrNameLst>
                                          </p:cBhvr>
                                          <p:tavLst>
                                            <p:tav tm="0">
                                              <p:val>
                                                <p:strVal val="0-#ppt_w/2"/>
                                              </p:val>
                                            </p:tav>
                                            <p:tav tm="100000">
                                              <p:val>
                                                <p:strVal val="#ppt_x"/>
                                              </p:val>
                                            </p:tav>
                                          </p:tavLst>
                                        </p:anim>
                                        <p:anim calcmode="lin" valueType="num">
                                          <p:cBhvr additive="base">
                                            <p:cTn id="53" dur="300" fill="hold"/>
                                            <p:tgtEl>
                                              <p:spTgt spid="106"/>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grpId="0" nodeType="afterEffect">
                                      <p:stCondLst>
                                        <p:cond delay="0"/>
                                      </p:stCondLst>
                                      <p:childTnLst>
                                        <p:set>
                                          <p:cBhvr>
                                            <p:cTn id="56" dur="1" fill="hold">
                                              <p:stCondLst>
                                                <p:cond delay="0"/>
                                              </p:stCondLst>
                                            </p:cTn>
                                            <p:tgtEl>
                                              <p:spTgt spid="107"/>
                                            </p:tgtEl>
                                            <p:attrNameLst>
                                              <p:attrName>style.visibility</p:attrName>
                                            </p:attrNameLst>
                                          </p:cBhvr>
                                          <p:to>
                                            <p:strVal val="visible"/>
                                          </p:to>
                                        </p:set>
                                        <p:anim calcmode="lin" valueType="num">
                                          <p:cBhvr additive="base">
                                            <p:cTn id="57" dur="300" fill="hold"/>
                                            <p:tgtEl>
                                              <p:spTgt spid="107"/>
                                            </p:tgtEl>
                                            <p:attrNameLst>
                                              <p:attrName>ppt_x</p:attrName>
                                            </p:attrNameLst>
                                          </p:cBhvr>
                                          <p:tavLst>
                                            <p:tav tm="0">
                                              <p:val>
                                                <p:strVal val="0-#ppt_w/2"/>
                                              </p:val>
                                            </p:tav>
                                            <p:tav tm="100000">
                                              <p:val>
                                                <p:strVal val="#ppt_x"/>
                                              </p:val>
                                            </p:tav>
                                          </p:tavLst>
                                        </p:anim>
                                        <p:anim calcmode="lin" valueType="num">
                                          <p:cBhvr additive="base">
                                            <p:cTn id="58" dur="3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06" grpId="0"/>
          <p:bldP spid="107"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7030A0"/>
          </a:solidFill>
          <a:ln>
            <a:noFill/>
          </a:ln>
        </p:spPr>
        <p:txBody>
          <a:bodyPr lIns="68562" tIns="34281" rIns="68562" bIns="34281"/>
          <a:lstStyle/>
          <a:p>
            <a:endParaRPr lang="zh-CN" altLang="en-US"/>
          </a:p>
        </p:txBody>
      </p:sp>
      <p:sp>
        <p:nvSpPr>
          <p:cNvPr id="11"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2"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3"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4"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dirty="0">
                <a:solidFill>
                  <a:srgbClr val="FFFFFF"/>
                </a:solidFill>
                <a:latin typeface="微软雅黑" panose="020B0503020204020204" pitchFamily="34" charset="-122"/>
                <a:ea typeface="微软雅黑" panose="020B0503020204020204" pitchFamily="34" charset="-122"/>
              </a:rPr>
              <a:t>明年工作计划</a:t>
            </a:r>
          </a:p>
        </p:txBody>
      </p:sp>
      <p:sp>
        <p:nvSpPr>
          <p:cNvPr id="15"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dirty="0">
                <a:solidFill>
                  <a:srgbClr val="FFFFFF"/>
                </a:solidFill>
                <a:latin typeface="微软雅黑" panose="020B0503020204020204" pitchFamily="34" charset="-122"/>
                <a:ea typeface="微软雅黑" panose="020B0503020204020204" pitchFamily="34" charset="-122"/>
              </a:rPr>
              <a:t>5</a:t>
            </a:r>
            <a:endParaRPr lang="zh-CN" altLang="en-US" sz="10300" b="1" dirty="0">
              <a:solidFill>
                <a:srgbClr val="FFFFFF"/>
              </a:solidFill>
              <a:latin typeface="微软雅黑" panose="020B0503020204020204" pitchFamily="34" charset="-122"/>
              <a:ea typeface="微软雅黑" panose="020B0503020204020204"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p:transition spd="slow" advClick="0"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anim calcmode="lin" valueType="num">
                                      <p:cBhvr>
                                        <p:cTn id="21" dur="300" fill="hold"/>
                                        <p:tgtEl>
                                          <p:spTgt spid="11"/>
                                        </p:tgtEl>
                                        <p:attrNameLst>
                                          <p:attrName>style.rotation</p:attrName>
                                        </p:attrNameLst>
                                      </p:cBhvr>
                                      <p:tavLst>
                                        <p:tav tm="0">
                                          <p:val>
                                            <p:fltVal val="90"/>
                                          </p:val>
                                        </p:tav>
                                        <p:tav tm="100000">
                                          <p:val>
                                            <p:fltVal val="0"/>
                                          </p:val>
                                        </p:tav>
                                      </p:tavLst>
                                    </p:anim>
                                    <p:animEffect transition="in" filter="fade">
                                      <p:cBhvr>
                                        <p:cTn id="22" dur="300"/>
                                        <p:tgtEl>
                                          <p:spTgt spid="11"/>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400"/>
                                        <p:tgtEl>
                                          <p:spTgt spid="12"/>
                                        </p:tgtEl>
                                      </p:cBhvr>
                                    </p:animEffect>
                                    <p:anim calcmode="lin" valueType="num">
                                      <p:cBhvr>
                                        <p:cTn id="27" dur="400" fill="hold"/>
                                        <p:tgtEl>
                                          <p:spTgt spid="12"/>
                                        </p:tgtEl>
                                        <p:attrNameLst>
                                          <p:attrName>ppt_x</p:attrName>
                                        </p:attrNameLst>
                                      </p:cBhvr>
                                      <p:tavLst>
                                        <p:tav tm="0">
                                          <p:val>
                                            <p:strVal val="#ppt_x"/>
                                          </p:val>
                                        </p:tav>
                                        <p:tav tm="100000">
                                          <p:val>
                                            <p:strVal val="#ppt_x"/>
                                          </p:val>
                                        </p:tav>
                                      </p:tavLst>
                                    </p:anim>
                                    <p:anim calcmode="lin" valueType="num">
                                      <p:cBhvr>
                                        <p:cTn id="28" dur="4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
                                        <p:tgtEl>
                                          <p:spTgt spid="13"/>
                                        </p:tgtEl>
                                      </p:cBhvr>
                                    </p:animEffect>
                                    <p:anim calcmode="lin" valueType="num">
                                      <p:cBhvr>
                                        <p:cTn id="32" dur="400" fill="hold"/>
                                        <p:tgtEl>
                                          <p:spTgt spid="13"/>
                                        </p:tgtEl>
                                        <p:attrNameLst>
                                          <p:attrName>ppt_x</p:attrName>
                                        </p:attrNameLst>
                                      </p:cBhvr>
                                      <p:tavLst>
                                        <p:tav tm="0">
                                          <p:val>
                                            <p:strVal val="#ppt_x"/>
                                          </p:val>
                                        </p:tav>
                                        <p:tav tm="100000">
                                          <p:val>
                                            <p:strVal val="#ppt_x"/>
                                          </p:val>
                                        </p:tav>
                                      </p:tavLst>
                                    </p:anim>
                                    <p:anim calcmode="lin" valueType="num">
                                      <p:cBhvr>
                                        <p:cTn id="33" dur="4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utoUpdateAnimBg="0"/>
      <p:bldP spid="15" grpId="0" autoUpdateAnimBg="0"/>
      <p:bldP spid="16" grpId="0" autoUpdateAnimBg="0"/>
      <p:bldP spid="1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箭头3"/>
          <p:cNvSpPr/>
          <p:nvPr/>
        </p:nvSpPr>
        <p:spPr bwMode="gray">
          <a:xfrm flipV="1">
            <a:off x="1867366" y="2917248"/>
            <a:ext cx="905261" cy="125819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00B0F0"/>
          </a:solidFill>
          <a:ln>
            <a:noFill/>
          </a:ln>
          <a:effec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latin typeface="Calibri" panose="020F0502020204030204"/>
              <a:ea typeface="宋体" panose="02010600030101010101" pitchFamily="2" charset="-122"/>
            </a:endParaRPr>
          </a:p>
        </p:txBody>
      </p:sp>
      <p:sp>
        <p:nvSpPr>
          <p:cNvPr id="15" name="箭头2"/>
          <p:cNvSpPr/>
          <p:nvPr/>
        </p:nvSpPr>
        <p:spPr bwMode="gray">
          <a:xfrm rot="16200000">
            <a:off x="2106043" y="2393076"/>
            <a:ext cx="268784" cy="107602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B0F0"/>
          </a:solidFill>
          <a:ln>
            <a:noFill/>
          </a:ln>
          <a:effec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latin typeface="Calibri" panose="020F0502020204030204"/>
              <a:ea typeface="宋体" panose="02010600030101010101" pitchFamily="2" charset="-122"/>
            </a:endParaRPr>
          </a:p>
        </p:txBody>
      </p:sp>
      <p:sp>
        <p:nvSpPr>
          <p:cNvPr id="16" name="箭头1"/>
          <p:cNvSpPr/>
          <p:nvPr/>
        </p:nvSpPr>
        <p:spPr bwMode="gray">
          <a:xfrm>
            <a:off x="1861544" y="1542803"/>
            <a:ext cx="905261" cy="1457493"/>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00B0F0"/>
          </a:solidFill>
          <a:ln>
            <a:noFill/>
          </a:ln>
          <a:effec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latin typeface="Calibri" panose="020F0502020204030204"/>
              <a:ea typeface="宋体" panose="02010600030101010101" pitchFamily="2" charset="-122"/>
            </a:endParaRPr>
          </a:p>
        </p:txBody>
      </p:sp>
      <p:sp>
        <p:nvSpPr>
          <p:cNvPr id="17" name="文本1"/>
          <p:cNvSpPr>
            <a:spLocks noChangeArrowheads="1"/>
          </p:cNvSpPr>
          <p:nvPr/>
        </p:nvSpPr>
        <p:spPr bwMode="gray">
          <a:xfrm>
            <a:off x="3906355" y="1221172"/>
            <a:ext cx="3523592" cy="989533"/>
          </a:xfrm>
          <a:prstGeom prst="roundRect">
            <a:avLst>
              <a:gd name="adj" fmla="val 11505"/>
            </a:avLst>
          </a:prstGeom>
          <a:noFill/>
          <a:ln w="28575" cap="flat" cmpd="sng" algn="ctr">
            <a:solidFill>
              <a:srgbClr val="FF9900"/>
            </a:solid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300" b="0" dirty="0">
                <a:latin typeface="+mn-ea"/>
              </a:rPr>
              <a:t>您的内容打在这里，或者通过复制您的文本后，在此框中选择粘贴，并选择只保留文字。在此录入上述图表的综合描述说明。</a:t>
            </a:r>
            <a:endParaRPr lang="zh-CN" altLang="zh-CN" sz="1300" b="0" dirty="0">
              <a:latin typeface="+mn-ea"/>
            </a:endParaRPr>
          </a:p>
        </p:txBody>
      </p:sp>
      <p:sp>
        <p:nvSpPr>
          <p:cNvPr id="18" name="标题1"/>
          <p:cNvSpPr>
            <a:spLocks noChangeArrowheads="1"/>
          </p:cNvSpPr>
          <p:nvPr/>
        </p:nvSpPr>
        <p:spPr bwMode="gray">
          <a:xfrm>
            <a:off x="2877203" y="1216107"/>
            <a:ext cx="1029152" cy="994598"/>
          </a:xfrm>
          <a:prstGeom prst="roundRect">
            <a:avLst>
              <a:gd name="adj" fmla="val 11921"/>
            </a:avLst>
          </a:prstGeom>
          <a:solidFill>
            <a:srgbClr val="FF990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200" b="1" dirty="0">
                <a:solidFill>
                  <a:sysClr val="window" lastClr="FFFFFF">
                    <a:lumMod val="95000"/>
                  </a:sysClr>
                </a:solidFill>
                <a:latin typeface="微软雅黑" panose="020B0503020204020204" pitchFamily="34" charset="-122"/>
                <a:ea typeface="微软雅黑" panose="020B0503020204020204" pitchFamily="34" charset="-122"/>
              </a:rPr>
              <a:t>业务方面</a:t>
            </a:r>
            <a:endParaRPr lang="zh-CN" altLang="zh-CN" sz="12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19" name="文本2"/>
          <p:cNvSpPr>
            <a:spLocks noChangeArrowheads="1"/>
          </p:cNvSpPr>
          <p:nvPr/>
        </p:nvSpPr>
        <p:spPr bwMode="gray">
          <a:xfrm>
            <a:off x="3906355" y="2423659"/>
            <a:ext cx="3523592" cy="986261"/>
          </a:xfrm>
          <a:prstGeom prst="roundRect">
            <a:avLst>
              <a:gd name="adj" fmla="val 11505"/>
            </a:avLst>
          </a:prstGeom>
          <a:noFill/>
          <a:ln w="28575" cap="flat" cmpd="sng" algn="ctr">
            <a:solidFill>
              <a:srgbClr val="92D050"/>
            </a:solid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300" b="0" dirty="0">
                <a:latin typeface="+mn-ea"/>
              </a:rPr>
              <a:t>您的内容打在这里，或者通过复制您的文本后，在此框中选择粘贴，并选择只保留文字。</a:t>
            </a:r>
            <a:endParaRPr lang="zh-CN" altLang="zh-CN" sz="1300" b="0" dirty="0">
              <a:latin typeface="+mn-ea"/>
            </a:endParaRPr>
          </a:p>
        </p:txBody>
      </p:sp>
      <p:sp>
        <p:nvSpPr>
          <p:cNvPr id="20" name="标题2"/>
          <p:cNvSpPr>
            <a:spLocks noChangeArrowheads="1"/>
          </p:cNvSpPr>
          <p:nvPr/>
        </p:nvSpPr>
        <p:spPr bwMode="gray">
          <a:xfrm>
            <a:off x="2877202" y="2423659"/>
            <a:ext cx="1029153" cy="986261"/>
          </a:xfrm>
          <a:prstGeom prst="roundRect">
            <a:avLst>
              <a:gd name="adj" fmla="val 11921"/>
            </a:avLst>
          </a:prstGeom>
          <a:solidFill>
            <a:srgbClr val="92D05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200" b="1" dirty="0">
                <a:solidFill>
                  <a:sysClr val="window" lastClr="FFFFFF">
                    <a:lumMod val="95000"/>
                  </a:sysClr>
                </a:solidFill>
                <a:latin typeface="微软雅黑" panose="020B0503020204020204" pitchFamily="34" charset="-122"/>
                <a:ea typeface="微软雅黑" panose="020B0503020204020204" pitchFamily="34" charset="-122"/>
              </a:rPr>
              <a:t>技能方面</a:t>
            </a:r>
            <a:endParaRPr lang="zh-CN" altLang="zh-CN" sz="12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1" name="文本3"/>
          <p:cNvSpPr>
            <a:spLocks noChangeArrowheads="1"/>
          </p:cNvSpPr>
          <p:nvPr/>
        </p:nvSpPr>
        <p:spPr bwMode="ltGray">
          <a:xfrm>
            <a:off x="3906355" y="3615968"/>
            <a:ext cx="3523592" cy="977462"/>
          </a:xfrm>
          <a:prstGeom prst="roundRect">
            <a:avLst>
              <a:gd name="adj" fmla="val 11505"/>
            </a:avLst>
          </a:prstGeom>
          <a:noFill/>
          <a:ln w="28575" cap="flat" cmpd="sng" algn="ctr">
            <a:solidFill>
              <a:srgbClr val="7030A0"/>
            </a:solid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300" b="0" dirty="0">
                <a:latin typeface="+mn-ea"/>
              </a:rPr>
              <a:t>您的内容打在这里，或者通过复制您的文本后，在此框中选择粘贴，并选择只保留文字。在此录入上述图表的综合描述说明。</a:t>
            </a:r>
            <a:endParaRPr lang="zh-CN" altLang="zh-CN" sz="1300" b="0" dirty="0">
              <a:latin typeface="+mn-ea"/>
            </a:endParaRPr>
          </a:p>
        </p:txBody>
      </p:sp>
      <p:sp>
        <p:nvSpPr>
          <p:cNvPr id="22" name="标题3"/>
          <p:cNvSpPr>
            <a:spLocks noChangeArrowheads="1"/>
          </p:cNvSpPr>
          <p:nvPr/>
        </p:nvSpPr>
        <p:spPr bwMode="gray">
          <a:xfrm>
            <a:off x="2877203" y="3615968"/>
            <a:ext cx="1029152" cy="977462"/>
          </a:xfrm>
          <a:prstGeom prst="roundRect">
            <a:avLst>
              <a:gd name="adj" fmla="val 11921"/>
            </a:avLst>
          </a:prstGeom>
          <a:solidFill>
            <a:srgbClr val="7030A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200" b="1" dirty="0">
                <a:solidFill>
                  <a:sysClr val="window" lastClr="FFFFFF">
                    <a:lumMod val="95000"/>
                  </a:sysClr>
                </a:solidFill>
                <a:latin typeface="微软雅黑" panose="020B0503020204020204" pitchFamily="34" charset="-122"/>
                <a:ea typeface="微软雅黑" panose="020B0503020204020204" pitchFamily="34" charset="-122"/>
              </a:rPr>
              <a:t>管理方面</a:t>
            </a:r>
            <a:endParaRPr lang="zh-CN" altLang="zh-CN" sz="12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3" name="Oval 19"/>
          <p:cNvSpPr>
            <a:spLocks noChangeArrowheads="1"/>
          </p:cNvSpPr>
          <p:nvPr/>
        </p:nvSpPr>
        <p:spPr bwMode="auto">
          <a:xfrm>
            <a:off x="1403648" y="2423659"/>
            <a:ext cx="986038" cy="986261"/>
          </a:xfrm>
          <a:prstGeom prst="ellipse">
            <a:avLst/>
          </a:prstGeom>
          <a:solidFill>
            <a:schemeClr val="bg2"/>
          </a:solidFill>
          <a:ln w="9525">
            <a:noFill/>
            <a:round/>
          </a:ln>
          <a:effectLst/>
        </p:spPr>
        <p:txBody>
          <a:bodyPr lIns="68580" tIns="34290" rIns="68580" bIns="34290" anchor="ctr"/>
          <a:lstStyle/>
          <a:p>
            <a:pPr algn="ctr">
              <a:lnSpc>
                <a:spcPct val="120000"/>
              </a:lnSpc>
              <a:defRPr/>
            </a:pPr>
            <a:r>
              <a:rPr lang="zh-CN" altLang="en-US" sz="1300" b="1" kern="0" dirty="0">
                <a:solidFill>
                  <a:schemeClr val="bg1"/>
                </a:solidFill>
                <a:latin typeface="Arial" panose="020B0604020202020204" pitchFamily="34" charset="0"/>
                <a:ea typeface="微软雅黑" panose="020B0503020204020204" pitchFamily="34" charset="-122"/>
              </a:rPr>
              <a:t>工作</a:t>
            </a:r>
            <a:endParaRPr lang="en-US" altLang="zh-CN" sz="1300" b="1" kern="0" dirty="0">
              <a:solidFill>
                <a:schemeClr val="bg1"/>
              </a:solidFill>
              <a:latin typeface="Arial" panose="020B0604020202020204" pitchFamily="34" charset="0"/>
              <a:ea typeface="微软雅黑" panose="020B0503020204020204" pitchFamily="34" charset="-122"/>
            </a:endParaRPr>
          </a:p>
          <a:p>
            <a:pPr algn="ctr">
              <a:lnSpc>
                <a:spcPct val="120000"/>
              </a:lnSpc>
              <a:defRPr/>
            </a:pPr>
            <a:r>
              <a:rPr lang="zh-CN" altLang="en-US" sz="1300" b="1" kern="0" dirty="0">
                <a:solidFill>
                  <a:schemeClr val="bg1"/>
                </a:solidFill>
                <a:latin typeface="Arial" panose="020B0604020202020204" pitchFamily="34" charset="0"/>
                <a:ea typeface="微软雅黑" panose="020B0503020204020204" pitchFamily="34" charset="-122"/>
              </a:rPr>
              <a:t>概述</a:t>
            </a:r>
          </a:p>
        </p:txBody>
      </p:sp>
      <p:sp>
        <p:nvSpPr>
          <p:cNvPr id="24" name="燕尾形 23"/>
          <p:cNvSpPr/>
          <p:nvPr/>
        </p:nvSpPr>
        <p:spPr>
          <a:xfrm>
            <a:off x="7201747" y="246730"/>
            <a:ext cx="1696599" cy="324036"/>
          </a:xfrm>
          <a:prstGeom prst="chevron">
            <a:avLst>
              <a:gd name="adj" fmla="val 26719"/>
            </a:avLst>
          </a:prstGeom>
          <a:solidFill>
            <a:srgbClr val="7030A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5. </a:t>
            </a:r>
            <a:r>
              <a:rPr lang="zh-CN" altLang="en-US" sz="1600" b="0" dirty="0">
                <a:solidFill>
                  <a:schemeClr val="bg1"/>
                </a:solidFill>
                <a:latin typeface="Impact" panose="020B0806030902050204" pitchFamily="34" charset="0"/>
                <a:ea typeface="微软雅黑" panose="020B0503020204020204" pitchFamily="34" charset="-122"/>
              </a:rPr>
              <a:t>明年工作计划</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燕尾形 47"/>
          <p:cNvSpPr/>
          <p:nvPr/>
        </p:nvSpPr>
        <p:spPr>
          <a:xfrm>
            <a:off x="7201747" y="246730"/>
            <a:ext cx="1696599" cy="324036"/>
          </a:xfrm>
          <a:prstGeom prst="chevron">
            <a:avLst>
              <a:gd name="adj" fmla="val 26719"/>
            </a:avLst>
          </a:prstGeom>
          <a:solidFill>
            <a:srgbClr val="7030A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5. </a:t>
            </a:r>
            <a:r>
              <a:rPr lang="zh-CN" altLang="en-US" sz="1600" b="0" dirty="0">
                <a:solidFill>
                  <a:schemeClr val="bg1"/>
                </a:solidFill>
                <a:latin typeface="Impact" panose="020B0806030902050204" pitchFamily="34" charset="0"/>
                <a:ea typeface="微软雅黑" panose="020B0503020204020204" pitchFamily="34" charset="-122"/>
              </a:rPr>
              <a:t>明年工作计划</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grpSp>
        <p:nvGrpSpPr>
          <p:cNvPr id="21" name="Group 3"/>
          <p:cNvGrpSpPr/>
          <p:nvPr/>
        </p:nvGrpSpPr>
        <p:grpSpPr bwMode="auto">
          <a:xfrm>
            <a:off x="669372" y="1337560"/>
            <a:ext cx="4379219" cy="2891359"/>
            <a:chOff x="0" y="0"/>
            <a:chExt cx="5166566" cy="3409678"/>
          </a:xfrm>
        </p:grpSpPr>
        <p:sp>
          <p:nvSpPr>
            <p:cNvPr id="22" name="椭圆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rgbClr val="7030A0"/>
              </a:solidFill>
              <a:prstDash val="sysDash"/>
              <a:rou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23" name="椭圆 4"/>
            <p:cNvSpPr/>
            <p:nvPr/>
          </p:nvSpPr>
          <p:spPr bwMode="auto">
            <a:xfrm rot="1813434">
              <a:off x="2076975" y="1504253"/>
              <a:ext cx="1591249" cy="7608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7030A0"/>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24" name="椭圆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7030A0"/>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25" name="椭圆 4"/>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7030A0"/>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grpSp>
      <p:sp>
        <p:nvSpPr>
          <p:cNvPr id="26" name="KSO_GN4"/>
          <p:cNvSpPr>
            <a:spLocks noChangeArrowheads="1"/>
          </p:cNvSpPr>
          <p:nvPr/>
        </p:nvSpPr>
        <p:spPr bwMode="auto">
          <a:xfrm>
            <a:off x="781232" y="1454215"/>
            <a:ext cx="1664817" cy="1665299"/>
          </a:xfrm>
          <a:prstGeom prst="ellipse">
            <a:avLst/>
          </a:prstGeom>
          <a:solidFill>
            <a:schemeClr val="bg2"/>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5400">
                <a:solidFill>
                  <a:schemeClr val="bg1"/>
                </a:solidFill>
                <a:latin typeface="Impact" panose="020B0806030902050204" pitchFamily="34" charset="0"/>
              </a:rPr>
              <a:t>04</a:t>
            </a:r>
          </a:p>
        </p:txBody>
      </p:sp>
      <p:sp>
        <p:nvSpPr>
          <p:cNvPr id="27" name="KSO_GN3"/>
          <p:cNvSpPr>
            <a:spLocks noChangeArrowheads="1"/>
          </p:cNvSpPr>
          <p:nvPr/>
        </p:nvSpPr>
        <p:spPr bwMode="auto">
          <a:xfrm>
            <a:off x="2313959" y="2674323"/>
            <a:ext cx="1178105" cy="1178446"/>
          </a:xfrm>
          <a:prstGeom prst="ellipse">
            <a:avLst/>
          </a:prstGeom>
          <a:solidFill>
            <a:srgbClr val="00B0F0"/>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4000">
                <a:solidFill>
                  <a:schemeClr val="bg1"/>
                </a:solidFill>
                <a:latin typeface="Impact" panose="020B0806030902050204" pitchFamily="34" charset="0"/>
              </a:rPr>
              <a:t>03</a:t>
            </a:r>
          </a:p>
        </p:txBody>
      </p:sp>
      <p:sp>
        <p:nvSpPr>
          <p:cNvPr id="28" name="KSO_GN2"/>
          <p:cNvSpPr>
            <a:spLocks noChangeArrowheads="1"/>
          </p:cNvSpPr>
          <p:nvPr/>
        </p:nvSpPr>
        <p:spPr bwMode="auto">
          <a:xfrm rot="10800000" flipV="1">
            <a:off x="3536094" y="3325444"/>
            <a:ext cx="840144" cy="840387"/>
          </a:xfrm>
          <a:prstGeom prst="ellipse">
            <a:avLst/>
          </a:prstGeom>
          <a:solidFill>
            <a:srgbClr val="92D050"/>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2700">
                <a:solidFill>
                  <a:schemeClr val="bg1"/>
                </a:solidFill>
                <a:latin typeface="Impact" panose="020B0806030902050204" pitchFamily="34" charset="0"/>
              </a:rPr>
              <a:t>02</a:t>
            </a:r>
            <a:endParaRPr lang="en-US" altLang="zh-CN" sz="1500">
              <a:solidFill>
                <a:schemeClr val="bg1"/>
              </a:solidFill>
              <a:latin typeface="Impact" panose="020B0806030902050204" pitchFamily="34" charset="0"/>
            </a:endParaRPr>
          </a:p>
        </p:txBody>
      </p:sp>
      <p:sp>
        <p:nvSpPr>
          <p:cNvPr id="29" name="KSO_GN1"/>
          <p:cNvSpPr>
            <a:spLocks noChangeArrowheads="1"/>
          </p:cNvSpPr>
          <p:nvPr/>
        </p:nvSpPr>
        <p:spPr bwMode="auto">
          <a:xfrm>
            <a:off x="4336968" y="3943235"/>
            <a:ext cx="579532" cy="579700"/>
          </a:xfrm>
          <a:prstGeom prst="ellipse">
            <a:avLst/>
          </a:prstGeom>
          <a:solidFill>
            <a:srgbClr val="FF9900"/>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2700" dirty="0">
                <a:solidFill>
                  <a:schemeClr val="bg1"/>
                </a:solidFill>
                <a:latin typeface="Impact" panose="020B0806030902050204" pitchFamily="34" charset="0"/>
              </a:rPr>
              <a:t>01</a:t>
            </a:r>
          </a:p>
        </p:txBody>
      </p:sp>
      <p:sp>
        <p:nvSpPr>
          <p:cNvPr id="30" name="文本框 11"/>
          <p:cNvSpPr txBox="1">
            <a:spLocks noChangeArrowheads="1"/>
          </p:cNvSpPr>
          <p:nvPr/>
        </p:nvSpPr>
        <p:spPr bwMode="auto">
          <a:xfrm>
            <a:off x="2453456" y="1059582"/>
            <a:ext cx="4199621" cy="78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eaLnBrk="1" hangingPunct="1">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
        <p:nvSpPr>
          <p:cNvPr id="31" name="文本框 12"/>
          <p:cNvSpPr txBox="1">
            <a:spLocks noChangeArrowheads="1"/>
          </p:cNvSpPr>
          <p:nvPr/>
        </p:nvSpPr>
        <p:spPr bwMode="auto">
          <a:xfrm>
            <a:off x="3386736" y="2191896"/>
            <a:ext cx="3934995" cy="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eaLnBrk="1" hangingPunct="1">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
        <p:nvSpPr>
          <p:cNvPr id="43" name="文本框 13"/>
          <p:cNvSpPr txBox="1">
            <a:spLocks noChangeArrowheads="1"/>
          </p:cNvSpPr>
          <p:nvPr/>
        </p:nvSpPr>
        <p:spPr bwMode="auto">
          <a:xfrm>
            <a:off x="4358338" y="3109785"/>
            <a:ext cx="3816742" cy="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
        <p:nvSpPr>
          <p:cNvPr id="44" name="文本框 14"/>
          <p:cNvSpPr txBox="1">
            <a:spLocks noChangeArrowheads="1"/>
          </p:cNvSpPr>
          <p:nvPr/>
        </p:nvSpPr>
        <p:spPr bwMode="auto">
          <a:xfrm>
            <a:off x="5044394" y="3919688"/>
            <a:ext cx="3848086" cy="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Tree>
  </p:cSld>
  <p:clrMapOvr>
    <a:masterClrMapping/>
  </p:clrMapOvr>
  <mc:AlternateContent xmlns:mc="http://schemas.openxmlformats.org/markup-compatibility/2006" xmlns:p14="http://schemas.microsoft.com/office/powerpoint/2010/main">
    <mc:Choice Requires="p14">
      <p:transition spd="slow" p14:dur="1100" advClick="0" advTm="11000">
        <p14:switch dir="r"/>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275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3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0"/>
                                        </p:tgtEl>
                                        <p:attrNameLst>
                                          <p:attrName>ppt_y</p:attrName>
                                        </p:attrNameLst>
                                      </p:cBhvr>
                                      <p:tavLst>
                                        <p:tav tm="0">
                                          <p:val>
                                            <p:strVal val="#ppt_y"/>
                                          </p:val>
                                        </p:tav>
                                        <p:tav tm="100000">
                                          <p:val>
                                            <p:strVal val="#ppt_y"/>
                                          </p:val>
                                        </p:tav>
                                      </p:tavLst>
                                    </p:anim>
                                    <p:anim calcmode="lin" valueType="num">
                                      <p:cBhvr>
                                        <p:cTn id="2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0"/>
                                        </p:tgtEl>
                                      </p:cBhvr>
                                    </p:animEffec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1"/>
                                        </p:tgtEl>
                                        <p:attrNameLst>
                                          <p:attrName>ppt_y</p:attrName>
                                        </p:attrNameLst>
                                      </p:cBhvr>
                                      <p:tavLst>
                                        <p:tav tm="0">
                                          <p:val>
                                            <p:strVal val="#ppt_y"/>
                                          </p:val>
                                        </p:tav>
                                        <p:tav tm="100000">
                                          <p:val>
                                            <p:strVal val="#ppt_y"/>
                                          </p:val>
                                        </p:tav>
                                      </p:tavLst>
                                    </p:anim>
                                    <p:anim calcmode="lin" valueType="num">
                                      <p:cBhvr>
                                        <p:cTn id="32"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1"/>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43"/>
                                        </p:tgtEl>
                                        <p:attrNameLst>
                                          <p:attrName>ppt_y</p:attrName>
                                        </p:attrNameLst>
                                      </p:cBhvr>
                                      <p:tavLst>
                                        <p:tav tm="0">
                                          <p:val>
                                            <p:strVal val="#ppt_y"/>
                                          </p:val>
                                        </p:tav>
                                        <p:tav tm="100000">
                                          <p:val>
                                            <p:strVal val="#ppt_y"/>
                                          </p:val>
                                        </p:tav>
                                      </p:tavLst>
                                    </p:anim>
                                    <p:anim calcmode="lin" valueType="num">
                                      <p:cBhvr>
                                        <p:cTn id="39"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43"/>
                                        </p:tgtEl>
                                      </p:cBhvr>
                                    </p:animEffect>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44"/>
                                        </p:tgtEl>
                                        <p:attrNameLst>
                                          <p:attrName>ppt_y</p:attrName>
                                        </p:attrNameLst>
                                      </p:cBhvr>
                                      <p:tavLst>
                                        <p:tav tm="0">
                                          <p:val>
                                            <p:strVal val="#ppt_y"/>
                                          </p:val>
                                        </p:tav>
                                        <p:tav tm="100000">
                                          <p:val>
                                            <p:strVal val="#ppt_y"/>
                                          </p:val>
                                        </p:tav>
                                      </p:tavLst>
                                    </p:anim>
                                    <p:anim calcmode="lin" valueType="num">
                                      <p:cBhvr>
                                        <p:cTn id="46"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P spid="27" grpId="0" animBg="1" autoUpdateAnimBg="0"/>
      <p:bldP spid="28" grpId="0" animBg="1" autoUpdateAnimBg="0"/>
      <p:bldP spid="29" grpId="0" animBg="1" autoUpdateAnimBg="0"/>
      <p:bldP spid="30" grpId="0"/>
      <p:bldP spid="31" grpId="0"/>
      <p:bldP spid="43"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7201747" y="246730"/>
            <a:ext cx="1696599" cy="324036"/>
          </a:xfrm>
          <a:prstGeom prst="chevron">
            <a:avLst>
              <a:gd name="adj" fmla="val 26719"/>
            </a:avLst>
          </a:prstGeom>
          <a:solidFill>
            <a:srgbClr val="7030A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1"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5. </a:t>
            </a:r>
            <a:r>
              <a:rPr lang="zh-CN" altLang="en-US" sz="1600" b="0" dirty="0">
                <a:solidFill>
                  <a:schemeClr val="bg1"/>
                </a:solidFill>
                <a:latin typeface="Impact" panose="020B0806030902050204" pitchFamily="34" charset="0"/>
                <a:ea typeface="微软雅黑" panose="020B0503020204020204" pitchFamily="34" charset="-122"/>
              </a:rPr>
              <a:t>明年工作计划</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grpSp>
        <p:nvGrpSpPr>
          <p:cNvPr id="39" name="Group 10"/>
          <p:cNvGrpSpPr/>
          <p:nvPr/>
        </p:nvGrpSpPr>
        <p:grpSpPr bwMode="auto">
          <a:xfrm>
            <a:off x="1472389" y="3199729"/>
            <a:ext cx="1622822" cy="1316237"/>
            <a:chOff x="0" y="0"/>
            <a:chExt cx="2726" cy="2211"/>
          </a:xfrm>
        </p:grpSpPr>
        <p:sp>
          <p:nvSpPr>
            <p:cNvPr id="46" name="Rectangle 11"/>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1400" dirty="0">
                  <a:solidFill>
                    <a:srgbClr val="0070C0"/>
                  </a:solidFill>
                  <a:latin typeface="微软雅黑" panose="020B0503020204020204" pitchFamily="34" charset="-122"/>
                  <a:ea typeface="微软雅黑" panose="020B0503020204020204" pitchFamily="34" charset="-122"/>
                  <a:cs typeface="Lato Regular" charset="0"/>
                  <a:sym typeface="Lato Regular" charset="0"/>
                </a:rPr>
                <a:t>单击此处添加标题</a:t>
              </a:r>
              <a:endParaRPr lang="en-US" sz="1400" dirty="0">
                <a:solidFill>
                  <a:srgbClr val="0070C0"/>
                </a:solidFill>
                <a:latin typeface="微软雅黑" panose="020B0503020204020204" pitchFamily="34" charset="-122"/>
                <a:ea typeface="微软雅黑" panose="020B0503020204020204" pitchFamily="34" charset="-122"/>
                <a:cs typeface="Lato Regular" charset="0"/>
                <a:sym typeface="Lato Regular" charset="0"/>
              </a:endParaRPr>
            </a:p>
          </p:txBody>
        </p:sp>
        <p:sp>
          <p:nvSpPr>
            <p:cNvPr id="47" name="Rectangle 12"/>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a:t>
              </a:r>
              <a:r>
                <a:rPr lang="en-US" altLang="zh-CN" sz="800" dirty="0">
                  <a:solidFill>
                    <a:srgbClr val="7F7F7F"/>
                  </a:solidFill>
                  <a:latin typeface="微软雅黑" panose="020B0503020204020204" pitchFamily="34" charset="-122"/>
                  <a:ea typeface="微软雅黑" panose="020B0503020204020204" pitchFamily="34" charset="-122"/>
                  <a:sym typeface="Gill Sans" charset="0"/>
                </a:rPr>
                <a:t>200</a:t>
              </a: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字以内，据统计每页幻灯片的最好控制在</a:t>
              </a:r>
              <a:r>
                <a:rPr lang="en-US" altLang="zh-CN" sz="800" dirty="0">
                  <a:solidFill>
                    <a:srgbClr val="7F7F7F"/>
                  </a:solidFill>
                  <a:latin typeface="微软雅黑" panose="020B0503020204020204" pitchFamily="34" charset="-122"/>
                  <a:ea typeface="微软雅黑" panose="020B0503020204020204" pitchFamily="34" charset="-122"/>
                  <a:sym typeface="Gill Sans" charset="0"/>
                </a:rPr>
                <a:t>5</a:t>
              </a: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分钟之内。</a:t>
              </a:r>
              <a:endParaRPr lang="en-US" sz="800" dirty="0">
                <a:solidFill>
                  <a:srgbClr val="7F7F7F"/>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8" name="Group 13"/>
          <p:cNvGrpSpPr/>
          <p:nvPr/>
        </p:nvGrpSpPr>
        <p:grpSpPr bwMode="auto">
          <a:xfrm>
            <a:off x="969350" y="3186980"/>
            <a:ext cx="348258" cy="347663"/>
            <a:chOff x="0" y="0"/>
            <a:chExt cx="584" cy="584"/>
          </a:xfrm>
        </p:grpSpPr>
        <p:sp>
          <p:nvSpPr>
            <p:cNvPr id="49" name="Oval 14"/>
            <p:cNvSpPr/>
            <p:nvPr/>
          </p:nvSpPr>
          <p:spPr bwMode="auto">
            <a:xfrm>
              <a:off x="0" y="0"/>
              <a:ext cx="584" cy="584"/>
            </a:xfrm>
            <a:prstGeom prst="ellipse">
              <a:avLst/>
            </a:prstGeom>
            <a:solidFill>
              <a:schemeClr val="accent2"/>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0" name="Rectangle 15"/>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微软雅黑" panose="020B0503020204020204" pitchFamily="34" charset="-122"/>
                  <a:ea typeface="微软雅黑" panose="020B0503020204020204" pitchFamily="34" charset="-122"/>
                  <a:cs typeface="Lato Light" charset="0"/>
                  <a:sym typeface="Lato Light" charset="0"/>
                </a:rPr>
                <a:t>1</a:t>
              </a:r>
            </a:p>
          </p:txBody>
        </p:sp>
      </p:grpSp>
      <p:grpSp>
        <p:nvGrpSpPr>
          <p:cNvPr id="51" name="Group 4"/>
          <p:cNvGrpSpPr/>
          <p:nvPr/>
        </p:nvGrpSpPr>
        <p:grpSpPr>
          <a:xfrm>
            <a:off x="857506" y="2760706"/>
            <a:ext cx="7344815" cy="213386"/>
            <a:chOff x="899592" y="2852807"/>
            <a:chExt cx="7344815" cy="213386"/>
          </a:xfrm>
          <a:solidFill>
            <a:srgbClr val="00B0F0"/>
          </a:solidFill>
        </p:grpSpPr>
        <p:sp>
          <p:nvSpPr>
            <p:cNvPr id="52" name="Rectangle 61"/>
            <p:cNvSpPr/>
            <p:nvPr/>
          </p:nvSpPr>
          <p:spPr bwMode="auto">
            <a:xfrm>
              <a:off x="899592" y="2852807"/>
              <a:ext cx="7344815" cy="32031"/>
            </a:xfrm>
            <a:prstGeom prst="rect">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913765" fontAlgn="base">
                <a:spcBef>
                  <a:spcPct val="0"/>
                </a:spcBef>
                <a:spcAft>
                  <a:spcPct val="0"/>
                </a:spcAft>
                <a:defRPr/>
              </a:pPr>
              <a:endParaRPr lang="en-US" sz="56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3" name="Flowchart: Merge 3"/>
            <p:cNvSpPr/>
            <p:nvPr/>
          </p:nvSpPr>
          <p:spPr bwMode="auto">
            <a:xfrm>
              <a:off x="1099027"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913765" fontAlgn="base">
                <a:spcBef>
                  <a:spcPct val="0"/>
                </a:spcBef>
                <a:spcAft>
                  <a:spcPct val="0"/>
                </a:spcAft>
                <a:defRPr/>
              </a:pPr>
              <a:endParaRPr lang="en-US" sz="56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8" name="Flowchart: Merge 64"/>
            <p:cNvSpPr/>
            <p:nvPr/>
          </p:nvSpPr>
          <p:spPr bwMode="auto">
            <a:xfrm>
              <a:off x="3708663"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913765" fontAlgn="base">
                <a:spcBef>
                  <a:spcPct val="0"/>
                </a:spcBef>
                <a:spcAft>
                  <a:spcPct val="0"/>
                </a:spcAft>
                <a:defRPr/>
              </a:pPr>
              <a:endParaRPr lang="en-US" sz="56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9" name="Flowchart: Merge 65"/>
            <p:cNvSpPr/>
            <p:nvPr/>
          </p:nvSpPr>
          <p:spPr bwMode="auto">
            <a:xfrm>
              <a:off x="6174461"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913765" fontAlgn="base">
                <a:spcBef>
                  <a:spcPct val="0"/>
                </a:spcBef>
                <a:spcAft>
                  <a:spcPct val="0"/>
                </a:spcAft>
                <a:defRPr/>
              </a:pPr>
              <a:endParaRPr lang="en-US" sz="5600" kern="0">
                <a:solidFill>
                  <a:srgbClr val="000000"/>
                </a:solidFill>
                <a:latin typeface="微软雅黑" panose="020B0503020204020204" pitchFamily="34" charset="-122"/>
                <a:ea typeface="微软雅黑" panose="020B0503020204020204" pitchFamily="34" charset="-122"/>
                <a:sym typeface="Gill Sans" charset="0"/>
              </a:endParaRPr>
            </a:p>
          </p:txBody>
        </p:sp>
      </p:grpSp>
      <p:grpSp>
        <p:nvGrpSpPr>
          <p:cNvPr id="60" name="Group 10"/>
          <p:cNvGrpSpPr/>
          <p:nvPr/>
        </p:nvGrpSpPr>
        <p:grpSpPr bwMode="auto">
          <a:xfrm>
            <a:off x="4100756" y="3199729"/>
            <a:ext cx="1622822" cy="1316237"/>
            <a:chOff x="0" y="0"/>
            <a:chExt cx="2726" cy="2211"/>
          </a:xfrm>
        </p:grpSpPr>
        <p:sp>
          <p:nvSpPr>
            <p:cNvPr id="61" name="Rectangle 11"/>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1400" dirty="0">
                  <a:solidFill>
                    <a:srgbClr val="0070C0"/>
                  </a:solidFill>
                  <a:latin typeface="微软雅黑" panose="020B0503020204020204" pitchFamily="34" charset="-122"/>
                  <a:ea typeface="微软雅黑" panose="020B0503020204020204" pitchFamily="34" charset="-122"/>
                  <a:cs typeface="Lato Regular" charset="0"/>
                  <a:sym typeface="Lato Regular" charset="0"/>
                </a:rPr>
                <a:t>单击此处添加标题</a:t>
              </a:r>
              <a:endParaRPr lang="en-US" sz="1400" dirty="0">
                <a:solidFill>
                  <a:srgbClr val="0070C0"/>
                </a:solidFill>
                <a:latin typeface="微软雅黑" panose="020B0503020204020204" pitchFamily="34" charset="-122"/>
                <a:ea typeface="微软雅黑" panose="020B0503020204020204" pitchFamily="34" charset="-122"/>
                <a:cs typeface="Lato Regular" charset="0"/>
                <a:sym typeface="Lato Regular" charset="0"/>
              </a:endParaRPr>
            </a:p>
          </p:txBody>
        </p:sp>
        <p:sp>
          <p:nvSpPr>
            <p:cNvPr id="62" name="Rectangle 12"/>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a:t>
              </a:r>
              <a:r>
                <a:rPr lang="en-US" altLang="zh-CN" sz="800" dirty="0">
                  <a:solidFill>
                    <a:srgbClr val="7F7F7F"/>
                  </a:solidFill>
                  <a:latin typeface="微软雅黑" panose="020B0503020204020204" pitchFamily="34" charset="-122"/>
                  <a:ea typeface="微软雅黑" panose="020B0503020204020204" pitchFamily="34" charset="-122"/>
                  <a:sym typeface="Gill Sans" charset="0"/>
                </a:rPr>
                <a:t>200</a:t>
              </a: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字以内，据统计每页幻灯片的最好控制在</a:t>
              </a:r>
              <a:r>
                <a:rPr lang="en-US" altLang="zh-CN" sz="800" dirty="0">
                  <a:solidFill>
                    <a:srgbClr val="7F7F7F"/>
                  </a:solidFill>
                  <a:latin typeface="微软雅黑" panose="020B0503020204020204" pitchFamily="34" charset="-122"/>
                  <a:ea typeface="微软雅黑" panose="020B0503020204020204" pitchFamily="34" charset="-122"/>
                  <a:sym typeface="Gill Sans" charset="0"/>
                </a:rPr>
                <a:t>5</a:t>
              </a: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分钟之内。</a:t>
              </a:r>
              <a:endParaRPr lang="en-US" sz="800" dirty="0">
                <a:solidFill>
                  <a:srgbClr val="7F7F7F"/>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63" name="Group 13"/>
          <p:cNvGrpSpPr/>
          <p:nvPr/>
        </p:nvGrpSpPr>
        <p:grpSpPr bwMode="auto">
          <a:xfrm>
            <a:off x="3597718" y="3186980"/>
            <a:ext cx="348258" cy="347663"/>
            <a:chOff x="0" y="0"/>
            <a:chExt cx="584" cy="584"/>
          </a:xfrm>
        </p:grpSpPr>
        <p:sp>
          <p:nvSpPr>
            <p:cNvPr id="64" name="Oval 14"/>
            <p:cNvSpPr/>
            <p:nvPr/>
          </p:nvSpPr>
          <p:spPr bwMode="auto">
            <a:xfrm>
              <a:off x="0" y="0"/>
              <a:ext cx="584" cy="584"/>
            </a:xfrm>
            <a:prstGeom prst="ellipse">
              <a:avLst/>
            </a:prstGeom>
            <a:solidFill>
              <a:schemeClr val="bg2"/>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65" name="Rectangle 15"/>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微软雅黑" panose="020B0503020204020204" pitchFamily="34" charset="-122"/>
                  <a:ea typeface="微软雅黑" panose="020B0503020204020204" pitchFamily="34" charset="-122"/>
                  <a:cs typeface="Lato Light" charset="0"/>
                  <a:sym typeface="Lato Light" charset="0"/>
                </a:rPr>
                <a:t>2</a:t>
              </a:r>
            </a:p>
          </p:txBody>
        </p:sp>
      </p:grpSp>
      <p:grpSp>
        <p:nvGrpSpPr>
          <p:cNvPr id="66" name="Group 10"/>
          <p:cNvGrpSpPr/>
          <p:nvPr/>
        </p:nvGrpSpPr>
        <p:grpSpPr bwMode="auto">
          <a:xfrm>
            <a:off x="6588465" y="3199729"/>
            <a:ext cx="1622822" cy="1316237"/>
            <a:chOff x="0" y="0"/>
            <a:chExt cx="2726" cy="2211"/>
          </a:xfrm>
        </p:grpSpPr>
        <p:sp>
          <p:nvSpPr>
            <p:cNvPr id="67" name="Rectangle 11"/>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1400" dirty="0">
                  <a:solidFill>
                    <a:srgbClr val="0070C0"/>
                  </a:solidFill>
                  <a:latin typeface="微软雅黑" panose="020B0503020204020204" pitchFamily="34" charset="-122"/>
                  <a:ea typeface="微软雅黑" panose="020B0503020204020204" pitchFamily="34" charset="-122"/>
                  <a:cs typeface="Lato Regular" charset="0"/>
                  <a:sym typeface="Lato Regular" charset="0"/>
                </a:rPr>
                <a:t>单击此处添加标题</a:t>
              </a:r>
              <a:endParaRPr lang="en-US" sz="1400" dirty="0">
                <a:solidFill>
                  <a:srgbClr val="0070C0"/>
                </a:solidFill>
                <a:latin typeface="微软雅黑" panose="020B0503020204020204" pitchFamily="34" charset="-122"/>
                <a:ea typeface="微软雅黑" panose="020B0503020204020204" pitchFamily="34" charset="-122"/>
                <a:cs typeface="Lato Regular" charset="0"/>
                <a:sym typeface="Lato Regular" charset="0"/>
              </a:endParaRPr>
            </a:p>
          </p:txBody>
        </p:sp>
        <p:sp>
          <p:nvSpPr>
            <p:cNvPr id="68" name="Rectangle 12"/>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a:t>
              </a:r>
              <a:r>
                <a:rPr lang="en-US" altLang="zh-CN" sz="800" dirty="0">
                  <a:solidFill>
                    <a:srgbClr val="7F7F7F"/>
                  </a:solidFill>
                  <a:latin typeface="微软雅黑" panose="020B0503020204020204" pitchFamily="34" charset="-122"/>
                  <a:ea typeface="微软雅黑" panose="020B0503020204020204" pitchFamily="34" charset="-122"/>
                  <a:sym typeface="Gill Sans" charset="0"/>
                </a:rPr>
                <a:t>200</a:t>
              </a: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字以内，据统计每页幻灯片的最好控制在</a:t>
              </a:r>
              <a:r>
                <a:rPr lang="en-US" altLang="zh-CN" sz="800" dirty="0">
                  <a:solidFill>
                    <a:srgbClr val="7F7F7F"/>
                  </a:solidFill>
                  <a:latin typeface="微软雅黑" panose="020B0503020204020204" pitchFamily="34" charset="-122"/>
                  <a:ea typeface="微软雅黑" panose="020B0503020204020204" pitchFamily="34" charset="-122"/>
                  <a:sym typeface="Gill Sans" charset="0"/>
                </a:rPr>
                <a:t>5</a:t>
              </a:r>
              <a:r>
                <a:rPr lang="zh-CN" altLang="en-US" sz="800" dirty="0">
                  <a:solidFill>
                    <a:srgbClr val="7F7F7F"/>
                  </a:solidFill>
                  <a:latin typeface="微软雅黑" panose="020B0503020204020204" pitchFamily="34" charset="-122"/>
                  <a:ea typeface="微软雅黑" panose="020B0503020204020204" pitchFamily="34" charset="-122"/>
                  <a:sym typeface="Gill Sans" charset="0"/>
                </a:rPr>
                <a:t>分钟之内。</a:t>
              </a:r>
              <a:endParaRPr lang="en-US" sz="800" dirty="0">
                <a:solidFill>
                  <a:srgbClr val="7F7F7F"/>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69" name="Group 13"/>
          <p:cNvGrpSpPr/>
          <p:nvPr/>
        </p:nvGrpSpPr>
        <p:grpSpPr bwMode="auto">
          <a:xfrm>
            <a:off x="6097353" y="3186981"/>
            <a:ext cx="348259" cy="347663"/>
            <a:chOff x="20" y="0"/>
            <a:chExt cx="584" cy="584"/>
          </a:xfrm>
        </p:grpSpPr>
        <p:sp>
          <p:nvSpPr>
            <p:cNvPr id="70" name="Oval 14"/>
            <p:cNvSpPr/>
            <p:nvPr/>
          </p:nvSpPr>
          <p:spPr bwMode="auto">
            <a:xfrm>
              <a:off x="20" y="0"/>
              <a:ext cx="584" cy="584"/>
            </a:xfrm>
            <a:prstGeom prst="ellipse">
              <a:avLst/>
            </a:prstGeom>
            <a:solidFill>
              <a:srgbClr val="7030A0"/>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71" name="Rectangle 15"/>
            <p:cNvSpPr/>
            <p:nvPr/>
          </p:nvSpPr>
          <p:spPr bwMode="auto">
            <a:xfrm>
              <a:off x="20" y="45"/>
              <a:ext cx="584"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微软雅黑" panose="020B0503020204020204" pitchFamily="34" charset="-122"/>
                  <a:ea typeface="微软雅黑" panose="020B0503020204020204" pitchFamily="34" charset="-122"/>
                  <a:cs typeface="Lato Light" charset="0"/>
                  <a:sym typeface="Lato Light" charset="0"/>
                </a:rPr>
                <a:t>3</a:t>
              </a:r>
            </a:p>
          </p:txBody>
        </p:sp>
      </p:grpSp>
      <p:sp>
        <p:nvSpPr>
          <p:cNvPr id="72" name="Rectangle 59"/>
          <p:cNvSpPr/>
          <p:nvPr/>
        </p:nvSpPr>
        <p:spPr bwMode="auto">
          <a:xfrm>
            <a:off x="1086090" y="985006"/>
            <a:ext cx="6944909" cy="1677239"/>
          </a:xfrm>
          <a:prstGeom prst="rect">
            <a:avLst/>
          </a:prstGeom>
          <a:blipFill>
            <a:blip r:embed="rId3"/>
            <a:srcRect/>
            <a:stretch>
              <a:fillRect/>
            </a:stretch>
          </a:blipFill>
          <a:ln w="25400" cap="flat" cmpd="sng" algn="ctr">
            <a:noFill/>
            <a:prstDash val="solid"/>
            <a:round/>
            <a:headEnd type="none" w="med" len="med"/>
            <a:tailEnd type="none" w="med" len="med"/>
          </a:ln>
          <a:effectLst/>
        </p:spPr>
        <p:txBody>
          <a:bodyPr vert="horz" wrap="square" lIns="91434" tIns="45717" rIns="91434" bIns="45717" numCol="1" rtlCol="0" anchor="t" anchorCtr="0" compatLnSpc="1"/>
          <a:lstStyle/>
          <a:p>
            <a:pPr defTabSz="913765"/>
            <a:endParaRPr lang="en-US" sz="56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8000">
        <p14:window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outVertical)">
                                      <p:cBhvr>
                                        <p:cTn id="7" dur="200"/>
                                        <p:tgtEl>
                                          <p:spTgt spid="7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200"/>
                                        <p:tgtEl>
                                          <p:spTgt spid="51"/>
                                        </p:tgtEl>
                                      </p:cBhvr>
                                    </p:animEffect>
                                  </p:childTnLst>
                                </p:cTn>
                              </p:par>
                              <p:par>
                                <p:cTn id="12" presetID="23" presetClass="entr" presetSubtype="16"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200" fill="hold"/>
                                        <p:tgtEl>
                                          <p:spTgt spid="48"/>
                                        </p:tgtEl>
                                        <p:attrNameLst>
                                          <p:attrName>ppt_w</p:attrName>
                                        </p:attrNameLst>
                                      </p:cBhvr>
                                      <p:tavLst>
                                        <p:tav tm="0">
                                          <p:val>
                                            <p:fltVal val="0"/>
                                          </p:val>
                                        </p:tav>
                                        <p:tav tm="100000">
                                          <p:val>
                                            <p:strVal val="#ppt_w"/>
                                          </p:val>
                                        </p:tav>
                                      </p:tavLst>
                                    </p:anim>
                                    <p:anim calcmode="lin" valueType="num">
                                      <p:cBhvr>
                                        <p:cTn id="15" dur="200" fill="hold"/>
                                        <p:tgtEl>
                                          <p:spTgt spid="4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200"/>
                                        <p:tgtEl>
                                          <p:spTgt spid="39"/>
                                        </p:tgtEl>
                                      </p:cBhvr>
                                    </p:animEffect>
                                  </p:childTnLst>
                                </p:cTn>
                              </p:par>
                              <p:par>
                                <p:cTn id="20" presetID="23" presetClass="entr" presetSubtype="16"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200" fill="hold"/>
                                        <p:tgtEl>
                                          <p:spTgt spid="63"/>
                                        </p:tgtEl>
                                        <p:attrNameLst>
                                          <p:attrName>ppt_w</p:attrName>
                                        </p:attrNameLst>
                                      </p:cBhvr>
                                      <p:tavLst>
                                        <p:tav tm="0">
                                          <p:val>
                                            <p:fltVal val="0"/>
                                          </p:val>
                                        </p:tav>
                                        <p:tav tm="100000">
                                          <p:val>
                                            <p:strVal val="#ppt_w"/>
                                          </p:val>
                                        </p:tav>
                                      </p:tavLst>
                                    </p:anim>
                                    <p:anim calcmode="lin" valueType="num">
                                      <p:cBhvr>
                                        <p:cTn id="23" dur="200" fill="hold"/>
                                        <p:tgtEl>
                                          <p:spTgt spid="63"/>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200"/>
                                        <p:tgtEl>
                                          <p:spTgt spid="60"/>
                                        </p:tgtEl>
                                      </p:cBhvr>
                                    </p:animEffect>
                                  </p:childTnLst>
                                </p:cTn>
                              </p:par>
                              <p:par>
                                <p:cTn id="28" presetID="23" presetClass="entr" presetSubtype="16"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p:cTn id="30" dur="200" fill="hold"/>
                                        <p:tgtEl>
                                          <p:spTgt spid="69"/>
                                        </p:tgtEl>
                                        <p:attrNameLst>
                                          <p:attrName>ppt_w</p:attrName>
                                        </p:attrNameLst>
                                      </p:cBhvr>
                                      <p:tavLst>
                                        <p:tav tm="0">
                                          <p:val>
                                            <p:fltVal val="0"/>
                                          </p:val>
                                        </p:tav>
                                        <p:tav tm="100000">
                                          <p:val>
                                            <p:strVal val="#ppt_w"/>
                                          </p:val>
                                        </p:tav>
                                      </p:tavLst>
                                    </p:anim>
                                    <p:anim calcmode="lin" valueType="num">
                                      <p:cBhvr>
                                        <p:cTn id="31" dur="200" fill="hold"/>
                                        <p:tgtEl>
                                          <p:spTgt spid="69"/>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left)">
                                      <p:cBhvr>
                                        <p:cTn id="35" dur="2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 y="10263"/>
            <a:ext cx="9143429" cy="5143179"/>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8"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0"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1"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FF0000"/>
          </a:solidFill>
          <a:ln>
            <a:noFill/>
          </a:ln>
        </p:spPr>
        <p:txBody>
          <a:bodyPr lIns="68562" tIns="34281" rIns="68562" bIns="34281"/>
          <a:lstStyle/>
          <a:p>
            <a:endParaRPr lang="zh-CN" altLang="en-US"/>
          </a:p>
        </p:txBody>
      </p:sp>
      <p:sp>
        <p:nvSpPr>
          <p:cNvPr id="12"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3"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4"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5"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dirty="0">
                <a:solidFill>
                  <a:srgbClr val="FFFFFF"/>
                </a:solidFill>
                <a:latin typeface="微软雅黑" panose="020B0503020204020204" pitchFamily="34" charset="-122"/>
                <a:ea typeface="微软雅黑" panose="020B0503020204020204" pitchFamily="34" charset="-122"/>
              </a:rPr>
              <a:t>年度工作概述</a:t>
            </a:r>
          </a:p>
        </p:txBody>
      </p:sp>
      <p:sp>
        <p:nvSpPr>
          <p:cNvPr id="16"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a:solidFill>
                  <a:srgbClr val="FFFFFF"/>
                </a:solidFill>
                <a:latin typeface="微软雅黑" panose="020B0503020204020204" pitchFamily="34" charset="-122"/>
                <a:ea typeface="微软雅黑" panose="020B0503020204020204" pitchFamily="34" charset="-122"/>
              </a:rPr>
              <a:t>1</a:t>
            </a:r>
            <a:endParaRPr lang="zh-CN" altLang="en-US" sz="10300" b="1">
              <a:solidFill>
                <a:srgbClr val="FFFFFF"/>
              </a:solidFill>
              <a:latin typeface="微软雅黑" panose="020B0503020204020204" pitchFamily="34" charset="-122"/>
              <a:ea typeface="微软雅黑" panose="020B0503020204020204" pitchFamily="34" charset="-122"/>
            </a:endParaRPr>
          </a:p>
        </p:txBody>
      </p:sp>
      <p:sp>
        <p:nvSpPr>
          <p:cNvPr id="17"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18"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p:transition spd="slow" advClick="0"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1000"/>
                                        <p:tgtEl>
                                          <p:spTgt spid="8"/>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300" fill="hold"/>
                                        <p:tgtEl>
                                          <p:spTgt spid="12"/>
                                        </p:tgtEl>
                                        <p:attrNameLst>
                                          <p:attrName>ppt_w</p:attrName>
                                        </p:attrNameLst>
                                      </p:cBhvr>
                                      <p:tavLst>
                                        <p:tav tm="0">
                                          <p:val>
                                            <p:fltVal val="0"/>
                                          </p:val>
                                        </p:tav>
                                        <p:tav tm="100000">
                                          <p:val>
                                            <p:strVal val="#ppt_w"/>
                                          </p:val>
                                        </p:tav>
                                      </p:tavLst>
                                    </p:anim>
                                    <p:anim calcmode="lin" valueType="num">
                                      <p:cBhvr>
                                        <p:cTn id="20" dur="300" fill="hold"/>
                                        <p:tgtEl>
                                          <p:spTgt spid="12"/>
                                        </p:tgtEl>
                                        <p:attrNameLst>
                                          <p:attrName>ppt_h</p:attrName>
                                        </p:attrNameLst>
                                      </p:cBhvr>
                                      <p:tavLst>
                                        <p:tav tm="0">
                                          <p:val>
                                            <p:fltVal val="0"/>
                                          </p:val>
                                        </p:tav>
                                        <p:tav tm="100000">
                                          <p:val>
                                            <p:strVal val="#ppt_h"/>
                                          </p:val>
                                        </p:tav>
                                      </p:tavLst>
                                    </p:anim>
                                    <p:anim calcmode="lin" valueType="num">
                                      <p:cBhvr>
                                        <p:cTn id="21" dur="300" fill="hold"/>
                                        <p:tgtEl>
                                          <p:spTgt spid="12"/>
                                        </p:tgtEl>
                                        <p:attrNameLst>
                                          <p:attrName>style.rotation</p:attrName>
                                        </p:attrNameLst>
                                      </p:cBhvr>
                                      <p:tavLst>
                                        <p:tav tm="0">
                                          <p:val>
                                            <p:fltVal val="90"/>
                                          </p:val>
                                        </p:tav>
                                        <p:tav tm="100000">
                                          <p:val>
                                            <p:fltVal val="0"/>
                                          </p:val>
                                        </p:tav>
                                      </p:tavLst>
                                    </p:anim>
                                    <p:animEffect transition="in" filter="fade">
                                      <p:cBhvr>
                                        <p:cTn id="22" dur="300"/>
                                        <p:tgtEl>
                                          <p:spTgt spid="12"/>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400"/>
                                        <p:tgtEl>
                                          <p:spTgt spid="13"/>
                                        </p:tgtEl>
                                      </p:cBhvr>
                                    </p:animEffect>
                                    <p:anim calcmode="lin" valueType="num">
                                      <p:cBhvr>
                                        <p:cTn id="27" dur="400" fill="hold"/>
                                        <p:tgtEl>
                                          <p:spTgt spid="13"/>
                                        </p:tgtEl>
                                        <p:attrNameLst>
                                          <p:attrName>ppt_x</p:attrName>
                                        </p:attrNameLst>
                                      </p:cBhvr>
                                      <p:tavLst>
                                        <p:tav tm="0">
                                          <p:val>
                                            <p:strVal val="#ppt_x"/>
                                          </p:val>
                                        </p:tav>
                                        <p:tav tm="100000">
                                          <p:val>
                                            <p:strVal val="#ppt_x"/>
                                          </p:val>
                                        </p:tav>
                                      </p:tavLst>
                                    </p:anim>
                                    <p:anim calcmode="lin" valueType="num">
                                      <p:cBhvr>
                                        <p:cTn id="28" dur="4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
                                        <p:tgtEl>
                                          <p:spTgt spid="14"/>
                                        </p:tgtEl>
                                      </p:cBhvr>
                                    </p:animEffect>
                                    <p:anim calcmode="lin" valueType="num">
                                      <p:cBhvr>
                                        <p:cTn id="32" dur="400" fill="hold"/>
                                        <p:tgtEl>
                                          <p:spTgt spid="14"/>
                                        </p:tgtEl>
                                        <p:attrNameLst>
                                          <p:attrName>ppt_x</p:attrName>
                                        </p:attrNameLst>
                                      </p:cBhvr>
                                      <p:tavLst>
                                        <p:tav tm="0">
                                          <p:val>
                                            <p:strVal val="#ppt_x"/>
                                          </p:val>
                                        </p:tav>
                                        <p:tav tm="100000">
                                          <p:val>
                                            <p:strVal val="#ppt_x"/>
                                          </p:val>
                                        </p:tav>
                                      </p:tavLst>
                                    </p:anim>
                                    <p:anim calcmode="lin" valueType="num">
                                      <p:cBhvr>
                                        <p:cTn id="33" dur="4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 calcmode="lin" valueType="num">
                                      <p:cBhvr>
                                        <p:cTn id="45" dur="500" fill="hold"/>
                                        <p:tgtEl>
                                          <p:spTgt spid="16"/>
                                        </p:tgtEl>
                                        <p:attrNameLst>
                                          <p:attrName>style.rotation</p:attrName>
                                        </p:attrNameLst>
                                      </p:cBhvr>
                                      <p:tavLst>
                                        <p:tav tm="0">
                                          <p:val>
                                            <p:fltVal val="90"/>
                                          </p:val>
                                        </p:tav>
                                        <p:tav tm="100000">
                                          <p:val>
                                            <p:fltVal val="0"/>
                                          </p:val>
                                        </p:tav>
                                      </p:tavLst>
                                    </p:anim>
                                    <p:animEffect transition="in" filter="fade">
                                      <p:cBhvr>
                                        <p:cTn id="46" dur="500"/>
                                        <p:tgtEl>
                                          <p:spTgt spid="16"/>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up)">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utoUpdateAnimBg="0"/>
      <p:bldP spid="16" grpId="0" autoUpdateAnimBg="0"/>
      <p:bldP spid="17" grpId="0" autoUpdateAnimBg="0"/>
      <p:bldP spid="1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燕尾形 51"/>
          <p:cNvSpPr/>
          <p:nvPr/>
        </p:nvSpPr>
        <p:spPr>
          <a:xfrm>
            <a:off x="7201747" y="246730"/>
            <a:ext cx="1696599" cy="324036"/>
          </a:xfrm>
          <a:prstGeom prst="chevron">
            <a:avLst>
              <a:gd name="adj" fmla="val 26719"/>
            </a:avLst>
          </a:prstGeom>
          <a:solidFill>
            <a:srgbClr val="7030A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53"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4"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5. </a:t>
            </a:r>
            <a:r>
              <a:rPr lang="zh-CN" altLang="en-US" sz="1600" b="0" dirty="0">
                <a:solidFill>
                  <a:schemeClr val="bg1"/>
                </a:solidFill>
                <a:latin typeface="Impact" panose="020B0806030902050204" pitchFamily="34" charset="0"/>
                <a:ea typeface="微软雅黑" panose="020B0503020204020204" pitchFamily="34" charset="-122"/>
              </a:rPr>
              <a:t>明年工作计划</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1242651"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收入来源一</a:t>
            </a:r>
          </a:p>
        </p:txBody>
      </p:sp>
      <p:sp>
        <p:nvSpPr>
          <p:cNvPr id="59" name="TextBox 58"/>
          <p:cNvSpPr txBox="1"/>
          <p:nvPr/>
        </p:nvSpPr>
        <p:spPr>
          <a:xfrm>
            <a:off x="888055" y="3800676"/>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100</a:t>
            </a:r>
            <a:endParaRPr lang="zh-CN" altLang="en-US" sz="900" b="0" dirty="0">
              <a:latin typeface="微软雅黑" panose="020B0503020204020204" pitchFamily="34" charset="-122"/>
              <a:ea typeface="微软雅黑" panose="020B0503020204020204" pitchFamily="34" charset="-122"/>
            </a:endParaRPr>
          </a:p>
        </p:txBody>
      </p:sp>
      <p:sp>
        <p:nvSpPr>
          <p:cNvPr id="60" name="TextBox 59"/>
          <p:cNvSpPr txBox="1"/>
          <p:nvPr/>
        </p:nvSpPr>
        <p:spPr>
          <a:xfrm>
            <a:off x="2368604"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收入来源二</a:t>
            </a:r>
          </a:p>
        </p:txBody>
      </p:sp>
      <p:sp>
        <p:nvSpPr>
          <p:cNvPr id="61" name="TextBox 60"/>
          <p:cNvSpPr txBox="1"/>
          <p:nvPr/>
        </p:nvSpPr>
        <p:spPr>
          <a:xfrm>
            <a:off x="3479317"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收入来源三</a:t>
            </a:r>
          </a:p>
        </p:txBody>
      </p:sp>
      <p:sp>
        <p:nvSpPr>
          <p:cNvPr id="62" name="TextBox 61"/>
          <p:cNvSpPr txBox="1"/>
          <p:nvPr/>
        </p:nvSpPr>
        <p:spPr>
          <a:xfrm>
            <a:off x="4590031"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收入来源四</a:t>
            </a:r>
          </a:p>
        </p:txBody>
      </p:sp>
      <p:sp>
        <p:nvSpPr>
          <p:cNvPr id="63" name="TextBox 62"/>
          <p:cNvSpPr txBox="1"/>
          <p:nvPr/>
        </p:nvSpPr>
        <p:spPr>
          <a:xfrm>
            <a:off x="888055" y="3431635"/>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200</a:t>
            </a:r>
            <a:endParaRPr lang="zh-CN" altLang="en-US" sz="900" b="0" dirty="0">
              <a:latin typeface="微软雅黑" panose="020B0503020204020204" pitchFamily="34" charset="-122"/>
              <a:ea typeface="微软雅黑" panose="020B0503020204020204" pitchFamily="34" charset="-122"/>
            </a:endParaRPr>
          </a:p>
        </p:txBody>
      </p:sp>
      <p:sp>
        <p:nvSpPr>
          <p:cNvPr id="64" name="TextBox 63"/>
          <p:cNvSpPr txBox="1"/>
          <p:nvPr/>
        </p:nvSpPr>
        <p:spPr>
          <a:xfrm>
            <a:off x="888055" y="3062594"/>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300</a:t>
            </a:r>
            <a:endParaRPr lang="zh-CN" altLang="en-US" sz="900" b="0" dirty="0">
              <a:latin typeface="微软雅黑" panose="020B0503020204020204" pitchFamily="34" charset="-122"/>
              <a:ea typeface="微软雅黑" panose="020B0503020204020204" pitchFamily="34" charset="-122"/>
            </a:endParaRPr>
          </a:p>
        </p:txBody>
      </p:sp>
      <p:sp>
        <p:nvSpPr>
          <p:cNvPr id="65" name="TextBox 64"/>
          <p:cNvSpPr txBox="1"/>
          <p:nvPr/>
        </p:nvSpPr>
        <p:spPr>
          <a:xfrm>
            <a:off x="888055" y="2693553"/>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400</a:t>
            </a:r>
            <a:endParaRPr lang="zh-CN" altLang="en-US" sz="900" b="0" dirty="0">
              <a:latin typeface="微软雅黑" panose="020B0503020204020204" pitchFamily="34" charset="-122"/>
              <a:ea typeface="微软雅黑" panose="020B0503020204020204" pitchFamily="34" charset="-122"/>
            </a:endParaRPr>
          </a:p>
        </p:txBody>
      </p:sp>
      <p:sp>
        <p:nvSpPr>
          <p:cNvPr id="66" name="TextBox 65"/>
          <p:cNvSpPr txBox="1"/>
          <p:nvPr/>
        </p:nvSpPr>
        <p:spPr>
          <a:xfrm>
            <a:off x="888055" y="2324512"/>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500</a:t>
            </a:r>
            <a:endParaRPr lang="zh-CN" altLang="en-US" sz="900" b="0" dirty="0">
              <a:latin typeface="微软雅黑" panose="020B0503020204020204" pitchFamily="34" charset="-122"/>
              <a:ea typeface="微软雅黑" panose="020B0503020204020204" pitchFamily="34" charset="-122"/>
            </a:endParaRPr>
          </a:p>
        </p:txBody>
      </p:sp>
      <p:sp>
        <p:nvSpPr>
          <p:cNvPr id="67" name="TextBox 66"/>
          <p:cNvSpPr txBox="1"/>
          <p:nvPr/>
        </p:nvSpPr>
        <p:spPr>
          <a:xfrm>
            <a:off x="888055" y="1955471"/>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600</a:t>
            </a:r>
            <a:endParaRPr lang="zh-CN" altLang="en-US" sz="900" b="0" dirty="0">
              <a:latin typeface="微软雅黑" panose="020B0503020204020204" pitchFamily="34" charset="-122"/>
              <a:ea typeface="微软雅黑" panose="020B0503020204020204" pitchFamily="34" charset="-122"/>
            </a:endParaRPr>
          </a:p>
        </p:txBody>
      </p:sp>
      <p:sp>
        <p:nvSpPr>
          <p:cNvPr id="68" name="TextBox 67"/>
          <p:cNvSpPr txBox="1"/>
          <p:nvPr/>
        </p:nvSpPr>
        <p:spPr>
          <a:xfrm>
            <a:off x="888055" y="1580187"/>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700</a:t>
            </a:r>
            <a:endParaRPr lang="zh-CN" altLang="en-US" sz="900" b="0" dirty="0">
              <a:latin typeface="微软雅黑" panose="020B0503020204020204" pitchFamily="34" charset="-122"/>
              <a:ea typeface="微软雅黑" panose="020B0503020204020204" pitchFamily="34" charset="-122"/>
            </a:endParaRPr>
          </a:p>
        </p:txBody>
      </p:sp>
      <p:grpSp>
        <p:nvGrpSpPr>
          <p:cNvPr id="69" name="组合 68"/>
          <p:cNvGrpSpPr/>
          <p:nvPr/>
        </p:nvGrpSpPr>
        <p:grpSpPr>
          <a:xfrm>
            <a:off x="1176087" y="1286639"/>
            <a:ext cx="4464496" cy="2952328"/>
            <a:chOff x="1126939" y="1350372"/>
            <a:chExt cx="4464496" cy="2952328"/>
          </a:xfrm>
        </p:grpSpPr>
        <p:cxnSp>
          <p:nvCxnSpPr>
            <p:cNvPr id="70" name="直接连接符 69"/>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888055" y="1217389"/>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800</a:t>
            </a:r>
            <a:endParaRPr lang="zh-CN" altLang="en-US" sz="900" b="0" dirty="0">
              <a:latin typeface="微软雅黑" panose="020B0503020204020204" pitchFamily="34" charset="-122"/>
              <a:ea typeface="微软雅黑" panose="020B0503020204020204" pitchFamily="34" charset="-122"/>
            </a:endParaRPr>
          </a:p>
        </p:txBody>
      </p:sp>
      <p:sp>
        <p:nvSpPr>
          <p:cNvPr id="106" name="TextBox 105"/>
          <p:cNvSpPr txBox="1"/>
          <p:nvPr/>
        </p:nvSpPr>
        <p:spPr>
          <a:xfrm>
            <a:off x="888055" y="4169717"/>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0</a:t>
            </a:r>
            <a:endParaRPr lang="zh-CN" altLang="en-US" sz="900" b="0" dirty="0">
              <a:latin typeface="微软雅黑" panose="020B0503020204020204" pitchFamily="34" charset="-122"/>
              <a:ea typeface="微软雅黑" panose="020B0503020204020204" pitchFamily="34" charset="-122"/>
            </a:endParaRPr>
          </a:p>
        </p:txBody>
      </p:sp>
      <p:sp>
        <p:nvSpPr>
          <p:cNvPr id="107" name="矩形 106"/>
          <p:cNvSpPr/>
          <p:nvPr/>
        </p:nvSpPr>
        <p:spPr>
          <a:xfrm>
            <a:off x="1436921" y="1655680"/>
            <a:ext cx="648072" cy="258328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08" name="矩形 107"/>
          <p:cNvSpPr/>
          <p:nvPr/>
        </p:nvSpPr>
        <p:spPr>
          <a:xfrm>
            <a:off x="1436921" y="1836432"/>
            <a:ext cx="648072" cy="2402538"/>
          </a:xfrm>
          <a:prstGeom prst="rect">
            <a:avLst/>
          </a:prstGeom>
          <a:solidFill>
            <a:srgbClr val="FF000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09" name="矩形 108"/>
          <p:cNvSpPr/>
          <p:nvPr/>
        </p:nvSpPr>
        <p:spPr>
          <a:xfrm>
            <a:off x="2537773" y="2393763"/>
            <a:ext cx="648072" cy="184520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10" name="矩形 109"/>
          <p:cNvSpPr/>
          <p:nvPr/>
        </p:nvSpPr>
        <p:spPr>
          <a:xfrm>
            <a:off x="2537773" y="2693554"/>
            <a:ext cx="648072" cy="1545416"/>
          </a:xfrm>
          <a:prstGeom prst="rect">
            <a:avLst/>
          </a:prstGeom>
          <a:solidFill>
            <a:srgbClr val="FF000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11" name="矩形 110"/>
          <p:cNvSpPr/>
          <p:nvPr/>
        </p:nvSpPr>
        <p:spPr>
          <a:xfrm>
            <a:off x="3648486" y="2947324"/>
            <a:ext cx="648072" cy="129164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12" name="矩形 111"/>
          <p:cNvSpPr/>
          <p:nvPr/>
        </p:nvSpPr>
        <p:spPr>
          <a:xfrm>
            <a:off x="3648486" y="3431635"/>
            <a:ext cx="648072" cy="807333"/>
          </a:xfrm>
          <a:prstGeom prst="rect">
            <a:avLst/>
          </a:prstGeom>
          <a:solidFill>
            <a:srgbClr val="FF000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13" name="矩形 112"/>
          <p:cNvSpPr/>
          <p:nvPr/>
        </p:nvSpPr>
        <p:spPr>
          <a:xfrm>
            <a:off x="4765164" y="3131845"/>
            <a:ext cx="648072" cy="110712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14" name="矩形 113"/>
          <p:cNvSpPr/>
          <p:nvPr/>
        </p:nvSpPr>
        <p:spPr>
          <a:xfrm>
            <a:off x="4765164" y="3372113"/>
            <a:ext cx="648072" cy="866855"/>
          </a:xfrm>
          <a:prstGeom prst="rect">
            <a:avLst/>
          </a:prstGeom>
          <a:solidFill>
            <a:srgbClr val="FF000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15" name="TextBox 114"/>
          <p:cNvSpPr txBox="1"/>
          <p:nvPr/>
        </p:nvSpPr>
        <p:spPr>
          <a:xfrm>
            <a:off x="6084168" y="1643921"/>
            <a:ext cx="2448272" cy="1015663"/>
          </a:xfrm>
          <a:prstGeom prst="rect">
            <a:avLst/>
          </a:prstGeom>
          <a:noFill/>
        </p:spPr>
        <p:txBody>
          <a:bodyPr wrap="square" lIns="0" tIns="0" rIns="0" bIns="0" rtlCol="0">
            <a:spAutoFit/>
          </a:bodyPr>
          <a:lstStyle/>
          <a:p>
            <a:pPr algn="just">
              <a:lnSpc>
                <a:spcPct val="120000"/>
              </a:lnSpc>
            </a:pPr>
            <a:r>
              <a:rPr lang="zh-CN" altLang="en-US" sz="1100" b="0" dirty="0">
                <a:latin typeface="微软雅黑" panose="020B0503020204020204" pitchFamily="34" charset="-122"/>
                <a:ea typeface="微软雅黑" panose="020B0503020204020204"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116" name="TextBox 115"/>
          <p:cNvSpPr txBox="1"/>
          <p:nvPr/>
        </p:nvSpPr>
        <p:spPr>
          <a:xfrm>
            <a:off x="6084168" y="1159667"/>
            <a:ext cx="2059343" cy="307777"/>
          </a:xfrm>
          <a:prstGeom prst="rect">
            <a:avLst/>
          </a:prstGeom>
          <a:noFill/>
        </p:spPr>
        <p:txBody>
          <a:bodyPr wrap="square" lIns="0" tIns="0" rIns="0" bIns="0" rtlCol="0">
            <a:spAutoFit/>
          </a:bodyPr>
          <a:lstStyle/>
          <a:p>
            <a:r>
              <a:rPr lang="zh-CN" altLang="en-US" sz="2000" b="0" dirty="0">
                <a:latin typeface="微软雅黑" panose="020B0503020204020204" pitchFamily="34" charset="-122"/>
                <a:ea typeface="微软雅黑" panose="020B0503020204020204" pitchFamily="34" charset="-122"/>
              </a:rPr>
              <a:t>点击输入标题文本</a:t>
            </a:r>
          </a:p>
        </p:txBody>
      </p:sp>
      <p:sp>
        <p:nvSpPr>
          <p:cNvPr id="117" name="TextBox 116"/>
          <p:cNvSpPr txBox="1"/>
          <p:nvPr/>
        </p:nvSpPr>
        <p:spPr>
          <a:xfrm>
            <a:off x="6061308" y="3054464"/>
            <a:ext cx="2275367" cy="461665"/>
          </a:xfrm>
          <a:prstGeom prst="rect">
            <a:avLst/>
          </a:prstGeom>
          <a:noFill/>
        </p:spPr>
        <p:txBody>
          <a:bodyPr wrap="square" lIns="0" tIns="0" rIns="0" bIns="0" rtlCol="0">
            <a:spAutoFit/>
          </a:bodyPr>
          <a:lstStyle/>
          <a:p>
            <a:r>
              <a:rPr lang="en-US" altLang="zh-CN" sz="3000" b="0" dirty="0">
                <a:latin typeface="微软雅黑" panose="020B0503020204020204" pitchFamily="34" charset="-122"/>
                <a:ea typeface="微软雅黑" panose="020B0503020204020204" pitchFamily="34" charset="-122"/>
              </a:rPr>
              <a:t>18,500,000</a:t>
            </a:r>
            <a:endParaRPr lang="zh-CN" altLang="en-US" sz="3000" b="0" dirty="0">
              <a:latin typeface="微软雅黑" panose="020B0503020204020204" pitchFamily="34" charset="-122"/>
              <a:ea typeface="微软雅黑" panose="020B0503020204020204" pitchFamily="34" charset="-122"/>
            </a:endParaRPr>
          </a:p>
        </p:txBody>
      </p:sp>
      <p:sp>
        <p:nvSpPr>
          <p:cNvPr id="118" name="TextBox 117"/>
          <p:cNvSpPr txBox="1"/>
          <p:nvPr/>
        </p:nvSpPr>
        <p:spPr>
          <a:xfrm>
            <a:off x="6084168" y="2817300"/>
            <a:ext cx="1440160" cy="215444"/>
          </a:xfrm>
          <a:prstGeom prst="rect">
            <a:avLst/>
          </a:prstGeom>
          <a:noFill/>
        </p:spPr>
        <p:txBody>
          <a:bodyPr wrap="square" lIns="0" tIns="0" rIns="0" bIns="0" rtlCol="0">
            <a:spAutoFit/>
          </a:bodyPr>
          <a:lstStyle/>
          <a:p>
            <a:r>
              <a:rPr lang="zh-CN" altLang="en-US" sz="1400" b="0" dirty="0">
                <a:latin typeface="微软雅黑" panose="020B0503020204020204" pitchFamily="34" charset="-122"/>
                <a:ea typeface="微软雅黑" panose="020B0503020204020204" pitchFamily="34" charset="-122"/>
              </a:rPr>
              <a:t>全年总额：</a:t>
            </a:r>
          </a:p>
        </p:txBody>
      </p:sp>
      <p:sp>
        <p:nvSpPr>
          <p:cNvPr id="119" name="TextBox 118"/>
          <p:cNvSpPr txBox="1"/>
          <p:nvPr/>
        </p:nvSpPr>
        <p:spPr>
          <a:xfrm>
            <a:off x="6095069" y="3964499"/>
            <a:ext cx="634928" cy="215444"/>
          </a:xfrm>
          <a:prstGeom prst="rect">
            <a:avLst/>
          </a:prstGeom>
          <a:noFill/>
        </p:spPr>
        <p:txBody>
          <a:bodyPr wrap="square" lIns="0" tIns="0" rIns="0" bIns="0" rtlCol="0">
            <a:spAutoFit/>
          </a:bodyPr>
          <a:lstStyle/>
          <a:p>
            <a:r>
              <a:rPr lang="zh-CN" altLang="en-US" sz="1400" b="0" dirty="0">
                <a:latin typeface="微软雅黑" panose="020B0503020204020204" pitchFamily="34" charset="-122"/>
                <a:ea typeface="微软雅黑" panose="020B0503020204020204" pitchFamily="34" charset="-122"/>
              </a:rPr>
              <a:t>毛利润</a:t>
            </a:r>
          </a:p>
        </p:txBody>
      </p:sp>
      <p:sp>
        <p:nvSpPr>
          <p:cNvPr id="120" name="TextBox 119"/>
          <p:cNvSpPr txBox="1"/>
          <p:nvPr/>
        </p:nvSpPr>
        <p:spPr>
          <a:xfrm>
            <a:off x="6095069" y="4308797"/>
            <a:ext cx="634928" cy="215444"/>
          </a:xfrm>
          <a:prstGeom prst="rect">
            <a:avLst/>
          </a:prstGeom>
          <a:noFill/>
        </p:spPr>
        <p:txBody>
          <a:bodyPr wrap="square" lIns="0" tIns="0" rIns="0" bIns="0" rtlCol="0">
            <a:spAutoFit/>
          </a:bodyPr>
          <a:lstStyle/>
          <a:p>
            <a:r>
              <a:rPr lang="zh-CN" altLang="en-US" sz="1400" b="0" dirty="0">
                <a:latin typeface="微软雅黑" panose="020B0503020204020204" pitchFamily="34" charset="-122"/>
                <a:ea typeface="微软雅黑" panose="020B0503020204020204" pitchFamily="34" charset="-122"/>
              </a:rPr>
              <a:t>纯利润</a:t>
            </a:r>
          </a:p>
        </p:txBody>
      </p:sp>
      <p:sp>
        <p:nvSpPr>
          <p:cNvPr id="121" name="TextBox 9"/>
          <p:cNvSpPr txBox="1">
            <a:spLocks noChangeArrowheads="1"/>
          </p:cNvSpPr>
          <p:nvPr/>
        </p:nvSpPr>
        <p:spPr bwMode="auto">
          <a:xfrm>
            <a:off x="3706571" y="2668361"/>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7030A0"/>
                </a:solidFill>
                <a:latin typeface="微软雅黑" panose="020B0503020204020204" pitchFamily="34" charset="-122"/>
                <a:ea typeface="微软雅黑" panose="020B0503020204020204" pitchFamily="34" charset="-122"/>
              </a:rPr>
              <a:t>350</a:t>
            </a:r>
            <a:r>
              <a:rPr lang="zh-CN" altLang="en-US" sz="1500" b="0" dirty="0">
                <a:solidFill>
                  <a:srgbClr val="7030A0"/>
                </a:solidFill>
                <a:latin typeface="微软雅黑" panose="020B0503020204020204" pitchFamily="34" charset="-122"/>
                <a:ea typeface="微软雅黑" panose="020B0503020204020204" pitchFamily="34" charset="-122"/>
              </a:rPr>
              <a:t>万</a:t>
            </a:r>
          </a:p>
        </p:txBody>
      </p:sp>
      <p:sp>
        <p:nvSpPr>
          <p:cNvPr id="122" name="TextBox 9"/>
          <p:cNvSpPr txBox="1">
            <a:spLocks noChangeArrowheads="1"/>
          </p:cNvSpPr>
          <p:nvPr/>
        </p:nvSpPr>
        <p:spPr bwMode="auto">
          <a:xfrm>
            <a:off x="2587695" y="2133169"/>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7030A0"/>
                </a:solidFill>
                <a:latin typeface="微软雅黑" panose="020B0503020204020204" pitchFamily="34" charset="-122"/>
                <a:ea typeface="微软雅黑" panose="020B0503020204020204" pitchFamily="34" charset="-122"/>
              </a:rPr>
              <a:t>500</a:t>
            </a:r>
            <a:r>
              <a:rPr lang="zh-CN" altLang="en-US" sz="1500" b="0" dirty="0">
                <a:solidFill>
                  <a:srgbClr val="7030A0"/>
                </a:solidFill>
                <a:latin typeface="微软雅黑" panose="020B0503020204020204" pitchFamily="34" charset="-122"/>
                <a:ea typeface="微软雅黑" panose="020B0503020204020204" pitchFamily="34" charset="-122"/>
              </a:rPr>
              <a:t>万</a:t>
            </a:r>
          </a:p>
        </p:txBody>
      </p:sp>
      <p:sp>
        <p:nvSpPr>
          <p:cNvPr id="123" name="TextBox 9"/>
          <p:cNvSpPr txBox="1">
            <a:spLocks noChangeArrowheads="1"/>
          </p:cNvSpPr>
          <p:nvPr/>
        </p:nvSpPr>
        <p:spPr bwMode="auto">
          <a:xfrm>
            <a:off x="4811912" y="2877741"/>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7030A0"/>
                </a:solidFill>
                <a:latin typeface="微软雅黑" panose="020B0503020204020204" pitchFamily="34" charset="-122"/>
                <a:ea typeface="微软雅黑" panose="020B0503020204020204" pitchFamily="34" charset="-122"/>
              </a:rPr>
              <a:t>300</a:t>
            </a:r>
            <a:r>
              <a:rPr lang="zh-CN" altLang="en-US" sz="1500" b="0" dirty="0">
                <a:solidFill>
                  <a:srgbClr val="7030A0"/>
                </a:solidFill>
                <a:latin typeface="微软雅黑" panose="020B0503020204020204" pitchFamily="34" charset="-122"/>
                <a:ea typeface="微软雅黑" panose="020B0503020204020204" pitchFamily="34" charset="-122"/>
              </a:rPr>
              <a:t>万</a:t>
            </a:r>
          </a:p>
        </p:txBody>
      </p:sp>
      <p:sp>
        <p:nvSpPr>
          <p:cNvPr id="124" name="TextBox 123"/>
          <p:cNvSpPr txBox="1"/>
          <p:nvPr/>
        </p:nvSpPr>
        <p:spPr>
          <a:xfrm>
            <a:off x="714128" y="4334058"/>
            <a:ext cx="528523" cy="230832"/>
          </a:xfrm>
          <a:prstGeom prst="rect">
            <a:avLst/>
          </a:prstGeom>
          <a:noFill/>
        </p:spPr>
        <p:txBody>
          <a:bodyPr wrap="square" rtlCol="0">
            <a:spAutoFit/>
          </a:bodyPr>
          <a:lstStyle/>
          <a:p>
            <a:pPr algn="ctr"/>
            <a:r>
              <a:rPr lang="zh-CN" altLang="en-US" sz="900" b="0" dirty="0">
                <a:latin typeface="微软雅黑" panose="020B0503020204020204" pitchFamily="34" charset="-122"/>
                <a:ea typeface="微软雅黑" panose="020B0503020204020204" pitchFamily="34" charset="-122"/>
              </a:rPr>
              <a:t>（万元）</a:t>
            </a:r>
          </a:p>
        </p:txBody>
      </p:sp>
      <p:sp>
        <p:nvSpPr>
          <p:cNvPr id="125" name="TextBox 9"/>
          <p:cNvSpPr txBox="1">
            <a:spLocks noChangeArrowheads="1"/>
          </p:cNvSpPr>
          <p:nvPr/>
        </p:nvSpPr>
        <p:spPr bwMode="auto">
          <a:xfrm>
            <a:off x="1542148" y="1931953"/>
            <a:ext cx="4376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650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26" name="TextBox 9"/>
          <p:cNvSpPr txBox="1">
            <a:spLocks noChangeArrowheads="1"/>
          </p:cNvSpPr>
          <p:nvPr/>
        </p:nvSpPr>
        <p:spPr bwMode="auto">
          <a:xfrm>
            <a:off x="2650211" y="2772561"/>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420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27" name="TextBox 9"/>
          <p:cNvSpPr txBox="1">
            <a:spLocks noChangeArrowheads="1"/>
          </p:cNvSpPr>
          <p:nvPr/>
        </p:nvSpPr>
        <p:spPr bwMode="auto">
          <a:xfrm>
            <a:off x="3760924" y="3500885"/>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220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28" name="TextBox 9"/>
          <p:cNvSpPr txBox="1">
            <a:spLocks noChangeArrowheads="1"/>
          </p:cNvSpPr>
          <p:nvPr/>
        </p:nvSpPr>
        <p:spPr bwMode="auto">
          <a:xfrm>
            <a:off x="4854301" y="3477801"/>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240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29" name="矩形 128"/>
          <p:cNvSpPr/>
          <p:nvPr/>
        </p:nvSpPr>
        <p:spPr>
          <a:xfrm>
            <a:off x="6729997" y="3990494"/>
            <a:ext cx="383842" cy="18437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130" name="矩形 129"/>
          <p:cNvSpPr/>
          <p:nvPr/>
        </p:nvSpPr>
        <p:spPr>
          <a:xfrm>
            <a:off x="6729997" y="4324332"/>
            <a:ext cx="383842" cy="1843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131" name="TextBox 9"/>
          <p:cNvSpPr txBox="1">
            <a:spLocks noChangeArrowheads="1"/>
          </p:cNvSpPr>
          <p:nvPr/>
        </p:nvSpPr>
        <p:spPr bwMode="auto">
          <a:xfrm>
            <a:off x="1499486" y="1413089"/>
            <a:ext cx="5482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7030A0"/>
                </a:solidFill>
                <a:latin typeface="微软雅黑" panose="020B0503020204020204" pitchFamily="34" charset="-122"/>
                <a:ea typeface="微软雅黑" panose="020B0503020204020204" pitchFamily="34" charset="-122"/>
              </a:rPr>
              <a:t>700</a:t>
            </a:r>
            <a:r>
              <a:rPr lang="zh-CN" altLang="en-US" sz="1500" b="0" dirty="0">
                <a:solidFill>
                  <a:srgbClr val="7030A0"/>
                </a:solidFill>
                <a:latin typeface="微软雅黑" panose="020B0503020204020204" pitchFamily="34" charset="-122"/>
                <a:ea typeface="微软雅黑" panose="020B0503020204020204" pitchFamily="34" charset="-122"/>
              </a:rPr>
              <a:t>万</a:t>
            </a:r>
          </a:p>
        </p:txBody>
      </p:sp>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00" fill="hold"/>
                                        <p:tgtEl>
                                          <p:spTgt spid="106"/>
                                        </p:tgtEl>
                                        <p:attrNameLst>
                                          <p:attrName>ppt_x</p:attrName>
                                        </p:attrNameLst>
                                      </p:cBhvr>
                                      <p:tavLst>
                                        <p:tav tm="0">
                                          <p:val>
                                            <p:strVal val="0-#ppt_w/2"/>
                                          </p:val>
                                        </p:tav>
                                        <p:tav tm="100000">
                                          <p:val>
                                            <p:strVal val="#ppt_x"/>
                                          </p:val>
                                        </p:tav>
                                      </p:tavLst>
                                    </p:anim>
                                    <p:anim calcmode="lin" valueType="num">
                                      <p:cBhvr additive="base">
                                        <p:cTn id="12" dur="100" fill="hold"/>
                                        <p:tgtEl>
                                          <p:spTgt spid="10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additive="base">
                                        <p:cTn id="16" dur="100" fill="hold"/>
                                        <p:tgtEl>
                                          <p:spTgt spid="59"/>
                                        </p:tgtEl>
                                        <p:attrNameLst>
                                          <p:attrName>ppt_x</p:attrName>
                                        </p:attrNameLst>
                                      </p:cBhvr>
                                      <p:tavLst>
                                        <p:tav tm="0">
                                          <p:val>
                                            <p:strVal val="0-#ppt_w/2"/>
                                          </p:val>
                                        </p:tav>
                                        <p:tav tm="100000">
                                          <p:val>
                                            <p:strVal val="#ppt_x"/>
                                          </p:val>
                                        </p:tav>
                                      </p:tavLst>
                                    </p:anim>
                                    <p:anim calcmode="lin" valueType="num">
                                      <p:cBhvr additive="base">
                                        <p:cTn id="17" dur="100" fill="hold"/>
                                        <p:tgtEl>
                                          <p:spTgt spid="59"/>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00" fill="hold"/>
                                        <p:tgtEl>
                                          <p:spTgt spid="63"/>
                                        </p:tgtEl>
                                        <p:attrNameLst>
                                          <p:attrName>ppt_x</p:attrName>
                                        </p:attrNameLst>
                                      </p:cBhvr>
                                      <p:tavLst>
                                        <p:tav tm="0">
                                          <p:val>
                                            <p:strVal val="0-#ppt_w/2"/>
                                          </p:val>
                                        </p:tav>
                                        <p:tav tm="100000">
                                          <p:val>
                                            <p:strVal val="#ppt_x"/>
                                          </p:val>
                                        </p:tav>
                                      </p:tavLst>
                                    </p:anim>
                                    <p:anim calcmode="lin" valueType="num">
                                      <p:cBhvr additive="base">
                                        <p:cTn id="22" dur="100" fill="hold"/>
                                        <p:tgtEl>
                                          <p:spTgt spid="6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100" fill="hold"/>
                                        <p:tgtEl>
                                          <p:spTgt spid="64"/>
                                        </p:tgtEl>
                                        <p:attrNameLst>
                                          <p:attrName>ppt_x</p:attrName>
                                        </p:attrNameLst>
                                      </p:cBhvr>
                                      <p:tavLst>
                                        <p:tav tm="0">
                                          <p:val>
                                            <p:strVal val="0-#ppt_w/2"/>
                                          </p:val>
                                        </p:tav>
                                        <p:tav tm="100000">
                                          <p:val>
                                            <p:strVal val="#ppt_x"/>
                                          </p:val>
                                        </p:tav>
                                      </p:tavLst>
                                    </p:anim>
                                    <p:anim calcmode="lin" valueType="num">
                                      <p:cBhvr additive="base">
                                        <p:cTn id="27" dur="100" fill="hold"/>
                                        <p:tgtEl>
                                          <p:spTgt spid="64"/>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100" fill="hold"/>
                                        <p:tgtEl>
                                          <p:spTgt spid="65"/>
                                        </p:tgtEl>
                                        <p:attrNameLst>
                                          <p:attrName>ppt_x</p:attrName>
                                        </p:attrNameLst>
                                      </p:cBhvr>
                                      <p:tavLst>
                                        <p:tav tm="0">
                                          <p:val>
                                            <p:strVal val="0-#ppt_w/2"/>
                                          </p:val>
                                        </p:tav>
                                        <p:tav tm="100000">
                                          <p:val>
                                            <p:strVal val="#ppt_x"/>
                                          </p:val>
                                        </p:tav>
                                      </p:tavLst>
                                    </p:anim>
                                    <p:anim calcmode="lin" valueType="num">
                                      <p:cBhvr additive="base">
                                        <p:cTn id="32" dur="100" fill="hold"/>
                                        <p:tgtEl>
                                          <p:spTgt spid="6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100" fill="hold"/>
                                        <p:tgtEl>
                                          <p:spTgt spid="66"/>
                                        </p:tgtEl>
                                        <p:attrNameLst>
                                          <p:attrName>ppt_x</p:attrName>
                                        </p:attrNameLst>
                                      </p:cBhvr>
                                      <p:tavLst>
                                        <p:tav tm="0">
                                          <p:val>
                                            <p:strVal val="0-#ppt_w/2"/>
                                          </p:val>
                                        </p:tav>
                                        <p:tav tm="100000">
                                          <p:val>
                                            <p:strVal val="#ppt_x"/>
                                          </p:val>
                                        </p:tav>
                                      </p:tavLst>
                                    </p:anim>
                                    <p:anim calcmode="lin" valueType="num">
                                      <p:cBhvr additive="base">
                                        <p:cTn id="37" dur="100" fill="hold"/>
                                        <p:tgtEl>
                                          <p:spTgt spid="66"/>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100" fill="hold"/>
                                        <p:tgtEl>
                                          <p:spTgt spid="67"/>
                                        </p:tgtEl>
                                        <p:attrNameLst>
                                          <p:attrName>ppt_x</p:attrName>
                                        </p:attrNameLst>
                                      </p:cBhvr>
                                      <p:tavLst>
                                        <p:tav tm="0">
                                          <p:val>
                                            <p:strVal val="0-#ppt_w/2"/>
                                          </p:val>
                                        </p:tav>
                                        <p:tav tm="100000">
                                          <p:val>
                                            <p:strVal val="#ppt_x"/>
                                          </p:val>
                                        </p:tav>
                                      </p:tavLst>
                                    </p:anim>
                                    <p:anim calcmode="lin" valueType="num">
                                      <p:cBhvr additive="base">
                                        <p:cTn id="42" dur="100" fill="hold"/>
                                        <p:tgtEl>
                                          <p:spTgt spid="6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additive="base">
                                        <p:cTn id="46" dur="100" fill="hold"/>
                                        <p:tgtEl>
                                          <p:spTgt spid="68"/>
                                        </p:tgtEl>
                                        <p:attrNameLst>
                                          <p:attrName>ppt_x</p:attrName>
                                        </p:attrNameLst>
                                      </p:cBhvr>
                                      <p:tavLst>
                                        <p:tav tm="0">
                                          <p:val>
                                            <p:strVal val="0-#ppt_w/2"/>
                                          </p:val>
                                        </p:tav>
                                        <p:tav tm="100000">
                                          <p:val>
                                            <p:strVal val="#ppt_x"/>
                                          </p:val>
                                        </p:tav>
                                      </p:tavLst>
                                    </p:anim>
                                    <p:anim calcmode="lin" valueType="num">
                                      <p:cBhvr additive="base">
                                        <p:cTn id="47" dur="100" fill="hold"/>
                                        <p:tgtEl>
                                          <p:spTgt spid="68"/>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105"/>
                                        </p:tgtEl>
                                        <p:attrNameLst>
                                          <p:attrName>style.visibility</p:attrName>
                                        </p:attrNameLst>
                                      </p:cBhvr>
                                      <p:to>
                                        <p:strVal val="visible"/>
                                      </p:to>
                                    </p:set>
                                    <p:anim calcmode="lin" valueType="num">
                                      <p:cBhvr additive="base">
                                        <p:cTn id="51" dur="100" fill="hold"/>
                                        <p:tgtEl>
                                          <p:spTgt spid="105"/>
                                        </p:tgtEl>
                                        <p:attrNameLst>
                                          <p:attrName>ppt_x</p:attrName>
                                        </p:attrNameLst>
                                      </p:cBhvr>
                                      <p:tavLst>
                                        <p:tav tm="0">
                                          <p:val>
                                            <p:strVal val="0-#ppt_w/2"/>
                                          </p:val>
                                        </p:tav>
                                        <p:tav tm="100000">
                                          <p:val>
                                            <p:strVal val="#ppt_x"/>
                                          </p:val>
                                        </p:tav>
                                      </p:tavLst>
                                    </p:anim>
                                    <p:anim calcmode="lin" valueType="num">
                                      <p:cBhvr additive="base">
                                        <p:cTn id="52" dur="100" fill="hold"/>
                                        <p:tgtEl>
                                          <p:spTgt spid="105"/>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124"/>
                                        </p:tgtEl>
                                        <p:attrNameLst>
                                          <p:attrName>style.visibility</p:attrName>
                                        </p:attrNameLst>
                                      </p:cBhvr>
                                      <p:to>
                                        <p:strVal val="visible"/>
                                      </p:to>
                                    </p:set>
                                    <p:anim calcmode="lin" valueType="num">
                                      <p:cBhvr additive="base">
                                        <p:cTn id="56" dur="200" fill="hold"/>
                                        <p:tgtEl>
                                          <p:spTgt spid="124"/>
                                        </p:tgtEl>
                                        <p:attrNameLst>
                                          <p:attrName>ppt_x</p:attrName>
                                        </p:attrNameLst>
                                      </p:cBhvr>
                                      <p:tavLst>
                                        <p:tav tm="0">
                                          <p:val>
                                            <p:strVal val="0-#ppt_w/2"/>
                                          </p:val>
                                        </p:tav>
                                        <p:tav tm="100000">
                                          <p:val>
                                            <p:strVal val="#ppt_x"/>
                                          </p:val>
                                        </p:tav>
                                      </p:tavLst>
                                    </p:anim>
                                    <p:anim calcmode="lin" valueType="num">
                                      <p:cBhvr additive="base">
                                        <p:cTn id="57" dur="200" fill="hold"/>
                                        <p:tgtEl>
                                          <p:spTgt spid="124"/>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200" fill="hold"/>
                                        <p:tgtEl>
                                          <p:spTgt spid="58"/>
                                        </p:tgtEl>
                                        <p:attrNameLst>
                                          <p:attrName>ppt_x</p:attrName>
                                        </p:attrNameLst>
                                      </p:cBhvr>
                                      <p:tavLst>
                                        <p:tav tm="0">
                                          <p:val>
                                            <p:strVal val="0-#ppt_w/2"/>
                                          </p:val>
                                        </p:tav>
                                        <p:tav tm="100000">
                                          <p:val>
                                            <p:strVal val="#ppt_x"/>
                                          </p:val>
                                        </p:tav>
                                      </p:tavLst>
                                    </p:anim>
                                    <p:anim calcmode="lin" valueType="num">
                                      <p:cBhvr additive="base">
                                        <p:cTn id="62" dur="200" fill="hold"/>
                                        <p:tgtEl>
                                          <p:spTgt spid="58"/>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107"/>
                                        </p:tgtEl>
                                        <p:attrNameLst>
                                          <p:attrName>style.visibility</p:attrName>
                                        </p:attrNameLst>
                                      </p:cBhvr>
                                      <p:to>
                                        <p:strVal val="visible"/>
                                      </p:to>
                                    </p:set>
                                    <p:animEffect transition="in" filter="wipe(down)">
                                      <p:cBhvr>
                                        <p:cTn id="66" dur="300"/>
                                        <p:tgtEl>
                                          <p:spTgt spid="107"/>
                                        </p:tgtEl>
                                      </p:cBhvr>
                                    </p:animEffect>
                                  </p:childTnLst>
                                </p:cTn>
                              </p:par>
                            </p:childTnLst>
                          </p:cTn>
                        </p:par>
                        <p:par>
                          <p:cTn id="67" fill="hold">
                            <p:stCondLst>
                              <p:cond delay="6500"/>
                            </p:stCondLst>
                            <p:childTnLst>
                              <p:par>
                                <p:cTn id="68" presetID="53" presetClass="entr" presetSubtype="16" fill="hold" grpId="0" nodeType="afterEffect">
                                  <p:stCondLst>
                                    <p:cond delay="0"/>
                                  </p:stCondLst>
                                  <p:childTnLst>
                                    <p:set>
                                      <p:cBhvr>
                                        <p:cTn id="69" dur="1" fill="hold">
                                          <p:stCondLst>
                                            <p:cond delay="0"/>
                                          </p:stCondLst>
                                        </p:cTn>
                                        <p:tgtEl>
                                          <p:spTgt spid="131"/>
                                        </p:tgtEl>
                                        <p:attrNameLst>
                                          <p:attrName>style.visibility</p:attrName>
                                        </p:attrNameLst>
                                      </p:cBhvr>
                                      <p:to>
                                        <p:strVal val="visible"/>
                                      </p:to>
                                    </p:set>
                                    <p:anim calcmode="lin" valueType="num">
                                      <p:cBhvr>
                                        <p:cTn id="70" dur="300" fill="hold"/>
                                        <p:tgtEl>
                                          <p:spTgt spid="131"/>
                                        </p:tgtEl>
                                        <p:attrNameLst>
                                          <p:attrName>ppt_w</p:attrName>
                                        </p:attrNameLst>
                                      </p:cBhvr>
                                      <p:tavLst>
                                        <p:tav tm="0">
                                          <p:val>
                                            <p:fltVal val="0"/>
                                          </p:val>
                                        </p:tav>
                                        <p:tav tm="100000">
                                          <p:val>
                                            <p:strVal val="#ppt_w"/>
                                          </p:val>
                                        </p:tav>
                                      </p:tavLst>
                                    </p:anim>
                                    <p:anim calcmode="lin" valueType="num">
                                      <p:cBhvr>
                                        <p:cTn id="71" dur="300" fill="hold"/>
                                        <p:tgtEl>
                                          <p:spTgt spid="131"/>
                                        </p:tgtEl>
                                        <p:attrNameLst>
                                          <p:attrName>ppt_h</p:attrName>
                                        </p:attrNameLst>
                                      </p:cBhvr>
                                      <p:tavLst>
                                        <p:tav tm="0">
                                          <p:val>
                                            <p:fltVal val="0"/>
                                          </p:val>
                                        </p:tav>
                                        <p:tav tm="100000">
                                          <p:val>
                                            <p:strVal val="#ppt_h"/>
                                          </p:val>
                                        </p:tav>
                                      </p:tavLst>
                                    </p:anim>
                                    <p:animEffect transition="in" filter="fade">
                                      <p:cBhvr>
                                        <p:cTn id="72" dur="300"/>
                                        <p:tgtEl>
                                          <p:spTgt spid="131"/>
                                        </p:tgtEl>
                                      </p:cBhvr>
                                    </p:animEffect>
                                  </p:childTnLst>
                                </p:cTn>
                              </p:par>
                            </p:childTnLst>
                          </p:cTn>
                        </p:par>
                        <p:par>
                          <p:cTn id="73" fill="hold">
                            <p:stCondLst>
                              <p:cond delay="7000"/>
                            </p:stCondLst>
                            <p:childTnLst>
                              <p:par>
                                <p:cTn id="74" presetID="22" presetClass="entr" presetSubtype="4" fill="hold" grpId="0" nodeType="after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wipe(down)">
                                      <p:cBhvr>
                                        <p:cTn id="76" dur="500"/>
                                        <p:tgtEl>
                                          <p:spTgt spid="108"/>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125"/>
                                        </p:tgtEl>
                                        <p:attrNameLst>
                                          <p:attrName>style.visibility</p:attrName>
                                        </p:attrNameLst>
                                      </p:cBhvr>
                                      <p:to>
                                        <p:strVal val="visible"/>
                                      </p:to>
                                    </p:set>
                                    <p:anim calcmode="lin" valueType="num">
                                      <p:cBhvr>
                                        <p:cTn id="80" dur="300" fill="hold"/>
                                        <p:tgtEl>
                                          <p:spTgt spid="125"/>
                                        </p:tgtEl>
                                        <p:attrNameLst>
                                          <p:attrName>ppt_w</p:attrName>
                                        </p:attrNameLst>
                                      </p:cBhvr>
                                      <p:tavLst>
                                        <p:tav tm="0">
                                          <p:val>
                                            <p:fltVal val="0"/>
                                          </p:val>
                                        </p:tav>
                                        <p:tav tm="100000">
                                          <p:val>
                                            <p:strVal val="#ppt_w"/>
                                          </p:val>
                                        </p:tav>
                                      </p:tavLst>
                                    </p:anim>
                                    <p:anim calcmode="lin" valueType="num">
                                      <p:cBhvr>
                                        <p:cTn id="81" dur="300" fill="hold"/>
                                        <p:tgtEl>
                                          <p:spTgt spid="125"/>
                                        </p:tgtEl>
                                        <p:attrNameLst>
                                          <p:attrName>ppt_h</p:attrName>
                                        </p:attrNameLst>
                                      </p:cBhvr>
                                      <p:tavLst>
                                        <p:tav tm="0">
                                          <p:val>
                                            <p:fltVal val="0"/>
                                          </p:val>
                                        </p:tav>
                                        <p:tav tm="100000">
                                          <p:val>
                                            <p:strVal val="#ppt_h"/>
                                          </p:val>
                                        </p:tav>
                                      </p:tavLst>
                                    </p:anim>
                                    <p:animEffect transition="in" filter="fade">
                                      <p:cBhvr>
                                        <p:cTn id="82" dur="300"/>
                                        <p:tgtEl>
                                          <p:spTgt spid="125"/>
                                        </p:tgtEl>
                                      </p:cBhvr>
                                    </p:animEffect>
                                  </p:childTnLst>
                                </p:cTn>
                              </p:par>
                            </p:childTnLst>
                          </p:cTn>
                        </p:par>
                        <p:par>
                          <p:cTn id="83" fill="hold">
                            <p:stCondLst>
                              <p:cond delay="8000"/>
                            </p:stCondLst>
                            <p:childTnLst>
                              <p:par>
                                <p:cTn id="84" presetID="2" presetClass="entr" presetSubtype="8" fill="hold" grpId="0" nodeType="afterEffect">
                                  <p:stCondLst>
                                    <p:cond delay="0"/>
                                  </p:stCondLst>
                                  <p:childTnLst>
                                    <p:set>
                                      <p:cBhvr>
                                        <p:cTn id="85" dur="1" fill="hold">
                                          <p:stCondLst>
                                            <p:cond delay="0"/>
                                          </p:stCondLst>
                                        </p:cTn>
                                        <p:tgtEl>
                                          <p:spTgt spid="60"/>
                                        </p:tgtEl>
                                        <p:attrNameLst>
                                          <p:attrName>style.visibility</p:attrName>
                                        </p:attrNameLst>
                                      </p:cBhvr>
                                      <p:to>
                                        <p:strVal val="visible"/>
                                      </p:to>
                                    </p:set>
                                    <p:anim calcmode="lin" valueType="num">
                                      <p:cBhvr additive="base">
                                        <p:cTn id="86" dur="200" fill="hold"/>
                                        <p:tgtEl>
                                          <p:spTgt spid="60"/>
                                        </p:tgtEl>
                                        <p:attrNameLst>
                                          <p:attrName>ppt_x</p:attrName>
                                        </p:attrNameLst>
                                      </p:cBhvr>
                                      <p:tavLst>
                                        <p:tav tm="0">
                                          <p:val>
                                            <p:strVal val="0-#ppt_w/2"/>
                                          </p:val>
                                        </p:tav>
                                        <p:tav tm="100000">
                                          <p:val>
                                            <p:strVal val="#ppt_x"/>
                                          </p:val>
                                        </p:tav>
                                      </p:tavLst>
                                    </p:anim>
                                    <p:anim calcmode="lin" valueType="num">
                                      <p:cBhvr additive="base">
                                        <p:cTn id="87" dur="200" fill="hold"/>
                                        <p:tgtEl>
                                          <p:spTgt spid="60"/>
                                        </p:tgtEl>
                                        <p:attrNameLst>
                                          <p:attrName>ppt_y</p:attrName>
                                        </p:attrNameLst>
                                      </p:cBhvr>
                                      <p:tavLst>
                                        <p:tav tm="0">
                                          <p:val>
                                            <p:strVal val="#ppt_y"/>
                                          </p:val>
                                        </p:tav>
                                        <p:tav tm="100000">
                                          <p:val>
                                            <p:strVal val="#ppt_y"/>
                                          </p:val>
                                        </p:tav>
                                      </p:tavLst>
                                    </p:anim>
                                  </p:childTnLst>
                                </p:cTn>
                              </p:par>
                            </p:childTnLst>
                          </p:cTn>
                        </p:par>
                        <p:par>
                          <p:cTn id="88" fill="hold">
                            <p:stCondLst>
                              <p:cond delay="8500"/>
                            </p:stCondLst>
                            <p:childTnLst>
                              <p:par>
                                <p:cTn id="89" presetID="22" presetClass="entr" presetSubtype="4" fill="hold" grpId="0" nodeType="after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wipe(down)">
                                      <p:cBhvr>
                                        <p:cTn id="91" dur="300"/>
                                        <p:tgtEl>
                                          <p:spTgt spid="109"/>
                                        </p:tgtEl>
                                      </p:cBhvr>
                                    </p:animEffect>
                                  </p:childTnLst>
                                </p:cTn>
                              </p:par>
                            </p:childTnLst>
                          </p:cTn>
                        </p:par>
                        <p:par>
                          <p:cTn id="92" fill="hold">
                            <p:stCondLst>
                              <p:cond delay="9000"/>
                            </p:stCondLst>
                            <p:childTnLst>
                              <p:par>
                                <p:cTn id="93" presetID="53" presetClass="entr" presetSubtype="16" fill="hold" grpId="0" nodeType="afterEffect">
                                  <p:stCondLst>
                                    <p:cond delay="0"/>
                                  </p:stCondLst>
                                  <p:childTnLst>
                                    <p:set>
                                      <p:cBhvr>
                                        <p:cTn id="94" dur="1" fill="hold">
                                          <p:stCondLst>
                                            <p:cond delay="0"/>
                                          </p:stCondLst>
                                        </p:cTn>
                                        <p:tgtEl>
                                          <p:spTgt spid="122"/>
                                        </p:tgtEl>
                                        <p:attrNameLst>
                                          <p:attrName>style.visibility</p:attrName>
                                        </p:attrNameLst>
                                      </p:cBhvr>
                                      <p:to>
                                        <p:strVal val="visible"/>
                                      </p:to>
                                    </p:set>
                                    <p:anim calcmode="lin" valueType="num">
                                      <p:cBhvr>
                                        <p:cTn id="95" dur="300" fill="hold"/>
                                        <p:tgtEl>
                                          <p:spTgt spid="122"/>
                                        </p:tgtEl>
                                        <p:attrNameLst>
                                          <p:attrName>ppt_w</p:attrName>
                                        </p:attrNameLst>
                                      </p:cBhvr>
                                      <p:tavLst>
                                        <p:tav tm="0">
                                          <p:val>
                                            <p:fltVal val="0"/>
                                          </p:val>
                                        </p:tav>
                                        <p:tav tm="100000">
                                          <p:val>
                                            <p:strVal val="#ppt_w"/>
                                          </p:val>
                                        </p:tav>
                                      </p:tavLst>
                                    </p:anim>
                                    <p:anim calcmode="lin" valueType="num">
                                      <p:cBhvr>
                                        <p:cTn id="96" dur="300" fill="hold"/>
                                        <p:tgtEl>
                                          <p:spTgt spid="122"/>
                                        </p:tgtEl>
                                        <p:attrNameLst>
                                          <p:attrName>ppt_h</p:attrName>
                                        </p:attrNameLst>
                                      </p:cBhvr>
                                      <p:tavLst>
                                        <p:tav tm="0">
                                          <p:val>
                                            <p:fltVal val="0"/>
                                          </p:val>
                                        </p:tav>
                                        <p:tav tm="100000">
                                          <p:val>
                                            <p:strVal val="#ppt_h"/>
                                          </p:val>
                                        </p:tav>
                                      </p:tavLst>
                                    </p:anim>
                                    <p:animEffect transition="in" filter="fade">
                                      <p:cBhvr>
                                        <p:cTn id="97" dur="300"/>
                                        <p:tgtEl>
                                          <p:spTgt spid="122"/>
                                        </p:tgtEl>
                                      </p:cBhvr>
                                    </p:animEffect>
                                  </p:childTnLst>
                                </p:cTn>
                              </p:par>
                            </p:childTnLst>
                          </p:cTn>
                        </p:par>
                        <p:par>
                          <p:cTn id="98" fill="hold">
                            <p:stCondLst>
                              <p:cond delay="9500"/>
                            </p:stCondLst>
                            <p:childTnLst>
                              <p:par>
                                <p:cTn id="99" presetID="22" presetClass="entr" presetSubtype="4" fill="hold" grpId="0" nodeType="afterEffect">
                                  <p:stCondLst>
                                    <p:cond delay="0"/>
                                  </p:stCondLst>
                                  <p:childTnLst>
                                    <p:set>
                                      <p:cBhvr>
                                        <p:cTn id="100" dur="1" fill="hold">
                                          <p:stCondLst>
                                            <p:cond delay="0"/>
                                          </p:stCondLst>
                                        </p:cTn>
                                        <p:tgtEl>
                                          <p:spTgt spid="110"/>
                                        </p:tgtEl>
                                        <p:attrNameLst>
                                          <p:attrName>style.visibility</p:attrName>
                                        </p:attrNameLst>
                                      </p:cBhvr>
                                      <p:to>
                                        <p:strVal val="visible"/>
                                      </p:to>
                                    </p:set>
                                    <p:animEffect transition="in" filter="wipe(down)">
                                      <p:cBhvr>
                                        <p:cTn id="101" dur="500"/>
                                        <p:tgtEl>
                                          <p:spTgt spid="110"/>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26"/>
                                        </p:tgtEl>
                                        <p:attrNameLst>
                                          <p:attrName>style.visibility</p:attrName>
                                        </p:attrNameLst>
                                      </p:cBhvr>
                                      <p:to>
                                        <p:strVal val="visible"/>
                                      </p:to>
                                    </p:set>
                                    <p:anim calcmode="lin" valueType="num">
                                      <p:cBhvr>
                                        <p:cTn id="105" dur="300" fill="hold"/>
                                        <p:tgtEl>
                                          <p:spTgt spid="126"/>
                                        </p:tgtEl>
                                        <p:attrNameLst>
                                          <p:attrName>ppt_w</p:attrName>
                                        </p:attrNameLst>
                                      </p:cBhvr>
                                      <p:tavLst>
                                        <p:tav tm="0">
                                          <p:val>
                                            <p:fltVal val="0"/>
                                          </p:val>
                                        </p:tav>
                                        <p:tav tm="100000">
                                          <p:val>
                                            <p:strVal val="#ppt_w"/>
                                          </p:val>
                                        </p:tav>
                                      </p:tavLst>
                                    </p:anim>
                                    <p:anim calcmode="lin" valueType="num">
                                      <p:cBhvr>
                                        <p:cTn id="106" dur="300" fill="hold"/>
                                        <p:tgtEl>
                                          <p:spTgt spid="126"/>
                                        </p:tgtEl>
                                        <p:attrNameLst>
                                          <p:attrName>ppt_h</p:attrName>
                                        </p:attrNameLst>
                                      </p:cBhvr>
                                      <p:tavLst>
                                        <p:tav tm="0">
                                          <p:val>
                                            <p:fltVal val="0"/>
                                          </p:val>
                                        </p:tav>
                                        <p:tav tm="100000">
                                          <p:val>
                                            <p:strVal val="#ppt_h"/>
                                          </p:val>
                                        </p:tav>
                                      </p:tavLst>
                                    </p:anim>
                                    <p:animEffect transition="in" filter="fade">
                                      <p:cBhvr>
                                        <p:cTn id="107" dur="300"/>
                                        <p:tgtEl>
                                          <p:spTgt spid="126"/>
                                        </p:tgtEl>
                                      </p:cBhvr>
                                    </p:animEffect>
                                  </p:childTnLst>
                                </p:cTn>
                              </p:par>
                            </p:childTnLst>
                          </p:cTn>
                        </p:par>
                        <p:par>
                          <p:cTn id="108" fill="hold">
                            <p:stCondLst>
                              <p:cond delay="10500"/>
                            </p:stCondLst>
                            <p:childTnLst>
                              <p:par>
                                <p:cTn id="109" presetID="2" presetClass="entr" presetSubtype="8" fill="hold" grpId="0" nodeType="after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additive="base">
                                        <p:cTn id="111" dur="200" fill="hold"/>
                                        <p:tgtEl>
                                          <p:spTgt spid="61"/>
                                        </p:tgtEl>
                                        <p:attrNameLst>
                                          <p:attrName>ppt_x</p:attrName>
                                        </p:attrNameLst>
                                      </p:cBhvr>
                                      <p:tavLst>
                                        <p:tav tm="0">
                                          <p:val>
                                            <p:strVal val="0-#ppt_w/2"/>
                                          </p:val>
                                        </p:tav>
                                        <p:tav tm="100000">
                                          <p:val>
                                            <p:strVal val="#ppt_x"/>
                                          </p:val>
                                        </p:tav>
                                      </p:tavLst>
                                    </p:anim>
                                    <p:anim calcmode="lin" valueType="num">
                                      <p:cBhvr additive="base">
                                        <p:cTn id="112" dur="200" fill="hold"/>
                                        <p:tgtEl>
                                          <p:spTgt spid="61"/>
                                        </p:tgtEl>
                                        <p:attrNameLst>
                                          <p:attrName>ppt_y</p:attrName>
                                        </p:attrNameLst>
                                      </p:cBhvr>
                                      <p:tavLst>
                                        <p:tav tm="0">
                                          <p:val>
                                            <p:strVal val="#ppt_y"/>
                                          </p:val>
                                        </p:tav>
                                        <p:tav tm="100000">
                                          <p:val>
                                            <p:strVal val="#ppt_y"/>
                                          </p:val>
                                        </p:tav>
                                      </p:tavLst>
                                    </p:anim>
                                  </p:childTnLst>
                                </p:cTn>
                              </p:par>
                            </p:childTnLst>
                          </p:cTn>
                        </p:par>
                        <p:par>
                          <p:cTn id="113" fill="hold">
                            <p:stCondLst>
                              <p:cond delay="11000"/>
                            </p:stCondLst>
                            <p:childTnLst>
                              <p:par>
                                <p:cTn id="114" presetID="22" presetClass="entr" presetSubtype="4" fill="hold" grpId="0" nodeType="afterEffect">
                                  <p:stCondLst>
                                    <p:cond delay="0"/>
                                  </p:stCondLst>
                                  <p:childTnLst>
                                    <p:set>
                                      <p:cBhvr>
                                        <p:cTn id="115" dur="1" fill="hold">
                                          <p:stCondLst>
                                            <p:cond delay="0"/>
                                          </p:stCondLst>
                                        </p:cTn>
                                        <p:tgtEl>
                                          <p:spTgt spid="111"/>
                                        </p:tgtEl>
                                        <p:attrNameLst>
                                          <p:attrName>style.visibility</p:attrName>
                                        </p:attrNameLst>
                                      </p:cBhvr>
                                      <p:to>
                                        <p:strVal val="visible"/>
                                      </p:to>
                                    </p:set>
                                    <p:animEffect transition="in" filter="wipe(down)">
                                      <p:cBhvr>
                                        <p:cTn id="116" dur="300"/>
                                        <p:tgtEl>
                                          <p:spTgt spid="111"/>
                                        </p:tgtEl>
                                      </p:cBhvr>
                                    </p:animEffect>
                                  </p:childTnLst>
                                </p:cTn>
                              </p:par>
                            </p:childTnLst>
                          </p:cTn>
                        </p:par>
                        <p:par>
                          <p:cTn id="117" fill="hold">
                            <p:stCondLst>
                              <p:cond delay="11500"/>
                            </p:stCondLst>
                            <p:childTnLst>
                              <p:par>
                                <p:cTn id="118" presetID="53" presetClass="entr" presetSubtype="16" fill="hold" grpId="0" nodeType="afterEffect">
                                  <p:stCondLst>
                                    <p:cond delay="0"/>
                                  </p:stCondLst>
                                  <p:childTnLst>
                                    <p:set>
                                      <p:cBhvr>
                                        <p:cTn id="119" dur="1" fill="hold">
                                          <p:stCondLst>
                                            <p:cond delay="0"/>
                                          </p:stCondLst>
                                        </p:cTn>
                                        <p:tgtEl>
                                          <p:spTgt spid="121"/>
                                        </p:tgtEl>
                                        <p:attrNameLst>
                                          <p:attrName>style.visibility</p:attrName>
                                        </p:attrNameLst>
                                      </p:cBhvr>
                                      <p:to>
                                        <p:strVal val="visible"/>
                                      </p:to>
                                    </p:set>
                                    <p:anim calcmode="lin" valueType="num">
                                      <p:cBhvr>
                                        <p:cTn id="120" dur="300" fill="hold"/>
                                        <p:tgtEl>
                                          <p:spTgt spid="121"/>
                                        </p:tgtEl>
                                        <p:attrNameLst>
                                          <p:attrName>ppt_w</p:attrName>
                                        </p:attrNameLst>
                                      </p:cBhvr>
                                      <p:tavLst>
                                        <p:tav tm="0">
                                          <p:val>
                                            <p:fltVal val="0"/>
                                          </p:val>
                                        </p:tav>
                                        <p:tav tm="100000">
                                          <p:val>
                                            <p:strVal val="#ppt_w"/>
                                          </p:val>
                                        </p:tav>
                                      </p:tavLst>
                                    </p:anim>
                                    <p:anim calcmode="lin" valueType="num">
                                      <p:cBhvr>
                                        <p:cTn id="121" dur="300" fill="hold"/>
                                        <p:tgtEl>
                                          <p:spTgt spid="121"/>
                                        </p:tgtEl>
                                        <p:attrNameLst>
                                          <p:attrName>ppt_h</p:attrName>
                                        </p:attrNameLst>
                                      </p:cBhvr>
                                      <p:tavLst>
                                        <p:tav tm="0">
                                          <p:val>
                                            <p:fltVal val="0"/>
                                          </p:val>
                                        </p:tav>
                                        <p:tav tm="100000">
                                          <p:val>
                                            <p:strVal val="#ppt_h"/>
                                          </p:val>
                                        </p:tav>
                                      </p:tavLst>
                                    </p:anim>
                                    <p:animEffect transition="in" filter="fade">
                                      <p:cBhvr>
                                        <p:cTn id="122" dur="300"/>
                                        <p:tgtEl>
                                          <p:spTgt spid="121"/>
                                        </p:tgtEl>
                                      </p:cBhvr>
                                    </p:animEffect>
                                  </p:childTnLst>
                                </p:cTn>
                              </p:par>
                            </p:childTnLst>
                          </p:cTn>
                        </p:par>
                        <p:par>
                          <p:cTn id="123" fill="hold">
                            <p:stCondLst>
                              <p:cond delay="12000"/>
                            </p:stCondLst>
                            <p:childTnLst>
                              <p:par>
                                <p:cTn id="124" presetID="22" presetClass="entr" presetSubtype="4" fill="hold" grpId="0" nodeType="afterEffect">
                                  <p:stCondLst>
                                    <p:cond delay="0"/>
                                  </p:stCondLst>
                                  <p:childTnLst>
                                    <p:set>
                                      <p:cBhvr>
                                        <p:cTn id="125" dur="1" fill="hold">
                                          <p:stCondLst>
                                            <p:cond delay="0"/>
                                          </p:stCondLst>
                                        </p:cTn>
                                        <p:tgtEl>
                                          <p:spTgt spid="112"/>
                                        </p:tgtEl>
                                        <p:attrNameLst>
                                          <p:attrName>style.visibility</p:attrName>
                                        </p:attrNameLst>
                                      </p:cBhvr>
                                      <p:to>
                                        <p:strVal val="visible"/>
                                      </p:to>
                                    </p:set>
                                    <p:animEffect transition="in" filter="wipe(down)">
                                      <p:cBhvr>
                                        <p:cTn id="126" dur="500"/>
                                        <p:tgtEl>
                                          <p:spTgt spid="112"/>
                                        </p:tgtEl>
                                      </p:cBhvr>
                                    </p:animEffect>
                                  </p:childTnLst>
                                </p:cTn>
                              </p:par>
                            </p:childTnLst>
                          </p:cTn>
                        </p:par>
                        <p:par>
                          <p:cTn id="127" fill="hold">
                            <p:stCondLst>
                              <p:cond delay="12500"/>
                            </p:stCondLst>
                            <p:childTnLst>
                              <p:par>
                                <p:cTn id="128" presetID="53" presetClass="entr" presetSubtype="16" fill="hold" grpId="0" nodeType="afterEffect">
                                  <p:stCondLst>
                                    <p:cond delay="0"/>
                                  </p:stCondLst>
                                  <p:childTnLst>
                                    <p:set>
                                      <p:cBhvr>
                                        <p:cTn id="129" dur="1" fill="hold">
                                          <p:stCondLst>
                                            <p:cond delay="0"/>
                                          </p:stCondLst>
                                        </p:cTn>
                                        <p:tgtEl>
                                          <p:spTgt spid="127"/>
                                        </p:tgtEl>
                                        <p:attrNameLst>
                                          <p:attrName>style.visibility</p:attrName>
                                        </p:attrNameLst>
                                      </p:cBhvr>
                                      <p:to>
                                        <p:strVal val="visible"/>
                                      </p:to>
                                    </p:set>
                                    <p:anim calcmode="lin" valueType="num">
                                      <p:cBhvr>
                                        <p:cTn id="130" dur="300" fill="hold"/>
                                        <p:tgtEl>
                                          <p:spTgt spid="127"/>
                                        </p:tgtEl>
                                        <p:attrNameLst>
                                          <p:attrName>ppt_w</p:attrName>
                                        </p:attrNameLst>
                                      </p:cBhvr>
                                      <p:tavLst>
                                        <p:tav tm="0">
                                          <p:val>
                                            <p:fltVal val="0"/>
                                          </p:val>
                                        </p:tav>
                                        <p:tav tm="100000">
                                          <p:val>
                                            <p:strVal val="#ppt_w"/>
                                          </p:val>
                                        </p:tav>
                                      </p:tavLst>
                                    </p:anim>
                                    <p:anim calcmode="lin" valueType="num">
                                      <p:cBhvr>
                                        <p:cTn id="131" dur="300" fill="hold"/>
                                        <p:tgtEl>
                                          <p:spTgt spid="127"/>
                                        </p:tgtEl>
                                        <p:attrNameLst>
                                          <p:attrName>ppt_h</p:attrName>
                                        </p:attrNameLst>
                                      </p:cBhvr>
                                      <p:tavLst>
                                        <p:tav tm="0">
                                          <p:val>
                                            <p:fltVal val="0"/>
                                          </p:val>
                                        </p:tav>
                                        <p:tav tm="100000">
                                          <p:val>
                                            <p:strVal val="#ppt_h"/>
                                          </p:val>
                                        </p:tav>
                                      </p:tavLst>
                                    </p:anim>
                                    <p:animEffect transition="in" filter="fade">
                                      <p:cBhvr>
                                        <p:cTn id="132" dur="300"/>
                                        <p:tgtEl>
                                          <p:spTgt spid="127"/>
                                        </p:tgtEl>
                                      </p:cBhvr>
                                    </p:animEffect>
                                  </p:childTnLst>
                                </p:cTn>
                              </p:par>
                            </p:childTnLst>
                          </p:cTn>
                        </p:par>
                        <p:par>
                          <p:cTn id="133" fill="hold">
                            <p:stCondLst>
                              <p:cond delay="13000"/>
                            </p:stCondLst>
                            <p:childTnLst>
                              <p:par>
                                <p:cTn id="134" presetID="2" presetClass="entr" presetSubtype="8" fill="hold" grpId="0" nodeType="afterEffect">
                                  <p:stCondLst>
                                    <p:cond delay="0"/>
                                  </p:stCondLst>
                                  <p:childTnLst>
                                    <p:set>
                                      <p:cBhvr>
                                        <p:cTn id="135" dur="1" fill="hold">
                                          <p:stCondLst>
                                            <p:cond delay="0"/>
                                          </p:stCondLst>
                                        </p:cTn>
                                        <p:tgtEl>
                                          <p:spTgt spid="62"/>
                                        </p:tgtEl>
                                        <p:attrNameLst>
                                          <p:attrName>style.visibility</p:attrName>
                                        </p:attrNameLst>
                                      </p:cBhvr>
                                      <p:to>
                                        <p:strVal val="visible"/>
                                      </p:to>
                                    </p:set>
                                    <p:anim calcmode="lin" valueType="num">
                                      <p:cBhvr additive="base">
                                        <p:cTn id="136" dur="200" fill="hold"/>
                                        <p:tgtEl>
                                          <p:spTgt spid="62"/>
                                        </p:tgtEl>
                                        <p:attrNameLst>
                                          <p:attrName>ppt_x</p:attrName>
                                        </p:attrNameLst>
                                      </p:cBhvr>
                                      <p:tavLst>
                                        <p:tav tm="0">
                                          <p:val>
                                            <p:strVal val="0-#ppt_w/2"/>
                                          </p:val>
                                        </p:tav>
                                        <p:tav tm="100000">
                                          <p:val>
                                            <p:strVal val="#ppt_x"/>
                                          </p:val>
                                        </p:tav>
                                      </p:tavLst>
                                    </p:anim>
                                    <p:anim calcmode="lin" valueType="num">
                                      <p:cBhvr additive="base">
                                        <p:cTn id="137" dur="200" fill="hold"/>
                                        <p:tgtEl>
                                          <p:spTgt spid="62"/>
                                        </p:tgtEl>
                                        <p:attrNameLst>
                                          <p:attrName>ppt_y</p:attrName>
                                        </p:attrNameLst>
                                      </p:cBhvr>
                                      <p:tavLst>
                                        <p:tav tm="0">
                                          <p:val>
                                            <p:strVal val="#ppt_y"/>
                                          </p:val>
                                        </p:tav>
                                        <p:tav tm="100000">
                                          <p:val>
                                            <p:strVal val="#ppt_y"/>
                                          </p:val>
                                        </p:tav>
                                      </p:tavLst>
                                    </p:anim>
                                  </p:childTnLst>
                                </p:cTn>
                              </p:par>
                            </p:childTnLst>
                          </p:cTn>
                        </p:par>
                        <p:par>
                          <p:cTn id="138" fill="hold">
                            <p:stCondLst>
                              <p:cond delay="13500"/>
                            </p:stCondLst>
                            <p:childTnLst>
                              <p:par>
                                <p:cTn id="139" presetID="22" presetClass="entr" presetSubtype="4" fill="hold" grpId="0" nodeType="afterEffect">
                                  <p:stCondLst>
                                    <p:cond delay="0"/>
                                  </p:stCondLst>
                                  <p:childTnLst>
                                    <p:set>
                                      <p:cBhvr>
                                        <p:cTn id="140" dur="1" fill="hold">
                                          <p:stCondLst>
                                            <p:cond delay="0"/>
                                          </p:stCondLst>
                                        </p:cTn>
                                        <p:tgtEl>
                                          <p:spTgt spid="113"/>
                                        </p:tgtEl>
                                        <p:attrNameLst>
                                          <p:attrName>style.visibility</p:attrName>
                                        </p:attrNameLst>
                                      </p:cBhvr>
                                      <p:to>
                                        <p:strVal val="visible"/>
                                      </p:to>
                                    </p:set>
                                    <p:animEffect transition="in" filter="wipe(down)">
                                      <p:cBhvr>
                                        <p:cTn id="141" dur="300"/>
                                        <p:tgtEl>
                                          <p:spTgt spid="113"/>
                                        </p:tgtEl>
                                      </p:cBhvr>
                                    </p:animEffect>
                                  </p:childTnLst>
                                </p:cTn>
                              </p:par>
                            </p:childTnLst>
                          </p:cTn>
                        </p:par>
                        <p:par>
                          <p:cTn id="142" fill="hold">
                            <p:stCondLst>
                              <p:cond delay="14000"/>
                            </p:stCondLst>
                            <p:childTnLst>
                              <p:par>
                                <p:cTn id="143" presetID="53" presetClass="entr" presetSubtype="16" fill="hold" grpId="0" nodeType="afterEffect">
                                  <p:stCondLst>
                                    <p:cond delay="0"/>
                                  </p:stCondLst>
                                  <p:childTnLst>
                                    <p:set>
                                      <p:cBhvr>
                                        <p:cTn id="144" dur="1" fill="hold">
                                          <p:stCondLst>
                                            <p:cond delay="0"/>
                                          </p:stCondLst>
                                        </p:cTn>
                                        <p:tgtEl>
                                          <p:spTgt spid="123"/>
                                        </p:tgtEl>
                                        <p:attrNameLst>
                                          <p:attrName>style.visibility</p:attrName>
                                        </p:attrNameLst>
                                      </p:cBhvr>
                                      <p:to>
                                        <p:strVal val="visible"/>
                                      </p:to>
                                    </p:set>
                                    <p:anim calcmode="lin" valueType="num">
                                      <p:cBhvr>
                                        <p:cTn id="145" dur="300" fill="hold"/>
                                        <p:tgtEl>
                                          <p:spTgt spid="123"/>
                                        </p:tgtEl>
                                        <p:attrNameLst>
                                          <p:attrName>ppt_w</p:attrName>
                                        </p:attrNameLst>
                                      </p:cBhvr>
                                      <p:tavLst>
                                        <p:tav tm="0">
                                          <p:val>
                                            <p:fltVal val="0"/>
                                          </p:val>
                                        </p:tav>
                                        <p:tav tm="100000">
                                          <p:val>
                                            <p:strVal val="#ppt_w"/>
                                          </p:val>
                                        </p:tav>
                                      </p:tavLst>
                                    </p:anim>
                                    <p:anim calcmode="lin" valueType="num">
                                      <p:cBhvr>
                                        <p:cTn id="146" dur="300" fill="hold"/>
                                        <p:tgtEl>
                                          <p:spTgt spid="123"/>
                                        </p:tgtEl>
                                        <p:attrNameLst>
                                          <p:attrName>ppt_h</p:attrName>
                                        </p:attrNameLst>
                                      </p:cBhvr>
                                      <p:tavLst>
                                        <p:tav tm="0">
                                          <p:val>
                                            <p:fltVal val="0"/>
                                          </p:val>
                                        </p:tav>
                                        <p:tav tm="100000">
                                          <p:val>
                                            <p:strVal val="#ppt_h"/>
                                          </p:val>
                                        </p:tav>
                                      </p:tavLst>
                                    </p:anim>
                                    <p:animEffect transition="in" filter="fade">
                                      <p:cBhvr>
                                        <p:cTn id="147" dur="300"/>
                                        <p:tgtEl>
                                          <p:spTgt spid="123"/>
                                        </p:tgtEl>
                                      </p:cBhvr>
                                    </p:animEffect>
                                  </p:childTnLst>
                                </p:cTn>
                              </p:par>
                            </p:childTnLst>
                          </p:cTn>
                        </p:par>
                        <p:par>
                          <p:cTn id="148" fill="hold">
                            <p:stCondLst>
                              <p:cond delay="14500"/>
                            </p:stCondLst>
                            <p:childTnLst>
                              <p:par>
                                <p:cTn id="149" presetID="22" presetClass="entr" presetSubtype="4" fill="hold" grpId="0" nodeType="afterEffect">
                                  <p:stCondLst>
                                    <p:cond delay="0"/>
                                  </p:stCondLst>
                                  <p:childTnLst>
                                    <p:set>
                                      <p:cBhvr>
                                        <p:cTn id="150" dur="1" fill="hold">
                                          <p:stCondLst>
                                            <p:cond delay="0"/>
                                          </p:stCondLst>
                                        </p:cTn>
                                        <p:tgtEl>
                                          <p:spTgt spid="114"/>
                                        </p:tgtEl>
                                        <p:attrNameLst>
                                          <p:attrName>style.visibility</p:attrName>
                                        </p:attrNameLst>
                                      </p:cBhvr>
                                      <p:to>
                                        <p:strVal val="visible"/>
                                      </p:to>
                                    </p:set>
                                    <p:animEffect transition="in" filter="wipe(down)">
                                      <p:cBhvr>
                                        <p:cTn id="151" dur="500"/>
                                        <p:tgtEl>
                                          <p:spTgt spid="114"/>
                                        </p:tgtEl>
                                      </p:cBhvr>
                                    </p:animEffect>
                                  </p:childTnLst>
                                </p:cTn>
                              </p:par>
                            </p:childTnLst>
                          </p:cTn>
                        </p:par>
                        <p:par>
                          <p:cTn id="152" fill="hold">
                            <p:stCondLst>
                              <p:cond delay="15000"/>
                            </p:stCondLst>
                            <p:childTnLst>
                              <p:par>
                                <p:cTn id="153" presetID="53" presetClass="entr" presetSubtype="16" fill="hold" grpId="0" nodeType="afterEffect">
                                  <p:stCondLst>
                                    <p:cond delay="0"/>
                                  </p:stCondLst>
                                  <p:childTnLst>
                                    <p:set>
                                      <p:cBhvr>
                                        <p:cTn id="154" dur="1" fill="hold">
                                          <p:stCondLst>
                                            <p:cond delay="0"/>
                                          </p:stCondLst>
                                        </p:cTn>
                                        <p:tgtEl>
                                          <p:spTgt spid="128"/>
                                        </p:tgtEl>
                                        <p:attrNameLst>
                                          <p:attrName>style.visibility</p:attrName>
                                        </p:attrNameLst>
                                      </p:cBhvr>
                                      <p:to>
                                        <p:strVal val="visible"/>
                                      </p:to>
                                    </p:set>
                                    <p:anim calcmode="lin" valueType="num">
                                      <p:cBhvr>
                                        <p:cTn id="155" dur="300" fill="hold"/>
                                        <p:tgtEl>
                                          <p:spTgt spid="128"/>
                                        </p:tgtEl>
                                        <p:attrNameLst>
                                          <p:attrName>ppt_w</p:attrName>
                                        </p:attrNameLst>
                                      </p:cBhvr>
                                      <p:tavLst>
                                        <p:tav tm="0">
                                          <p:val>
                                            <p:fltVal val="0"/>
                                          </p:val>
                                        </p:tav>
                                        <p:tav tm="100000">
                                          <p:val>
                                            <p:strVal val="#ppt_w"/>
                                          </p:val>
                                        </p:tav>
                                      </p:tavLst>
                                    </p:anim>
                                    <p:anim calcmode="lin" valueType="num">
                                      <p:cBhvr>
                                        <p:cTn id="156" dur="300" fill="hold"/>
                                        <p:tgtEl>
                                          <p:spTgt spid="128"/>
                                        </p:tgtEl>
                                        <p:attrNameLst>
                                          <p:attrName>ppt_h</p:attrName>
                                        </p:attrNameLst>
                                      </p:cBhvr>
                                      <p:tavLst>
                                        <p:tav tm="0">
                                          <p:val>
                                            <p:fltVal val="0"/>
                                          </p:val>
                                        </p:tav>
                                        <p:tav tm="100000">
                                          <p:val>
                                            <p:strVal val="#ppt_h"/>
                                          </p:val>
                                        </p:tav>
                                      </p:tavLst>
                                    </p:anim>
                                    <p:animEffect transition="in" filter="fade">
                                      <p:cBhvr>
                                        <p:cTn id="157" dur="300"/>
                                        <p:tgtEl>
                                          <p:spTgt spid="128"/>
                                        </p:tgtEl>
                                      </p:cBhvr>
                                    </p:animEffect>
                                  </p:childTnLst>
                                </p:cTn>
                              </p:par>
                            </p:childTnLst>
                          </p:cTn>
                        </p:par>
                        <p:par>
                          <p:cTn id="158" fill="hold">
                            <p:stCondLst>
                              <p:cond delay="15500"/>
                            </p:stCondLst>
                            <p:childTnLst>
                              <p:par>
                                <p:cTn id="159" presetID="2" presetClass="entr" presetSubtype="2" fill="hold" grpId="0" nodeType="afterEffect">
                                  <p:stCondLst>
                                    <p:cond delay="0"/>
                                  </p:stCondLst>
                                  <p:childTnLst>
                                    <p:set>
                                      <p:cBhvr>
                                        <p:cTn id="160" dur="1" fill="hold">
                                          <p:stCondLst>
                                            <p:cond delay="0"/>
                                          </p:stCondLst>
                                        </p:cTn>
                                        <p:tgtEl>
                                          <p:spTgt spid="116"/>
                                        </p:tgtEl>
                                        <p:attrNameLst>
                                          <p:attrName>style.visibility</p:attrName>
                                        </p:attrNameLst>
                                      </p:cBhvr>
                                      <p:to>
                                        <p:strVal val="visible"/>
                                      </p:to>
                                    </p:set>
                                    <p:anim calcmode="lin" valueType="num">
                                      <p:cBhvr additive="base">
                                        <p:cTn id="161" dur="300" fill="hold"/>
                                        <p:tgtEl>
                                          <p:spTgt spid="116"/>
                                        </p:tgtEl>
                                        <p:attrNameLst>
                                          <p:attrName>ppt_x</p:attrName>
                                        </p:attrNameLst>
                                      </p:cBhvr>
                                      <p:tavLst>
                                        <p:tav tm="0">
                                          <p:val>
                                            <p:strVal val="1+#ppt_w/2"/>
                                          </p:val>
                                        </p:tav>
                                        <p:tav tm="100000">
                                          <p:val>
                                            <p:strVal val="#ppt_x"/>
                                          </p:val>
                                        </p:tav>
                                      </p:tavLst>
                                    </p:anim>
                                    <p:anim calcmode="lin" valueType="num">
                                      <p:cBhvr additive="base">
                                        <p:cTn id="162" dur="300" fill="hold"/>
                                        <p:tgtEl>
                                          <p:spTgt spid="116"/>
                                        </p:tgtEl>
                                        <p:attrNameLst>
                                          <p:attrName>ppt_y</p:attrName>
                                        </p:attrNameLst>
                                      </p:cBhvr>
                                      <p:tavLst>
                                        <p:tav tm="0">
                                          <p:val>
                                            <p:strVal val="#ppt_y"/>
                                          </p:val>
                                        </p:tav>
                                        <p:tav tm="100000">
                                          <p:val>
                                            <p:strVal val="#ppt_y"/>
                                          </p:val>
                                        </p:tav>
                                      </p:tavLst>
                                    </p:anim>
                                  </p:childTnLst>
                                </p:cTn>
                              </p:par>
                            </p:childTnLst>
                          </p:cTn>
                        </p:par>
                        <p:par>
                          <p:cTn id="163" fill="hold">
                            <p:stCondLst>
                              <p:cond delay="16000"/>
                            </p:stCondLst>
                            <p:childTnLst>
                              <p:par>
                                <p:cTn id="164" presetID="2" presetClass="entr" presetSubtype="2" fill="hold" grpId="0" nodeType="afterEffect">
                                  <p:stCondLst>
                                    <p:cond delay="0"/>
                                  </p:stCondLst>
                                  <p:childTnLst>
                                    <p:set>
                                      <p:cBhvr>
                                        <p:cTn id="165" dur="1" fill="hold">
                                          <p:stCondLst>
                                            <p:cond delay="0"/>
                                          </p:stCondLst>
                                        </p:cTn>
                                        <p:tgtEl>
                                          <p:spTgt spid="115"/>
                                        </p:tgtEl>
                                        <p:attrNameLst>
                                          <p:attrName>style.visibility</p:attrName>
                                        </p:attrNameLst>
                                      </p:cBhvr>
                                      <p:to>
                                        <p:strVal val="visible"/>
                                      </p:to>
                                    </p:set>
                                    <p:anim calcmode="lin" valueType="num">
                                      <p:cBhvr additive="base">
                                        <p:cTn id="166" dur="300" fill="hold"/>
                                        <p:tgtEl>
                                          <p:spTgt spid="115"/>
                                        </p:tgtEl>
                                        <p:attrNameLst>
                                          <p:attrName>ppt_x</p:attrName>
                                        </p:attrNameLst>
                                      </p:cBhvr>
                                      <p:tavLst>
                                        <p:tav tm="0">
                                          <p:val>
                                            <p:strVal val="1+#ppt_w/2"/>
                                          </p:val>
                                        </p:tav>
                                        <p:tav tm="100000">
                                          <p:val>
                                            <p:strVal val="#ppt_x"/>
                                          </p:val>
                                        </p:tav>
                                      </p:tavLst>
                                    </p:anim>
                                    <p:anim calcmode="lin" valueType="num">
                                      <p:cBhvr additive="base">
                                        <p:cTn id="167" dur="300" fill="hold"/>
                                        <p:tgtEl>
                                          <p:spTgt spid="115"/>
                                        </p:tgtEl>
                                        <p:attrNameLst>
                                          <p:attrName>ppt_y</p:attrName>
                                        </p:attrNameLst>
                                      </p:cBhvr>
                                      <p:tavLst>
                                        <p:tav tm="0">
                                          <p:val>
                                            <p:strVal val="#ppt_y"/>
                                          </p:val>
                                        </p:tav>
                                        <p:tav tm="100000">
                                          <p:val>
                                            <p:strVal val="#ppt_y"/>
                                          </p:val>
                                        </p:tav>
                                      </p:tavLst>
                                    </p:anim>
                                  </p:childTnLst>
                                </p:cTn>
                              </p:par>
                            </p:childTnLst>
                          </p:cTn>
                        </p:par>
                        <p:par>
                          <p:cTn id="168" fill="hold">
                            <p:stCondLst>
                              <p:cond delay="16500"/>
                            </p:stCondLst>
                            <p:childTnLst>
                              <p:par>
                                <p:cTn id="169" presetID="22" presetClass="entr" presetSubtype="8" fill="hold" grpId="0" nodeType="afterEffect">
                                  <p:stCondLst>
                                    <p:cond delay="0"/>
                                  </p:stCondLst>
                                  <p:childTnLst>
                                    <p:set>
                                      <p:cBhvr>
                                        <p:cTn id="170" dur="1" fill="hold">
                                          <p:stCondLst>
                                            <p:cond delay="0"/>
                                          </p:stCondLst>
                                        </p:cTn>
                                        <p:tgtEl>
                                          <p:spTgt spid="118"/>
                                        </p:tgtEl>
                                        <p:attrNameLst>
                                          <p:attrName>style.visibility</p:attrName>
                                        </p:attrNameLst>
                                      </p:cBhvr>
                                      <p:to>
                                        <p:strVal val="visible"/>
                                      </p:to>
                                    </p:set>
                                    <p:animEffect transition="in" filter="wipe(left)">
                                      <p:cBhvr>
                                        <p:cTn id="171" dur="500"/>
                                        <p:tgtEl>
                                          <p:spTgt spid="118"/>
                                        </p:tgtEl>
                                      </p:cBhvr>
                                    </p:animEffect>
                                  </p:childTnLst>
                                </p:cTn>
                              </p:par>
                            </p:childTnLst>
                          </p:cTn>
                        </p:par>
                        <p:par>
                          <p:cTn id="172" fill="hold">
                            <p:stCondLst>
                              <p:cond delay="17000"/>
                            </p:stCondLst>
                            <p:childTnLst>
                              <p:par>
                                <p:cTn id="173" presetID="22" presetClass="entr" presetSubtype="8" fill="hold" grpId="0" nodeType="afterEffect">
                                  <p:stCondLst>
                                    <p:cond delay="0"/>
                                  </p:stCondLst>
                                  <p:childTnLst>
                                    <p:set>
                                      <p:cBhvr>
                                        <p:cTn id="174" dur="1" fill="hold">
                                          <p:stCondLst>
                                            <p:cond delay="0"/>
                                          </p:stCondLst>
                                        </p:cTn>
                                        <p:tgtEl>
                                          <p:spTgt spid="117"/>
                                        </p:tgtEl>
                                        <p:attrNameLst>
                                          <p:attrName>style.visibility</p:attrName>
                                        </p:attrNameLst>
                                      </p:cBhvr>
                                      <p:to>
                                        <p:strVal val="visible"/>
                                      </p:to>
                                    </p:set>
                                    <p:animEffect transition="in" filter="wipe(left)">
                                      <p:cBhvr>
                                        <p:cTn id="175" dur="500"/>
                                        <p:tgtEl>
                                          <p:spTgt spid="117"/>
                                        </p:tgtEl>
                                      </p:cBhvr>
                                    </p:animEffect>
                                  </p:childTnLst>
                                </p:cTn>
                              </p:par>
                            </p:childTnLst>
                          </p:cTn>
                        </p:par>
                        <p:par>
                          <p:cTn id="176" fill="hold">
                            <p:stCondLst>
                              <p:cond delay="17500"/>
                            </p:stCondLst>
                            <p:childTnLst>
                              <p:par>
                                <p:cTn id="177" presetID="22" presetClass="entr" presetSubtype="8" fill="hold" grpId="0" nodeType="after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wipe(left)">
                                      <p:cBhvr>
                                        <p:cTn id="179" dur="500"/>
                                        <p:tgtEl>
                                          <p:spTgt spid="119"/>
                                        </p:tgtEl>
                                      </p:cBhvr>
                                    </p:animEffect>
                                  </p:childTnLst>
                                </p:cTn>
                              </p:par>
                            </p:childTnLst>
                          </p:cTn>
                        </p:par>
                        <p:par>
                          <p:cTn id="180" fill="hold">
                            <p:stCondLst>
                              <p:cond delay="18000"/>
                            </p:stCondLst>
                            <p:childTnLst>
                              <p:par>
                                <p:cTn id="181" presetID="22" presetClass="entr" presetSubtype="4" fill="hold" grpId="0" nodeType="afterEffect">
                                  <p:stCondLst>
                                    <p:cond delay="0"/>
                                  </p:stCondLst>
                                  <p:childTnLst>
                                    <p:set>
                                      <p:cBhvr>
                                        <p:cTn id="182" dur="1" fill="hold">
                                          <p:stCondLst>
                                            <p:cond delay="0"/>
                                          </p:stCondLst>
                                        </p:cTn>
                                        <p:tgtEl>
                                          <p:spTgt spid="129"/>
                                        </p:tgtEl>
                                        <p:attrNameLst>
                                          <p:attrName>style.visibility</p:attrName>
                                        </p:attrNameLst>
                                      </p:cBhvr>
                                      <p:to>
                                        <p:strVal val="visible"/>
                                      </p:to>
                                    </p:set>
                                    <p:animEffect transition="in" filter="wipe(down)">
                                      <p:cBhvr>
                                        <p:cTn id="183" dur="500"/>
                                        <p:tgtEl>
                                          <p:spTgt spid="129"/>
                                        </p:tgtEl>
                                      </p:cBhvr>
                                    </p:animEffect>
                                  </p:childTnLst>
                                </p:cTn>
                              </p:par>
                            </p:childTnLst>
                          </p:cTn>
                        </p:par>
                        <p:par>
                          <p:cTn id="184" fill="hold">
                            <p:stCondLst>
                              <p:cond delay="18500"/>
                            </p:stCondLst>
                            <p:childTnLst>
                              <p:par>
                                <p:cTn id="185" presetID="22" presetClass="entr" presetSubtype="8" fill="hold" grpId="0" nodeType="afterEffect">
                                  <p:stCondLst>
                                    <p:cond delay="0"/>
                                  </p:stCondLst>
                                  <p:childTnLst>
                                    <p:set>
                                      <p:cBhvr>
                                        <p:cTn id="186" dur="1" fill="hold">
                                          <p:stCondLst>
                                            <p:cond delay="0"/>
                                          </p:stCondLst>
                                        </p:cTn>
                                        <p:tgtEl>
                                          <p:spTgt spid="120"/>
                                        </p:tgtEl>
                                        <p:attrNameLst>
                                          <p:attrName>style.visibility</p:attrName>
                                        </p:attrNameLst>
                                      </p:cBhvr>
                                      <p:to>
                                        <p:strVal val="visible"/>
                                      </p:to>
                                    </p:set>
                                    <p:animEffect transition="in" filter="wipe(left)">
                                      <p:cBhvr>
                                        <p:cTn id="187" dur="500"/>
                                        <p:tgtEl>
                                          <p:spTgt spid="120"/>
                                        </p:tgtEl>
                                      </p:cBhvr>
                                    </p:animEffect>
                                  </p:childTnLst>
                                </p:cTn>
                              </p:par>
                            </p:childTnLst>
                          </p:cTn>
                        </p:par>
                        <p:par>
                          <p:cTn id="188" fill="hold">
                            <p:stCondLst>
                              <p:cond delay="19000"/>
                            </p:stCondLst>
                            <p:childTnLst>
                              <p:par>
                                <p:cTn id="189" presetID="22" presetClass="entr" presetSubtype="4" fill="hold" grpId="0" nodeType="afterEffect">
                                  <p:stCondLst>
                                    <p:cond delay="0"/>
                                  </p:stCondLst>
                                  <p:childTnLst>
                                    <p:set>
                                      <p:cBhvr>
                                        <p:cTn id="190" dur="1" fill="hold">
                                          <p:stCondLst>
                                            <p:cond delay="0"/>
                                          </p:stCondLst>
                                        </p:cTn>
                                        <p:tgtEl>
                                          <p:spTgt spid="130"/>
                                        </p:tgtEl>
                                        <p:attrNameLst>
                                          <p:attrName>style.visibility</p:attrName>
                                        </p:attrNameLst>
                                      </p:cBhvr>
                                      <p:to>
                                        <p:strVal val="visible"/>
                                      </p:to>
                                    </p:set>
                                    <p:animEffect transition="in" filter="wipe(down)">
                                      <p:cBhvr>
                                        <p:cTn id="191"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105" grpId="0"/>
      <p:bldP spid="106" grpId="0"/>
      <p:bldP spid="107" grpId="0" animBg="1"/>
      <p:bldP spid="108" grpId="0" animBg="1"/>
      <p:bldP spid="109" grpId="0" animBg="1"/>
      <p:bldP spid="110" grpId="0" animBg="1"/>
      <p:bldP spid="111" grpId="0" animBg="1"/>
      <p:bldP spid="112" grpId="0" animBg="1"/>
      <p:bldP spid="113" grpId="0" animBg="1"/>
      <p:bldP spid="114" grpId="0" animBg="1"/>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animBg="1"/>
      <p:bldP spid="130" grpId="0" animBg="1"/>
      <p:bldP spid="1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 descr="2786001_170328096000_2"/>
          <p:cNvSpPr>
            <a:spLocks noChangeArrowheads="1"/>
          </p:cNvSpPr>
          <p:nvPr/>
        </p:nvSpPr>
        <p:spPr bwMode="auto">
          <a:xfrm>
            <a:off x="395288" y="1203598"/>
            <a:ext cx="4022725" cy="3386137"/>
          </a:xfrm>
          <a:prstGeom prst="rect">
            <a:avLst/>
          </a:prstGeom>
          <a:blipFill dpi="0" rotWithShape="1">
            <a:blip r:embed="rId3"/>
            <a:srcRect/>
            <a:stretch>
              <a:fillRect r="-32608"/>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1" name="Freeform 3"/>
          <p:cNvSpPr/>
          <p:nvPr/>
        </p:nvSpPr>
        <p:spPr bwMode="auto">
          <a:xfrm>
            <a:off x="4246563" y="1203598"/>
            <a:ext cx="4502150" cy="3387725"/>
          </a:xfrm>
          <a:custGeom>
            <a:avLst/>
            <a:gdLst>
              <a:gd name="T0" fmla="*/ 92 w 3198"/>
              <a:gd name="T1" fmla="*/ 0 h 2137"/>
              <a:gd name="T2" fmla="*/ 92 w 3198"/>
              <a:gd name="T3" fmla="*/ 241 h 2137"/>
              <a:gd name="T4" fmla="*/ 0 w 3198"/>
              <a:gd name="T5" fmla="*/ 340 h 2137"/>
              <a:gd name="T6" fmla="*/ 92 w 3198"/>
              <a:gd name="T7" fmla="*/ 429 h 2137"/>
              <a:gd name="T8" fmla="*/ 92 w 3198"/>
              <a:gd name="T9" fmla="*/ 2137 h 2137"/>
              <a:gd name="T10" fmla="*/ 3198 w 3198"/>
              <a:gd name="T11" fmla="*/ 2137 h 2137"/>
              <a:gd name="T12" fmla="*/ 3198 w 3198"/>
              <a:gd name="T13" fmla="*/ 0 h 2137"/>
              <a:gd name="T14" fmla="*/ 92 w 3198"/>
              <a:gd name="T15" fmla="*/ 0 h 2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8" h="2137">
                <a:moveTo>
                  <a:pt x="92" y="0"/>
                </a:moveTo>
                <a:lnTo>
                  <a:pt x="92" y="241"/>
                </a:lnTo>
                <a:lnTo>
                  <a:pt x="0" y="340"/>
                </a:lnTo>
                <a:lnTo>
                  <a:pt x="92" y="429"/>
                </a:lnTo>
                <a:lnTo>
                  <a:pt x="92" y="2137"/>
                </a:lnTo>
                <a:lnTo>
                  <a:pt x="3198" y="2137"/>
                </a:lnTo>
                <a:lnTo>
                  <a:pt x="3198" y="0"/>
                </a:lnTo>
                <a:lnTo>
                  <a:pt x="92" y="0"/>
                </a:lnTo>
                <a:close/>
              </a:path>
            </a:pathLst>
          </a:custGeom>
          <a:solidFill>
            <a:srgbClr val="00B0F0"/>
          </a:solidFill>
          <a:ln>
            <a:noFill/>
          </a:ln>
        </p:spPr>
        <p:txBody>
          <a:bodyPr/>
          <a:lstStyle/>
          <a:p>
            <a:endParaRPr lang="zh-CN" altLang="en-US"/>
          </a:p>
        </p:txBody>
      </p:sp>
      <p:sp>
        <p:nvSpPr>
          <p:cNvPr id="82" name="Text Box 5"/>
          <p:cNvSpPr txBox="1">
            <a:spLocks noChangeArrowheads="1"/>
          </p:cNvSpPr>
          <p:nvPr/>
        </p:nvSpPr>
        <p:spPr bwMode="auto">
          <a:xfrm>
            <a:off x="5867400" y="1406798"/>
            <a:ext cx="2574925"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anose="05000000000000000000" pitchFamily="2" charset="2"/>
              <a:buNone/>
            </a:pPr>
            <a:r>
              <a:rPr lang="zh-CN" altLang="en-US" sz="1200" b="1">
                <a:solidFill>
                  <a:schemeClr val="bg1"/>
                </a:solidFill>
                <a:ea typeface="微软雅黑" panose="020B0503020204020204" pitchFamily="34" charset="-122"/>
              </a:rPr>
              <a:t>单击添加标题文本</a:t>
            </a:r>
          </a:p>
          <a:p>
            <a:pPr>
              <a:lnSpc>
                <a:spcPct val="120000"/>
              </a:lnSpc>
            </a:pPr>
            <a:r>
              <a:rPr lang="zh-CN" altLang="en-US" sz="1000">
                <a:solidFill>
                  <a:schemeClr val="bg1"/>
                </a:solidFill>
                <a:ea typeface="微软雅黑" panose="020B0503020204020204" pitchFamily="34" charset="-122"/>
              </a:rPr>
              <a:t>单击添加文本 单击添加文本 单击添加文本 </a:t>
            </a:r>
          </a:p>
          <a:p>
            <a:pPr>
              <a:lnSpc>
                <a:spcPct val="120000"/>
              </a:lnSpc>
            </a:pPr>
            <a:r>
              <a:rPr lang="zh-CN" altLang="en-US" sz="1000">
                <a:solidFill>
                  <a:schemeClr val="bg1"/>
                </a:solidFill>
                <a:ea typeface="微软雅黑" panose="020B0503020204020204" pitchFamily="34" charset="-122"/>
              </a:rPr>
              <a:t>单击添加文本 单击添加文本 单击添加文本</a:t>
            </a:r>
          </a:p>
        </p:txBody>
      </p:sp>
      <p:sp>
        <p:nvSpPr>
          <p:cNvPr id="83" name="Text Box 6"/>
          <p:cNvSpPr txBox="1">
            <a:spLocks noChangeArrowheads="1"/>
          </p:cNvSpPr>
          <p:nvPr/>
        </p:nvSpPr>
        <p:spPr bwMode="auto">
          <a:xfrm>
            <a:off x="5867400" y="2538685"/>
            <a:ext cx="2574925"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anose="05000000000000000000" pitchFamily="2" charset="2"/>
              <a:buNone/>
            </a:pPr>
            <a:r>
              <a:rPr lang="zh-CN" altLang="en-US" sz="1200" b="1">
                <a:solidFill>
                  <a:schemeClr val="bg1"/>
                </a:solidFill>
                <a:ea typeface="微软雅黑" panose="020B0503020204020204" pitchFamily="34" charset="-122"/>
              </a:rPr>
              <a:t>单击添加标题文本</a:t>
            </a:r>
          </a:p>
          <a:p>
            <a:pPr>
              <a:lnSpc>
                <a:spcPct val="120000"/>
              </a:lnSpc>
            </a:pPr>
            <a:r>
              <a:rPr lang="zh-CN" altLang="en-US" sz="1000">
                <a:solidFill>
                  <a:schemeClr val="bg1"/>
                </a:solidFill>
                <a:ea typeface="微软雅黑" panose="020B0503020204020204" pitchFamily="34" charset="-122"/>
              </a:rPr>
              <a:t>单击添加文本 单击添加文本 单击添加文本 </a:t>
            </a:r>
          </a:p>
          <a:p>
            <a:pPr>
              <a:lnSpc>
                <a:spcPct val="120000"/>
              </a:lnSpc>
            </a:pPr>
            <a:r>
              <a:rPr lang="zh-CN" altLang="en-US" sz="1000">
                <a:solidFill>
                  <a:schemeClr val="bg1"/>
                </a:solidFill>
                <a:ea typeface="微软雅黑" panose="020B0503020204020204" pitchFamily="34" charset="-122"/>
              </a:rPr>
              <a:t>单击添加文本 单击添加文本 单击添加文本</a:t>
            </a:r>
          </a:p>
        </p:txBody>
      </p:sp>
      <p:sp>
        <p:nvSpPr>
          <p:cNvPr id="84" name="Text Box 7"/>
          <p:cNvSpPr txBox="1">
            <a:spLocks noChangeArrowheads="1"/>
          </p:cNvSpPr>
          <p:nvPr/>
        </p:nvSpPr>
        <p:spPr bwMode="auto">
          <a:xfrm>
            <a:off x="5867400" y="3661048"/>
            <a:ext cx="2574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anose="05000000000000000000" pitchFamily="2" charset="2"/>
              <a:buNone/>
            </a:pPr>
            <a:r>
              <a:rPr lang="zh-CN" altLang="en-US" sz="1200" b="1">
                <a:solidFill>
                  <a:schemeClr val="bg1"/>
                </a:solidFill>
                <a:ea typeface="微软雅黑" panose="020B0503020204020204" pitchFamily="34" charset="-122"/>
              </a:rPr>
              <a:t>单击添加标题文本</a:t>
            </a:r>
          </a:p>
          <a:p>
            <a:pPr>
              <a:lnSpc>
                <a:spcPct val="120000"/>
              </a:lnSpc>
            </a:pPr>
            <a:r>
              <a:rPr lang="zh-CN" altLang="en-US" sz="1000">
                <a:solidFill>
                  <a:schemeClr val="bg1"/>
                </a:solidFill>
                <a:ea typeface="微软雅黑" panose="020B0503020204020204" pitchFamily="34" charset="-122"/>
              </a:rPr>
              <a:t>单击添加文本 单击添加文本 单击添加文本 </a:t>
            </a:r>
          </a:p>
          <a:p>
            <a:pPr>
              <a:lnSpc>
                <a:spcPct val="120000"/>
              </a:lnSpc>
            </a:pPr>
            <a:r>
              <a:rPr lang="zh-CN" altLang="en-US" sz="1000">
                <a:solidFill>
                  <a:schemeClr val="bg1"/>
                </a:solidFill>
                <a:ea typeface="微软雅黑" panose="020B0503020204020204" pitchFamily="34" charset="-122"/>
              </a:rPr>
              <a:t>单击添加文本 单击添加文本 单击添加文本</a:t>
            </a:r>
          </a:p>
        </p:txBody>
      </p:sp>
      <p:grpSp>
        <p:nvGrpSpPr>
          <p:cNvPr id="85" name="Group 8"/>
          <p:cNvGrpSpPr/>
          <p:nvPr/>
        </p:nvGrpSpPr>
        <p:grpSpPr bwMode="auto">
          <a:xfrm>
            <a:off x="4787900" y="2497410"/>
            <a:ext cx="792163" cy="790575"/>
            <a:chOff x="0" y="0"/>
            <a:chExt cx="499" cy="499"/>
          </a:xfrm>
          <a:solidFill>
            <a:srgbClr val="FF9900"/>
          </a:solidFill>
        </p:grpSpPr>
        <p:sp>
          <p:nvSpPr>
            <p:cNvPr id="86" name="Oval 9"/>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87" name="Group 10"/>
            <p:cNvGrpSpPr/>
            <p:nvPr/>
          </p:nvGrpSpPr>
          <p:grpSpPr bwMode="auto">
            <a:xfrm>
              <a:off x="104" y="107"/>
              <a:ext cx="292" cy="300"/>
              <a:chOff x="0" y="0"/>
              <a:chExt cx="399" cy="413"/>
            </a:xfrm>
            <a:grpFill/>
          </p:grpSpPr>
          <p:sp>
            <p:nvSpPr>
              <p:cNvPr id="88" name="Rectangle 11"/>
              <p:cNvSpPr>
                <a:spLocks noChangeArrowheads="1"/>
              </p:cNvSpPr>
              <p:nvPr/>
            </p:nvSpPr>
            <p:spPr bwMode="auto">
              <a:xfrm>
                <a:off x="148" y="343"/>
                <a:ext cx="10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9" name="Freeform 12"/>
              <p:cNvSpPr/>
              <p:nvPr/>
            </p:nvSpPr>
            <p:spPr bwMode="auto">
              <a:xfrm>
                <a:off x="148" y="376"/>
                <a:ext cx="104" cy="37"/>
              </a:xfrm>
              <a:custGeom>
                <a:avLst/>
                <a:gdLst>
                  <a:gd name="T0" fmla="*/ 0 w 104"/>
                  <a:gd name="T1" fmla="*/ 21 h 37"/>
                  <a:gd name="T2" fmla="*/ 29 w 104"/>
                  <a:gd name="T3" fmla="*/ 21 h 37"/>
                  <a:gd name="T4" fmla="*/ 29 w 104"/>
                  <a:gd name="T5" fmla="*/ 37 h 37"/>
                  <a:gd name="T6" fmla="*/ 76 w 104"/>
                  <a:gd name="T7" fmla="*/ 37 h 37"/>
                  <a:gd name="T8" fmla="*/ 76 w 104"/>
                  <a:gd name="T9" fmla="*/ 21 h 37"/>
                  <a:gd name="T10" fmla="*/ 104 w 104"/>
                  <a:gd name="T11" fmla="*/ 21 h 37"/>
                  <a:gd name="T12" fmla="*/ 104 w 104"/>
                  <a:gd name="T13" fmla="*/ 0 h 37"/>
                  <a:gd name="T14" fmla="*/ 0 w 104"/>
                  <a:gd name="T15" fmla="*/ 0 h 37"/>
                  <a:gd name="T16" fmla="*/ 0 w 104"/>
                  <a:gd name="T1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37">
                    <a:moveTo>
                      <a:pt x="0" y="21"/>
                    </a:moveTo>
                    <a:lnTo>
                      <a:pt x="29" y="21"/>
                    </a:lnTo>
                    <a:lnTo>
                      <a:pt x="29" y="37"/>
                    </a:lnTo>
                    <a:lnTo>
                      <a:pt x="76" y="37"/>
                    </a:lnTo>
                    <a:lnTo>
                      <a:pt x="76" y="21"/>
                    </a:lnTo>
                    <a:lnTo>
                      <a:pt x="104" y="21"/>
                    </a:lnTo>
                    <a:lnTo>
                      <a:pt x="104" y="0"/>
                    </a:lnTo>
                    <a:lnTo>
                      <a:pt x="0" y="0"/>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0" name="Freeform 13"/>
              <p:cNvSpPr>
                <a:spLocks noEditPoints="1"/>
              </p:cNvSpPr>
              <p:nvPr/>
            </p:nvSpPr>
            <p:spPr bwMode="auto">
              <a:xfrm>
                <a:off x="87" y="92"/>
                <a:ext cx="227" cy="232"/>
              </a:xfrm>
              <a:custGeom>
                <a:avLst/>
                <a:gdLst>
                  <a:gd name="T0" fmla="*/ 48 w 96"/>
                  <a:gd name="T1" fmla="*/ 0 h 98"/>
                  <a:gd name="T2" fmla="*/ 0 w 96"/>
                  <a:gd name="T3" fmla="*/ 48 h 98"/>
                  <a:gd name="T4" fmla="*/ 25 w 96"/>
                  <a:gd name="T5" fmla="*/ 91 h 98"/>
                  <a:gd name="T6" fmla="*/ 25 w 96"/>
                  <a:gd name="T7" fmla="*/ 98 h 98"/>
                  <a:gd name="T8" fmla="*/ 69 w 96"/>
                  <a:gd name="T9" fmla="*/ 98 h 98"/>
                  <a:gd name="T10" fmla="*/ 69 w 96"/>
                  <a:gd name="T11" fmla="*/ 92 h 98"/>
                  <a:gd name="T12" fmla="*/ 96 w 96"/>
                  <a:gd name="T13" fmla="*/ 48 h 98"/>
                  <a:gd name="T14" fmla="*/ 48 w 96"/>
                  <a:gd name="T15" fmla="*/ 0 h 98"/>
                  <a:gd name="T16" fmla="*/ 48 w 96"/>
                  <a:gd name="T17" fmla="*/ 80 h 98"/>
                  <a:gd name="T18" fmla="*/ 48 w 96"/>
                  <a:gd name="T19" fmla="*/ 80 h 98"/>
                  <a:gd name="T20" fmla="*/ 48 w 96"/>
                  <a:gd name="T21" fmla="*/ 80 h 98"/>
                  <a:gd name="T22" fmla="*/ 26 w 96"/>
                  <a:gd name="T23" fmla="*/ 58 h 98"/>
                  <a:gd name="T24" fmla="*/ 33 w 96"/>
                  <a:gd name="T25" fmla="*/ 52 h 98"/>
                  <a:gd name="T26" fmla="*/ 48 w 96"/>
                  <a:gd name="T27" fmla="*/ 67 h 98"/>
                  <a:gd name="T28" fmla="*/ 63 w 96"/>
                  <a:gd name="T29" fmla="*/ 52 h 98"/>
                  <a:gd name="T30" fmla="*/ 70 w 96"/>
                  <a:gd name="T31" fmla="*/ 58 h 98"/>
                  <a:gd name="T32" fmla="*/ 48 w 96"/>
                  <a:gd name="T33"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8">
                    <a:moveTo>
                      <a:pt x="48" y="0"/>
                    </a:moveTo>
                    <a:cubicBezTo>
                      <a:pt x="21" y="0"/>
                      <a:pt x="0" y="22"/>
                      <a:pt x="0" y="48"/>
                    </a:cubicBezTo>
                    <a:cubicBezTo>
                      <a:pt x="0" y="67"/>
                      <a:pt x="10" y="82"/>
                      <a:pt x="25" y="91"/>
                    </a:cubicBezTo>
                    <a:cubicBezTo>
                      <a:pt x="25" y="98"/>
                      <a:pt x="25" y="98"/>
                      <a:pt x="25" y="98"/>
                    </a:cubicBezTo>
                    <a:cubicBezTo>
                      <a:pt x="69" y="98"/>
                      <a:pt x="69" y="98"/>
                      <a:pt x="69" y="98"/>
                    </a:cubicBezTo>
                    <a:cubicBezTo>
                      <a:pt x="69" y="92"/>
                      <a:pt x="69" y="92"/>
                      <a:pt x="69" y="92"/>
                    </a:cubicBezTo>
                    <a:cubicBezTo>
                      <a:pt x="85" y="84"/>
                      <a:pt x="96" y="67"/>
                      <a:pt x="96" y="48"/>
                    </a:cubicBezTo>
                    <a:cubicBezTo>
                      <a:pt x="96" y="22"/>
                      <a:pt x="75" y="0"/>
                      <a:pt x="48" y="0"/>
                    </a:cubicBezTo>
                    <a:close/>
                    <a:moveTo>
                      <a:pt x="48" y="80"/>
                    </a:moveTo>
                    <a:cubicBezTo>
                      <a:pt x="48" y="80"/>
                      <a:pt x="48" y="80"/>
                      <a:pt x="48" y="80"/>
                    </a:cubicBezTo>
                    <a:cubicBezTo>
                      <a:pt x="48" y="80"/>
                      <a:pt x="48" y="80"/>
                      <a:pt x="48" y="80"/>
                    </a:cubicBezTo>
                    <a:cubicBezTo>
                      <a:pt x="26" y="58"/>
                      <a:pt x="26" y="58"/>
                      <a:pt x="26" y="58"/>
                    </a:cubicBezTo>
                    <a:cubicBezTo>
                      <a:pt x="33" y="52"/>
                      <a:pt x="33" y="52"/>
                      <a:pt x="33" y="52"/>
                    </a:cubicBezTo>
                    <a:cubicBezTo>
                      <a:pt x="48" y="67"/>
                      <a:pt x="48" y="67"/>
                      <a:pt x="48" y="67"/>
                    </a:cubicBezTo>
                    <a:cubicBezTo>
                      <a:pt x="63" y="52"/>
                      <a:pt x="63" y="52"/>
                      <a:pt x="63" y="52"/>
                    </a:cubicBezTo>
                    <a:cubicBezTo>
                      <a:pt x="70" y="58"/>
                      <a:pt x="70" y="58"/>
                      <a:pt x="70" y="58"/>
                    </a:cubicBezTo>
                    <a:lnTo>
                      <a:pt x="48"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1" name="Freeform 14"/>
              <p:cNvSpPr/>
              <p:nvPr/>
            </p:nvSpPr>
            <p:spPr bwMode="auto">
              <a:xfrm>
                <a:off x="182" y="0"/>
                <a:ext cx="37" cy="69"/>
              </a:xfrm>
              <a:custGeom>
                <a:avLst/>
                <a:gdLst>
                  <a:gd name="T0" fmla="*/ 8 w 16"/>
                  <a:gd name="T1" fmla="*/ 29 h 29"/>
                  <a:gd name="T2" fmla="*/ 16 w 16"/>
                  <a:gd name="T3" fmla="*/ 21 h 29"/>
                  <a:gd name="T4" fmla="*/ 16 w 16"/>
                  <a:gd name="T5" fmla="*/ 9 h 29"/>
                  <a:gd name="T6" fmla="*/ 8 w 16"/>
                  <a:gd name="T7" fmla="*/ 0 h 29"/>
                  <a:gd name="T8" fmla="*/ 0 w 16"/>
                  <a:gd name="T9" fmla="*/ 9 h 29"/>
                  <a:gd name="T10" fmla="*/ 0 w 16"/>
                  <a:gd name="T11" fmla="*/ 21 h 29"/>
                  <a:gd name="T12" fmla="*/ 8 w 1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6" h="29">
                    <a:moveTo>
                      <a:pt x="8" y="29"/>
                    </a:moveTo>
                    <a:cubicBezTo>
                      <a:pt x="13" y="29"/>
                      <a:pt x="16" y="25"/>
                      <a:pt x="16" y="21"/>
                    </a:cubicBezTo>
                    <a:cubicBezTo>
                      <a:pt x="16" y="9"/>
                      <a:pt x="16" y="9"/>
                      <a:pt x="16" y="9"/>
                    </a:cubicBezTo>
                    <a:cubicBezTo>
                      <a:pt x="16" y="4"/>
                      <a:pt x="13" y="0"/>
                      <a:pt x="8" y="0"/>
                    </a:cubicBezTo>
                    <a:cubicBezTo>
                      <a:pt x="3" y="0"/>
                      <a:pt x="0" y="4"/>
                      <a:pt x="0" y="9"/>
                    </a:cubicBezTo>
                    <a:cubicBezTo>
                      <a:pt x="0" y="21"/>
                      <a:pt x="0" y="21"/>
                      <a:pt x="0" y="21"/>
                    </a:cubicBezTo>
                    <a:cubicBezTo>
                      <a:pt x="0" y="25"/>
                      <a:pt x="3" y="29"/>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2" name="Freeform 15"/>
              <p:cNvSpPr/>
              <p:nvPr/>
            </p:nvSpPr>
            <p:spPr bwMode="auto">
              <a:xfrm>
                <a:off x="255" y="24"/>
                <a:ext cx="59" cy="71"/>
              </a:xfrm>
              <a:custGeom>
                <a:avLst/>
                <a:gdLst>
                  <a:gd name="T0" fmla="*/ 5 w 25"/>
                  <a:gd name="T1" fmla="*/ 27 h 30"/>
                  <a:gd name="T2" fmla="*/ 17 w 25"/>
                  <a:gd name="T3" fmla="*/ 24 h 30"/>
                  <a:gd name="T4" fmla="*/ 23 w 25"/>
                  <a:gd name="T5" fmla="*/ 14 h 30"/>
                  <a:gd name="T6" fmla="*/ 20 w 25"/>
                  <a:gd name="T7" fmla="*/ 3 h 30"/>
                  <a:gd name="T8" fmla="*/ 9 w 25"/>
                  <a:gd name="T9" fmla="*/ 6 h 30"/>
                  <a:gd name="T10" fmla="*/ 2 w 25"/>
                  <a:gd name="T11" fmla="*/ 16 h 30"/>
                  <a:gd name="T12" fmla="*/ 5 w 25"/>
                  <a:gd name="T13" fmla="*/ 27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5" y="27"/>
                    </a:moveTo>
                    <a:cubicBezTo>
                      <a:pt x="9" y="30"/>
                      <a:pt x="15" y="28"/>
                      <a:pt x="17" y="24"/>
                    </a:cubicBezTo>
                    <a:cubicBezTo>
                      <a:pt x="23" y="14"/>
                      <a:pt x="23" y="14"/>
                      <a:pt x="23" y="14"/>
                    </a:cubicBezTo>
                    <a:cubicBezTo>
                      <a:pt x="25" y="10"/>
                      <a:pt x="24" y="5"/>
                      <a:pt x="20" y="3"/>
                    </a:cubicBezTo>
                    <a:cubicBezTo>
                      <a:pt x="16" y="0"/>
                      <a:pt x="11" y="2"/>
                      <a:pt x="9" y="6"/>
                    </a:cubicBezTo>
                    <a:cubicBezTo>
                      <a:pt x="2" y="16"/>
                      <a:pt x="2" y="16"/>
                      <a:pt x="2" y="16"/>
                    </a:cubicBezTo>
                    <a:cubicBezTo>
                      <a:pt x="0" y="20"/>
                      <a:pt x="1" y="25"/>
                      <a:pt x="5"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3" name="Freeform 16"/>
              <p:cNvSpPr/>
              <p:nvPr/>
            </p:nvSpPr>
            <p:spPr bwMode="auto">
              <a:xfrm>
                <a:off x="309" y="95"/>
                <a:ext cx="71" cy="56"/>
              </a:xfrm>
              <a:custGeom>
                <a:avLst/>
                <a:gdLst>
                  <a:gd name="T0" fmla="*/ 14 w 30"/>
                  <a:gd name="T1" fmla="*/ 22 h 24"/>
                  <a:gd name="T2" fmla="*/ 25 w 30"/>
                  <a:gd name="T3" fmla="*/ 17 h 24"/>
                  <a:gd name="T4" fmla="*/ 28 w 30"/>
                  <a:gd name="T5" fmla="*/ 5 h 24"/>
                  <a:gd name="T6" fmla="*/ 16 w 30"/>
                  <a:gd name="T7" fmla="*/ 2 h 24"/>
                  <a:gd name="T8" fmla="*/ 6 w 30"/>
                  <a:gd name="T9" fmla="*/ 7 h 24"/>
                  <a:gd name="T10" fmla="*/ 3 w 30"/>
                  <a:gd name="T11" fmla="*/ 19 h 24"/>
                  <a:gd name="T12" fmla="*/ 14 w 30"/>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4" y="22"/>
                    </a:moveTo>
                    <a:cubicBezTo>
                      <a:pt x="25" y="17"/>
                      <a:pt x="25" y="17"/>
                      <a:pt x="25" y="17"/>
                    </a:cubicBezTo>
                    <a:cubicBezTo>
                      <a:pt x="29" y="14"/>
                      <a:pt x="30" y="9"/>
                      <a:pt x="28" y="5"/>
                    </a:cubicBezTo>
                    <a:cubicBezTo>
                      <a:pt x="26" y="1"/>
                      <a:pt x="21" y="0"/>
                      <a:pt x="16" y="2"/>
                    </a:cubicBezTo>
                    <a:cubicBezTo>
                      <a:pt x="6" y="7"/>
                      <a:pt x="6" y="7"/>
                      <a:pt x="6" y="7"/>
                    </a:cubicBezTo>
                    <a:cubicBezTo>
                      <a:pt x="2" y="10"/>
                      <a:pt x="0" y="15"/>
                      <a:pt x="3" y="19"/>
                    </a:cubicBezTo>
                    <a:cubicBezTo>
                      <a:pt x="5" y="23"/>
                      <a:pt x="10" y="24"/>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4" name="Freeform 17"/>
              <p:cNvSpPr/>
              <p:nvPr/>
            </p:nvSpPr>
            <p:spPr bwMode="auto">
              <a:xfrm>
                <a:off x="330" y="187"/>
                <a:ext cx="69" cy="42"/>
              </a:xfrm>
              <a:custGeom>
                <a:avLst/>
                <a:gdLst>
                  <a:gd name="T0" fmla="*/ 21 w 29"/>
                  <a:gd name="T1" fmla="*/ 1 h 18"/>
                  <a:gd name="T2" fmla="*/ 9 w 29"/>
                  <a:gd name="T3" fmla="*/ 1 h 18"/>
                  <a:gd name="T4" fmla="*/ 0 w 29"/>
                  <a:gd name="T5" fmla="*/ 9 h 18"/>
                  <a:gd name="T6" fmla="*/ 8 w 29"/>
                  <a:gd name="T7" fmla="*/ 18 h 18"/>
                  <a:gd name="T8" fmla="*/ 20 w 29"/>
                  <a:gd name="T9" fmla="*/ 18 h 18"/>
                  <a:gd name="T10" fmla="*/ 29 w 29"/>
                  <a:gd name="T11" fmla="*/ 10 h 18"/>
                  <a:gd name="T12" fmla="*/ 21 w 29"/>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1" y="1"/>
                    </a:moveTo>
                    <a:cubicBezTo>
                      <a:pt x="9" y="1"/>
                      <a:pt x="9" y="1"/>
                      <a:pt x="9" y="1"/>
                    </a:cubicBezTo>
                    <a:cubicBezTo>
                      <a:pt x="4" y="0"/>
                      <a:pt x="0" y="4"/>
                      <a:pt x="0" y="9"/>
                    </a:cubicBezTo>
                    <a:cubicBezTo>
                      <a:pt x="0" y="13"/>
                      <a:pt x="3" y="17"/>
                      <a:pt x="8" y="18"/>
                    </a:cubicBezTo>
                    <a:cubicBezTo>
                      <a:pt x="20" y="18"/>
                      <a:pt x="20" y="18"/>
                      <a:pt x="20" y="18"/>
                    </a:cubicBezTo>
                    <a:cubicBezTo>
                      <a:pt x="25" y="18"/>
                      <a:pt x="29" y="15"/>
                      <a:pt x="29" y="10"/>
                    </a:cubicBezTo>
                    <a:cubicBezTo>
                      <a:pt x="29" y="5"/>
                      <a:pt x="25"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5" name="Freeform 18"/>
              <p:cNvSpPr/>
              <p:nvPr/>
            </p:nvSpPr>
            <p:spPr bwMode="auto">
              <a:xfrm>
                <a:off x="302" y="262"/>
                <a:ext cx="69" cy="62"/>
              </a:xfrm>
              <a:custGeom>
                <a:avLst/>
                <a:gdLst>
                  <a:gd name="T0" fmla="*/ 24 w 29"/>
                  <a:gd name="T1" fmla="*/ 9 h 26"/>
                  <a:gd name="T2" fmla="*/ 14 w 29"/>
                  <a:gd name="T3" fmla="*/ 2 h 26"/>
                  <a:gd name="T4" fmla="*/ 3 w 29"/>
                  <a:gd name="T5" fmla="*/ 5 h 26"/>
                  <a:gd name="T6" fmla="*/ 5 w 29"/>
                  <a:gd name="T7" fmla="*/ 17 h 26"/>
                  <a:gd name="T8" fmla="*/ 15 w 29"/>
                  <a:gd name="T9" fmla="*/ 23 h 26"/>
                  <a:gd name="T10" fmla="*/ 27 w 29"/>
                  <a:gd name="T11" fmla="*/ 20 h 26"/>
                  <a:gd name="T12" fmla="*/ 24 w 29"/>
                  <a:gd name="T13" fmla="*/ 9 h 26"/>
                </a:gdLst>
                <a:ahLst/>
                <a:cxnLst>
                  <a:cxn ang="0">
                    <a:pos x="T0" y="T1"/>
                  </a:cxn>
                  <a:cxn ang="0">
                    <a:pos x="T2" y="T3"/>
                  </a:cxn>
                  <a:cxn ang="0">
                    <a:pos x="T4" y="T5"/>
                  </a:cxn>
                  <a:cxn ang="0">
                    <a:pos x="T6" y="T7"/>
                  </a:cxn>
                  <a:cxn ang="0">
                    <a:pos x="T8" y="T9"/>
                  </a:cxn>
                  <a:cxn ang="0">
                    <a:pos x="T10" y="T11"/>
                  </a:cxn>
                  <a:cxn ang="0">
                    <a:pos x="T12" y="T13"/>
                  </a:cxn>
                </a:cxnLst>
                <a:rect l="0" t="0" r="r" b="b"/>
                <a:pathLst>
                  <a:path w="29" h="26">
                    <a:moveTo>
                      <a:pt x="24" y="9"/>
                    </a:moveTo>
                    <a:cubicBezTo>
                      <a:pt x="14" y="2"/>
                      <a:pt x="14" y="2"/>
                      <a:pt x="14" y="2"/>
                    </a:cubicBezTo>
                    <a:cubicBezTo>
                      <a:pt x="11" y="0"/>
                      <a:pt x="5" y="1"/>
                      <a:pt x="3" y="5"/>
                    </a:cubicBezTo>
                    <a:cubicBezTo>
                      <a:pt x="0" y="9"/>
                      <a:pt x="1" y="14"/>
                      <a:pt x="5" y="17"/>
                    </a:cubicBezTo>
                    <a:cubicBezTo>
                      <a:pt x="15" y="23"/>
                      <a:pt x="15" y="23"/>
                      <a:pt x="15" y="23"/>
                    </a:cubicBezTo>
                    <a:cubicBezTo>
                      <a:pt x="19" y="26"/>
                      <a:pt x="24" y="24"/>
                      <a:pt x="27" y="20"/>
                    </a:cubicBezTo>
                    <a:cubicBezTo>
                      <a:pt x="29" y="17"/>
                      <a:pt x="28" y="11"/>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6" name="Freeform 19"/>
              <p:cNvSpPr/>
              <p:nvPr/>
            </p:nvSpPr>
            <p:spPr bwMode="auto">
              <a:xfrm>
                <a:off x="85" y="24"/>
                <a:ext cx="59" cy="71"/>
              </a:xfrm>
              <a:custGeom>
                <a:avLst/>
                <a:gdLst>
                  <a:gd name="T0" fmla="*/ 8 w 25"/>
                  <a:gd name="T1" fmla="*/ 24 h 30"/>
                  <a:gd name="T2" fmla="*/ 20 w 25"/>
                  <a:gd name="T3" fmla="*/ 27 h 30"/>
                  <a:gd name="T4" fmla="*/ 23 w 25"/>
                  <a:gd name="T5" fmla="*/ 16 h 30"/>
                  <a:gd name="T6" fmla="*/ 16 w 25"/>
                  <a:gd name="T7" fmla="*/ 6 h 30"/>
                  <a:gd name="T8" fmla="*/ 5 w 25"/>
                  <a:gd name="T9" fmla="*/ 3 h 30"/>
                  <a:gd name="T10" fmla="*/ 2 w 25"/>
                  <a:gd name="T11" fmla="*/ 14 h 30"/>
                  <a:gd name="T12" fmla="*/ 8 w 25"/>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8" y="24"/>
                    </a:moveTo>
                    <a:cubicBezTo>
                      <a:pt x="10" y="28"/>
                      <a:pt x="16" y="30"/>
                      <a:pt x="20" y="27"/>
                    </a:cubicBezTo>
                    <a:cubicBezTo>
                      <a:pt x="24" y="25"/>
                      <a:pt x="25" y="20"/>
                      <a:pt x="23" y="16"/>
                    </a:cubicBezTo>
                    <a:cubicBezTo>
                      <a:pt x="16" y="6"/>
                      <a:pt x="16" y="6"/>
                      <a:pt x="16" y="6"/>
                    </a:cubicBezTo>
                    <a:cubicBezTo>
                      <a:pt x="14" y="2"/>
                      <a:pt x="9" y="0"/>
                      <a:pt x="5" y="3"/>
                    </a:cubicBezTo>
                    <a:cubicBezTo>
                      <a:pt x="1" y="5"/>
                      <a:pt x="0" y="10"/>
                      <a:pt x="2" y="14"/>
                    </a:cubicBezTo>
                    <a:lnTo>
                      <a:pt x="8"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7" name="Freeform 20"/>
              <p:cNvSpPr/>
              <p:nvPr/>
            </p:nvSpPr>
            <p:spPr bwMode="auto">
              <a:xfrm>
                <a:off x="19" y="95"/>
                <a:ext cx="70" cy="56"/>
              </a:xfrm>
              <a:custGeom>
                <a:avLst/>
                <a:gdLst>
                  <a:gd name="T0" fmla="*/ 5 w 30"/>
                  <a:gd name="T1" fmla="*/ 17 h 24"/>
                  <a:gd name="T2" fmla="*/ 16 w 30"/>
                  <a:gd name="T3" fmla="*/ 22 h 24"/>
                  <a:gd name="T4" fmla="*/ 27 w 30"/>
                  <a:gd name="T5" fmla="*/ 19 h 24"/>
                  <a:gd name="T6" fmla="*/ 24 w 30"/>
                  <a:gd name="T7" fmla="*/ 7 h 24"/>
                  <a:gd name="T8" fmla="*/ 14 w 30"/>
                  <a:gd name="T9" fmla="*/ 2 h 24"/>
                  <a:gd name="T10" fmla="*/ 2 w 30"/>
                  <a:gd name="T11" fmla="*/ 5 h 24"/>
                  <a:gd name="T12" fmla="*/ 5 w 30"/>
                  <a:gd name="T13" fmla="*/ 17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5" y="17"/>
                    </a:moveTo>
                    <a:cubicBezTo>
                      <a:pt x="16" y="22"/>
                      <a:pt x="16" y="22"/>
                      <a:pt x="16" y="22"/>
                    </a:cubicBezTo>
                    <a:cubicBezTo>
                      <a:pt x="20" y="24"/>
                      <a:pt x="25" y="23"/>
                      <a:pt x="27" y="19"/>
                    </a:cubicBezTo>
                    <a:cubicBezTo>
                      <a:pt x="30" y="15"/>
                      <a:pt x="28" y="10"/>
                      <a:pt x="24" y="7"/>
                    </a:cubicBezTo>
                    <a:cubicBezTo>
                      <a:pt x="14" y="2"/>
                      <a:pt x="14" y="2"/>
                      <a:pt x="14" y="2"/>
                    </a:cubicBezTo>
                    <a:cubicBezTo>
                      <a:pt x="9" y="0"/>
                      <a:pt x="4" y="1"/>
                      <a:pt x="2" y="5"/>
                    </a:cubicBezTo>
                    <a:cubicBezTo>
                      <a:pt x="0" y="9"/>
                      <a:pt x="1" y="14"/>
                      <a:pt x="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8" name="Freeform 21"/>
              <p:cNvSpPr/>
              <p:nvPr/>
            </p:nvSpPr>
            <p:spPr bwMode="auto">
              <a:xfrm>
                <a:off x="0" y="187"/>
                <a:ext cx="68" cy="42"/>
              </a:xfrm>
              <a:custGeom>
                <a:avLst/>
                <a:gdLst>
                  <a:gd name="T0" fmla="*/ 29 w 29"/>
                  <a:gd name="T1" fmla="*/ 9 h 18"/>
                  <a:gd name="T2" fmla="*/ 20 w 29"/>
                  <a:gd name="T3" fmla="*/ 1 h 18"/>
                  <a:gd name="T4" fmla="*/ 8 w 29"/>
                  <a:gd name="T5" fmla="*/ 1 h 18"/>
                  <a:gd name="T6" fmla="*/ 0 w 29"/>
                  <a:gd name="T7" fmla="*/ 10 h 18"/>
                  <a:gd name="T8" fmla="*/ 9 w 29"/>
                  <a:gd name="T9" fmla="*/ 18 h 18"/>
                  <a:gd name="T10" fmla="*/ 21 w 29"/>
                  <a:gd name="T11" fmla="*/ 18 h 18"/>
                  <a:gd name="T12" fmla="*/ 29 w 29"/>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9" y="9"/>
                    </a:moveTo>
                    <a:cubicBezTo>
                      <a:pt x="29" y="4"/>
                      <a:pt x="25" y="0"/>
                      <a:pt x="20" y="1"/>
                    </a:cubicBezTo>
                    <a:cubicBezTo>
                      <a:pt x="8" y="1"/>
                      <a:pt x="8" y="1"/>
                      <a:pt x="8" y="1"/>
                    </a:cubicBezTo>
                    <a:cubicBezTo>
                      <a:pt x="4" y="1"/>
                      <a:pt x="0" y="5"/>
                      <a:pt x="0" y="10"/>
                    </a:cubicBezTo>
                    <a:cubicBezTo>
                      <a:pt x="0" y="15"/>
                      <a:pt x="4" y="18"/>
                      <a:pt x="9" y="18"/>
                    </a:cubicBezTo>
                    <a:cubicBezTo>
                      <a:pt x="21" y="18"/>
                      <a:pt x="21" y="18"/>
                      <a:pt x="21" y="18"/>
                    </a:cubicBezTo>
                    <a:cubicBezTo>
                      <a:pt x="26" y="17"/>
                      <a:pt x="29" y="13"/>
                      <a:pt x="2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9" name="Freeform 22"/>
              <p:cNvSpPr/>
              <p:nvPr/>
            </p:nvSpPr>
            <p:spPr bwMode="auto">
              <a:xfrm>
                <a:off x="28" y="262"/>
                <a:ext cx="69" cy="62"/>
              </a:xfrm>
              <a:custGeom>
                <a:avLst/>
                <a:gdLst>
                  <a:gd name="T0" fmla="*/ 15 w 29"/>
                  <a:gd name="T1" fmla="*/ 2 h 26"/>
                  <a:gd name="T2" fmla="*/ 5 w 29"/>
                  <a:gd name="T3" fmla="*/ 9 h 26"/>
                  <a:gd name="T4" fmla="*/ 2 w 29"/>
                  <a:gd name="T5" fmla="*/ 20 h 26"/>
                  <a:gd name="T6" fmla="*/ 14 w 29"/>
                  <a:gd name="T7" fmla="*/ 23 h 26"/>
                  <a:gd name="T8" fmla="*/ 24 w 29"/>
                  <a:gd name="T9" fmla="*/ 17 h 26"/>
                  <a:gd name="T10" fmla="*/ 26 w 29"/>
                  <a:gd name="T11" fmla="*/ 5 h 26"/>
                  <a:gd name="T12" fmla="*/ 15 w 29"/>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29" h="26">
                    <a:moveTo>
                      <a:pt x="15" y="2"/>
                    </a:moveTo>
                    <a:cubicBezTo>
                      <a:pt x="5" y="9"/>
                      <a:pt x="5" y="9"/>
                      <a:pt x="5" y="9"/>
                    </a:cubicBezTo>
                    <a:cubicBezTo>
                      <a:pt x="1" y="11"/>
                      <a:pt x="0" y="17"/>
                      <a:pt x="2" y="20"/>
                    </a:cubicBezTo>
                    <a:cubicBezTo>
                      <a:pt x="5" y="24"/>
                      <a:pt x="10" y="26"/>
                      <a:pt x="14" y="23"/>
                    </a:cubicBezTo>
                    <a:cubicBezTo>
                      <a:pt x="24" y="17"/>
                      <a:pt x="24" y="17"/>
                      <a:pt x="24" y="17"/>
                    </a:cubicBezTo>
                    <a:cubicBezTo>
                      <a:pt x="28" y="14"/>
                      <a:pt x="29" y="9"/>
                      <a:pt x="26" y="5"/>
                    </a:cubicBezTo>
                    <a:cubicBezTo>
                      <a:pt x="24" y="1"/>
                      <a:pt x="18" y="0"/>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100" name="Group 23"/>
          <p:cNvGrpSpPr/>
          <p:nvPr/>
        </p:nvGrpSpPr>
        <p:grpSpPr bwMode="auto">
          <a:xfrm>
            <a:off x="4787900" y="3576910"/>
            <a:ext cx="792163" cy="790575"/>
            <a:chOff x="0" y="0"/>
            <a:chExt cx="499" cy="499"/>
          </a:xfrm>
          <a:solidFill>
            <a:srgbClr val="92D050"/>
          </a:solidFill>
        </p:grpSpPr>
        <p:sp>
          <p:nvSpPr>
            <p:cNvPr id="101" name="Oval 24"/>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 name="Freeform 25"/>
            <p:cNvSpPr>
              <a:spLocks noEditPoints="1"/>
            </p:cNvSpPr>
            <p:nvPr/>
          </p:nvSpPr>
          <p:spPr bwMode="auto">
            <a:xfrm>
              <a:off x="128" y="156"/>
              <a:ext cx="262" cy="240"/>
            </a:xfrm>
            <a:custGeom>
              <a:avLst/>
              <a:gdLst>
                <a:gd name="T0" fmla="*/ 140 w 167"/>
                <a:gd name="T1" fmla="*/ 0 h 153"/>
                <a:gd name="T2" fmla="*/ 27 w 167"/>
                <a:gd name="T3" fmla="*/ 0 h 153"/>
                <a:gd name="T4" fmla="*/ 0 w 167"/>
                <a:gd name="T5" fmla="*/ 28 h 153"/>
                <a:gd name="T6" fmla="*/ 0 w 167"/>
                <a:gd name="T7" fmla="*/ 92 h 153"/>
                <a:gd name="T8" fmla="*/ 27 w 167"/>
                <a:gd name="T9" fmla="*/ 121 h 153"/>
                <a:gd name="T10" fmla="*/ 49 w 167"/>
                <a:gd name="T11" fmla="*/ 121 h 153"/>
                <a:gd name="T12" fmla="*/ 49 w 167"/>
                <a:gd name="T13" fmla="*/ 153 h 153"/>
                <a:gd name="T14" fmla="*/ 112 w 167"/>
                <a:gd name="T15" fmla="*/ 122 h 153"/>
                <a:gd name="T16" fmla="*/ 111 w 167"/>
                <a:gd name="T17" fmla="*/ 121 h 153"/>
                <a:gd name="T18" fmla="*/ 140 w 167"/>
                <a:gd name="T19" fmla="*/ 121 h 153"/>
                <a:gd name="T20" fmla="*/ 167 w 167"/>
                <a:gd name="T21" fmla="*/ 92 h 153"/>
                <a:gd name="T22" fmla="*/ 167 w 167"/>
                <a:gd name="T23" fmla="*/ 28 h 153"/>
                <a:gd name="T24" fmla="*/ 140 w 167"/>
                <a:gd name="T25" fmla="*/ 0 h 153"/>
                <a:gd name="T26" fmla="*/ 47 w 167"/>
                <a:gd name="T27" fmla="*/ 77 h 153"/>
                <a:gd name="T28" fmla="*/ 30 w 167"/>
                <a:gd name="T29" fmla="*/ 60 h 153"/>
                <a:gd name="T30" fmla="*/ 47 w 167"/>
                <a:gd name="T31" fmla="*/ 44 h 153"/>
                <a:gd name="T32" fmla="*/ 63 w 167"/>
                <a:gd name="T33" fmla="*/ 60 h 153"/>
                <a:gd name="T34" fmla="*/ 47 w 167"/>
                <a:gd name="T35" fmla="*/ 77 h 153"/>
                <a:gd name="T36" fmla="*/ 84 w 167"/>
                <a:gd name="T37" fmla="*/ 77 h 153"/>
                <a:gd name="T38" fmla="*/ 68 w 167"/>
                <a:gd name="T39" fmla="*/ 60 h 153"/>
                <a:gd name="T40" fmla="*/ 84 w 167"/>
                <a:gd name="T41" fmla="*/ 44 h 153"/>
                <a:gd name="T42" fmla="*/ 101 w 167"/>
                <a:gd name="T43" fmla="*/ 60 h 153"/>
                <a:gd name="T44" fmla="*/ 84 w 167"/>
                <a:gd name="T45" fmla="*/ 77 h 153"/>
                <a:gd name="T46" fmla="*/ 122 w 167"/>
                <a:gd name="T47" fmla="*/ 77 h 153"/>
                <a:gd name="T48" fmla="*/ 105 w 167"/>
                <a:gd name="T49" fmla="*/ 60 h 153"/>
                <a:gd name="T50" fmla="*/ 122 w 167"/>
                <a:gd name="T51" fmla="*/ 44 h 153"/>
                <a:gd name="T52" fmla="*/ 138 w 167"/>
                <a:gd name="T53" fmla="*/ 60 h 153"/>
                <a:gd name="T54" fmla="*/ 122 w 167"/>
                <a:gd name="T55"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7" h="153">
                  <a:moveTo>
                    <a:pt x="140" y="0"/>
                  </a:moveTo>
                  <a:cubicBezTo>
                    <a:pt x="27" y="0"/>
                    <a:pt x="27" y="0"/>
                    <a:pt x="27" y="0"/>
                  </a:cubicBezTo>
                  <a:cubicBezTo>
                    <a:pt x="12" y="0"/>
                    <a:pt x="0" y="12"/>
                    <a:pt x="0" y="28"/>
                  </a:cubicBezTo>
                  <a:cubicBezTo>
                    <a:pt x="0" y="92"/>
                    <a:pt x="0" y="92"/>
                    <a:pt x="0" y="92"/>
                  </a:cubicBezTo>
                  <a:cubicBezTo>
                    <a:pt x="0" y="108"/>
                    <a:pt x="12" y="121"/>
                    <a:pt x="27" y="121"/>
                  </a:cubicBezTo>
                  <a:cubicBezTo>
                    <a:pt x="49" y="121"/>
                    <a:pt x="49" y="121"/>
                    <a:pt x="49" y="121"/>
                  </a:cubicBezTo>
                  <a:cubicBezTo>
                    <a:pt x="49" y="153"/>
                    <a:pt x="49" y="153"/>
                    <a:pt x="49" y="153"/>
                  </a:cubicBezTo>
                  <a:cubicBezTo>
                    <a:pt x="112" y="122"/>
                    <a:pt x="112" y="122"/>
                    <a:pt x="112" y="122"/>
                  </a:cubicBezTo>
                  <a:cubicBezTo>
                    <a:pt x="111" y="121"/>
                    <a:pt x="111" y="121"/>
                    <a:pt x="111" y="121"/>
                  </a:cubicBezTo>
                  <a:cubicBezTo>
                    <a:pt x="140" y="121"/>
                    <a:pt x="140" y="121"/>
                    <a:pt x="140" y="121"/>
                  </a:cubicBezTo>
                  <a:cubicBezTo>
                    <a:pt x="155" y="121"/>
                    <a:pt x="167" y="108"/>
                    <a:pt x="167" y="92"/>
                  </a:cubicBezTo>
                  <a:cubicBezTo>
                    <a:pt x="167" y="28"/>
                    <a:pt x="167" y="28"/>
                    <a:pt x="167" y="28"/>
                  </a:cubicBezTo>
                  <a:cubicBezTo>
                    <a:pt x="167" y="12"/>
                    <a:pt x="155" y="0"/>
                    <a:pt x="140" y="0"/>
                  </a:cubicBezTo>
                  <a:close/>
                  <a:moveTo>
                    <a:pt x="47" y="77"/>
                  </a:moveTo>
                  <a:cubicBezTo>
                    <a:pt x="38" y="77"/>
                    <a:pt x="30" y="70"/>
                    <a:pt x="30" y="60"/>
                  </a:cubicBezTo>
                  <a:cubicBezTo>
                    <a:pt x="30" y="51"/>
                    <a:pt x="38" y="44"/>
                    <a:pt x="47" y="44"/>
                  </a:cubicBezTo>
                  <a:cubicBezTo>
                    <a:pt x="56" y="44"/>
                    <a:pt x="63" y="51"/>
                    <a:pt x="63" y="60"/>
                  </a:cubicBezTo>
                  <a:cubicBezTo>
                    <a:pt x="63" y="70"/>
                    <a:pt x="56" y="77"/>
                    <a:pt x="47" y="77"/>
                  </a:cubicBezTo>
                  <a:close/>
                  <a:moveTo>
                    <a:pt x="84" y="77"/>
                  </a:moveTo>
                  <a:cubicBezTo>
                    <a:pt x="75" y="77"/>
                    <a:pt x="68" y="70"/>
                    <a:pt x="68" y="60"/>
                  </a:cubicBezTo>
                  <a:cubicBezTo>
                    <a:pt x="68" y="51"/>
                    <a:pt x="75" y="44"/>
                    <a:pt x="84" y="44"/>
                  </a:cubicBezTo>
                  <a:cubicBezTo>
                    <a:pt x="93" y="44"/>
                    <a:pt x="101" y="51"/>
                    <a:pt x="101" y="60"/>
                  </a:cubicBezTo>
                  <a:cubicBezTo>
                    <a:pt x="101" y="70"/>
                    <a:pt x="93" y="77"/>
                    <a:pt x="84" y="77"/>
                  </a:cubicBezTo>
                  <a:close/>
                  <a:moveTo>
                    <a:pt x="122" y="77"/>
                  </a:moveTo>
                  <a:cubicBezTo>
                    <a:pt x="113" y="77"/>
                    <a:pt x="105" y="70"/>
                    <a:pt x="105" y="60"/>
                  </a:cubicBezTo>
                  <a:cubicBezTo>
                    <a:pt x="105" y="51"/>
                    <a:pt x="113" y="44"/>
                    <a:pt x="122" y="44"/>
                  </a:cubicBezTo>
                  <a:cubicBezTo>
                    <a:pt x="131" y="44"/>
                    <a:pt x="138" y="51"/>
                    <a:pt x="138" y="60"/>
                  </a:cubicBezTo>
                  <a:cubicBezTo>
                    <a:pt x="138" y="70"/>
                    <a:pt x="131" y="77"/>
                    <a:pt x="12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03" name="Group 26"/>
          <p:cNvGrpSpPr/>
          <p:nvPr/>
        </p:nvGrpSpPr>
        <p:grpSpPr bwMode="auto">
          <a:xfrm>
            <a:off x="4787900" y="1346473"/>
            <a:ext cx="792163" cy="790575"/>
            <a:chOff x="0" y="0"/>
            <a:chExt cx="499" cy="499"/>
          </a:xfrm>
          <a:solidFill>
            <a:srgbClr val="FF0000"/>
          </a:solidFill>
        </p:grpSpPr>
        <p:sp>
          <p:nvSpPr>
            <p:cNvPr id="104" name="Oval 27"/>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05" name="Group 28"/>
            <p:cNvGrpSpPr/>
            <p:nvPr/>
          </p:nvGrpSpPr>
          <p:grpSpPr bwMode="auto">
            <a:xfrm>
              <a:off x="124" y="115"/>
              <a:ext cx="272" cy="258"/>
              <a:chOff x="0" y="0"/>
              <a:chExt cx="439" cy="416"/>
            </a:xfrm>
            <a:grpFill/>
          </p:grpSpPr>
          <p:sp>
            <p:nvSpPr>
              <p:cNvPr id="106" name="Freeform 29"/>
              <p:cNvSpPr>
                <a:spLocks noEditPoints="1"/>
              </p:cNvSpPr>
              <p:nvPr/>
            </p:nvSpPr>
            <p:spPr bwMode="auto">
              <a:xfrm>
                <a:off x="203" y="179"/>
                <a:ext cx="236" cy="23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57 h 100"/>
                  <a:gd name="T12" fmla="*/ 51 w 100"/>
                  <a:gd name="T13" fmla="*/ 57 h 100"/>
                  <a:gd name="T14" fmla="*/ 45 w 100"/>
                  <a:gd name="T15" fmla="*/ 57 h 100"/>
                  <a:gd name="T16" fmla="*/ 45 w 100"/>
                  <a:gd name="T17" fmla="*/ 51 h 100"/>
                  <a:gd name="T18" fmla="*/ 45 w 100"/>
                  <a:gd name="T19" fmla="*/ 20 h 100"/>
                  <a:gd name="T20" fmla="*/ 51 w 100"/>
                  <a:gd name="T21" fmla="*/ 20 h 100"/>
                  <a:gd name="T22" fmla="*/ 51 w 100"/>
                  <a:gd name="T23" fmla="*/ 51 h 100"/>
                  <a:gd name="T24" fmla="*/ 82 w 100"/>
                  <a:gd name="T25" fmla="*/ 51 h 100"/>
                  <a:gd name="T26" fmla="*/ 82 w 100"/>
                  <a:gd name="T27" fmla="*/ 5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0">
                    <a:moveTo>
                      <a:pt x="50" y="0"/>
                    </a:moveTo>
                    <a:cubicBezTo>
                      <a:pt x="22" y="0"/>
                      <a:pt x="0" y="23"/>
                      <a:pt x="0" y="50"/>
                    </a:cubicBezTo>
                    <a:cubicBezTo>
                      <a:pt x="0" y="78"/>
                      <a:pt x="22" y="100"/>
                      <a:pt x="50" y="100"/>
                    </a:cubicBezTo>
                    <a:cubicBezTo>
                      <a:pt x="77" y="100"/>
                      <a:pt x="100" y="78"/>
                      <a:pt x="100" y="50"/>
                    </a:cubicBezTo>
                    <a:cubicBezTo>
                      <a:pt x="100" y="23"/>
                      <a:pt x="77" y="0"/>
                      <a:pt x="50" y="0"/>
                    </a:cubicBezTo>
                    <a:close/>
                    <a:moveTo>
                      <a:pt x="82" y="57"/>
                    </a:moveTo>
                    <a:cubicBezTo>
                      <a:pt x="51" y="57"/>
                      <a:pt x="51" y="57"/>
                      <a:pt x="51" y="57"/>
                    </a:cubicBezTo>
                    <a:cubicBezTo>
                      <a:pt x="45" y="57"/>
                      <a:pt x="45" y="57"/>
                      <a:pt x="45" y="57"/>
                    </a:cubicBezTo>
                    <a:cubicBezTo>
                      <a:pt x="45" y="51"/>
                      <a:pt x="45" y="51"/>
                      <a:pt x="45" y="51"/>
                    </a:cubicBezTo>
                    <a:cubicBezTo>
                      <a:pt x="45" y="20"/>
                      <a:pt x="45" y="20"/>
                      <a:pt x="45" y="20"/>
                    </a:cubicBezTo>
                    <a:cubicBezTo>
                      <a:pt x="51" y="20"/>
                      <a:pt x="51" y="20"/>
                      <a:pt x="51" y="20"/>
                    </a:cubicBezTo>
                    <a:cubicBezTo>
                      <a:pt x="51" y="51"/>
                      <a:pt x="51" y="51"/>
                      <a:pt x="51" y="51"/>
                    </a:cubicBezTo>
                    <a:cubicBezTo>
                      <a:pt x="82" y="51"/>
                      <a:pt x="82" y="51"/>
                      <a:pt x="82" y="51"/>
                    </a:cubicBezTo>
                    <a:lnTo>
                      <a:pt x="82"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7" name="Rectangle 30"/>
              <p:cNvSpPr>
                <a:spLocks noChangeArrowheads="1"/>
              </p:cNvSpPr>
              <p:nvPr/>
            </p:nvSpPr>
            <p:spPr bwMode="auto">
              <a:xfrm>
                <a:off x="114" y="0"/>
                <a:ext cx="35" cy="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8" name="Rectangle 31"/>
              <p:cNvSpPr>
                <a:spLocks noChangeArrowheads="1"/>
              </p:cNvSpPr>
              <p:nvPr/>
            </p:nvSpPr>
            <p:spPr bwMode="auto">
              <a:xfrm>
                <a:off x="239" y="0"/>
                <a:ext cx="35" cy="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9" name="Freeform 32"/>
              <p:cNvSpPr>
                <a:spLocks noEditPoints="1"/>
              </p:cNvSpPr>
              <p:nvPr/>
            </p:nvSpPr>
            <p:spPr bwMode="auto">
              <a:xfrm>
                <a:off x="0" y="47"/>
                <a:ext cx="390" cy="352"/>
              </a:xfrm>
              <a:custGeom>
                <a:avLst/>
                <a:gdLst>
                  <a:gd name="T0" fmla="*/ 76 w 165"/>
                  <a:gd name="T1" fmla="*/ 135 h 149"/>
                  <a:gd name="T2" fmla="*/ 78 w 165"/>
                  <a:gd name="T3" fmla="*/ 120 h 149"/>
                  <a:gd name="T4" fmla="*/ 76 w 165"/>
                  <a:gd name="T5" fmla="*/ 115 h 149"/>
                  <a:gd name="T6" fmla="*/ 76 w 165"/>
                  <a:gd name="T7" fmla="*/ 100 h 149"/>
                  <a:gd name="T8" fmla="*/ 76 w 165"/>
                  <a:gd name="T9" fmla="*/ 95 h 149"/>
                  <a:gd name="T10" fmla="*/ 82 w 165"/>
                  <a:gd name="T11" fmla="*/ 81 h 149"/>
                  <a:gd name="T12" fmla="*/ 76 w 165"/>
                  <a:gd name="T13" fmla="*/ 75 h 149"/>
                  <a:gd name="T14" fmla="*/ 90 w 165"/>
                  <a:gd name="T15" fmla="*/ 60 h 149"/>
                  <a:gd name="T16" fmla="*/ 96 w 165"/>
                  <a:gd name="T17" fmla="*/ 63 h 149"/>
                  <a:gd name="T18" fmla="*/ 99 w 165"/>
                  <a:gd name="T19" fmla="*/ 60 h 149"/>
                  <a:gd name="T20" fmla="*/ 165 w 165"/>
                  <a:gd name="T21" fmla="*/ 60 h 149"/>
                  <a:gd name="T22" fmla="*/ 165 w 165"/>
                  <a:gd name="T23" fmla="*/ 0 h 149"/>
                  <a:gd name="T24" fmla="*/ 150 w 165"/>
                  <a:gd name="T25" fmla="*/ 0 h 149"/>
                  <a:gd name="T26" fmla="*/ 135 w 165"/>
                  <a:gd name="T27" fmla="*/ 0 h 149"/>
                  <a:gd name="T28" fmla="*/ 109 w 165"/>
                  <a:gd name="T29" fmla="*/ 14 h 149"/>
                  <a:gd name="T30" fmla="*/ 89 w 165"/>
                  <a:gd name="T31" fmla="*/ 0 h 149"/>
                  <a:gd name="T32" fmla="*/ 74 w 165"/>
                  <a:gd name="T33" fmla="*/ 0 h 149"/>
                  <a:gd name="T34" fmla="*/ 70 w 165"/>
                  <a:gd name="T35" fmla="*/ 0 h 149"/>
                  <a:gd name="T36" fmla="*/ 42 w 165"/>
                  <a:gd name="T37" fmla="*/ 0 h 149"/>
                  <a:gd name="T38" fmla="*/ 28 w 165"/>
                  <a:gd name="T39" fmla="*/ 0 h 149"/>
                  <a:gd name="T40" fmla="*/ 16 w 165"/>
                  <a:gd name="T41" fmla="*/ 0 h 149"/>
                  <a:gd name="T42" fmla="*/ 0 w 165"/>
                  <a:gd name="T43" fmla="*/ 8 h 149"/>
                  <a:gd name="T44" fmla="*/ 96 w 165"/>
                  <a:gd name="T45" fmla="*/ 149 h 149"/>
                  <a:gd name="T46" fmla="*/ 15 w 165"/>
                  <a:gd name="T47" fmla="*/ 34 h 149"/>
                  <a:gd name="T48" fmla="*/ 150 w 165"/>
                  <a:gd name="T49" fmla="*/ 46 h 149"/>
                  <a:gd name="T50" fmla="*/ 15 w 165"/>
                  <a:gd name="T51" fmla="*/ 34 h 149"/>
                  <a:gd name="T52" fmla="*/ 15 w 165"/>
                  <a:gd name="T53" fmla="*/ 135 h 149"/>
                  <a:gd name="T54" fmla="*/ 29 w 165"/>
                  <a:gd name="T55" fmla="*/ 120 h 149"/>
                  <a:gd name="T56" fmla="*/ 29 w 165"/>
                  <a:gd name="T57" fmla="*/ 115 h 149"/>
                  <a:gd name="T58" fmla="*/ 15 w 165"/>
                  <a:gd name="T59" fmla="*/ 100 h 149"/>
                  <a:gd name="T60" fmla="*/ 29 w 165"/>
                  <a:gd name="T61" fmla="*/ 115 h 149"/>
                  <a:gd name="T62" fmla="*/ 15 w 165"/>
                  <a:gd name="T63" fmla="*/ 95 h 149"/>
                  <a:gd name="T64" fmla="*/ 29 w 165"/>
                  <a:gd name="T65" fmla="*/ 81 h 149"/>
                  <a:gd name="T66" fmla="*/ 50 w 165"/>
                  <a:gd name="T67" fmla="*/ 135 h 149"/>
                  <a:gd name="T68" fmla="*/ 35 w 165"/>
                  <a:gd name="T69" fmla="*/ 120 h 149"/>
                  <a:gd name="T70" fmla="*/ 50 w 165"/>
                  <a:gd name="T71" fmla="*/ 135 h 149"/>
                  <a:gd name="T72" fmla="*/ 35 w 165"/>
                  <a:gd name="T73" fmla="*/ 115 h 149"/>
                  <a:gd name="T74" fmla="*/ 50 w 165"/>
                  <a:gd name="T75" fmla="*/ 100 h 149"/>
                  <a:gd name="T76" fmla="*/ 50 w 165"/>
                  <a:gd name="T77" fmla="*/ 95 h 149"/>
                  <a:gd name="T78" fmla="*/ 35 w 165"/>
                  <a:gd name="T79" fmla="*/ 81 h 149"/>
                  <a:gd name="T80" fmla="*/ 50 w 165"/>
                  <a:gd name="T81" fmla="*/ 95 h 149"/>
                  <a:gd name="T82" fmla="*/ 55 w 165"/>
                  <a:gd name="T83" fmla="*/ 135 h 149"/>
                  <a:gd name="T84" fmla="*/ 70 w 165"/>
                  <a:gd name="T85" fmla="*/ 120 h 149"/>
                  <a:gd name="T86" fmla="*/ 70 w 165"/>
                  <a:gd name="T87" fmla="*/ 115 h 149"/>
                  <a:gd name="T88" fmla="*/ 55 w 165"/>
                  <a:gd name="T89" fmla="*/ 100 h 149"/>
                  <a:gd name="T90" fmla="*/ 70 w 165"/>
                  <a:gd name="T91" fmla="*/ 115 h 149"/>
                  <a:gd name="T92" fmla="*/ 55 w 165"/>
                  <a:gd name="T93" fmla="*/ 95 h 149"/>
                  <a:gd name="T94" fmla="*/ 70 w 165"/>
                  <a:gd name="T95" fmla="*/ 81 h 149"/>
                  <a:gd name="T96" fmla="*/ 70 w 165"/>
                  <a:gd name="T97" fmla="*/ 75 h 149"/>
                  <a:gd name="T98" fmla="*/ 55 w 165"/>
                  <a:gd name="T99" fmla="*/ 60 h 149"/>
                  <a:gd name="T100" fmla="*/ 70 w 165"/>
                  <a:gd name="T101"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 h="149">
                    <a:moveTo>
                      <a:pt x="84" y="135"/>
                    </a:moveTo>
                    <a:cubicBezTo>
                      <a:pt x="76" y="135"/>
                      <a:pt x="76" y="135"/>
                      <a:pt x="76" y="135"/>
                    </a:cubicBezTo>
                    <a:cubicBezTo>
                      <a:pt x="76" y="120"/>
                      <a:pt x="76" y="120"/>
                      <a:pt x="76" y="120"/>
                    </a:cubicBezTo>
                    <a:cubicBezTo>
                      <a:pt x="78" y="120"/>
                      <a:pt x="78" y="120"/>
                      <a:pt x="78" y="120"/>
                    </a:cubicBezTo>
                    <a:cubicBezTo>
                      <a:pt x="77" y="118"/>
                      <a:pt x="77" y="117"/>
                      <a:pt x="77" y="115"/>
                    </a:cubicBezTo>
                    <a:cubicBezTo>
                      <a:pt x="76" y="115"/>
                      <a:pt x="76" y="115"/>
                      <a:pt x="76" y="115"/>
                    </a:cubicBezTo>
                    <a:cubicBezTo>
                      <a:pt x="76" y="100"/>
                      <a:pt x="76" y="100"/>
                      <a:pt x="76" y="100"/>
                    </a:cubicBezTo>
                    <a:cubicBezTo>
                      <a:pt x="76" y="100"/>
                      <a:pt x="76" y="100"/>
                      <a:pt x="76" y="100"/>
                    </a:cubicBezTo>
                    <a:cubicBezTo>
                      <a:pt x="76" y="99"/>
                      <a:pt x="77" y="97"/>
                      <a:pt x="77" y="95"/>
                    </a:cubicBezTo>
                    <a:cubicBezTo>
                      <a:pt x="76" y="95"/>
                      <a:pt x="76" y="95"/>
                      <a:pt x="76" y="95"/>
                    </a:cubicBezTo>
                    <a:cubicBezTo>
                      <a:pt x="76" y="81"/>
                      <a:pt x="76" y="81"/>
                      <a:pt x="76" y="81"/>
                    </a:cubicBezTo>
                    <a:cubicBezTo>
                      <a:pt x="82" y="81"/>
                      <a:pt x="82" y="81"/>
                      <a:pt x="82" y="81"/>
                    </a:cubicBezTo>
                    <a:cubicBezTo>
                      <a:pt x="83" y="79"/>
                      <a:pt x="84" y="77"/>
                      <a:pt x="85" y="75"/>
                    </a:cubicBezTo>
                    <a:cubicBezTo>
                      <a:pt x="76" y="75"/>
                      <a:pt x="76" y="75"/>
                      <a:pt x="76" y="75"/>
                    </a:cubicBezTo>
                    <a:cubicBezTo>
                      <a:pt x="76" y="60"/>
                      <a:pt x="76" y="60"/>
                      <a:pt x="76" y="60"/>
                    </a:cubicBezTo>
                    <a:cubicBezTo>
                      <a:pt x="90" y="60"/>
                      <a:pt x="90" y="60"/>
                      <a:pt x="90" y="60"/>
                    </a:cubicBezTo>
                    <a:cubicBezTo>
                      <a:pt x="90" y="68"/>
                      <a:pt x="90" y="68"/>
                      <a:pt x="90" y="68"/>
                    </a:cubicBezTo>
                    <a:cubicBezTo>
                      <a:pt x="92" y="66"/>
                      <a:pt x="94" y="65"/>
                      <a:pt x="96" y="63"/>
                    </a:cubicBezTo>
                    <a:cubicBezTo>
                      <a:pt x="96" y="60"/>
                      <a:pt x="96" y="60"/>
                      <a:pt x="96" y="60"/>
                    </a:cubicBezTo>
                    <a:cubicBezTo>
                      <a:pt x="99" y="60"/>
                      <a:pt x="99" y="60"/>
                      <a:pt x="99" y="60"/>
                    </a:cubicBezTo>
                    <a:cubicBezTo>
                      <a:pt x="109" y="54"/>
                      <a:pt x="120" y="50"/>
                      <a:pt x="132" y="50"/>
                    </a:cubicBezTo>
                    <a:cubicBezTo>
                      <a:pt x="145" y="50"/>
                      <a:pt x="156" y="54"/>
                      <a:pt x="165" y="60"/>
                    </a:cubicBezTo>
                    <a:cubicBezTo>
                      <a:pt x="165" y="8"/>
                      <a:pt x="165" y="8"/>
                      <a:pt x="165" y="8"/>
                    </a:cubicBezTo>
                    <a:cubicBezTo>
                      <a:pt x="165" y="0"/>
                      <a:pt x="165" y="0"/>
                      <a:pt x="165" y="0"/>
                    </a:cubicBezTo>
                    <a:cubicBezTo>
                      <a:pt x="150" y="0"/>
                      <a:pt x="150" y="0"/>
                      <a:pt x="150" y="0"/>
                    </a:cubicBezTo>
                    <a:cubicBezTo>
                      <a:pt x="150" y="0"/>
                      <a:pt x="150" y="0"/>
                      <a:pt x="150" y="0"/>
                    </a:cubicBezTo>
                    <a:cubicBezTo>
                      <a:pt x="135" y="0"/>
                      <a:pt x="135" y="0"/>
                      <a:pt x="135" y="0"/>
                    </a:cubicBezTo>
                    <a:cubicBezTo>
                      <a:pt x="135" y="0"/>
                      <a:pt x="135" y="0"/>
                      <a:pt x="135" y="0"/>
                    </a:cubicBezTo>
                    <a:cubicBezTo>
                      <a:pt x="124" y="0"/>
                      <a:pt x="124" y="0"/>
                      <a:pt x="124" y="0"/>
                    </a:cubicBezTo>
                    <a:cubicBezTo>
                      <a:pt x="122" y="8"/>
                      <a:pt x="116" y="14"/>
                      <a:pt x="109" y="14"/>
                    </a:cubicBezTo>
                    <a:cubicBezTo>
                      <a:pt x="103" y="14"/>
                      <a:pt x="97" y="8"/>
                      <a:pt x="95" y="0"/>
                    </a:cubicBezTo>
                    <a:cubicBezTo>
                      <a:pt x="89" y="0"/>
                      <a:pt x="89" y="0"/>
                      <a:pt x="89" y="0"/>
                    </a:cubicBezTo>
                    <a:cubicBezTo>
                      <a:pt x="89" y="0"/>
                      <a:pt x="89" y="0"/>
                      <a:pt x="89" y="0"/>
                    </a:cubicBezTo>
                    <a:cubicBezTo>
                      <a:pt x="74" y="0"/>
                      <a:pt x="74" y="0"/>
                      <a:pt x="74" y="0"/>
                    </a:cubicBezTo>
                    <a:cubicBezTo>
                      <a:pt x="74" y="0"/>
                      <a:pt x="74" y="0"/>
                      <a:pt x="74" y="0"/>
                    </a:cubicBezTo>
                    <a:cubicBezTo>
                      <a:pt x="70" y="0"/>
                      <a:pt x="70" y="0"/>
                      <a:pt x="70" y="0"/>
                    </a:cubicBezTo>
                    <a:cubicBezTo>
                      <a:pt x="69" y="8"/>
                      <a:pt x="63" y="14"/>
                      <a:pt x="56" y="14"/>
                    </a:cubicBezTo>
                    <a:cubicBezTo>
                      <a:pt x="49" y="14"/>
                      <a:pt x="43" y="8"/>
                      <a:pt x="42" y="0"/>
                    </a:cubicBezTo>
                    <a:cubicBezTo>
                      <a:pt x="28" y="0"/>
                      <a:pt x="28" y="0"/>
                      <a:pt x="28" y="0"/>
                    </a:cubicBezTo>
                    <a:cubicBezTo>
                      <a:pt x="28" y="0"/>
                      <a:pt x="28" y="0"/>
                      <a:pt x="28" y="0"/>
                    </a:cubicBezTo>
                    <a:cubicBezTo>
                      <a:pt x="16" y="0"/>
                      <a:pt x="16" y="0"/>
                      <a:pt x="16" y="0"/>
                    </a:cubicBezTo>
                    <a:cubicBezTo>
                      <a:pt x="16" y="0"/>
                      <a:pt x="16" y="0"/>
                      <a:pt x="16" y="0"/>
                    </a:cubicBezTo>
                    <a:cubicBezTo>
                      <a:pt x="0" y="0"/>
                      <a:pt x="0" y="0"/>
                      <a:pt x="0" y="0"/>
                    </a:cubicBezTo>
                    <a:cubicBezTo>
                      <a:pt x="0" y="8"/>
                      <a:pt x="0" y="8"/>
                      <a:pt x="0" y="8"/>
                    </a:cubicBezTo>
                    <a:cubicBezTo>
                      <a:pt x="0" y="149"/>
                      <a:pt x="0" y="149"/>
                      <a:pt x="0" y="149"/>
                    </a:cubicBezTo>
                    <a:cubicBezTo>
                      <a:pt x="96" y="149"/>
                      <a:pt x="96" y="149"/>
                      <a:pt x="96" y="149"/>
                    </a:cubicBezTo>
                    <a:cubicBezTo>
                      <a:pt x="91" y="145"/>
                      <a:pt x="87" y="140"/>
                      <a:pt x="84" y="135"/>
                    </a:cubicBezTo>
                    <a:close/>
                    <a:moveTo>
                      <a:pt x="15" y="34"/>
                    </a:moveTo>
                    <a:cubicBezTo>
                      <a:pt x="150" y="34"/>
                      <a:pt x="150" y="34"/>
                      <a:pt x="150" y="34"/>
                    </a:cubicBezTo>
                    <a:cubicBezTo>
                      <a:pt x="150" y="46"/>
                      <a:pt x="150" y="46"/>
                      <a:pt x="150" y="46"/>
                    </a:cubicBezTo>
                    <a:cubicBezTo>
                      <a:pt x="15" y="46"/>
                      <a:pt x="15" y="46"/>
                      <a:pt x="15" y="46"/>
                    </a:cubicBezTo>
                    <a:lnTo>
                      <a:pt x="15" y="34"/>
                    </a:lnTo>
                    <a:close/>
                    <a:moveTo>
                      <a:pt x="29" y="135"/>
                    </a:moveTo>
                    <a:cubicBezTo>
                      <a:pt x="15" y="135"/>
                      <a:pt x="15" y="135"/>
                      <a:pt x="15" y="135"/>
                    </a:cubicBezTo>
                    <a:cubicBezTo>
                      <a:pt x="15" y="120"/>
                      <a:pt x="15" y="120"/>
                      <a:pt x="15" y="120"/>
                    </a:cubicBezTo>
                    <a:cubicBezTo>
                      <a:pt x="29" y="120"/>
                      <a:pt x="29" y="120"/>
                      <a:pt x="29" y="120"/>
                    </a:cubicBezTo>
                    <a:lnTo>
                      <a:pt x="29" y="135"/>
                    </a:lnTo>
                    <a:close/>
                    <a:moveTo>
                      <a:pt x="29" y="115"/>
                    </a:moveTo>
                    <a:cubicBezTo>
                      <a:pt x="15" y="115"/>
                      <a:pt x="15" y="115"/>
                      <a:pt x="15" y="115"/>
                    </a:cubicBezTo>
                    <a:cubicBezTo>
                      <a:pt x="15" y="100"/>
                      <a:pt x="15" y="100"/>
                      <a:pt x="15" y="100"/>
                    </a:cubicBezTo>
                    <a:cubicBezTo>
                      <a:pt x="29" y="100"/>
                      <a:pt x="29" y="100"/>
                      <a:pt x="29" y="100"/>
                    </a:cubicBezTo>
                    <a:lnTo>
                      <a:pt x="29" y="115"/>
                    </a:lnTo>
                    <a:close/>
                    <a:moveTo>
                      <a:pt x="29" y="95"/>
                    </a:moveTo>
                    <a:cubicBezTo>
                      <a:pt x="15" y="95"/>
                      <a:pt x="15" y="95"/>
                      <a:pt x="15" y="95"/>
                    </a:cubicBezTo>
                    <a:cubicBezTo>
                      <a:pt x="15" y="81"/>
                      <a:pt x="15" y="81"/>
                      <a:pt x="15" y="81"/>
                    </a:cubicBezTo>
                    <a:cubicBezTo>
                      <a:pt x="29" y="81"/>
                      <a:pt x="29" y="81"/>
                      <a:pt x="29" y="81"/>
                    </a:cubicBezTo>
                    <a:lnTo>
                      <a:pt x="29" y="95"/>
                    </a:lnTo>
                    <a:close/>
                    <a:moveTo>
                      <a:pt x="50" y="135"/>
                    </a:moveTo>
                    <a:cubicBezTo>
                      <a:pt x="35" y="135"/>
                      <a:pt x="35" y="135"/>
                      <a:pt x="35" y="135"/>
                    </a:cubicBezTo>
                    <a:cubicBezTo>
                      <a:pt x="35" y="120"/>
                      <a:pt x="35" y="120"/>
                      <a:pt x="35" y="120"/>
                    </a:cubicBezTo>
                    <a:cubicBezTo>
                      <a:pt x="50" y="120"/>
                      <a:pt x="50" y="120"/>
                      <a:pt x="50" y="120"/>
                    </a:cubicBezTo>
                    <a:lnTo>
                      <a:pt x="50" y="135"/>
                    </a:lnTo>
                    <a:close/>
                    <a:moveTo>
                      <a:pt x="50" y="115"/>
                    </a:moveTo>
                    <a:cubicBezTo>
                      <a:pt x="35" y="115"/>
                      <a:pt x="35" y="115"/>
                      <a:pt x="35" y="115"/>
                    </a:cubicBezTo>
                    <a:cubicBezTo>
                      <a:pt x="35" y="100"/>
                      <a:pt x="35" y="100"/>
                      <a:pt x="35" y="100"/>
                    </a:cubicBezTo>
                    <a:cubicBezTo>
                      <a:pt x="50" y="100"/>
                      <a:pt x="50" y="100"/>
                      <a:pt x="50" y="100"/>
                    </a:cubicBezTo>
                    <a:lnTo>
                      <a:pt x="50" y="115"/>
                    </a:lnTo>
                    <a:close/>
                    <a:moveTo>
                      <a:pt x="50" y="95"/>
                    </a:moveTo>
                    <a:cubicBezTo>
                      <a:pt x="35" y="95"/>
                      <a:pt x="35" y="95"/>
                      <a:pt x="35" y="95"/>
                    </a:cubicBezTo>
                    <a:cubicBezTo>
                      <a:pt x="35" y="81"/>
                      <a:pt x="35" y="81"/>
                      <a:pt x="35" y="81"/>
                    </a:cubicBezTo>
                    <a:cubicBezTo>
                      <a:pt x="50" y="81"/>
                      <a:pt x="50" y="81"/>
                      <a:pt x="50" y="81"/>
                    </a:cubicBezTo>
                    <a:lnTo>
                      <a:pt x="50" y="95"/>
                    </a:lnTo>
                    <a:close/>
                    <a:moveTo>
                      <a:pt x="70" y="135"/>
                    </a:moveTo>
                    <a:cubicBezTo>
                      <a:pt x="55" y="135"/>
                      <a:pt x="55" y="135"/>
                      <a:pt x="55" y="135"/>
                    </a:cubicBezTo>
                    <a:cubicBezTo>
                      <a:pt x="55" y="120"/>
                      <a:pt x="55" y="120"/>
                      <a:pt x="55" y="120"/>
                    </a:cubicBezTo>
                    <a:cubicBezTo>
                      <a:pt x="70" y="120"/>
                      <a:pt x="70" y="120"/>
                      <a:pt x="70" y="120"/>
                    </a:cubicBezTo>
                    <a:lnTo>
                      <a:pt x="70" y="135"/>
                    </a:lnTo>
                    <a:close/>
                    <a:moveTo>
                      <a:pt x="70" y="115"/>
                    </a:moveTo>
                    <a:cubicBezTo>
                      <a:pt x="55" y="115"/>
                      <a:pt x="55" y="115"/>
                      <a:pt x="55" y="115"/>
                    </a:cubicBezTo>
                    <a:cubicBezTo>
                      <a:pt x="55" y="100"/>
                      <a:pt x="55" y="100"/>
                      <a:pt x="55" y="100"/>
                    </a:cubicBezTo>
                    <a:cubicBezTo>
                      <a:pt x="70" y="100"/>
                      <a:pt x="70" y="100"/>
                      <a:pt x="70" y="100"/>
                    </a:cubicBezTo>
                    <a:lnTo>
                      <a:pt x="70" y="115"/>
                    </a:lnTo>
                    <a:close/>
                    <a:moveTo>
                      <a:pt x="70" y="95"/>
                    </a:moveTo>
                    <a:cubicBezTo>
                      <a:pt x="55" y="95"/>
                      <a:pt x="55" y="95"/>
                      <a:pt x="55" y="95"/>
                    </a:cubicBezTo>
                    <a:cubicBezTo>
                      <a:pt x="55" y="81"/>
                      <a:pt x="55" y="81"/>
                      <a:pt x="55" y="81"/>
                    </a:cubicBezTo>
                    <a:cubicBezTo>
                      <a:pt x="70" y="81"/>
                      <a:pt x="70" y="81"/>
                      <a:pt x="70" y="81"/>
                    </a:cubicBezTo>
                    <a:lnTo>
                      <a:pt x="70" y="95"/>
                    </a:lnTo>
                    <a:close/>
                    <a:moveTo>
                      <a:pt x="70" y="75"/>
                    </a:moveTo>
                    <a:cubicBezTo>
                      <a:pt x="55" y="75"/>
                      <a:pt x="55" y="75"/>
                      <a:pt x="55" y="75"/>
                    </a:cubicBezTo>
                    <a:cubicBezTo>
                      <a:pt x="55" y="60"/>
                      <a:pt x="55" y="60"/>
                      <a:pt x="55" y="60"/>
                    </a:cubicBezTo>
                    <a:cubicBezTo>
                      <a:pt x="70" y="60"/>
                      <a:pt x="70" y="60"/>
                      <a:pt x="70" y="60"/>
                    </a:cubicBezTo>
                    <a:lnTo>
                      <a:pt x="70"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
        <p:nvSpPr>
          <p:cNvPr id="33" name="燕尾形 32"/>
          <p:cNvSpPr/>
          <p:nvPr/>
        </p:nvSpPr>
        <p:spPr>
          <a:xfrm>
            <a:off x="7201747" y="246730"/>
            <a:ext cx="1696599" cy="324036"/>
          </a:xfrm>
          <a:prstGeom prst="chevron">
            <a:avLst>
              <a:gd name="adj" fmla="val 26719"/>
            </a:avLst>
          </a:prstGeom>
          <a:solidFill>
            <a:srgbClr val="7030A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4"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1 . </a:t>
            </a:r>
            <a:r>
              <a:rPr lang="zh-CN" altLang="en-US" sz="1600" b="0" dirty="0">
                <a:solidFill>
                  <a:schemeClr val="bg1">
                    <a:lumMod val="50000"/>
                  </a:schemeClr>
                </a:solidFill>
                <a:latin typeface="Impact" panose="020B0806030902050204" pitchFamily="34" charset="0"/>
                <a:ea typeface="微软雅黑" panose="020B0503020204020204" pitchFamily="34" charset="-122"/>
              </a:rPr>
              <a:t>年度工作概述</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anose="020B0806030902050204" pitchFamily="34" charset="0"/>
                <a:ea typeface="微软雅黑" panose="020B0503020204020204" pitchFamily="34" charset="-122"/>
              </a:rPr>
              <a:t>5. </a:t>
            </a:r>
            <a:r>
              <a:rPr lang="zh-CN" altLang="en-US" sz="1600" b="0" dirty="0">
                <a:solidFill>
                  <a:schemeClr val="bg1"/>
                </a:solidFill>
                <a:latin typeface="Impact" panose="020B0806030902050204" pitchFamily="34" charset="0"/>
                <a:ea typeface="微软雅黑" panose="020B0503020204020204" pitchFamily="34" charset="-122"/>
              </a:rPr>
              <a:t>明年工作计划</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right)">
                                      <p:cBhvr>
                                        <p:cTn id="7" dur="500"/>
                                        <p:tgtEl>
                                          <p:spTgt spid="8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left)">
                                      <p:cBhvr>
                                        <p:cTn id="10" dur="500"/>
                                        <p:tgtEl>
                                          <p:spTgt spid="81"/>
                                        </p:tgtEl>
                                      </p:cBhvr>
                                    </p:animEffect>
                                  </p:childTnLst>
                                </p:cTn>
                              </p:par>
                              <p:par>
                                <p:cTn id="11" presetID="23" presetClass="entr" presetSubtype="16"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300" fill="hold"/>
                                        <p:tgtEl>
                                          <p:spTgt spid="103"/>
                                        </p:tgtEl>
                                        <p:attrNameLst>
                                          <p:attrName>ppt_w</p:attrName>
                                        </p:attrNameLst>
                                      </p:cBhvr>
                                      <p:tavLst>
                                        <p:tav tm="0">
                                          <p:val>
                                            <p:fltVal val="0"/>
                                          </p:val>
                                        </p:tav>
                                        <p:tav tm="100000">
                                          <p:val>
                                            <p:strVal val="#ppt_w"/>
                                          </p:val>
                                        </p:tav>
                                      </p:tavLst>
                                    </p:anim>
                                    <p:anim calcmode="lin" valueType="num">
                                      <p:cBhvr>
                                        <p:cTn id="14" dur="300" fill="hold"/>
                                        <p:tgtEl>
                                          <p:spTgt spid="10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300"/>
                                  </p:stCondLst>
                                  <p:childTnLst>
                                    <p:animScale>
                                      <p:cBhvr>
                                        <p:cTn id="16" dur="150" fill="hold"/>
                                        <p:tgtEl>
                                          <p:spTgt spid="103"/>
                                        </p:tgtEl>
                                      </p:cBhvr>
                                      <p:by x="110000" y="110000"/>
                                    </p:animScale>
                                  </p:childTnLst>
                                </p:cTn>
                              </p:par>
                              <p:par>
                                <p:cTn id="17" presetID="12" presetClass="entr" presetSubtype="8" fill="hold" grpId="0" nodeType="withEffect">
                                  <p:stCondLst>
                                    <p:cond delay="300"/>
                                  </p:stCondLst>
                                  <p:childTnLst>
                                    <p:set>
                                      <p:cBhvr>
                                        <p:cTn id="18" dur="1" fill="hold">
                                          <p:stCondLst>
                                            <p:cond delay="0"/>
                                          </p:stCondLst>
                                        </p:cTn>
                                        <p:tgtEl>
                                          <p:spTgt spid="82"/>
                                        </p:tgtEl>
                                        <p:attrNameLst>
                                          <p:attrName>style.visibility</p:attrName>
                                        </p:attrNameLst>
                                      </p:cBhvr>
                                      <p:to>
                                        <p:strVal val="visible"/>
                                      </p:to>
                                    </p:set>
                                    <p:animEffect transition="in" filter="slide(fromLeft)">
                                      <p:cBhvr>
                                        <p:cTn id="19" dur="500"/>
                                        <p:tgtEl>
                                          <p:spTgt spid="82"/>
                                        </p:tgtEl>
                                      </p:cBhvr>
                                    </p:animEffect>
                                  </p:childTnLst>
                                </p:cTn>
                              </p:par>
                              <p:par>
                                <p:cTn id="20" presetID="23" presetClass="entr" presetSubtype="16" fill="hold" nodeType="withEffect">
                                  <p:stCondLst>
                                    <p:cond delay="100"/>
                                  </p:stCondLst>
                                  <p:childTnLst>
                                    <p:set>
                                      <p:cBhvr>
                                        <p:cTn id="21" dur="1" fill="hold">
                                          <p:stCondLst>
                                            <p:cond delay="0"/>
                                          </p:stCondLst>
                                        </p:cTn>
                                        <p:tgtEl>
                                          <p:spTgt spid="85"/>
                                        </p:tgtEl>
                                        <p:attrNameLst>
                                          <p:attrName>style.visibility</p:attrName>
                                        </p:attrNameLst>
                                      </p:cBhvr>
                                      <p:to>
                                        <p:strVal val="visible"/>
                                      </p:to>
                                    </p:set>
                                    <p:anim calcmode="lin" valueType="num">
                                      <p:cBhvr>
                                        <p:cTn id="22" dur="300" fill="hold"/>
                                        <p:tgtEl>
                                          <p:spTgt spid="85"/>
                                        </p:tgtEl>
                                        <p:attrNameLst>
                                          <p:attrName>ppt_w</p:attrName>
                                        </p:attrNameLst>
                                      </p:cBhvr>
                                      <p:tavLst>
                                        <p:tav tm="0">
                                          <p:val>
                                            <p:fltVal val="0"/>
                                          </p:val>
                                        </p:tav>
                                        <p:tav tm="100000">
                                          <p:val>
                                            <p:strVal val="#ppt_w"/>
                                          </p:val>
                                        </p:tav>
                                      </p:tavLst>
                                    </p:anim>
                                    <p:anim calcmode="lin" valueType="num">
                                      <p:cBhvr>
                                        <p:cTn id="23" dur="300" fill="hold"/>
                                        <p:tgtEl>
                                          <p:spTgt spid="85"/>
                                        </p:tgtEl>
                                        <p:attrNameLst>
                                          <p:attrName>ppt_h</p:attrName>
                                        </p:attrNameLst>
                                      </p:cBhvr>
                                      <p:tavLst>
                                        <p:tav tm="0">
                                          <p:val>
                                            <p:fltVal val="0"/>
                                          </p:val>
                                        </p:tav>
                                        <p:tav tm="100000">
                                          <p:val>
                                            <p:strVal val="#ppt_h"/>
                                          </p:val>
                                        </p:tav>
                                      </p:tavLst>
                                    </p:anim>
                                  </p:childTnLst>
                                </p:cTn>
                              </p:par>
                              <p:par>
                                <p:cTn id="24" presetID="6" presetClass="emph" presetSubtype="0" autoRev="1" fill="hold" nodeType="withEffect">
                                  <p:stCondLst>
                                    <p:cond delay="400"/>
                                  </p:stCondLst>
                                  <p:childTnLst>
                                    <p:animScale>
                                      <p:cBhvr>
                                        <p:cTn id="25" dur="150" fill="hold"/>
                                        <p:tgtEl>
                                          <p:spTgt spid="85"/>
                                        </p:tgtEl>
                                      </p:cBhvr>
                                      <p:by x="110000" y="110000"/>
                                    </p:animScale>
                                  </p:childTnLst>
                                </p:cTn>
                              </p:par>
                              <p:par>
                                <p:cTn id="26" presetID="12" presetClass="entr" presetSubtype="8" fill="hold" grpId="0" nodeType="withEffect">
                                  <p:stCondLst>
                                    <p:cond delay="400"/>
                                  </p:stCondLst>
                                  <p:childTnLst>
                                    <p:set>
                                      <p:cBhvr>
                                        <p:cTn id="27" dur="1" fill="hold">
                                          <p:stCondLst>
                                            <p:cond delay="0"/>
                                          </p:stCondLst>
                                        </p:cTn>
                                        <p:tgtEl>
                                          <p:spTgt spid="83"/>
                                        </p:tgtEl>
                                        <p:attrNameLst>
                                          <p:attrName>style.visibility</p:attrName>
                                        </p:attrNameLst>
                                      </p:cBhvr>
                                      <p:to>
                                        <p:strVal val="visible"/>
                                      </p:to>
                                    </p:set>
                                    <p:animEffect transition="in" filter="slide(fromLeft)">
                                      <p:cBhvr>
                                        <p:cTn id="28" dur="500"/>
                                        <p:tgtEl>
                                          <p:spTgt spid="83"/>
                                        </p:tgtEl>
                                      </p:cBhvr>
                                    </p:animEffect>
                                  </p:childTnLst>
                                </p:cTn>
                              </p:par>
                              <p:par>
                                <p:cTn id="29" presetID="23" presetClass="entr" presetSubtype="16" fill="hold" nodeType="withEffect">
                                  <p:stCondLst>
                                    <p:cond delay="20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300" fill="hold"/>
                                        <p:tgtEl>
                                          <p:spTgt spid="100"/>
                                        </p:tgtEl>
                                        <p:attrNameLst>
                                          <p:attrName>ppt_w</p:attrName>
                                        </p:attrNameLst>
                                      </p:cBhvr>
                                      <p:tavLst>
                                        <p:tav tm="0">
                                          <p:val>
                                            <p:fltVal val="0"/>
                                          </p:val>
                                        </p:tav>
                                        <p:tav tm="100000">
                                          <p:val>
                                            <p:strVal val="#ppt_w"/>
                                          </p:val>
                                        </p:tav>
                                      </p:tavLst>
                                    </p:anim>
                                    <p:anim calcmode="lin" valueType="num">
                                      <p:cBhvr>
                                        <p:cTn id="32" dur="300" fill="hold"/>
                                        <p:tgtEl>
                                          <p:spTgt spid="100"/>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500"/>
                                  </p:stCondLst>
                                  <p:childTnLst>
                                    <p:animScale>
                                      <p:cBhvr>
                                        <p:cTn id="34" dur="150" fill="hold"/>
                                        <p:tgtEl>
                                          <p:spTgt spid="100"/>
                                        </p:tgtEl>
                                      </p:cBhvr>
                                      <p:by x="110000" y="110000"/>
                                    </p:animScale>
                                  </p:childTnLst>
                                </p:cTn>
                              </p:par>
                              <p:par>
                                <p:cTn id="35" presetID="12" presetClass="entr" presetSubtype="8" fill="hold" grpId="0" nodeType="withEffect">
                                  <p:stCondLst>
                                    <p:cond delay="500"/>
                                  </p:stCondLst>
                                  <p:childTnLst>
                                    <p:set>
                                      <p:cBhvr>
                                        <p:cTn id="36" dur="1" fill="hold">
                                          <p:stCondLst>
                                            <p:cond delay="0"/>
                                          </p:stCondLst>
                                        </p:cTn>
                                        <p:tgtEl>
                                          <p:spTgt spid="84"/>
                                        </p:tgtEl>
                                        <p:attrNameLst>
                                          <p:attrName>style.visibility</p:attrName>
                                        </p:attrNameLst>
                                      </p:cBhvr>
                                      <p:to>
                                        <p:strVal val="visible"/>
                                      </p:to>
                                    </p:set>
                                    <p:animEffect transition="in" filter="slide(fromLeft)">
                                      <p:cBhvr>
                                        <p:cTn id="3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utoUpdateAnimBg="0"/>
      <p:bldP spid="83" grpId="0" autoUpdateAnimBg="0"/>
      <p:bldP spid="8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30" name="Freeform 5"/>
          <p:cNvSpPr/>
          <p:nvPr/>
        </p:nvSpPr>
        <p:spPr bwMode="auto">
          <a:xfrm>
            <a:off x="0" y="0"/>
            <a:ext cx="4478573" cy="5151835"/>
          </a:xfrm>
          <a:custGeom>
            <a:avLst/>
            <a:gdLst>
              <a:gd name="T0" fmla="*/ 0 w 7847"/>
              <a:gd name="T1" fmla="*/ 0 h 9000"/>
              <a:gd name="T2" fmla="*/ 6550 w 7847"/>
              <a:gd name="T3" fmla="*/ 0 h 9000"/>
              <a:gd name="T4" fmla="*/ 7847 w 7847"/>
              <a:gd name="T5" fmla="*/ 9000 h 9000"/>
              <a:gd name="T6" fmla="*/ 0 w 7847"/>
              <a:gd name="T7" fmla="*/ 9000 h 9000"/>
              <a:gd name="T8" fmla="*/ 0 w 7847"/>
              <a:gd name="T9" fmla="*/ 0 h 9000"/>
            </a:gdLst>
            <a:ahLst/>
            <a:cxnLst>
              <a:cxn ang="0">
                <a:pos x="T0" y="T1"/>
              </a:cxn>
              <a:cxn ang="0">
                <a:pos x="T2" y="T3"/>
              </a:cxn>
              <a:cxn ang="0">
                <a:pos x="T4" y="T5"/>
              </a:cxn>
              <a:cxn ang="0">
                <a:pos x="T6" y="T7"/>
              </a:cxn>
              <a:cxn ang="0">
                <a:pos x="T8" y="T9"/>
              </a:cxn>
            </a:cxnLst>
            <a:rect l="0" t="0" r="r" b="b"/>
            <a:pathLst>
              <a:path w="7847" h="9000">
                <a:moveTo>
                  <a:pt x="0" y="0"/>
                </a:moveTo>
                <a:lnTo>
                  <a:pt x="6550" y="0"/>
                </a:lnTo>
                <a:lnTo>
                  <a:pt x="7847" y="9000"/>
                </a:lnTo>
                <a:lnTo>
                  <a:pt x="0" y="900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52" name="Freeform 6"/>
          <p:cNvSpPr/>
          <p:nvPr/>
        </p:nvSpPr>
        <p:spPr bwMode="auto">
          <a:xfrm>
            <a:off x="3415759" y="469107"/>
            <a:ext cx="5728241" cy="4241006"/>
          </a:xfrm>
          <a:custGeom>
            <a:avLst/>
            <a:gdLst>
              <a:gd name="T0" fmla="*/ 10036 w 10036"/>
              <a:gd name="T1" fmla="*/ 7408 h 7408"/>
              <a:gd name="T2" fmla="*/ 1087 w 10036"/>
              <a:gd name="T3" fmla="*/ 7408 h 7408"/>
              <a:gd name="T4" fmla="*/ 0 w 10036"/>
              <a:gd name="T5" fmla="*/ 0 h 7408"/>
              <a:gd name="T6" fmla="*/ 10036 w 10036"/>
              <a:gd name="T7" fmla="*/ 0 h 7408"/>
              <a:gd name="T8" fmla="*/ 10036 w 10036"/>
              <a:gd name="T9" fmla="*/ 7408 h 7408"/>
            </a:gdLst>
            <a:ahLst/>
            <a:cxnLst>
              <a:cxn ang="0">
                <a:pos x="T0" y="T1"/>
              </a:cxn>
              <a:cxn ang="0">
                <a:pos x="T2" y="T3"/>
              </a:cxn>
              <a:cxn ang="0">
                <a:pos x="T4" y="T5"/>
              </a:cxn>
              <a:cxn ang="0">
                <a:pos x="T6" y="T7"/>
              </a:cxn>
              <a:cxn ang="0">
                <a:pos x="T8" y="T9"/>
              </a:cxn>
            </a:cxnLst>
            <a:rect l="0" t="0" r="r" b="b"/>
            <a:pathLst>
              <a:path w="10036" h="7408">
                <a:moveTo>
                  <a:pt x="10036" y="7408"/>
                </a:moveTo>
                <a:lnTo>
                  <a:pt x="1087" y="7408"/>
                </a:lnTo>
                <a:lnTo>
                  <a:pt x="0" y="0"/>
                </a:lnTo>
                <a:lnTo>
                  <a:pt x="10036" y="0"/>
                </a:lnTo>
                <a:lnTo>
                  <a:pt x="10036" y="7408"/>
                </a:lnTo>
                <a:close/>
              </a:path>
            </a:pathLst>
          </a:custGeom>
          <a:solidFill>
            <a:srgbClr val="FFFFFF">
              <a:alpha val="70000"/>
            </a:srgbClr>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53" name="TextBox 11"/>
          <p:cNvSpPr txBox="1">
            <a:spLocks noChangeArrowheads="1"/>
          </p:cNvSpPr>
          <p:nvPr/>
        </p:nvSpPr>
        <p:spPr bwMode="auto">
          <a:xfrm>
            <a:off x="4578149" y="771550"/>
            <a:ext cx="4314331" cy="392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120000"/>
              </a:lnSpc>
            </a:pPr>
            <a:r>
              <a:rPr lang="zh-CN" altLang="en-US" sz="1400" b="0" dirty="0">
                <a:solidFill>
                  <a:srgbClr val="4D4D4D"/>
                </a:solidFill>
                <a:latin typeface="微软雅黑" panose="020B0503020204020204" pitchFamily="34" charset="-122"/>
                <a:ea typeface="微软雅黑" panose="020B0503020204020204" pitchFamily="34" charset="-122"/>
              </a:rPr>
              <a:t>这页可以作为前言使用，也可放到最后作为后记。这里可以输入公司简介、</a:t>
            </a:r>
            <a:r>
              <a:rPr lang="en-US" altLang="zh-CN" sz="1400" b="0" dirty="0">
                <a:solidFill>
                  <a:srgbClr val="4D4D4D"/>
                </a:solidFill>
                <a:latin typeface="微软雅黑" panose="020B0503020204020204" pitchFamily="34" charset="-122"/>
                <a:ea typeface="微软雅黑" panose="020B0503020204020204" pitchFamily="34" charset="-122"/>
              </a:rPr>
              <a:t>PPT</a:t>
            </a:r>
            <a:r>
              <a:rPr lang="zh-CN" altLang="en-US" sz="1400" b="0" dirty="0">
                <a:solidFill>
                  <a:srgbClr val="4D4D4D"/>
                </a:solidFill>
                <a:latin typeface="微软雅黑" panose="020B0503020204020204" pitchFamily="34" charset="-122"/>
                <a:ea typeface="微软雅黑" panose="020B0503020204020204" pitchFamily="34" charset="-122"/>
              </a:rPr>
              <a:t>概述、前言声明之类的文字，右边的图片可以自由更换，方法是：对图片点右键</a:t>
            </a:r>
            <a:r>
              <a:rPr lang="en-US" altLang="zh-CN" sz="1400" b="0" dirty="0">
                <a:solidFill>
                  <a:srgbClr val="4D4D4D"/>
                </a:solidFill>
                <a:latin typeface="微软雅黑" panose="020B0503020204020204" pitchFamily="34" charset="-122"/>
                <a:ea typeface="微软雅黑" panose="020B0503020204020204" pitchFamily="34" charset="-122"/>
              </a:rPr>
              <a:t>-&gt;</a:t>
            </a:r>
            <a:r>
              <a:rPr lang="zh-CN" altLang="en-US" sz="1400" b="0" dirty="0">
                <a:solidFill>
                  <a:srgbClr val="4D4D4D"/>
                </a:solidFill>
                <a:latin typeface="微软雅黑" panose="020B0503020204020204" pitchFamily="34" charset="-122"/>
                <a:ea typeface="微软雅黑" panose="020B0503020204020204" pitchFamily="34" charset="-122"/>
              </a:rPr>
              <a:t>设置对象格式</a:t>
            </a:r>
            <a:r>
              <a:rPr lang="en-US" altLang="zh-CN" sz="1400" b="0" dirty="0">
                <a:solidFill>
                  <a:srgbClr val="4D4D4D"/>
                </a:solidFill>
                <a:latin typeface="微软雅黑" panose="020B0503020204020204" pitchFamily="34" charset="-122"/>
                <a:ea typeface="微软雅黑" panose="020B0503020204020204" pitchFamily="34" charset="-122"/>
              </a:rPr>
              <a:t>-&gt;</a:t>
            </a:r>
            <a:r>
              <a:rPr lang="zh-CN" altLang="en-US" sz="1400" b="0" dirty="0">
                <a:solidFill>
                  <a:srgbClr val="4D4D4D"/>
                </a:solidFill>
                <a:latin typeface="微软雅黑" panose="020B0503020204020204" pitchFamily="34" charset="-122"/>
                <a:ea typeface="微软雅黑" panose="020B0503020204020204" pitchFamily="34" charset="-122"/>
              </a:rPr>
              <a:t>填充</a:t>
            </a:r>
            <a:r>
              <a:rPr lang="en-US" altLang="zh-CN" sz="1400" b="0" dirty="0">
                <a:solidFill>
                  <a:srgbClr val="4D4D4D"/>
                </a:solidFill>
                <a:latin typeface="微软雅黑" panose="020B0503020204020204" pitchFamily="34" charset="-122"/>
                <a:ea typeface="微软雅黑" panose="020B0503020204020204" pitchFamily="34" charset="-122"/>
              </a:rPr>
              <a:t>-&gt;</a:t>
            </a:r>
            <a:r>
              <a:rPr lang="zh-CN" altLang="en-US" sz="1400" b="0" dirty="0">
                <a:solidFill>
                  <a:srgbClr val="4D4D4D"/>
                </a:solidFill>
                <a:latin typeface="微软雅黑" panose="020B0503020204020204" pitchFamily="34" charset="-122"/>
                <a:ea typeface="微软雅黑" panose="020B0503020204020204" pitchFamily="34" charset="-122"/>
              </a:rPr>
              <a:t>填充效果</a:t>
            </a:r>
            <a:r>
              <a:rPr lang="en-US" altLang="zh-CN" sz="1400" b="0" dirty="0">
                <a:solidFill>
                  <a:srgbClr val="4D4D4D"/>
                </a:solidFill>
                <a:latin typeface="微软雅黑" panose="020B0503020204020204" pitchFamily="34" charset="-122"/>
                <a:ea typeface="微软雅黑" panose="020B0503020204020204" pitchFamily="34" charset="-122"/>
              </a:rPr>
              <a:t>-&gt;</a:t>
            </a:r>
            <a:r>
              <a:rPr lang="zh-CN" altLang="en-US" sz="1400" b="0" dirty="0">
                <a:solidFill>
                  <a:srgbClr val="4D4D4D"/>
                </a:solidFill>
                <a:latin typeface="微软雅黑" panose="020B0503020204020204" pitchFamily="34" charset="-122"/>
                <a:ea typeface="微软雅黑" panose="020B0503020204020204" pitchFamily="34" charset="-122"/>
              </a:rPr>
              <a:t>图片，选择事先准备好的图片即可。模板内所有带图片的页面均可这样操作。</a:t>
            </a:r>
          </a:p>
          <a:p>
            <a:pPr algn="just" eaLnBrk="1" hangingPunct="1">
              <a:lnSpc>
                <a:spcPct val="120000"/>
              </a:lnSpc>
            </a:pPr>
            <a:endParaRPr lang="en-US" altLang="zh-CN" sz="1400" b="0" dirty="0">
              <a:solidFill>
                <a:srgbClr val="4D4D4D"/>
              </a:solidFill>
              <a:latin typeface="微软雅黑" panose="020B0503020204020204" pitchFamily="34" charset="-122"/>
              <a:ea typeface="微软雅黑" panose="020B0503020204020204" pitchFamily="34" charset="-122"/>
            </a:endParaRPr>
          </a:p>
          <a:p>
            <a:pPr algn="just" eaLnBrk="1" hangingPunct="1">
              <a:lnSpc>
                <a:spcPct val="120000"/>
              </a:lnSpc>
            </a:pPr>
            <a:r>
              <a:rPr lang="zh-CN" altLang="en-US" sz="1400" b="0" dirty="0">
                <a:solidFill>
                  <a:srgbClr val="4D4D4D"/>
                </a:solidFill>
                <a:latin typeface="微软雅黑" panose="020B0503020204020204" pitchFamily="34" charset="-122"/>
                <a:ea typeface="微软雅黑" panose="020B0503020204020204" pitchFamily="34" charset="-122"/>
              </a:rPr>
              <a:t>本模板有完整的逻辑框架结构，设置了近</a:t>
            </a:r>
            <a:r>
              <a:rPr lang="en-US" altLang="zh-CN" sz="1400" b="0" dirty="0">
                <a:solidFill>
                  <a:srgbClr val="4D4D4D"/>
                </a:solidFill>
                <a:latin typeface="微软雅黑" panose="020B0503020204020204" pitchFamily="34" charset="-122"/>
                <a:ea typeface="微软雅黑" panose="020B0503020204020204" pitchFamily="34" charset="-122"/>
              </a:rPr>
              <a:t>30</a:t>
            </a:r>
            <a:r>
              <a:rPr lang="zh-CN" altLang="en-US" sz="1400" b="0" dirty="0">
                <a:solidFill>
                  <a:srgbClr val="4D4D4D"/>
                </a:solidFill>
                <a:latin typeface="微软雅黑" panose="020B0503020204020204" pitchFamily="34" charset="-122"/>
                <a:ea typeface="微软雅黑" panose="020B0503020204020204" pitchFamily="34" charset="-122"/>
              </a:rPr>
              <a:t>个报告总结需要表达的常见问题，如 </a:t>
            </a:r>
            <a:r>
              <a:rPr lang="en-US" altLang="zh-CN" sz="1400" b="0" dirty="0">
                <a:solidFill>
                  <a:srgbClr val="4D4D4D"/>
                </a:solidFill>
                <a:latin typeface="微软雅黑" panose="020B0503020204020204" pitchFamily="34" charset="-122"/>
                <a:ea typeface="微软雅黑" panose="020B0503020204020204" pitchFamily="34" charset="-122"/>
              </a:rPr>
              <a:t>“</a:t>
            </a:r>
            <a:r>
              <a:rPr lang="zh-CN" altLang="en-US" sz="1400" b="0" dirty="0">
                <a:solidFill>
                  <a:srgbClr val="4D4D4D"/>
                </a:solidFill>
                <a:latin typeface="微软雅黑" panose="020B0503020204020204" pitchFamily="34" charset="-122"/>
                <a:ea typeface="微软雅黑" panose="020B0503020204020204" pitchFamily="34" charset="-122"/>
              </a:rPr>
              <a:t>各项计划完成情况</a:t>
            </a:r>
            <a:r>
              <a:rPr lang="en-US" altLang="zh-CN" sz="1400" b="0" dirty="0">
                <a:solidFill>
                  <a:srgbClr val="4D4D4D"/>
                </a:solidFill>
                <a:latin typeface="微软雅黑" panose="020B0503020204020204" pitchFamily="34" charset="-122"/>
                <a:ea typeface="微软雅黑" panose="020B0503020204020204" pitchFamily="34" charset="-122"/>
              </a:rPr>
              <a:t>”</a:t>
            </a:r>
            <a:r>
              <a:rPr lang="zh-CN" altLang="en-US" sz="1400" b="0" dirty="0">
                <a:solidFill>
                  <a:srgbClr val="4D4D4D"/>
                </a:solidFill>
                <a:latin typeface="微软雅黑" panose="020B0503020204020204" pitchFamily="34" charset="-122"/>
                <a:ea typeface="微软雅黑" panose="020B0503020204020204" pitchFamily="34" charset="-122"/>
              </a:rPr>
              <a:t>、</a:t>
            </a:r>
            <a:r>
              <a:rPr lang="en-US" altLang="zh-CN" sz="1400" b="0" dirty="0">
                <a:solidFill>
                  <a:srgbClr val="4D4D4D"/>
                </a:solidFill>
                <a:latin typeface="微软雅黑" panose="020B0503020204020204" pitchFamily="34" charset="-122"/>
                <a:ea typeface="微软雅黑" panose="020B0503020204020204" pitchFamily="34" charset="-122"/>
              </a:rPr>
              <a:t>“</a:t>
            </a:r>
            <a:r>
              <a:rPr lang="zh-CN" altLang="en-US" sz="1400" b="0" dirty="0">
                <a:solidFill>
                  <a:srgbClr val="4D4D4D"/>
                </a:solidFill>
                <a:latin typeface="微软雅黑" panose="020B0503020204020204" pitchFamily="34" charset="-122"/>
                <a:ea typeface="微软雅黑" panose="020B0503020204020204" pitchFamily="34" charset="-122"/>
              </a:rPr>
              <a:t>重点工作完成情况</a:t>
            </a:r>
            <a:r>
              <a:rPr lang="en-US" altLang="zh-CN" sz="1400" b="0" dirty="0">
                <a:solidFill>
                  <a:srgbClr val="4D4D4D"/>
                </a:solidFill>
                <a:latin typeface="微软雅黑" panose="020B0503020204020204" pitchFamily="34" charset="-122"/>
                <a:ea typeface="微软雅黑" panose="020B0503020204020204" pitchFamily="34" charset="-122"/>
              </a:rPr>
              <a:t>”</a:t>
            </a:r>
            <a:r>
              <a:rPr lang="zh-CN" altLang="en-US" sz="1400" b="0" dirty="0">
                <a:solidFill>
                  <a:srgbClr val="4D4D4D"/>
                </a:solidFill>
                <a:latin typeface="微软雅黑" panose="020B0503020204020204" pitchFamily="34" charset="-122"/>
                <a:ea typeface="微软雅黑" panose="020B0503020204020204" pitchFamily="34" charset="-122"/>
              </a:rPr>
              <a:t>、“</a:t>
            </a:r>
            <a:r>
              <a:rPr lang="en-US" altLang="zh-CN" sz="1400" b="0" dirty="0">
                <a:solidFill>
                  <a:srgbClr val="4D4D4D"/>
                </a:solidFill>
                <a:latin typeface="微软雅黑" panose="020B0503020204020204" pitchFamily="34" charset="-122"/>
                <a:ea typeface="微软雅黑" panose="020B0503020204020204" pitchFamily="34" charset="-122"/>
              </a:rPr>
              <a:t>SWOT</a:t>
            </a:r>
            <a:r>
              <a:rPr lang="zh-CN" altLang="en-US" sz="1400" b="0" dirty="0">
                <a:solidFill>
                  <a:srgbClr val="4D4D4D"/>
                </a:solidFill>
                <a:latin typeface="微软雅黑" panose="020B0503020204020204" pitchFamily="34" charset="-122"/>
                <a:ea typeface="微软雅黑" panose="020B0503020204020204" pitchFamily="34" charset="-122"/>
              </a:rPr>
              <a:t>分析”、“下一步工作总体思路”、</a:t>
            </a:r>
            <a:r>
              <a:rPr lang="en-US" altLang="zh-CN" sz="1400" b="0" dirty="0">
                <a:solidFill>
                  <a:srgbClr val="4D4D4D"/>
                </a:solidFill>
                <a:latin typeface="微软雅黑" panose="020B0503020204020204" pitchFamily="34" charset="-122"/>
                <a:ea typeface="微软雅黑" panose="020B0503020204020204" pitchFamily="34" charset="-122"/>
              </a:rPr>
              <a:t>“</a:t>
            </a:r>
            <a:r>
              <a:rPr lang="zh-CN" altLang="en-US" sz="1400" b="0" dirty="0">
                <a:solidFill>
                  <a:srgbClr val="4D4D4D"/>
                </a:solidFill>
                <a:latin typeface="微软雅黑" panose="020B0503020204020204" pitchFamily="34" charset="-122"/>
                <a:ea typeface="微软雅黑" panose="020B0503020204020204" pitchFamily="34" charset="-122"/>
              </a:rPr>
              <a:t>具体思路</a:t>
            </a:r>
            <a:r>
              <a:rPr lang="en-US" altLang="zh-CN" sz="1400" b="0" dirty="0">
                <a:solidFill>
                  <a:srgbClr val="4D4D4D"/>
                </a:solidFill>
                <a:latin typeface="微软雅黑" panose="020B0503020204020204" pitchFamily="34" charset="-122"/>
                <a:ea typeface="微软雅黑" panose="020B0503020204020204" pitchFamily="34" charset="-122"/>
              </a:rPr>
              <a:t>”</a:t>
            </a:r>
            <a:r>
              <a:rPr lang="zh-CN" altLang="en-US" sz="1400" b="0" dirty="0">
                <a:solidFill>
                  <a:srgbClr val="4D4D4D"/>
                </a:solidFill>
                <a:latin typeface="微软雅黑" panose="020B0503020204020204" pitchFamily="34" charset="-122"/>
                <a:ea typeface="微软雅黑" panose="020B0503020204020204" pitchFamily="34" charset="-122"/>
              </a:rPr>
              <a:t>等，都用图形和动画方案表达出来，版面精美、动画得当，具有极高的实用、参考价值。</a:t>
            </a:r>
            <a:endParaRPr lang="en-US" altLang="zh-CN" sz="1400" b="0" dirty="0">
              <a:solidFill>
                <a:srgbClr val="4D4D4D"/>
              </a:solidFill>
              <a:latin typeface="微软雅黑" panose="020B0503020204020204" pitchFamily="34" charset="-122"/>
              <a:ea typeface="微软雅黑" panose="020B0503020204020204" pitchFamily="34" charset="-122"/>
            </a:endParaRPr>
          </a:p>
          <a:p>
            <a:pPr algn="just" eaLnBrk="1" hangingPunct="1">
              <a:lnSpc>
                <a:spcPct val="120000"/>
              </a:lnSpc>
            </a:pPr>
            <a:endParaRPr lang="en-US" altLang="zh-CN" sz="1400" b="0" dirty="0">
              <a:solidFill>
                <a:srgbClr val="4D4D4D"/>
              </a:solidFill>
              <a:latin typeface="微软雅黑" panose="020B0503020204020204" pitchFamily="34" charset="-122"/>
              <a:ea typeface="微软雅黑" panose="020B0503020204020204" pitchFamily="34" charset="-122"/>
            </a:endParaRPr>
          </a:p>
          <a:p>
            <a:pPr algn="just" eaLnBrk="1" hangingPunct="1">
              <a:lnSpc>
                <a:spcPct val="120000"/>
              </a:lnSpc>
            </a:pPr>
            <a:r>
              <a:rPr lang="zh-CN" altLang="en-US" sz="1400" b="0" dirty="0">
                <a:solidFill>
                  <a:srgbClr val="4D4D4D"/>
                </a:solidFill>
                <a:latin typeface="微软雅黑" panose="020B0503020204020204" pitchFamily="34" charset="-122"/>
                <a:ea typeface="微软雅黑" panose="020B0503020204020204" pitchFamily="34" charset="-122"/>
              </a:rPr>
              <a:t>愿本模板能助您完美呈现您的报告总结，祝使用愉快！</a:t>
            </a:r>
          </a:p>
        </p:txBody>
      </p:sp>
      <p:sp>
        <p:nvSpPr>
          <p:cNvPr id="54" name="TextBox 12"/>
          <p:cNvSpPr txBox="1">
            <a:spLocks noChangeArrowheads="1"/>
          </p:cNvSpPr>
          <p:nvPr/>
        </p:nvSpPr>
        <p:spPr bwMode="auto">
          <a:xfrm>
            <a:off x="4078582" y="987574"/>
            <a:ext cx="415462"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rgbClr val="292929"/>
                </a:solidFill>
                <a:latin typeface="微软雅黑" panose="020B0503020204020204" pitchFamily="34" charset="-122"/>
                <a:ea typeface="微软雅黑" panose="020B0503020204020204" pitchFamily="34" charset="-122"/>
              </a:rPr>
              <a:t>后记</a:t>
            </a:r>
          </a:p>
        </p:txBody>
      </p:sp>
    </p:spTree>
  </p:cSld>
  <p:clrMapOvr>
    <a:masterClrMapping/>
  </p:clrMapOvr>
  <mc:AlternateContent xmlns:mc="http://schemas.openxmlformats.org/markup-compatibility/2006" xmlns:p14="http://schemas.microsoft.com/office/powerpoint/2010/main">
    <mc:Choice Requires="p14">
      <p:transition spd="slow" p14:dur="175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54"/>
                                        </p:tgtEl>
                                        <p:attrNameLst>
                                          <p:attrName>style.visibility</p:attrName>
                                        </p:attrNameLst>
                                      </p:cBhvr>
                                      <p:to>
                                        <p:strVal val="visible"/>
                                      </p:to>
                                    </p:set>
                                    <p:anim by="(-#ppt_w*2)" calcmode="lin" valueType="num">
                                      <p:cBhvr rctx="PPT">
                                        <p:cTn id="15" dur="500" autoRev="1" fill="hold">
                                          <p:stCondLst>
                                            <p:cond delay="0"/>
                                          </p:stCondLst>
                                        </p:cTn>
                                        <p:tgtEl>
                                          <p:spTgt spid="54"/>
                                        </p:tgtEl>
                                        <p:attrNameLst>
                                          <p:attrName>ppt_w</p:attrName>
                                        </p:attrNameLst>
                                      </p:cBhvr>
                                    </p:anim>
                                    <p:anim by="(#ppt_w*0.50)" calcmode="lin" valueType="num">
                                      <p:cBhvr>
                                        <p:cTn id="16" dur="500" decel="50000" autoRev="1" fill="hold">
                                          <p:stCondLst>
                                            <p:cond delay="0"/>
                                          </p:stCondLst>
                                        </p:cTn>
                                        <p:tgtEl>
                                          <p:spTgt spid="54"/>
                                        </p:tgtEl>
                                        <p:attrNameLst>
                                          <p:attrName>ppt_x</p:attrName>
                                        </p:attrNameLst>
                                      </p:cBhvr>
                                    </p:anim>
                                    <p:anim from="(-#ppt_h/2)" to="(#ppt_y)" calcmode="lin" valueType="num">
                                      <p:cBhvr>
                                        <p:cTn id="17" dur="1000" fill="hold">
                                          <p:stCondLst>
                                            <p:cond delay="0"/>
                                          </p:stCondLst>
                                        </p:cTn>
                                        <p:tgtEl>
                                          <p:spTgt spid="54"/>
                                        </p:tgtEl>
                                        <p:attrNameLst>
                                          <p:attrName>ppt_y</p:attrName>
                                        </p:attrNameLst>
                                      </p:cBhvr>
                                    </p:anim>
                                    <p:animRot by="21600000">
                                      <p:cBhvr>
                                        <p:cTn id="18" dur="1000" fill="hold">
                                          <p:stCondLst>
                                            <p:cond delay="0"/>
                                          </p:stCondLst>
                                        </p:cTn>
                                        <p:tgtEl>
                                          <p:spTgt spid="54"/>
                                        </p:tgtEl>
                                        <p:attrNameLst>
                                          <p:attrName>r</p:attrName>
                                        </p:attrNameLst>
                                      </p:cBhvr>
                                    </p:animRot>
                                  </p:childTnLst>
                                </p:cTn>
                              </p:par>
                            </p:childTnLst>
                          </p:cTn>
                        </p:par>
                        <p:par>
                          <p:cTn id="19" fill="hold">
                            <p:stCondLst>
                              <p:cond delay="2099"/>
                            </p:stCondLst>
                            <p:childTnLst>
                              <p:par>
                                <p:cTn id="20" presetID="22" presetClass="entr" presetSubtype="1"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up)">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2" grpId="0" animBg="1"/>
      <p:bldP spid="53" grpId="0" autoUpdateAnimBg="0"/>
      <p:bldP spid="5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C:\Documents and Settings\tdz\桌面\新建文件夹\为高手鼓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6"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3" descr="C:\Documents and Settings\tdz\桌面\新建文件夹\201212817323049203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962"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descr="C:\Documents and Settings\tdz\桌面\新建文件夹\20125118553715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734"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Oval 60">
            <a:hlinkClick r:id="rId6"/>
          </p:cNvPr>
          <p:cNvSpPr>
            <a:spLocks noChangeArrowheads="1"/>
          </p:cNvSpPr>
          <p:nvPr/>
        </p:nvSpPr>
        <p:spPr bwMode="auto">
          <a:xfrm>
            <a:off x="4476191" y="2067935"/>
            <a:ext cx="333051" cy="392906"/>
          </a:xfrm>
          <a:prstGeom prst="ellipse">
            <a:avLst/>
          </a:prstGeom>
          <a:solidFill>
            <a:srgbClr val="0079C5">
              <a:alpha val="0"/>
            </a:srgbClr>
          </a:solidFill>
          <a:ln w="33338">
            <a:noFill/>
            <a:miter lim="800000"/>
          </a:ln>
        </p:spPr>
        <p:txBody>
          <a:bodyPr lIns="68563" tIns="34281" rIns="68563"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18" name="Oval 61">
            <a:hlinkClick r:id="rId7"/>
          </p:cNvPr>
          <p:cNvSpPr>
            <a:spLocks noChangeArrowheads="1"/>
          </p:cNvSpPr>
          <p:nvPr/>
        </p:nvSpPr>
        <p:spPr bwMode="auto">
          <a:xfrm>
            <a:off x="4485163" y="2674256"/>
            <a:ext cx="315106" cy="391121"/>
          </a:xfrm>
          <a:prstGeom prst="ellipse">
            <a:avLst/>
          </a:prstGeom>
          <a:solidFill>
            <a:srgbClr val="0079C5">
              <a:alpha val="0"/>
            </a:srgbClr>
          </a:solidFill>
          <a:ln w="33338">
            <a:noFill/>
            <a:miter lim="800000"/>
          </a:ln>
        </p:spPr>
        <p:txBody>
          <a:bodyPr lIns="68563" tIns="34281" rIns="68563"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19" name="矩形​​ 5"/>
          <p:cNvSpPr>
            <a:spLocks noChangeArrowheads="1"/>
          </p:cNvSpPr>
          <p:nvPr/>
        </p:nvSpPr>
        <p:spPr bwMode="auto">
          <a:xfrm>
            <a:off x="1" y="304098"/>
            <a:ext cx="9143999" cy="3059422"/>
          </a:xfrm>
          <a:prstGeom prst="rect">
            <a:avLst/>
          </a:prstGeom>
          <a:solidFill>
            <a:srgbClr val="FF9900"/>
          </a:solidFill>
          <a:ln w="9525" cmpd="sng">
            <a:noFill/>
            <a:miter lim="800000"/>
          </a:ln>
        </p:spPr>
        <p:txBody>
          <a:bodyPr lIns="215945" tIns="34281" rIns="68563" bIns="34281" anchor="b"/>
          <a:lstStyle/>
          <a:p>
            <a:pPr fontAlgn="base">
              <a:spcBef>
                <a:spcPct val="0"/>
              </a:spcBef>
              <a:spcAft>
                <a:spcPct val="0"/>
              </a:spcAft>
            </a:pPr>
            <a:endParaRPr lang="zh-CN" altLang="zh-CN" sz="21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Line 33"/>
          <p:cNvSpPr>
            <a:spLocks noChangeShapeType="1"/>
          </p:cNvSpPr>
          <p:nvPr/>
        </p:nvSpPr>
        <p:spPr bwMode="auto">
          <a:xfrm flipV="1">
            <a:off x="4641526" y="1253542"/>
            <a:ext cx="1190" cy="2025254"/>
          </a:xfrm>
          <a:prstGeom prst="line">
            <a:avLst/>
          </a:prstGeom>
          <a:noFill/>
          <a:ln w="33338">
            <a:solidFill>
              <a:srgbClr val="FFFFFF"/>
            </a:solidFill>
            <a:miter lim="800000"/>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1" name="Line 5"/>
          <p:cNvSpPr>
            <a:spLocks noChangeShapeType="1"/>
          </p:cNvSpPr>
          <p:nvPr/>
        </p:nvSpPr>
        <p:spPr bwMode="auto">
          <a:xfrm>
            <a:off x="0" y="2935008"/>
            <a:ext cx="1442423" cy="11608"/>
          </a:xfrm>
          <a:prstGeom prst="line">
            <a:avLst/>
          </a:prstGeom>
          <a:noFill/>
          <a:ln w="33338">
            <a:solidFill>
              <a:srgbClr val="FFFFFF"/>
            </a:solidFill>
            <a:miter lim="800000"/>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2" name="Line 19"/>
          <p:cNvSpPr>
            <a:spLocks noChangeShapeType="1"/>
          </p:cNvSpPr>
          <p:nvPr/>
        </p:nvSpPr>
        <p:spPr bwMode="auto">
          <a:xfrm flipH="1">
            <a:off x="1442424" y="2055430"/>
            <a:ext cx="150038" cy="891183"/>
          </a:xfrm>
          <a:prstGeom prst="line">
            <a:avLst/>
          </a:prstGeom>
          <a:noFill/>
          <a:ln w="33338">
            <a:solidFill>
              <a:schemeClr val="bg1"/>
            </a:solidFill>
            <a:miter lim="800000"/>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3" name="Line 21"/>
          <p:cNvSpPr>
            <a:spLocks noChangeShapeType="1"/>
          </p:cNvSpPr>
          <p:nvPr/>
        </p:nvSpPr>
        <p:spPr bwMode="auto">
          <a:xfrm>
            <a:off x="2352177" y="1921483"/>
            <a:ext cx="5954" cy="1354634"/>
          </a:xfrm>
          <a:prstGeom prst="line">
            <a:avLst/>
          </a:prstGeom>
          <a:noFill/>
          <a:ln w="33338">
            <a:solidFill>
              <a:schemeClr val="bg1"/>
            </a:solidFill>
            <a:miter lim="800000"/>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4" name="Freeform 11"/>
          <p:cNvSpPr/>
          <p:nvPr/>
        </p:nvSpPr>
        <p:spPr bwMode="auto">
          <a:xfrm>
            <a:off x="866089" y="2053642"/>
            <a:ext cx="735902" cy="149126"/>
          </a:xfrm>
          <a:custGeom>
            <a:avLst/>
            <a:gdLst>
              <a:gd name="T0" fmla="*/ 0 w 618"/>
              <a:gd name="T1" fmla="*/ 167 h 167"/>
              <a:gd name="T2" fmla="*/ 616 w 618"/>
              <a:gd name="T3" fmla="*/ 20 h 167"/>
              <a:gd name="T4" fmla="*/ 618 w 618"/>
              <a:gd name="T5" fmla="*/ 0 h 167"/>
              <a:gd name="T6" fmla="*/ 2 w 618"/>
              <a:gd name="T7" fmla="*/ 153 h 167"/>
              <a:gd name="T8" fmla="*/ 0 60000 65536"/>
              <a:gd name="T9" fmla="*/ 0 60000 65536"/>
              <a:gd name="T10" fmla="*/ 0 60000 65536"/>
              <a:gd name="T11" fmla="*/ 0 60000 65536"/>
              <a:gd name="T12" fmla="*/ 0 w 618"/>
              <a:gd name="T13" fmla="*/ 0 h 167"/>
              <a:gd name="T14" fmla="*/ 618 w 618"/>
              <a:gd name="T15" fmla="*/ 167 h 167"/>
            </a:gdLst>
            <a:ahLst/>
            <a:cxnLst>
              <a:cxn ang="T8">
                <a:pos x="T0" y="T1"/>
              </a:cxn>
              <a:cxn ang="T9">
                <a:pos x="T2" y="T3"/>
              </a:cxn>
              <a:cxn ang="T10">
                <a:pos x="T4" y="T5"/>
              </a:cxn>
              <a:cxn ang="T11">
                <a:pos x="T6" y="T7"/>
              </a:cxn>
            </a:cxnLst>
            <a:rect l="T12" t="T13" r="T14" b="T15"/>
            <a:pathLst>
              <a:path w="618" h="167">
                <a:moveTo>
                  <a:pt x="0" y="167"/>
                </a:moveTo>
                <a:lnTo>
                  <a:pt x="616" y="20"/>
                </a:lnTo>
                <a:lnTo>
                  <a:pt x="618" y="0"/>
                </a:lnTo>
                <a:lnTo>
                  <a:pt x="2" y="153"/>
                </a:lnTo>
              </a:path>
            </a:pathLst>
          </a:custGeom>
          <a:solidFill>
            <a:schemeClr val="bg1"/>
          </a:solidFill>
          <a:ln w="11113" cap="flat">
            <a:solidFill>
              <a:schemeClr val="bg1"/>
            </a:solidFill>
            <a:prstDash val="solid"/>
            <a:miter lim="800000"/>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5" name="Freeform 13"/>
          <p:cNvSpPr/>
          <p:nvPr/>
        </p:nvSpPr>
        <p:spPr bwMode="auto">
          <a:xfrm>
            <a:off x="1578171" y="1844692"/>
            <a:ext cx="1175300" cy="232172"/>
          </a:xfrm>
          <a:custGeom>
            <a:avLst/>
            <a:gdLst>
              <a:gd name="T0" fmla="*/ 0 w 987"/>
              <a:gd name="T1" fmla="*/ 260 h 260"/>
              <a:gd name="T2" fmla="*/ 985 w 987"/>
              <a:gd name="T3" fmla="*/ 19 h 260"/>
              <a:gd name="T4" fmla="*/ 987 w 987"/>
              <a:gd name="T5" fmla="*/ 0 h 260"/>
              <a:gd name="T6" fmla="*/ 8 w 987"/>
              <a:gd name="T7" fmla="*/ 238 h 260"/>
              <a:gd name="T8" fmla="*/ 0 60000 65536"/>
              <a:gd name="T9" fmla="*/ 0 60000 65536"/>
              <a:gd name="T10" fmla="*/ 0 60000 65536"/>
              <a:gd name="T11" fmla="*/ 0 60000 65536"/>
              <a:gd name="T12" fmla="*/ 0 w 987"/>
              <a:gd name="T13" fmla="*/ 0 h 260"/>
              <a:gd name="T14" fmla="*/ 987 w 987"/>
              <a:gd name="T15" fmla="*/ 260 h 260"/>
            </a:gdLst>
            <a:ahLst/>
            <a:cxnLst>
              <a:cxn ang="T8">
                <a:pos x="T0" y="T1"/>
              </a:cxn>
              <a:cxn ang="T9">
                <a:pos x="T2" y="T3"/>
              </a:cxn>
              <a:cxn ang="T10">
                <a:pos x="T4" y="T5"/>
              </a:cxn>
              <a:cxn ang="T11">
                <a:pos x="T6" y="T7"/>
              </a:cxn>
            </a:cxnLst>
            <a:rect l="T12" t="T13" r="T14" b="T15"/>
            <a:pathLst>
              <a:path w="987" h="260">
                <a:moveTo>
                  <a:pt x="0" y="260"/>
                </a:moveTo>
                <a:lnTo>
                  <a:pt x="985" y="19"/>
                </a:lnTo>
                <a:lnTo>
                  <a:pt x="987" y="0"/>
                </a:lnTo>
                <a:lnTo>
                  <a:pt x="8" y="238"/>
                </a:lnTo>
              </a:path>
            </a:pathLst>
          </a:custGeom>
          <a:solidFill>
            <a:schemeClr val="bg1"/>
          </a:solidFill>
          <a:ln w="11113" cap="flat" cmpd="sng">
            <a:solidFill>
              <a:schemeClr val="bg1"/>
            </a:solidFill>
            <a:prstDash val="solid"/>
            <a:miter lim="800000"/>
            <a:headEnd type="none" w="med" len="med"/>
            <a:tailEnd type="none" w="med" len="med"/>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6" name="Freeform 15"/>
          <p:cNvSpPr/>
          <p:nvPr/>
        </p:nvSpPr>
        <p:spPr bwMode="auto">
          <a:xfrm>
            <a:off x="945871" y="709725"/>
            <a:ext cx="1906439" cy="634008"/>
          </a:xfrm>
          <a:custGeom>
            <a:avLst/>
            <a:gdLst>
              <a:gd name="T0" fmla="*/ 1002 w 1002"/>
              <a:gd name="T1" fmla="*/ 3 h 396"/>
              <a:gd name="T2" fmla="*/ 997 w 1002"/>
              <a:gd name="T3" fmla="*/ 12 h 396"/>
              <a:gd name="T4" fmla="*/ 993 w 1002"/>
              <a:gd name="T5" fmla="*/ 11 h 396"/>
              <a:gd name="T6" fmla="*/ 982 w 1002"/>
              <a:gd name="T7" fmla="*/ 9 h 396"/>
              <a:gd name="T8" fmla="*/ 967 w 1002"/>
              <a:gd name="T9" fmla="*/ 9 h 396"/>
              <a:gd name="T10" fmla="*/ 953 w 1002"/>
              <a:gd name="T11" fmla="*/ 11 h 396"/>
              <a:gd name="T12" fmla="*/ 939 w 1002"/>
              <a:gd name="T13" fmla="*/ 16 h 396"/>
              <a:gd name="T14" fmla="*/ 424 w 1002"/>
              <a:gd name="T15" fmla="*/ 224 h 396"/>
              <a:gd name="T16" fmla="*/ 376 w 1002"/>
              <a:gd name="T17" fmla="*/ 244 h 396"/>
              <a:gd name="T18" fmla="*/ 1 w 1002"/>
              <a:gd name="T19" fmla="*/ 396 h 396"/>
              <a:gd name="T20" fmla="*/ 0 w 1002"/>
              <a:gd name="T21" fmla="*/ 390 h 396"/>
              <a:gd name="T22" fmla="*/ 377 w 1002"/>
              <a:gd name="T23" fmla="*/ 237 h 396"/>
              <a:gd name="T24" fmla="*/ 424 w 1002"/>
              <a:gd name="T25" fmla="*/ 218 h 396"/>
              <a:gd name="T26" fmla="*/ 938 w 1002"/>
              <a:gd name="T27" fmla="*/ 8 h 396"/>
              <a:gd name="T28" fmla="*/ 954 w 1002"/>
              <a:gd name="T29" fmla="*/ 3 h 396"/>
              <a:gd name="T30" fmla="*/ 971 w 1002"/>
              <a:gd name="T31" fmla="*/ 1 h 396"/>
              <a:gd name="T32" fmla="*/ 987 w 1002"/>
              <a:gd name="T33" fmla="*/ 0 h 396"/>
              <a:gd name="T34" fmla="*/ 1000 w 1002"/>
              <a:gd name="T35" fmla="*/ 3 h 396"/>
              <a:gd name="T36" fmla="*/ 1002 w 1002"/>
              <a:gd name="T37" fmla="*/ 3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396"/>
              <a:gd name="T59" fmla="*/ 1002 w 1002"/>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396">
                <a:moveTo>
                  <a:pt x="1002" y="3"/>
                </a:moveTo>
                <a:cubicBezTo>
                  <a:pt x="997" y="12"/>
                  <a:pt x="997" y="12"/>
                  <a:pt x="997" y="12"/>
                </a:cubicBezTo>
                <a:cubicBezTo>
                  <a:pt x="993" y="11"/>
                  <a:pt x="993" y="11"/>
                  <a:pt x="993" y="11"/>
                </a:cubicBezTo>
                <a:cubicBezTo>
                  <a:pt x="990" y="10"/>
                  <a:pt x="986" y="9"/>
                  <a:pt x="982" y="9"/>
                </a:cubicBezTo>
                <a:cubicBezTo>
                  <a:pt x="977" y="9"/>
                  <a:pt x="972" y="9"/>
                  <a:pt x="967" y="9"/>
                </a:cubicBezTo>
                <a:cubicBezTo>
                  <a:pt x="962" y="10"/>
                  <a:pt x="957" y="10"/>
                  <a:pt x="953" y="11"/>
                </a:cubicBezTo>
                <a:cubicBezTo>
                  <a:pt x="948" y="13"/>
                  <a:pt x="943" y="14"/>
                  <a:pt x="939" y="16"/>
                </a:cubicBezTo>
                <a:cubicBezTo>
                  <a:pt x="424" y="224"/>
                  <a:pt x="424" y="224"/>
                  <a:pt x="424" y="224"/>
                </a:cubicBezTo>
                <a:cubicBezTo>
                  <a:pt x="376" y="244"/>
                  <a:pt x="376" y="244"/>
                  <a:pt x="376" y="244"/>
                </a:cubicBezTo>
                <a:cubicBezTo>
                  <a:pt x="1" y="396"/>
                  <a:pt x="1" y="396"/>
                  <a:pt x="1" y="396"/>
                </a:cubicBezTo>
                <a:cubicBezTo>
                  <a:pt x="0" y="390"/>
                  <a:pt x="0" y="390"/>
                  <a:pt x="0" y="390"/>
                </a:cubicBezTo>
                <a:cubicBezTo>
                  <a:pt x="377" y="237"/>
                  <a:pt x="377" y="237"/>
                  <a:pt x="377" y="237"/>
                </a:cubicBezTo>
                <a:cubicBezTo>
                  <a:pt x="424" y="218"/>
                  <a:pt x="424" y="218"/>
                  <a:pt x="424" y="218"/>
                </a:cubicBezTo>
                <a:cubicBezTo>
                  <a:pt x="938" y="8"/>
                  <a:pt x="938" y="8"/>
                  <a:pt x="938" y="8"/>
                </a:cubicBezTo>
                <a:cubicBezTo>
                  <a:pt x="943" y="6"/>
                  <a:pt x="948" y="5"/>
                  <a:pt x="954" y="3"/>
                </a:cubicBezTo>
                <a:cubicBezTo>
                  <a:pt x="959" y="2"/>
                  <a:pt x="965" y="1"/>
                  <a:pt x="971" y="1"/>
                </a:cubicBezTo>
                <a:cubicBezTo>
                  <a:pt x="976" y="0"/>
                  <a:pt x="982" y="0"/>
                  <a:pt x="987" y="0"/>
                </a:cubicBezTo>
                <a:cubicBezTo>
                  <a:pt x="992" y="1"/>
                  <a:pt x="996" y="1"/>
                  <a:pt x="1000" y="3"/>
                </a:cubicBezTo>
                <a:cubicBezTo>
                  <a:pt x="1002" y="3"/>
                  <a:pt x="1002" y="3"/>
                  <a:pt x="1002" y="3"/>
                </a:cubicBezTo>
              </a:path>
            </a:pathLst>
          </a:custGeom>
          <a:solidFill>
            <a:schemeClr val="bg1"/>
          </a:solidFill>
          <a:ln w="11113" cap="flat" cmpd="sng">
            <a:solidFill>
              <a:schemeClr val="bg1"/>
            </a:solidFill>
            <a:prstDash val="solid"/>
            <a:miter lim="800000"/>
            <a:headEnd type="none" w="med" len="med"/>
            <a:tailEnd type="none" w="med" len="med"/>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7" name="Freeform 16"/>
          <p:cNvSpPr/>
          <p:nvPr/>
        </p:nvSpPr>
        <p:spPr bwMode="auto">
          <a:xfrm>
            <a:off x="704137" y="1333914"/>
            <a:ext cx="244110" cy="892969"/>
          </a:xfrm>
          <a:custGeom>
            <a:avLst/>
            <a:gdLst>
              <a:gd name="T0" fmla="*/ 128 w 128"/>
              <a:gd name="T1" fmla="*/ 6 h 558"/>
              <a:gd name="T2" fmla="*/ 124 w 128"/>
              <a:gd name="T3" fmla="*/ 7 h 558"/>
              <a:gd name="T4" fmla="*/ 118 w 128"/>
              <a:gd name="T5" fmla="*/ 11 h 558"/>
              <a:gd name="T6" fmla="*/ 112 w 128"/>
              <a:gd name="T7" fmla="*/ 17 h 558"/>
              <a:gd name="T8" fmla="*/ 108 w 128"/>
              <a:gd name="T9" fmla="*/ 24 h 558"/>
              <a:gd name="T10" fmla="*/ 106 w 128"/>
              <a:gd name="T11" fmla="*/ 31 h 558"/>
              <a:gd name="T12" fmla="*/ 64 w 128"/>
              <a:gd name="T13" fmla="*/ 240 h 558"/>
              <a:gd name="T14" fmla="*/ 55 w 128"/>
              <a:gd name="T15" fmla="*/ 287 h 558"/>
              <a:gd name="T16" fmla="*/ 7 w 128"/>
              <a:gd name="T17" fmla="*/ 530 h 558"/>
              <a:gd name="T18" fmla="*/ 6 w 128"/>
              <a:gd name="T19" fmla="*/ 539 h 558"/>
              <a:gd name="T20" fmla="*/ 8 w 128"/>
              <a:gd name="T21" fmla="*/ 545 h 558"/>
              <a:gd name="T22" fmla="*/ 13 w 128"/>
              <a:gd name="T23" fmla="*/ 549 h 558"/>
              <a:gd name="T24" fmla="*/ 19 w 128"/>
              <a:gd name="T25" fmla="*/ 550 h 558"/>
              <a:gd name="T26" fmla="*/ 86 w 128"/>
              <a:gd name="T27" fmla="*/ 535 h 558"/>
              <a:gd name="T28" fmla="*/ 85 w 128"/>
              <a:gd name="T29" fmla="*/ 543 h 558"/>
              <a:gd name="T30" fmla="*/ 17 w 128"/>
              <a:gd name="T31" fmla="*/ 558 h 558"/>
              <a:gd name="T32" fmla="*/ 9 w 128"/>
              <a:gd name="T33" fmla="*/ 557 h 558"/>
              <a:gd name="T34" fmla="*/ 3 w 128"/>
              <a:gd name="T35" fmla="*/ 552 h 558"/>
              <a:gd name="T36" fmla="*/ 0 w 128"/>
              <a:gd name="T37" fmla="*/ 543 h 558"/>
              <a:gd name="T38" fmla="*/ 1 w 128"/>
              <a:gd name="T39" fmla="*/ 531 h 558"/>
              <a:gd name="T40" fmla="*/ 49 w 128"/>
              <a:gd name="T41" fmla="*/ 289 h 558"/>
              <a:gd name="T42" fmla="*/ 58 w 128"/>
              <a:gd name="T43" fmla="*/ 242 h 558"/>
              <a:gd name="T44" fmla="*/ 100 w 128"/>
              <a:gd name="T45" fmla="*/ 33 h 558"/>
              <a:gd name="T46" fmla="*/ 104 w 128"/>
              <a:gd name="T47" fmla="*/ 23 h 558"/>
              <a:gd name="T48" fmla="*/ 110 w 128"/>
              <a:gd name="T49" fmla="*/ 14 h 558"/>
              <a:gd name="T50" fmla="*/ 117 w 128"/>
              <a:gd name="T51" fmla="*/ 6 h 558"/>
              <a:gd name="T52" fmla="*/ 126 w 128"/>
              <a:gd name="T53" fmla="*/ 1 h 558"/>
              <a:gd name="T54" fmla="*/ 127 w 128"/>
              <a:gd name="T55" fmla="*/ 0 h 558"/>
              <a:gd name="T56" fmla="*/ 128 w 128"/>
              <a:gd name="T57" fmla="*/ 6 h 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558"/>
              <a:gd name="T89" fmla="*/ 128 w 128"/>
              <a:gd name="T90" fmla="*/ 558 h 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558">
                <a:moveTo>
                  <a:pt x="128" y="6"/>
                </a:moveTo>
                <a:cubicBezTo>
                  <a:pt x="124" y="7"/>
                  <a:pt x="124" y="7"/>
                  <a:pt x="124" y="7"/>
                </a:cubicBezTo>
                <a:cubicBezTo>
                  <a:pt x="122" y="8"/>
                  <a:pt x="120" y="9"/>
                  <a:pt x="118" y="11"/>
                </a:cubicBezTo>
                <a:cubicBezTo>
                  <a:pt x="116" y="13"/>
                  <a:pt x="114" y="15"/>
                  <a:pt x="112" y="17"/>
                </a:cubicBezTo>
                <a:cubicBezTo>
                  <a:pt x="111" y="19"/>
                  <a:pt x="109" y="21"/>
                  <a:pt x="108" y="24"/>
                </a:cubicBezTo>
                <a:cubicBezTo>
                  <a:pt x="107" y="26"/>
                  <a:pt x="106" y="28"/>
                  <a:pt x="106" y="31"/>
                </a:cubicBezTo>
                <a:cubicBezTo>
                  <a:pt x="64" y="240"/>
                  <a:pt x="64" y="240"/>
                  <a:pt x="64" y="240"/>
                </a:cubicBezTo>
                <a:cubicBezTo>
                  <a:pt x="55" y="287"/>
                  <a:pt x="55" y="287"/>
                  <a:pt x="55" y="287"/>
                </a:cubicBezTo>
                <a:cubicBezTo>
                  <a:pt x="7" y="530"/>
                  <a:pt x="7" y="530"/>
                  <a:pt x="7" y="530"/>
                </a:cubicBezTo>
                <a:cubicBezTo>
                  <a:pt x="6" y="533"/>
                  <a:pt x="6" y="536"/>
                  <a:pt x="6" y="539"/>
                </a:cubicBezTo>
                <a:cubicBezTo>
                  <a:pt x="6" y="541"/>
                  <a:pt x="7" y="544"/>
                  <a:pt x="8" y="545"/>
                </a:cubicBezTo>
                <a:cubicBezTo>
                  <a:pt x="9" y="547"/>
                  <a:pt x="11" y="548"/>
                  <a:pt x="13" y="549"/>
                </a:cubicBezTo>
                <a:cubicBezTo>
                  <a:pt x="14" y="550"/>
                  <a:pt x="17" y="550"/>
                  <a:pt x="19" y="550"/>
                </a:cubicBezTo>
                <a:cubicBezTo>
                  <a:pt x="86" y="535"/>
                  <a:pt x="86" y="535"/>
                  <a:pt x="86" y="535"/>
                </a:cubicBezTo>
                <a:cubicBezTo>
                  <a:pt x="85" y="543"/>
                  <a:pt x="85" y="543"/>
                  <a:pt x="85" y="543"/>
                </a:cubicBezTo>
                <a:cubicBezTo>
                  <a:pt x="17" y="558"/>
                  <a:pt x="17" y="558"/>
                  <a:pt x="17" y="558"/>
                </a:cubicBezTo>
                <a:cubicBezTo>
                  <a:pt x="14" y="558"/>
                  <a:pt x="11" y="558"/>
                  <a:pt x="9" y="557"/>
                </a:cubicBezTo>
                <a:cubicBezTo>
                  <a:pt x="6" y="556"/>
                  <a:pt x="4" y="554"/>
                  <a:pt x="3" y="552"/>
                </a:cubicBezTo>
                <a:cubicBezTo>
                  <a:pt x="1" y="550"/>
                  <a:pt x="0" y="547"/>
                  <a:pt x="0" y="543"/>
                </a:cubicBezTo>
                <a:cubicBezTo>
                  <a:pt x="0" y="540"/>
                  <a:pt x="0" y="536"/>
                  <a:pt x="1" y="531"/>
                </a:cubicBezTo>
                <a:cubicBezTo>
                  <a:pt x="49" y="289"/>
                  <a:pt x="49" y="289"/>
                  <a:pt x="49" y="289"/>
                </a:cubicBezTo>
                <a:cubicBezTo>
                  <a:pt x="58" y="242"/>
                  <a:pt x="58" y="242"/>
                  <a:pt x="58" y="242"/>
                </a:cubicBezTo>
                <a:cubicBezTo>
                  <a:pt x="100" y="33"/>
                  <a:pt x="100" y="33"/>
                  <a:pt x="100" y="33"/>
                </a:cubicBezTo>
                <a:cubicBezTo>
                  <a:pt x="101" y="30"/>
                  <a:pt x="102" y="26"/>
                  <a:pt x="104" y="23"/>
                </a:cubicBezTo>
                <a:cubicBezTo>
                  <a:pt x="105" y="20"/>
                  <a:pt x="107" y="17"/>
                  <a:pt x="110" y="14"/>
                </a:cubicBezTo>
                <a:cubicBezTo>
                  <a:pt x="112" y="11"/>
                  <a:pt x="114" y="8"/>
                  <a:pt x="117" y="6"/>
                </a:cubicBezTo>
                <a:cubicBezTo>
                  <a:pt x="120" y="4"/>
                  <a:pt x="123" y="2"/>
                  <a:pt x="126" y="1"/>
                </a:cubicBezTo>
                <a:cubicBezTo>
                  <a:pt x="127" y="0"/>
                  <a:pt x="127" y="0"/>
                  <a:pt x="127" y="0"/>
                </a:cubicBezTo>
                <a:lnTo>
                  <a:pt x="128" y="6"/>
                </a:lnTo>
                <a:close/>
              </a:path>
            </a:pathLst>
          </a:custGeom>
          <a:solidFill>
            <a:schemeClr val="bg1"/>
          </a:solidFill>
          <a:ln w="11113" cap="flat">
            <a:solidFill>
              <a:schemeClr val="bg1"/>
            </a:solidFill>
            <a:prstDash val="solid"/>
            <a:miter lim="800000"/>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8" name="Freeform 17"/>
          <p:cNvSpPr/>
          <p:nvPr/>
        </p:nvSpPr>
        <p:spPr bwMode="auto">
          <a:xfrm>
            <a:off x="2755851" y="714192"/>
            <a:ext cx="981203" cy="1146572"/>
          </a:xfrm>
          <a:custGeom>
            <a:avLst/>
            <a:gdLst>
              <a:gd name="T0" fmla="*/ 46 w 516"/>
              <a:gd name="T1" fmla="*/ 9 h 716"/>
              <a:gd name="T2" fmla="*/ 485 w 516"/>
              <a:gd name="T3" fmla="*/ 148 h 716"/>
              <a:gd name="T4" fmla="*/ 496 w 516"/>
              <a:gd name="T5" fmla="*/ 154 h 716"/>
              <a:gd name="T6" fmla="*/ 501 w 516"/>
              <a:gd name="T7" fmla="*/ 164 h 716"/>
              <a:gd name="T8" fmla="*/ 501 w 516"/>
              <a:gd name="T9" fmla="*/ 175 h 716"/>
              <a:gd name="T10" fmla="*/ 494 w 516"/>
              <a:gd name="T11" fmla="*/ 187 h 716"/>
              <a:gd name="T12" fmla="*/ 113 w 516"/>
              <a:gd name="T13" fmla="*/ 656 h 716"/>
              <a:gd name="T14" fmla="*/ 100 w 516"/>
              <a:gd name="T15" fmla="*/ 668 h 716"/>
              <a:gd name="T16" fmla="*/ 84 w 516"/>
              <a:gd name="T17" fmla="*/ 679 h 716"/>
              <a:gd name="T18" fmla="*/ 66 w 516"/>
              <a:gd name="T19" fmla="*/ 689 h 716"/>
              <a:gd name="T20" fmla="*/ 49 w 516"/>
              <a:gd name="T21" fmla="*/ 694 h 716"/>
              <a:gd name="T22" fmla="*/ 0 w 516"/>
              <a:gd name="T23" fmla="*/ 705 h 716"/>
              <a:gd name="T24" fmla="*/ 0 w 516"/>
              <a:gd name="T25" fmla="*/ 716 h 716"/>
              <a:gd name="T26" fmla="*/ 50 w 516"/>
              <a:gd name="T27" fmla="*/ 705 h 716"/>
              <a:gd name="T28" fmla="*/ 69 w 516"/>
              <a:gd name="T29" fmla="*/ 699 h 716"/>
              <a:gd name="T30" fmla="*/ 89 w 516"/>
              <a:gd name="T31" fmla="*/ 689 h 716"/>
              <a:gd name="T32" fmla="*/ 108 w 516"/>
              <a:gd name="T33" fmla="*/ 676 h 716"/>
              <a:gd name="T34" fmla="*/ 122 w 516"/>
              <a:gd name="T35" fmla="*/ 661 h 716"/>
              <a:gd name="T36" fmla="*/ 506 w 516"/>
              <a:gd name="T37" fmla="*/ 190 h 716"/>
              <a:gd name="T38" fmla="*/ 515 w 516"/>
              <a:gd name="T39" fmla="*/ 174 h 716"/>
              <a:gd name="T40" fmla="*/ 515 w 516"/>
              <a:gd name="T41" fmla="*/ 159 h 716"/>
              <a:gd name="T42" fmla="*/ 508 w 516"/>
              <a:gd name="T43" fmla="*/ 147 h 716"/>
              <a:gd name="T44" fmla="*/ 493 w 516"/>
              <a:gd name="T45" fmla="*/ 138 h 716"/>
              <a:gd name="T46" fmla="*/ 51 w 516"/>
              <a:gd name="T47" fmla="*/ 0 h 716"/>
              <a:gd name="T48" fmla="*/ 46 w 516"/>
              <a:gd name="T49" fmla="*/ 9 h 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6"/>
              <a:gd name="T76" fmla="*/ 0 h 716"/>
              <a:gd name="T77" fmla="*/ 516 w 516"/>
              <a:gd name="T78" fmla="*/ 716 h 7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6" h="716">
                <a:moveTo>
                  <a:pt x="46" y="9"/>
                </a:moveTo>
                <a:cubicBezTo>
                  <a:pt x="485" y="148"/>
                  <a:pt x="485" y="148"/>
                  <a:pt x="485" y="148"/>
                </a:cubicBezTo>
                <a:cubicBezTo>
                  <a:pt x="490" y="150"/>
                  <a:pt x="493" y="152"/>
                  <a:pt x="496" y="154"/>
                </a:cubicBezTo>
                <a:cubicBezTo>
                  <a:pt x="499" y="157"/>
                  <a:pt x="500" y="160"/>
                  <a:pt x="501" y="164"/>
                </a:cubicBezTo>
                <a:cubicBezTo>
                  <a:pt x="502" y="167"/>
                  <a:pt x="502" y="171"/>
                  <a:pt x="501" y="175"/>
                </a:cubicBezTo>
                <a:cubicBezTo>
                  <a:pt x="500" y="179"/>
                  <a:pt x="498" y="183"/>
                  <a:pt x="494" y="187"/>
                </a:cubicBezTo>
                <a:cubicBezTo>
                  <a:pt x="113" y="656"/>
                  <a:pt x="113" y="656"/>
                  <a:pt x="113" y="656"/>
                </a:cubicBezTo>
                <a:cubicBezTo>
                  <a:pt x="109" y="660"/>
                  <a:pt x="105" y="664"/>
                  <a:pt x="100" y="668"/>
                </a:cubicBezTo>
                <a:cubicBezTo>
                  <a:pt x="95" y="672"/>
                  <a:pt x="89" y="676"/>
                  <a:pt x="84" y="679"/>
                </a:cubicBezTo>
                <a:cubicBezTo>
                  <a:pt x="78" y="683"/>
                  <a:pt x="72" y="686"/>
                  <a:pt x="66" y="689"/>
                </a:cubicBezTo>
                <a:cubicBezTo>
                  <a:pt x="60" y="691"/>
                  <a:pt x="55" y="693"/>
                  <a:pt x="49" y="694"/>
                </a:cubicBezTo>
                <a:cubicBezTo>
                  <a:pt x="0" y="705"/>
                  <a:pt x="0" y="705"/>
                  <a:pt x="0" y="705"/>
                </a:cubicBezTo>
                <a:cubicBezTo>
                  <a:pt x="0" y="716"/>
                  <a:pt x="0" y="716"/>
                  <a:pt x="0" y="716"/>
                </a:cubicBezTo>
                <a:cubicBezTo>
                  <a:pt x="50" y="705"/>
                  <a:pt x="50" y="705"/>
                  <a:pt x="50" y="705"/>
                </a:cubicBezTo>
                <a:cubicBezTo>
                  <a:pt x="56" y="704"/>
                  <a:pt x="63" y="702"/>
                  <a:pt x="69" y="699"/>
                </a:cubicBezTo>
                <a:cubicBezTo>
                  <a:pt x="76" y="696"/>
                  <a:pt x="83" y="693"/>
                  <a:pt x="89" y="689"/>
                </a:cubicBezTo>
                <a:cubicBezTo>
                  <a:pt x="96" y="685"/>
                  <a:pt x="102" y="680"/>
                  <a:pt x="108" y="676"/>
                </a:cubicBezTo>
                <a:cubicBezTo>
                  <a:pt x="113" y="671"/>
                  <a:pt x="118" y="666"/>
                  <a:pt x="122" y="661"/>
                </a:cubicBezTo>
                <a:cubicBezTo>
                  <a:pt x="506" y="190"/>
                  <a:pt x="506" y="190"/>
                  <a:pt x="506" y="190"/>
                </a:cubicBezTo>
                <a:cubicBezTo>
                  <a:pt x="510" y="185"/>
                  <a:pt x="513" y="180"/>
                  <a:pt x="515" y="174"/>
                </a:cubicBezTo>
                <a:cubicBezTo>
                  <a:pt x="516" y="169"/>
                  <a:pt x="516" y="164"/>
                  <a:pt x="515" y="159"/>
                </a:cubicBezTo>
                <a:cubicBezTo>
                  <a:pt x="514" y="154"/>
                  <a:pt x="511" y="150"/>
                  <a:pt x="508" y="147"/>
                </a:cubicBezTo>
                <a:cubicBezTo>
                  <a:pt x="504" y="143"/>
                  <a:pt x="499" y="140"/>
                  <a:pt x="493" y="138"/>
                </a:cubicBezTo>
                <a:cubicBezTo>
                  <a:pt x="51" y="0"/>
                  <a:pt x="51" y="0"/>
                  <a:pt x="51" y="0"/>
                </a:cubicBezTo>
                <a:lnTo>
                  <a:pt x="46" y="9"/>
                </a:lnTo>
                <a:close/>
              </a:path>
            </a:pathLst>
          </a:custGeom>
          <a:solidFill>
            <a:schemeClr val="bg1"/>
          </a:solidFill>
          <a:ln w="11113" cap="flat" cmpd="sng">
            <a:solidFill>
              <a:schemeClr val="bg1"/>
            </a:solidFill>
            <a:prstDash val="solid"/>
            <a:miter lim="800000"/>
            <a:headEnd type="none" w="med" len="med"/>
            <a:tailEnd type="none" w="med" len="med"/>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29" name="Line 51"/>
          <p:cNvSpPr>
            <a:spLocks noChangeShapeType="1"/>
          </p:cNvSpPr>
          <p:nvPr/>
        </p:nvSpPr>
        <p:spPr bwMode="auto">
          <a:xfrm>
            <a:off x="2347417" y="3274332"/>
            <a:ext cx="2303702" cy="1785"/>
          </a:xfrm>
          <a:prstGeom prst="line">
            <a:avLst/>
          </a:prstGeom>
          <a:noFill/>
          <a:ln w="33338">
            <a:solidFill>
              <a:srgbClr val="FFFFFF"/>
            </a:solidFill>
            <a:miter lim="800000"/>
          </a:ln>
        </p:spPr>
        <p:txBody>
          <a:bodyPr lIns="68563" tIns="34281" rIns="68563" bIns="34281"/>
          <a:lstStyle/>
          <a:p>
            <a:pPr fontAlgn="base">
              <a:spcBef>
                <a:spcPct val="0"/>
              </a:spcBef>
              <a:spcAft>
                <a:spcPct val="0"/>
              </a:spcAft>
            </a:pPr>
            <a:endParaRPr lang="zh-CN" altLang="en-US">
              <a:solidFill>
                <a:srgbClr val="FFFFFF"/>
              </a:solidFill>
              <a:latin typeface="Arial" panose="020B0604020202020204" pitchFamily="34" charset="0"/>
            </a:endParaRPr>
          </a:p>
        </p:txBody>
      </p:sp>
      <p:sp>
        <p:nvSpPr>
          <p:cNvPr id="30" name="TextBox 29"/>
          <p:cNvSpPr txBox="1"/>
          <p:nvPr/>
        </p:nvSpPr>
        <p:spPr>
          <a:xfrm rot="20445248">
            <a:off x="1030731" y="1115094"/>
            <a:ext cx="2241605" cy="700174"/>
          </a:xfrm>
          <a:prstGeom prst="rect">
            <a:avLst/>
          </a:prstGeom>
          <a:noFill/>
        </p:spPr>
        <p:txBody>
          <a:bodyPr wrap="none" lIns="68563" tIns="34281" rIns="68563" bIns="34281">
            <a:spAutoFit/>
          </a:bodyPr>
          <a:lstStyle/>
          <a:p>
            <a:pPr fontAlgn="base">
              <a:spcBef>
                <a:spcPct val="0"/>
              </a:spcBef>
              <a:spcAft>
                <a:spcPct val="0"/>
              </a:spcAft>
              <a:defRPr/>
            </a:pPr>
            <a:r>
              <a:rPr lang="zh-CN" altLang="en-US" sz="4100" b="1" dirty="0">
                <a:solidFill>
                  <a:srgbClr val="FFFFFF"/>
                </a:solidFill>
                <a:latin typeface="微软雅黑" panose="020B0503020204020204" pitchFamily="34" charset="-122"/>
                <a:ea typeface="微软雅黑" panose="020B0503020204020204" pitchFamily="34" charset="-122"/>
              </a:rPr>
              <a:t>谢谢观看</a:t>
            </a:r>
          </a:p>
        </p:txBody>
      </p:sp>
      <p:pic>
        <p:nvPicPr>
          <p:cNvPr id="31" name="Picture 4" descr="C:\Documents and Settings\tdz\桌面\新建文件夹\欢迎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6500"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6000">
        <p:dissolve/>
      </p:transition>
    </mc:Choice>
    <mc:Fallback xmlns="">
      <p:transition spd="slow" advClick="0" advTm="6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300"/>
                                        <p:tgtEl>
                                          <p:spTgt spid="19"/>
                                        </p:tgtEl>
                                      </p:cBhvr>
                                    </p:animEffect>
                                  </p:childTnLst>
                                </p:cTn>
                              </p:par>
                              <p:par>
                                <p:cTn id="8" presetID="2" presetClass="entr" presetSubtype="9"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0-#ppt_w/2"/>
                                          </p:val>
                                        </p:tav>
                                        <p:tav tm="100000">
                                          <p:val>
                                            <p:strVal val="#ppt_x"/>
                                          </p:val>
                                        </p:tav>
                                      </p:tavLst>
                                    </p:anim>
                                    <p:anim calcmode="lin" valueType="num">
                                      <p:cBhvr additive="base">
                                        <p:cTn id="11" dur="1000" fill="hold"/>
                                        <p:tgtEl>
                                          <p:spTgt spid="19"/>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250"/>
                                        <p:tgtEl>
                                          <p:spTgt spid="9"/>
                                        </p:tgtEl>
                                      </p:cBhvr>
                                    </p:animEffec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1+#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0"/>
                                  </p:stCondLst>
                                  <p:childTnLst>
                                    <p:animRot by="21600000">
                                      <p:cBhvr>
                                        <p:cTn id="20" dur="1000" fill="hold"/>
                                        <p:tgtEl>
                                          <p:spTgt spid="9"/>
                                        </p:tgtEl>
                                        <p:attrNameLst>
                                          <p:attrName>r</p:attrName>
                                        </p:attrNameLst>
                                      </p:cBhvr>
                                    </p:animRo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300"/>
                                        <p:tgtEl>
                                          <p:spTgt spid="14"/>
                                        </p:tgtEl>
                                      </p:cBhvr>
                                    </p:animEffect>
                                  </p:childTnLst>
                                </p:cTn>
                              </p:par>
                              <p:par>
                                <p:cTn id="24" presetID="2" presetClass="entr" presetSubtype="3"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0"/>
                                  </p:stCondLst>
                                  <p:childTnLst>
                                    <p:animRot by="21600000">
                                      <p:cBhvr>
                                        <p:cTn id="29" dur="1000" fill="hold"/>
                                        <p:tgtEl>
                                          <p:spTgt spid="14"/>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250"/>
                                        <p:tgtEl>
                                          <p:spTgt spid="15"/>
                                        </p:tgtEl>
                                      </p:cBhvr>
                                    </p:animEffect>
                                  </p:childTnLst>
                                </p:cTn>
                              </p:par>
                              <p:par>
                                <p:cTn id="33" presetID="2" presetClass="entr" presetSubtype="9"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0-#ppt_w/2"/>
                                          </p:val>
                                        </p:tav>
                                        <p:tav tm="100000">
                                          <p:val>
                                            <p:strVal val="#ppt_x"/>
                                          </p:val>
                                        </p:tav>
                                      </p:tavLst>
                                    </p:anim>
                                    <p:anim calcmode="lin" valueType="num">
                                      <p:cBhvr additive="base">
                                        <p:cTn id="36" dur="1000" fill="hold"/>
                                        <p:tgtEl>
                                          <p:spTgt spid="15"/>
                                        </p:tgtEl>
                                        <p:attrNameLst>
                                          <p:attrName>ppt_y</p:attrName>
                                        </p:attrNameLst>
                                      </p:cBhvr>
                                      <p:tavLst>
                                        <p:tav tm="0">
                                          <p:val>
                                            <p:strVal val="0-#ppt_h/2"/>
                                          </p:val>
                                        </p:tav>
                                        <p:tav tm="100000">
                                          <p:val>
                                            <p:strVal val="#ppt_y"/>
                                          </p:val>
                                        </p:tav>
                                      </p:tavLst>
                                    </p:anim>
                                  </p:childTnLst>
                                </p:cTn>
                              </p:par>
                              <p:par>
                                <p:cTn id="37" presetID="8" presetClass="emph" presetSubtype="0" fill="hold" nodeType="withEffect">
                                  <p:stCondLst>
                                    <p:cond delay="0"/>
                                  </p:stCondLst>
                                  <p:childTnLst>
                                    <p:animRot by="21600000">
                                      <p:cBhvr>
                                        <p:cTn id="38" dur="1000" fill="hold"/>
                                        <p:tgtEl>
                                          <p:spTgt spid="15"/>
                                        </p:tgtEl>
                                        <p:attrNameLst>
                                          <p:attrName>r</p:attrName>
                                        </p:attrNameLst>
                                      </p:cBhvr>
                                    </p:animRot>
                                  </p:childTnLst>
                                </p:cTn>
                              </p:par>
                              <p:par>
                                <p:cTn id="39" presetID="10"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250"/>
                                        <p:tgtEl>
                                          <p:spTgt spid="31"/>
                                        </p:tgtEl>
                                      </p:cBhvr>
                                    </p:animEffect>
                                  </p:childTnLst>
                                </p:cTn>
                              </p:par>
                              <p:par>
                                <p:cTn id="42" presetID="2" presetClass="entr" presetSubtype="8"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1000" fill="hold"/>
                                        <p:tgtEl>
                                          <p:spTgt spid="31"/>
                                        </p:tgtEl>
                                        <p:attrNameLst>
                                          <p:attrName>ppt_x</p:attrName>
                                        </p:attrNameLst>
                                      </p:cBhvr>
                                      <p:tavLst>
                                        <p:tav tm="0">
                                          <p:val>
                                            <p:strVal val="0-#ppt_w/2"/>
                                          </p:val>
                                        </p:tav>
                                        <p:tav tm="100000">
                                          <p:val>
                                            <p:strVal val="#ppt_x"/>
                                          </p:val>
                                        </p:tav>
                                      </p:tavLst>
                                    </p:anim>
                                    <p:anim calcmode="lin" valueType="num">
                                      <p:cBhvr additive="base">
                                        <p:cTn id="45" dur="1000" fill="hold"/>
                                        <p:tgtEl>
                                          <p:spTgt spid="31"/>
                                        </p:tgtEl>
                                        <p:attrNameLst>
                                          <p:attrName>ppt_y</p:attrName>
                                        </p:attrNameLst>
                                      </p:cBhvr>
                                      <p:tavLst>
                                        <p:tav tm="0">
                                          <p:val>
                                            <p:strVal val="#ppt_y"/>
                                          </p:val>
                                        </p:tav>
                                        <p:tav tm="100000">
                                          <p:val>
                                            <p:strVal val="#ppt_y"/>
                                          </p:val>
                                        </p:tav>
                                      </p:tavLst>
                                    </p:anim>
                                  </p:childTnLst>
                                </p:cTn>
                              </p:par>
                              <p:par>
                                <p:cTn id="46" presetID="8" presetClass="emph" presetSubtype="0" fill="hold" nodeType="withEffect">
                                  <p:stCondLst>
                                    <p:cond delay="0"/>
                                  </p:stCondLst>
                                  <p:childTnLst>
                                    <p:animRot by="21600000">
                                      <p:cBhvr>
                                        <p:cTn id="47" dur="1000" fill="hold"/>
                                        <p:tgtEl>
                                          <p:spTgt spid="31"/>
                                        </p:tgtEl>
                                        <p:attrNameLst>
                                          <p:attrName>r</p:attrName>
                                        </p:attrNameLst>
                                      </p:cBhvr>
                                    </p:animRo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2000"/>
                            </p:stCondLst>
                            <p:childTnLst>
                              <p:par>
                                <p:cTn id="53" presetID="22" presetClass="entr" presetSubtype="4"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par>
                          <p:cTn id="56" fill="hold">
                            <p:stCondLst>
                              <p:cond delay="2500"/>
                            </p:stCondLst>
                            <p:childTnLst>
                              <p:par>
                                <p:cTn id="57" presetID="22" presetClass="entr" presetSubtype="2"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500"/>
                                        <p:tgtEl>
                                          <p:spTgt spid="24"/>
                                        </p:tgtEl>
                                      </p:cBhvr>
                                    </p:animEffect>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par>
                          <p:cTn id="64" fill="hold">
                            <p:stCondLst>
                              <p:cond delay="3500"/>
                            </p:stCondLst>
                            <p:childTnLst>
                              <p:par>
                                <p:cTn id="65" presetID="22" presetClass="entr" presetSubtype="4"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par>
                          <p:cTn id="68" fill="hold">
                            <p:stCondLst>
                              <p:cond delay="4000"/>
                            </p:stCondLst>
                            <p:childTnLst>
                              <p:par>
                                <p:cTn id="69" presetID="22" presetClass="entr" presetSubtype="1"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up)">
                                      <p:cBhvr>
                                        <p:cTn id="71" dur="500"/>
                                        <p:tgtEl>
                                          <p:spTgt spid="28"/>
                                        </p:tgtEl>
                                      </p:cBhvr>
                                    </p:animEffect>
                                  </p:childTnLst>
                                </p:cTn>
                              </p:par>
                            </p:childTnLst>
                          </p:cTn>
                        </p:par>
                        <p:par>
                          <p:cTn id="72" fill="hold">
                            <p:stCondLst>
                              <p:cond delay="4500"/>
                            </p:stCondLst>
                            <p:childTnLst>
                              <p:par>
                                <p:cTn id="73" presetID="22" presetClass="entr" presetSubtype="1"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up)">
                                      <p:cBhvr>
                                        <p:cTn id="75" dur="500"/>
                                        <p:tgtEl>
                                          <p:spTgt spid="25"/>
                                        </p:tgtEl>
                                      </p:cBhvr>
                                    </p:animEffect>
                                  </p:childTnLst>
                                </p:cTn>
                              </p:par>
                            </p:childTnLst>
                          </p:cTn>
                        </p:par>
                        <p:par>
                          <p:cTn id="76" fill="hold">
                            <p:stCondLst>
                              <p:cond delay="5000"/>
                            </p:stCondLst>
                            <p:childTnLst>
                              <p:par>
                                <p:cTn id="77" presetID="22" presetClass="entr" presetSubtype="1"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up)">
                                      <p:cBhvr>
                                        <p:cTn id="79" dur="500"/>
                                        <p:tgtEl>
                                          <p:spTgt spid="23"/>
                                        </p:tgtEl>
                                      </p:cBhvr>
                                    </p:animEffect>
                                  </p:childTnLst>
                                </p:cTn>
                              </p:par>
                            </p:childTnLst>
                          </p:cTn>
                        </p:par>
                        <p:par>
                          <p:cTn id="80" fill="hold">
                            <p:stCondLst>
                              <p:cond delay="5500"/>
                            </p:stCondLst>
                            <p:childTnLst>
                              <p:par>
                                <p:cTn id="81" presetID="22" presetClass="entr" presetSubtype="8" fill="hold" nodeType="afterEffect">
                                  <p:stCondLst>
                                    <p:cond delay="0"/>
                                  </p:stCondLst>
                                  <p:childTnLst>
                                    <p:set>
                                      <p:cBhvr>
                                        <p:cTn id="82" dur="1" fill="hold">
                                          <p:stCondLst>
                                            <p:cond delay="0"/>
                                          </p:stCondLst>
                                        </p:cTn>
                                        <p:tgtEl>
                                          <p:spTgt spid="30">
                                            <p:txEl>
                                              <p:pRg st="0" end="0"/>
                                            </p:txEl>
                                          </p:spTgt>
                                        </p:tgtEl>
                                        <p:attrNameLst>
                                          <p:attrName>style.visibility</p:attrName>
                                        </p:attrNameLst>
                                      </p:cBhvr>
                                      <p:to>
                                        <p:strVal val="visible"/>
                                      </p:to>
                                    </p:set>
                                    <p:animEffect transition="in" filter="wipe(left)">
                                      <p:cBhvr>
                                        <p:cTn id="83" dur="500"/>
                                        <p:tgtEl>
                                          <p:spTgt spid="30">
                                            <p:txEl>
                                              <p:pRg st="0" end="0"/>
                                            </p:txEl>
                                          </p:spTgt>
                                        </p:tgtEl>
                                      </p:cBhvr>
                                    </p:animEffect>
                                  </p:childTnLst>
                                </p:cTn>
                              </p:par>
                            </p:childTnLst>
                          </p:cTn>
                        </p:par>
                        <p:par>
                          <p:cTn id="84" fill="hold">
                            <p:stCondLst>
                              <p:cond delay="6000"/>
                            </p:stCondLst>
                            <p:childTnLst>
                              <p:par>
                                <p:cTn id="85" presetID="22" presetClass="entr" presetSubtype="8"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par>
                          <p:cTn id="88" fill="hold">
                            <p:stCondLst>
                              <p:cond delay="6500"/>
                            </p:stCondLst>
                            <p:childTnLst>
                              <p:par>
                                <p:cTn id="89" presetID="22" presetClass="entr" presetSubtype="4"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down)">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7" y="877998"/>
            <a:ext cx="4162425" cy="960437"/>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燕尾形 56"/>
          <p:cNvSpPr/>
          <p:nvPr/>
        </p:nvSpPr>
        <p:spPr>
          <a:xfrm>
            <a:off x="611560" y="246730"/>
            <a:ext cx="1696599" cy="324036"/>
          </a:xfrm>
          <a:prstGeom prst="chevron">
            <a:avLst>
              <a:gd name="adj" fmla="val 26719"/>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59"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anose="020B0806030902050204" pitchFamily="34" charset="0"/>
                <a:ea typeface="微软雅黑" panose="020B0503020204020204" pitchFamily="34" charset="-122"/>
              </a:rPr>
              <a:t>1 . </a:t>
            </a:r>
            <a:r>
              <a:rPr lang="zh-CN" altLang="en-US" sz="1600" b="0" dirty="0">
                <a:solidFill>
                  <a:prstClr val="white"/>
                </a:solidFill>
                <a:latin typeface="Impact" panose="020B0806030902050204" pitchFamily="34" charset="0"/>
                <a:ea typeface="微软雅黑" panose="020B0503020204020204" pitchFamily="34" charset="-122"/>
              </a:rPr>
              <a:t>年度工作概述</a:t>
            </a:r>
            <a:endParaRPr lang="zh-CN" altLang="en-US" sz="1600" b="0" dirty="0">
              <a:solidFill>
                <a:prstClr val="white"/>
              </a:solidFill>
              <a:latin typeface="微软雅黑" panose="020B0503020204020204" pitchFamily="34" charset="-122"/>
              <a:ea typeface="微软雅黑" panose="020B0503020204020204" pitchFamily="34" charset="-122"/>
            </a:endParaRPr>
          </a:p>
        </p:txBody>
      </p:sp>
      <p:sp>
        <p:nvSpPr>
          <p:cNvPr id="6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6" name="Freeform 6"/>
          <p:cNvSpPr/>
          <p:nvPr/>
        </p:nvSpPr>
        <p:spPr bwMode="auto">
          <a:xfrm>
            <a:off x="683568" y="2170485"/>
            <a:ext cx="1706595" cy="1340644"/>
          </a:xfrm>
          <a:custGeom>
            <a:avLst/>
            <a:gdLst>
              <a:gd name="T0" fmla="*/ 2143 w 2858"/>
              <a:gd name="T1" fmla="*/ 0 h 2475"/>
              <a:gd name="T2" fmla="*/ 2501 w 2858"/>
              <a:gd name="T3" fmla="*/ 619 h 2475"/>
              <a:gd name="T4" fmla="*/ 2858 w 2858"/>
              <a:gd name="T5" fmla="*/ 1238 h 2475"/>
              <a:gd name="T6" fmla="*/ 2501 w 2858"/>
              <a:gd name="T7" fmla="*/ 1856 h 2475"/>
              <a:gd name="T8" fmla="*/ 2143 w 2858"/>
              <a:gd name="T9" fmla="*/ 2475 h 2475"/>
              <a:gd name="T10" fmla="*/ 1429 w 2858"/>
              <a:gd name="T11" fmla="*/ 2475 h 2475"/>
              <a:gd name="T12" fmla="*/ 714 w 2858"/>
              <a:gd name="T13" fmla="*/ 2475 h 2475"/>
              <a:gd name="T14" fmla="*/ 357 w 2858"/>
              <a:gd name="T15" fmla="*/ 1856 h 2475"/>
              <a:gd name="T16" fmla="*/ 0 w 2858"/>
              <a:gd name="T17" fmla="*/ 1238 h 2475"/>
              <a:gd name="T18" fmla="*/ 357 w 2858"/>
              <a:gd name="T19" fmla="*/ 619 h 2475"/>
              <a:gd name="T20" fmla="*/ 714 w 2858"/>
              <a:gd name="T21" fmla="*/ 0 h 2475"/>
              <a:gd name="T22" fmla="*/ 1429 w 2858"/>
              <a:gd name="T23" fmla="*/ 0 h 2475"/>
              <a:gd name="T24" fmla="*/ 2143 w 2858"/>
              <a:gd name="T25" fmla="*/ 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8" h="2475">
                <a:moveTo>
                  <a:pt x="2143" y="0"/>
                </a:moveTo>
                <a:lnTo>
                  <a:pt x="2501" y="619"/>
                </a:lnTo>
                <a:lnTo>
                  <a:pt x="2858" y="1238"/>
                </a:lnTo>
                <a:lnTo>
                  <a:pt x="2501" y="1856"/>
                </a:lnTo>
                <a:lnTo>
                  <a:pt x="2143" y="2475"/>
                </a:lnTo>
                <a:lnTo>
                  <a:pt x="1429" y="2475"/>
                </a:lnTo>
                <a:lnTo>
                  <a:pt x="714" y="2475"/>
                </a:lnTo>
                <a:lnTo>
                  <a:pt x="357" y="1856"/>
                </a:lnTo>
                <a:lnTo>
                  <a:pt x="0" y="1238"/>
                </a:lnTo>
                <a:lnTo>
                  <a:pt x="357" y="619"/>
                </a:lnTo>
                <a:lnTo>
                  <a:pt x="714" y="0"/>
                </a:lnTo>
                <a:lnTo>
                  <a:pt x="1429" y="0"/>
                </a:lnTo>
                <a:lnTo>
                  <a:pt x="2143" y="0"/>
                </a:lnTo>
                <a:close/>
              </a:path>
            </a:pathLst>
          </a:custGeom>
          <a:solidFill>
            <a:srgbClr val="FF0000"/>
          </a:solidFill>
          <a:ln w="9" cap="flat" cmpd="sng">
            <a:noFill/>
            <a:round/>
          </a:ln>
        </p:spPr>
        <p:txBody>
          <a:bodyPr lIns="81628" tIns="40814" rIns="81628" bIns="40814"/>
          <a:lstStyle/>
          <a:p>
            <a:endParaRPr lang="zh-CN" altLang="en-US"/>
          </a:p>
        </p:txBody>
      </p:sp>
      <p:sp>
        <p:nvSpPr>
          <p:cNvPr id="257" name="Line 7"/>
          <p:cNvSpPr>
            <a:spLocks noChangeShapeType="1"/>
          </p:cNvSpPr>
          <p:nvPr/>
        </p:nvSpPr>
        <p:spPr bwMode="auto">
          <a:xfrm flipV="1">
            <a:off x="2025117" y="1544215"/>
            <a:ext cx="959550" cy="625079"/>
          </a:xfrm>
          <a:prstGeom prst="line">
            <a:avLst/>
          </a:prstGeom>
          <a:noFill/>
          <a:ln w="9" cmpd="sng">
            <a:solidFill>
              <a:srgbClr val="2E2C2C"/>
            </a:solidFill>
            <a:round/>
            <a:tailEnd type="triangle" w="med" len="med"/>
          </a:ln>
          <a:extLst>
            <a:ext uri="{909E8E84-426E-40DD-AFC4-6F175D3DCCD1}">
              <a14:hiddenFill xmlns:a14="http://schemas.microsoft.com/office/drawing/2010/main">
                <a:noFill/>
              </a14:hiddenFill>
            </a:ext>
          </a:extLst>
        </p:spPr>
        <p:txBody>
          <a:bodyPr lIns="81628" tIns="40814" rIns="81628" bIns="40814"/>
          <a:lstStyle/>
          <a:p>
            <a:endParaRPr lang="zh-CN" altLang="en-US"/>
          </a:p>
        </p:txBody>
      </p:sp>
      <p:sp>
        <p:nvSpPr>
          <p:cNvPr id="258" name="Line 8"/>
          <p:cNvSpPr>
            <a:spLocks noChangeShapeType="1"/>
          </p:cNvSpPr>
          <p:nvPr/>
        </p:nvSpPr>
        <p:spPr bwMode="auto">
          <a:xfrm flipV="1">
            <a:off x="2399767" y="2841997"/>
            <a:ext cx="499255" cy="0"/>
          </a:xfrm>
          <a:prstGeom prst="line">
            <a:avLst/>
          </a:prstGeom>
          <a:noFill/>
          <a:ln w="9" cmpd="sng">
            <a:solidFill>
              <a:srgbClr val="2E2C2C"/>
            </a:solidFill>
            <a:round/>
            <a:tailEnd type="triangle" w="med" len="med"/>
          </a:ln>
          <a:extLst>
            <a:ext uri="{909E8E84-426E-40DD-AFC4-6F175D3DCCD1}">
              <a14:hiddenFill xmlns:a14="http://schemas.microsoft.com/office/drawing/2010/main">
                <a:noFill/>
              </a14:hiddenFill>
            </a:ext>
          </a:extLst>
        </p:spPr>
        <p:txBody>
          <a:bodyPr lIns="81628" tIns="40814" rIns="81628" bIns="40814"/>
          <a:lstStyle/>
          <a:p>
            <a:endParaRPr lang="zh-CN" altLang="en-US" b="0"/>
          </a:p>
        </p:txBody>
      </p:sp>
      <p:sp>
        <p:nvSpPr>
          <p:cNvPr id="259" name="Rectangle 9"/>
          <p:cNvSpPr>
            <a:spLocks noChangeArrowheads="1"/>
          </p:cNvSpPr>
          <p:nvPr/>
        </p:nvSpPr>
        <p:spPr bwMode="auto">
          <a:xfrm>
            <a:off x="3166180" y="1070347"/>
            <a:ext cx="4843921" cy="970360"/>
          </a:xfrm>
          <a:prstGeom prst="rect">
            <a:avLst/>
          </a:prstGeom>
          <a:solidFill>
            <a:srgbClr val="DCDADA"/>
          </a:solidFill>
          <a:ln w="9" cmpd="sng">
            <a:solidFill>
              <a:srgbClr val="B9B5B4"/>
            </a:solidFill>
            <a:miter lim="800000"/>
          </a:ln>
        </p:spPr>
        <p:txBody>
          <a:bodyPr lIns="81628" tIns="40814" rIns="81628" bIns="4081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0"/>
          </a:p>
        </p:txBody>
      </p:sp>
      <p:sp>
        <p:nvSpPr>
          <p:cNvPr id="260" name="Rectangle 10"/>
          <p:cNvSpPr>
            <a:spLocks noChangeArrowheads="1"/>
          </p:cNvSpPr>
          <p:nvPr/>
        </p:nvSpPr>
        <p:spPr bwMode="auto">
          <a:xfrm>
            <a:off x="3859726" y="915566"/>
            <a:ext cx="3255253" cy="316706"/>
          </a:xfrm>
          <a:prstGeom prst="rect">
            <a:avLst/>
          </a:prstGeom>
          <a:solidFill>
            <a:srgbClr val="FF9900"/>
          </a:solidFill>
          <a:ln>
            <a:noFill/>
          </a:ln>
        </p:spPr>
        <p:txBody>
          <a:bodyPr lIns="81628" tIns="40814" rIns="81628" bIns="4081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0"/>
          </a:p>
        </p:txBody>
      </p:sp>
      <p:sp>
        <p:nvSpPr>
          <p:cNvPr id="261" name="Rectangle 11"/>
          <p:cNvSpPr>
            <a:spLocks noChangeArrowheads="1"/>
          </p:cNvSpPr>
          <p:nvPr/>
        </p:nvSpPr>
        <p:spPr bwMode="auto">
          <a:xfrm>
            <a:off x="3166180" y="2381226"/>
            <a:ext cx="4843921" cy="969169"/>
          </a:xfrm>
          <a:prstGeom prst="rect">
            <a:avLst/>
          </a:prstGeom>
          <a:solidFill>
            <a:srgbClr val="DCDADA"/>
          </a:solidFill>
          <a:ln w="9" cmpd="sng">
            <a:solidFill>
              <a:srgbClr val="B9B5B4"/>
            </a:solidFill>
            <a:miter lim="800000"/>
          </a:ln>
        </p:spPr>
        <p:txBody>
          <a:bodyPr lIns="81628" tIns="40814" rIns="81628" bIns="4081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0"/>
          </a:p>
        </p:txBody>
      </p:sp>
      <p:sp>
        <p:nvSpPr>
          <p:cNvPr id="262" name="Rectangle 12"/>
          <p:cNvSpPr>
            <a:spLocks noChangeArrowheads="1"/>
          </p:cNvSpPr>
          <p:nvPr/>
        </p:nvSpPr>
        <p:spPr bwMode="auto">
          <a:xfrm>
            <a:off x="3859726" y="2225254"/>
            <a:ext cx="3255253" cy="317897"/>
          </a:xfrm>
          <a:prstGeom prst="rect">
            <a:avLst/>
          </a:prstGeom>
          <a:solidFill>
            <a:srgbClr val="00B0F0"/>
          </a:solidFill>
          <a:ln>
            <a:noFill/>
          </a:ln>
        </p:spPr>
        <p:txBody>
          <a:bodyPr lIns="81628" tIns="40814" rIns="81628" bIns="4081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0"/>
          </a:p>
        </p:txBody>
      </p:sp>
      <p:sp>
        <p:nvSpPr>
          <p:cNvPr id="263" name="Line 13"/>
          <p:cNvSpPr>
            <a:spLocks noChangeShapeType="1"/>
          </p:cNvSpPr>
          <p:nvPr/>
        </p:nvSpPr>
        <p:spPr bwMode="auto">
          <a:xfrm>
            <a:off x="2025117" y="3511128"/>
            <a:ext cx="959550" cy="625079"/>
          </a:xfrm>
          <a:prstGeom prst="line">
            <a:avLst/>
          </a:prstGeom>
          <a:noFill/>
          <a:ln w="9" cmpd="sng">
            <a:solidFill>
              <a:srgbClr val="2E2C2C"/>
            </a:solidFill>
            <a:round/>
            <a:tailEnd type="triangle" w="med" len="med"/>
          </a:ln>
          <a:extLst>
            <a:ext uri="{909E8E84-426E-40DD-AFC4-6F175D3DCCD1}">
              <a14:hiddenFill xmlns:a14="http://schemas.microsoft.com/office/drawing/2010/main">
                <a:noFill/>
              </a14:hiddenFill>
            </a:ext>
          </a:extLst>
        </p:spPr>
        <p:txBody>
          <a:bodyPr lIns="81628" tIns="40814" rIns="81628" bIns="40814"/>
          <a:lstStyle/>
          <a:p>
            <a:endParaRPr lang="zh-CN" altLang="en-US"/>
          </a:p>
        </p:txBody>
      </p:sp>
      <p:sp>
        <p:nvSpPr>
          <p:cNvPr id="264" name="Rectangle 14"/>
          <p:cNvSpPr>
            <a:spLocks noChangeArrowheads="1"/>
          </p:cNvSpPr>
          <p:nvPr/>
        </p:nvSpPr>
        <p:spPr bwMode="auto">
          <a:xfrm>
            <a:off x="3166180" y="3694485"/>
            <a:ext cx="4843921" cy="970360"/>
          </a:xfrm>
          <a:prstGeom prst="rect">
            <a:avLst/>
          </a:prstGeom>
          <a:solidFill>
            <a:srgbClr val="DCDADA"/>
          </a:solidFill>
          <a:ln w="9" cmpd="sng">
            <a:solidFill>
              <a:srgbClr val="B9B5B4"/>
            </a:solidFill>
            <a:miter lim="800000"/>
          </a:ln>
        </p:spPr>
        <p:txBody>
          <a:bodyPr lIns="81628" tIns="40814" rIns="81628" bIns="4081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0"/>
          </a:p>
        </p:txBody>
      </p:sp>
      <p:sp>
        <p:nvSpPr>
          <p:cNvPr id="265" name="Rectangle 15"/>
          <p:cNvSpPr>
            <a:spLocks noChangeArrowheads="1"/>
          </p:cNvSpPr>
          <p:nvPr/>
        </p:nvSpPr>
        <p:spPr bwMode="auto">
          <a:xfrm>
            <a:off x="3859726" y="3539704"/>
            <a:ext cx="3255253" cy="317897"/>
          </a:xfrm>
          <a:prstGeom prst="rect">
            <a:avLst/>
          </a:prstGeom>
          <a:solidFill>
            <a:srgbClr val="92D050"/>
          </a:solidFill>
          <a:ln>
            <a:noFill/>
          </a:ln>
        </p:spPr>
        <p:txBody>
          <a:bodyPr lIns="81628" tIns="40814" rIns="81628" bIns="4081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0"/>
          </a:p>
        </p:txBody>
      </p:sp>
      <p:sp>
        <p:nvSpPr>
          <p:cNvPr id="266" name="TextBox 14"/>
          <p:cNvSpPr txBox="1">
            <a:spLocks noChangeArrowheads="1"/>
          </p:cNvSpPr>
          <p:nvPr/>
        </p:nvSpPr>
        <p:spPr bwMode="auto">
          <a:xfrm>
            <a:off x="4074722" y="932234"/>
            <a:ext cx="2825259" cy="35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0" dirty="0">
                <a:solidFill>
                  <a:schemeClr val="bg1"/>
                </a:solidFill>
                <a:latin typeface="微软雅黑" panose="020B0503020204020204" pitchFamily="34" charset="-122"/>
                <a:ea typeface="微软雅黑" panose="020B0503020204020204" pitchFamily="34" charset="-122"/>
              </a:rPr>
              <a:t>添加文字</a:t>
            </a:r>
            <a:endParaRPr lang="en-US" altLang="zh-CN" b="0" dirty="0">
              <a:solidFill>
                <a:schemeClr val="bg1"/>
              </a:solidFill>
              <a:latin typeface="微软雅黑" panose="020B0503020204020204" pitchFamily="34" charset="-122"/>
              <a:ea typeface="微软雅黑" panose="020B0503020204020204" pitchFamily="34" charset="-122"/>
            </a:endParaRPr>
          </a:p>
        </p:txBody>
      </p:sp>
      <p:sp>
        <p:nvSpPr>
          <p:cNvPr id="267" name="TextBox 15"/>
          <p:cNvSpPr txBox="1">
            <a:spLocks noChangeArrowheads="1"/>
          </p:cNvSpPr>
          <p:nvPr/>
        </p:nvSpPr>
        <p:spPr bwMode="auto">
          <a:xfrm>
            <a:off x="3336951" y="1314425"/>
            <a:ext cx="4545234" cy="5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a:t>
            </a:r>
          </a:p>
        </p:txBody>
      </p:sp>
      <p:sp>
        <p:nvSpPr>
          <p:cNvPr id="268" name="TextBox 16"/>
          <p:cNvSpPr txBox="1">
            <a:spLocks noChangeArrowheads="1"/>
          </p:cNvSpPr>
          <p:nvPr/>
        </p:nvSpPr>
        <p:spPr bwMode="auto">
          <a:xfrm>
            <a:off x="4074722" y="2232397"/>
            <a:ext cx="2825259" cy="35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0" dirty="0">
                <a:solidFill>
                  <a:schemeClr val="bg1"/>
                </a:solidFill>
                <a:latin typeface="微软雅黑" panose="020B0503020204020204" pitchFamily="34" charset="-122"/>
                <a:ea typeface="微软雅黑" panose="020B0503020204020204" pitchFamily="34" charset="-122"/>
              </a:rPr>
              <a:t>添加文字</a:t>
            </a:r>
            <a:endParaRPr lang="en-US" altLang="zh-CN" b="0" dirty="0">
              <a:solidFill>
                <a:schemeClr val="bg1"/>
              </a:solidFill>
              <a:latin typeface="微软雅黑" panose="020B0503020204020204" pitchFamily="34" charset="-122"/>
              <a:ea typeface="微软雅黑" panose="020B0503020204020204" pitchFamily="34" charset="-122"/>
            </a:endParaRPr>
          </a:p>
        </p:txBody>
      </p:sp>
      <p:sp>
        <p:nvSpPr>
          <p:cNvPr id="269" name="TextBox 17"/>
          <p:cNvSpPr txBox="1">
            <a:spLocks noChangeArrowheads="1"/>
          </p:cNvSpPr>
          <p:nvPr/>
        </p:nvSpPr>
        <p:spPr bwMode="auto">
          <a:xfrm>
            <a:off x="3336951" y="2614587"/>
            <a:ext cx="4545234" cy="5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a:t>
            </a:r>
          </a:p>
        </p:txBody>
      </p:sp>
      <p:sp>
        <p:nvSpPr>
          <p:cNvPr id="270" name="TextBox 18"/>
          <p:cNvSpPr txBox="1">
            <a:spLocks noChangeArrowheads="1"/>
          </p:cNvSpPr>
          <p:nvPr/>
        </p:nvSpPr>
        <p:spPr bwMode="auto">
          <a:xfrm>
            <a:off x="4074722" y="3542084"/>
            <a:ext cx="2825259" cy="35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0" dirty="0">
                <a:solidFill>
                  <a:schemeClr val="bg1"/>
                </a:solidFill>
                <a:latin typeface="微软雅黑" panose="020B0503020204020204" pitchFamily="34" charset="-122"/>
                <a:ea typeface="微软雅黑" panose="020B0503020204020204" pitchFamily="34" charset="-122"/>
              </a:rPr>
              <a:t>添加文字</a:t>
            </a:r>
            <a:endParaRPr lang="en-US" altLang="zh-CN" b="0" dirty="0">
              <a:solidFill>
                <a:schemeClr val="bg1"/>
              </a:solidFill>
              <a:latin typeface="微软雅黑" panose="020B0503020204020204" pitchFamily="34" charset="-122"/>
              <a:ea typeface="微软雅黑" panose="020B0503020204020204" pitchFamily="34" charset="-122"/>
            </a:endParaRPr>
          </a:p>
        </p:txBody>
      </p:sp>
      <p:sp>
        <p:nvSpPr>
          <p:cNvPr id="271" name="TextBox 19"/>
          <p:cNvSpPr txBox="1">
            <a:spLocks noChangeArrowheads="1"/>
          </p:cNvSpPr>
          <p:nvPr/>
        </p:nvSpPr>
        <p:spPr bwMode="auto">
          <a:xfrm>
            <a:off x="3336951" y="3924275"/>
            <a:ext cx="4545234" cy="5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a:t>
            </a:r>
          </a:p>
        </p:txBody>
      </p:sp>
      <p:sp>
        <p:nvSpPr>
          <p:cNvPr id="272" name="TextBox 20"/>
          <p:cNvSpPr txBox="1">
            <a:spLocks noChangeArrowheads="1"/>
          </p:cNvSpPr>
          <p:nvPr/>
        </p:nvSpPr>
        <p:spPr bwMode="auto">
          <a:xfrm>
            <a:off x="708790" y="2609862"/>
            <a:ext cx="1618969" cy="45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28" tIns="40814" rIns="81628" bIns="4081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a:solidFill>
                  <a:schemeClr val="bg1"/>
                </a:solidFill>
                <a:latin typeface="微软雅黑" panose="020B0503020204020204" pitchFamily="34" charset="-122"/>
                <a:ea typeface="微软雅黑" panose="020B0503020204020204" pitchFamily="34" charset="-122"/>
              </a:rPr>
              <a:t>添加文字</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8000">
        <p:blinds dir="vert"/>
      </p:transition>
    </mc:Choice>
    <mc:Fallback xmlns="">
      <p:transition spd="slow" advClick="0" advTm="8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p:cTn id="7" dur="1000" fill="hold"/>
                                        <p:tgtEl>
                                          <p:spTgt spid="256"/>
                                        </p:tgtEl>
                                        <p:attrNameLst>
                                          <p:attrName>ppt_w</p:attrName>
                                        </p:attrNameLst>
                                      </p:cBhvr>
                                      <p:tavLst>
                                        <p:tav tm="0">
                                          <p:val>
                                            <p:fltVal val="0"/>
                                          </p:val>
                                        </p:tav>
                                        <p:tav tm="100000">
                                          <p:val>
                                            <p:strVal val="#ppt_w"/>
                                          </p:val>
                                        </p:tav>
                                      </p:tavLst>
                                    </p:anim>
                                    <p:anim calcmode="lin" valueType="num">
                                      <p:cBhvr>
                                        <p:cTn id="8" dur="1000" fill="hold"/>
                                        <p:tgtEl>
                                          <p:spTgt spid="256"/>
                                        </p:tgtEl>
                                        <p:attrNameLst>
                                          <p:attrName>ppt_h</p:attrName>
                                        </p:attrNameLst>
                                      </p:cBhvr>
                                      <p:tavLst>
                                        <p:tav tm="0">
                                          <p:val>
                                            <p:fltVal val="0"/>
                                          </p:val>
                                        </p:tav>
                                        <p:tav tm="100000">
                                          <p:val>
                                            <p:strVal val="#ppt_h"/>
                                          </p:val>
                                        </p:tav>
                                      </p:tavLst>
                                    </p:anim>
                                    <p:anim calcmode="lin" valueType="num">
                                      <p:cBhvr>
                                        <p:cTn id="9" dur="1000" fill="hold"/>
                                        <p:tgtEl>
                                          <p:spTgt spid="256"/>
                                        </p:tgtEl>
                                        <p:attrNameLst>
                                          <p:attrName>style.rotation</p:attrName>
                                        </p:attrNameLst>
                                      </p:cBhvr>
                                      <p:tavLst>
                                        <p:tav tm="0">
                                          <p:val>
                                            <p:fltVal val="90"/>
                                          </p:val>
                                        </p:tav>
                                        <p:tav tm="100000">
                                          <p:val>
                                            <p:fltVal val="0"/>
                                          </p:val>
                                        </p:tav>
                                      </p:tavLst>
                                    </p:anim>
                                    <p:animEffect transition="in" filter="fade">
                                      <p:cBhvr>
                                        <p:cTn id="10" dur="1000"/>
                                        <p:tgtEl>
                                          <p:spTgt spid="256"/>
                                        </p:tgtEl>
                                      </p:cBhvr>
                                    </p:animEffect>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2"/>
                                        </p:tgtEl>
                                        <p:attrNameLst>
                                          <p:attrName>style.visibility</p:attrName>
                                        </p:attrNameLst>
                                      </p:cBhvr>
                                      <p:to>
                                        <p:strVal val="visible"/>
                                      </p:to>
                                    </p:set>
                                    <p:anim calcmode="lin" valueType="num">
                                      <p:cBhvr>
                                        <p:cTn id="14" dur="500" fill="hold"/>
                                        <p:tgtEl>
                                          <p:spTgt spid="27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2"/>
                                        </p:tgtEl>
                                        <p:attrNameLst>
                                          <p:attrName>ppt_y</p:attrName>
                                        </p:attrNameLst>
                                      </p:cBhvr>
                                      <p:tavLst>
                                        <p:tav tm="0">
                                          <p:val>
                                            <p:strVal val="#ppt_y"/>
                                          </p:val>
                                        </p:tav>
                                        <p:tav tm="100000">
                                          <p:val>
                                            <p:strVal val="#ppt_y"/>
                                          </p:val>
                                        </p:tav>
                                      </p:tavLst>
                                    </p:anim>
                                    <p:anim calcmode="lin" valueType="num">
                                      <p:cBhvr>
                                        <p:cTn id="16" dur="500" fill="hold"/>
                                        <p:tgtEl>
                                          <p:spTgt spid="27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2"/>
                                        </p:tgtEl>
                                      </p:cBhvr>
                                    </p:animEffect>
                                  </p:childTnLst>
                                </p:cTn>
                              </p:par>
                            </p:childTnLst>
                          </p:cTn>
                        </p:par>
                        <p:par>
                          <p:cTn id="19" fill="hold">
                            <p:stCondLst>
                              <p:cond delay="1649"/>
                            </p:stCondLst>
                            <p:childTnLst>
                              <p:par>
                                <p:cTn id="20" presetID="22" presetClass="entr" presetSubtype="8" fill="hold" grpId="0" nodeType="after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wipe(left)">
                                      <p:cBhvr>
                                        <p:cTn id="22" dur="500"/>
                                        <p:tgtEl>
                                          <p:spTgt spid="25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8"/>
                                        </p:tgtEl>
                                        <p:attrNameLst>
                                          <p:attrName>style.visibility</p:attrName>
                                        </p:attrNameLst>
                                      </p:cBhvr>
                                      <p:to>
                                        <p:strVal val="visible"/>
                                      </p:to>
                                    </p:set>
                                    <p:animEffect transition="in" filter="wipe(left)">
                                      <p:cBhvr>
                                        <p:cTn id="25" dur="500"/>
                                        <p:tgtEl>
                                          <p:spTgt spid="25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63"/>
                                        </p:tgtEl>
                                        <p:attrNameLst>
                                          <p:attrName>style.visibility</p:attrName>
                                        </p:attrNameLst>
                                      </p:cBhvr>
                                      <p:to>
                                        <p:strVal val="visible"/>
                                      </p:to>
                                    </p:set>
                                    <p:animEffect transition="in" filter="wipe(left)">
                                      <p:cBhvr>
                                        <p:cTn id="28" dur="500"/>
                                        <p:tgtEl>
                                          <p:spTgt spid="263"/>
                                        </p:tgtEl>
                                      </p:cBhvr>
                                    </p:animEffect>
                                  </p:childTnLst>
                                </p:cTn>
                              </p:par>
                            </p:childTnLst>
                          </p:cTn>
                        </p:par>
                        <p:par>
                          <p:cTn id="29" fill="hold">
                            <p:stCondLst>
                              <p:cond delay="2149"/>
                            </p:stCondLst>
                            <p:childTnLst>
                              <p:par>
                                <p:cTn id="30" presetID="22" presetClass="entr" presetSubtype="8" fill="hold" grpId="0" nodeType="afterEffect">
                                  <p:stCondLst>
                                    <p:cond delay="0"/>
                                  </p:stCondLst>
                                  <p:childTnLst>
                                    <p:set>
                                      <p:cBhvr>
                                        <p:cTn id="31" dur="1" fill="hold">
                                          <p:stCondLst>
                                            <p:cond delay="0"/>
                                          </p:stCondLst>
                                        </p:cTn>
                                        <p:tgtEl>
                                          <p:spTgt spid="267"/>
                                        </p:tgtEl>
                                        <p:attrNameLst>
                                          <p:attrName>style.visibility</p:attrName>
                                        </p:attrNameLst>
                                      </p:cBhvr>
                                      <p:to>
                                        <p:strVal val="visible"/>
                                      </p:to>
                                    </p:set>
                                    <p:animEffect transition="in" filter="wipe(left)">
                                      <p:cBhvr>
                                        <p:cTn id="32" dur="500"/>
                                        <p:tgtEl>
                                          <p:spTgt spid="26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59"/>
                                        </p:tgtEl>
                                        <p:attrNameLst>
                                          <p:attrName>style.visibility</p:attrName>
                                        </p:attrNameLst>
                                      </p:cBhvr>
                                      <p:to>
                                        <p:strVal val="visible"/>
                                      </p:to>
                                    </p:set>
                                    <p:animEffect transition="in" filter="wipe(left)">
                                      <p:cBhvr>
                                        <p:cTn id="35" dur="500"/>
                                        <p:tgtEl>
                                          <p:spTgt spid="25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69"/>
                                        </p:tgtEl>
                                        <p:attrNameLst>
                                          <p:attrName>style.visibility</p:attrName>
                                        </p:attrNameLst>
                                      </p:cBhvr>
                                      <p:to>
                                        <p:strVal val="visible"/>
                                      </p:to>
                                    </p:set>
                                    <p:animEffect transition="in" filter="wipe(left)">
                                      <p:cBhvr>
                                        <p:cTn id="38" dur="500"/>
                                        <p:tgtEl>
                                          <p:spTgt spid="26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61"/>
                                        </p:tgtEl>
                                        <p:attrNameLst>
                                          <p:attrName>style.visibility</p:attrName>
                                        </p:attrNameLst>
                                      </p:cBhvr>
                                      <p:to>
                                        <p:strVal val="visible"/>
                                      </p:to>
                                    </p:set>
                                    <p:animEffect transition="in" filter="wipe(left)">
                                      <p:cBhvr>
                                        <p:cTn id="41" dur="500"/>
                                        <p:tgtEl>
                                          <p:spTgt spid="26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1"/>
                                        </p:tgtEl>
                                        <p:attrNameLst>
                                          <p:attrName>style.visibility</p:attrName>
                                        </p:attrNameLst>
                                      </p:cBhvr>
                                      <p:to>
                                        <p:strVal val="visible"/>
                                      </p:to>
                                    </p:set>
                                    <p:animEffect transition="in" filter="wipe(left)">
                                      <p:cBhvr>
                                        <p:cTn id="44" dur="500"/>
                                        <p:tgtEl>
                                          <p:spTgt spid="27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64"/>
                                        </p:tgtEl>
                                        <p:attrNameLst>
                                          <p:attrName>style.visibility</p:attrName>
                                        </p:attrNameLst>
                                      </p:cBhvr>
                                      <p:to>
                                        <p:strVal val="visible"/>
                                      </p:to>
                                    </p:set>
                                    <p:animEffect transition="in" filter="wipe(left)">
                                      <p:cBhvr>
                                        <p:cTn id="47" dur="500"/>
                                        <p:tgtEl>
                                          <p:spTgt spid="264"/>
                                        </p:tgtEl>
                                      </p:cBhvr>
                                    </p:animEffect>
                                  </p:childTnLst>
                                </p:cTn>
                              </p:par>
                            </p:childTnLst>
                          </p:cTn>
                        </p:par>
                        <p:par>
                          <p:cTn id="48" fill="hold">
                            <p:stCondLst>
                              <p:cond delay="2649"/>
                            </p:stCondLst>
                            <p:childTnLst>
                              <p:par>
                                <p:cTn id="49" presetID="42" presetClass="entr" presetSubtype="0" fill="hold" grpId="0" nodeType="afterEffect">
                                  <p:stCondLst>
                                    <p:cond delay="0"/>
                                  </p:stCondLst>
                                  <p:childTnLst>
                                    <p:set>
                                      <p:cBhvr>
                                        <p:cTn id="50" dur="1" fill="hold">
                                          <p:stCondLst>
                                            <p:cond delay="0"/>
                                          </p:stCondLst>
                                        </p:cTn>
                                        <p:tgtEl>
                                          <p:spTgt spid="266"/>
                                        </p:tgtEl>
                                        <p:attrNameLst>
                                          <p:attrName>style.visibility</p:attrName>
                                        </p:attrNameLst>
                                      </p:cBhvr>
                                      <p:to>
                                        <p:strVal val="visible"/>
                                      </p:to>
                                    </p:set>
                                    <p:animEffect transition="in" filter="fade">
                                      <p:cBhvr>
                                        <p:cTn id="51" dur="1000"/>
                                        <p:tgtEl>
                                          <p:spTgt spid="266"/>
                                        </p:tgtEl>
                                      </p:cBhvr>
                                    </p:animEffect>
                                    <p:anim calcmode="lin" valueType="num">
                                      <p:cBhvr>
                                        <p:cTn id="52" dur="1000" fill="hold"/>
                                        <p:tgtEl>
                                          <p:spTgt spid="266"/>
                                        </p:tgtEl>
                                        <p:attrNameLst>
                                          <p:attrName>ppt_x</p:attrName>
                                        </p:attrNameLst>
                                      </p:cBhvr>
                                      <p:tavLst>
                                        <p:tav tm="0">
                                          <p:val>
                                            <p:strVal val="#ppt_x"/>
                                          </p:val>
                                        </p:tav>
                                        <p:tav tm="100000">
                                          <p:val>
                                            <p:strVal val="#ppt_x"/>
                                          </p:val>
                                        </p:tav>
                                      </p:tavLst>
                                    </p:anim>
                                    <p:anim calcmode="lin" valueType="num">
                                      <p:cBhvr>
                                        <p:cTn id="53" dur="1000" fill="hold"/>
                                        <p:tgtEl>
                                          <p:spTgt spid="26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0"/>
                                        </p:tgtEl>
                                        <p:attrNameLst>
                                          <p:attrName>style.visibility</p:attrName>
                                        </p:attrNameLst>
                                      </p:cBhvr>
                                      <p:to>
                                        <p:strVal val="visible"/>
                                      </p:to>
                                    </p:set>
                                    <p:animEffect transition="in" filter="fade">
                                      <p:cBhvr>
                                        <p:cTn id="56" dur="1000"/>
                                        <p:tgtEl>
                                          <p:spTgt spid="260"/>
                                        </p:tgtEl>
                                      </p:cBhvr>
                                    </p:animEffect>
                                    <p:anim calcmode="lin" valueType="num">
                                      <p:cBhvr>
                                        <p:cTn id="57" dur="1000" fill="hold"/>
                                        <p:tgtEl>
                                          <p:spTgt spid="260"/>
                                        </p:tgtEl>
                                        <p:attrNameLst>
                                          <p:attrName>ppt_x</p:attrName>
                                        </p:attrNameLst>
                                      </p:cBhvr>
                                      <p:tavLst>
                                        <p:tav tm="0">
                                          <p:val>
                                            <p:strVal val="#ppt_x"/>
                                          </p:val>
                                        </p:tav>
                                        <p:tav tm="100000">
                                          <p:val>
                                            <p:strVal val="#ppt_x"/>
                                          </p:val>
                                        </p:tav>
                                      </p:tavLst>
                                    </p:anim>
                                    <p:anim calcmode="lin" valueType="num">
                                      <p:cBhvr>
                                        <p:cTn id="58" dur="1000" fill="hold"/>
                                        <p:tgtEl>
                                          <p:spTgt spid="26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8"/>
                                        </p:tgtEl>
                                        <p:attrNameLst>
                                          <p:attrName>style.visibility</p:attrName>
                                        </p:attrNameLst>
                                      </p:cBhvr>
                                      <p:to>
                                        <p:strVal val="visible"/>
                                      </p:to>
                                    </p:set>
                                    <p:animEffect transition="in" filter="fade">
                                      <p:cBhvr>
                                        <p:cTn id="61" dur="1000"/>
                                        <p:tgtEl>
                                          <p:spTgt spid="268"/>
                                        </p:tgtEl>
                                      </p:cBhvr>
                                    </p:animEffect>
                                    <p:anim calcmode="lin" valueType="num">
                                      <p:cBhvr>
                                        <p:cTn id="62" dur="1000" fill="hold"/>
                                        <p:tgtEl>
                                          <p:spTgt spid="268"/>
                                        </p:tgtEl>
                                        <p:attrNameLst>
                                          <p:attrName>ppt_x</p:attrName>
                                        </p:attrNameLst>
                                      </p:cBhvr>
                                      <p:tavLst>
                                        <p:tav tm="0">
                                          <p:val>
                                            <p:strVal val="#ppt_x"/>
                                          </p:val>
                                        </p:tav>
                                        <p:tav tm="100000">
                                          <p:val>
                                            <p:strVal val="#ppt_x"/>
                                          </p:val>
                                        </p:tav>
                                      </p:tavLst>
                                    </p:anim>
                                    <p:anim calcmode="lin" valueType="num">
                                      <p:cBhvr>
                                        <p:cTn id="63" dur="1000" fill="hold"/>
                                        <p:tgtEl>
                                          <p:spTgt spid="26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2"/>
                                        </p:tgtEl>
                                        <p:attrNameLst>
                                          <p:attrName>style.visibility</p:attrName>
                                        </p:attrNameLst>
                                      </p:cBhvr>
                                      <p:to>
                                        <p:strVal val="visible"/>
                                      </p:to>
                                    </p:set>
                                    <p:animEffect transition="in" filter="fade">
                                      <p:cBhvr>
                                        <p:cTn id="66" dur="1000"/>
                                        <p:tgtEl>
                                          <p:spTgt spid="262"/>
                                        </p:tgtEl>
                                      </p:cBhvr>
                                    </p:animEffect>
                                    <p:anim calcmode="lin" valueType="num">
                                      <p:cBhvr>
                                        <p:cTn id="67" dur="1000" fill="hold"/>
                                        <p:tgtEl>
                                          <p:spTgt spid="262"/>
                                        </p:tgtEl>
                                        <p:attrNameLst>
                                          <p:attrName>ppt_x</p:attrName>
                                        </p:attrNameLst>
                                      </p:cBhvr>
                                      <p:tavLst>
                                        <p:tav tm="0">
                                          <p:val>
                                            <p:strVal val="#ppt_x"/>
                                          </p:val>
                                        </p:tav>
                                        <p:tav tm="100000">
                                          <p:val>
                                            <p:strVal val="#ppt_x"/>
                                          </p:val>
                                        </p:tav>
                                      </p:tavLst>
                                    </p:anim>
                                    <p:anim calcmode="lin" valueType="num">
                                      <p:cBhvr>
                                        <p:cTn id="68" dur="1000" fill="hold"/>
                                        <p:tgtEl>
                                          <p:spTgt spid="262"/>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70"/>
                                        </p:tgtEl>
                                        <p:attrNameLst>
                                          <p:attrName>style.visibility</p:attrName>
                                        </p:attrNameLst>
                                      </p:cBhvr>
                                      <p:to>
                                        <p:strVal val="visible"/>
                                      </p:to>
                                    </p:set>
                                    <p:animEffect transition="in" filter="fade">
                                      <p:cBhvr>
                                        <p:cTn id="71" dur="1000"/>
                                        <p:tgtEl>
                                          <p:spTgt spid="270"/>
                                        </p:tgtEl>
                                      </p:cBhvr>
                                    </p:animEffect>
                                    <p:anim calcmode="lin" valueType="num">
                                      <p:cBhvr>
                                        <p:cTn id="72" dur="1000" fill="hold"/>
                                        <p:tgtEl>
                                          <p:spTgt spid="270"/>
                                        </p:tgtEl>
                                        <p:attrNameLst>
                                          <p:attrName>ppt_x</p:attrName>
                                        </p:attrNameLst>
                                      </p:cBhvr>
                                      <p:tavLst>
                                        <p:tav tm="0">
                                          <p:val>
                                            <p:strVal val="#ppt_x"/>
                                          </p:val>
                                        </p:tav>
                                        <p:tav tm="100000">
                                          <p:val>
                                            <p:strVal val="#ppt_x"/>
                                          </p:val>
                                        </p:tav>
                                      </p:tavLst>
                                    </p:anim>
                                    <p:anim calcmode="lin" valueType="num">
                                      <p:cBhvr>
                                        <p:cTn id="73" dur="1000" fill="hold"/>
                                        <p:tgtEl>
                                          <p:spTgt spid="27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65"/>
                                        </p:tgtEl>
                                        <p:attrNameLst>
                                          <p:attrName>style.visibility</p:attrName>
                                        </p:attrNameLst>
                                      </p:cBhvr>
                                      <p:to>
                                        <p:strVal val="visible"/>
                                      </p:to>
                                    </p:set>
                                    <p:animEffect transition="in" filter="fade">
                                      <p:cBhvr>
                                        <p:cTn id="76" dur="1000"/>
                                        <p:tgtEl>
                                          <p:spTgt spid="265"/>
                                        </p:tgtEl>
                                      </p:cBhvr>
                                    </p:animEffect>
                                    <p:anim calcmode="lin" valueType="num">
                                      <p:cBhvr>
                                        <p:cTn id="77" dur="1000" fill="hold"/>
                                        <p:tgtEl>
                                          <p:spTgt spid="265"/>
                                        </p:tgtEl>
                                        <p:attrNameLst>
                                          <p:attrName>ppt_x</p:attrName>
                                        </p:attrNameLst>
                                      </p:cBhvr>
                                      <p:tavLst>
                                        <p:tav tm="0">
                                          <p:val>
                                            <p:strVal val="#ppt_x"/>
                                          </p:val>
                                        </p:tav>
                                        <p:tav tm="100000">
                                          <p:val>
                                            <p:strVal val="#ppt_x"/>
                                          </p:val>
                                        </p:tav>
                                      </p:tavLst>
                                    </p:anim>
                                    <p:anim calcmode="lin" valueType="num">
                                      <p:cBhvr>
                                        <p:cTn id="78" dur="1000" fill="hold"/>
                                        <p:tgtEl>
                                          <p:spTgt spid="2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P spid="258" grpId="0" animBg="1"/>
      <p:bldP spid="259" grpId="0" animBg="1" autoUpdateAnimBg="0"/>
      <p:bldP spid="260" grpId="0" animBg="1" autoUpdateAnimBg="0"/>
      <p:bldP spid="261" grpId="0" animBg="1" autoUpdateAnimBg="0"/>
      <p:bldP spid="262" grpId="0" animBg="1" autoUpdateAnimBg="0"/>
      <p:bldP spid="263" grpId="0" animBg="1"/>
      <p:bldP spid="264" grpId="0" animBg="1" autoUpdateAnimBg="0"/>
      <p:bldP spid="265" grpId="0" animBg="1" autoUpdateAnimBg="0"/>
      <p:bldP spid="266" grpId="0" autoUpdateAnimBg="0"/>
      <p:bldP spid="267" grpId="0" autoUpdateAnimBg="0"/>
      <p:bldP spid="268" grpId="0" autoUpdateAnimBg="0"/>
      <p:bldP spid="269" grpId="0" autoUpdateAnimBg="0"/>
      <p:bldP spid="270" grpId="0" autoUpdateAnimBg="0"/>
      <p:bldP spid="271" grpId="0" autoUpdateAnimBg="0"/>
      <p:bldP spid="27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燕尾形 25"/>
          <p:cNvSpPr/>
          <p:nvPr/>
        </p:nvSpPr>
        <p:spPr>
          <a:xfrm>
            <a:off x="611560" y="246730"/>
            <a:ext cx="1696599" cy="324036"/>
          </a:xfrm>
          <a:prstGeom prst="chevron">
            <a:avLst>
              <a:gd name="adj" fmla="val 26719"/>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7"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anose="020B0806030902050204" pitchFamily="34" charset="0"/>
                <a:ea typeface="微软雅黑" panose="020B0503020204020204" pitchFamily="34" charset="-122"/>
              </a:rPr>
              <a:t>1 . </a:t>
            </a:r>
            <a:r>
              <a:rPr lang="zh-CN" altLang="en-US" sz="1600" b="0" dirty="0">
                <a:solidFill>
                  <a:prstClr val="white"/>
                </a:solidFill>
                <a:latin typeface="Impact" panose="020B0806030902050204" pitchFamily="34" charset="0"/>
                <a:ea typeface="微软雅黑" panose="020B0503020204020204" pitchFamily="34" charset="-122"/>
              </a:rPr>
              <a:t>年度工作概述</a:t>
            </a:r>
            <a:endParaRPr lang="zh-CN" altLang="en-US" sz="1600" b="0" dirty="0">
              <a:solidFill>
                <a:prstClr val="white"/>
              </a:solidFill>
              <a:latin typeface="微软雅黑" panose="020B0503020204020204" pitchFamily="34" charset="-122"/>
              <a:ea typeface="微软雅黑" panose="020B0503020204020204" pitchFamily="34" charset="-122"/>
            </a:endParaRPr>
          </a:p>
        </p:txBody>
      </p:sp>
      <p:sp>
        <p:nvSpPr>
          <p:cNvPr id="3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2" name="六边形 81"/>
          <p:cNvSpPr/>
          <p:nvPr/>
        </p:nvSpPr>
        <p:spPr>
          <a:xfrm rot="5400000">
            <a:off x="3585966" y="3241910"/>
            <a:ext cx="804802" cy="685187"/>
          </a:xfrm>
          <a:prstGeom prst="hexagon">
            <a:avLst>
              <a:gd name="adj" fmla="val 30879"/>
              <a:gd name="vf" fmla="val 115470"/>
            </a:avLst>
          </a:prstGeom>
          <a:gradFill flip="none" rotWithShape="1">
            <a:gsLst>
              <a:gs pos="0">
                <a:srgbClr val="FF9201"/>
              </a:gs>
              <a:gs pos="100000">
                <a:schemeClr val="accent2">
                  <a:shade val="100000"/>
                  <a:satMod val="115000"/>
                </a:schemeClr>
              </a:gs>
            </a:gsLst>
            <a:lin ang="5400000" scaled="1"/>
            <a:tileRect/>
          </a:gradFill>
          <a:ln w="38100" cap="flat" cmpd="sng" algn="ctr">
            <a:solidFill>
              <a:schemeClr val="accent2"/>
            </a:solidFill>
            <a:prstDash val="solid"/>
          </a:ln>
          <a:effectLst>
            <a:outerShdw blurRad="393700" dist="38100" dir="5400000" algn="t" rotWithShape="0">
              <a:schemeClr val="tx1">
                <a:alpha val="37000"/>
              </a:schemeClr>
            </a:outerShdw>
          </a:effectLst>
        </p:spPr>
        <p:txBody>
          <a:bodyPr lIns="86383" tIns="43192" rIns="86383" bIns="43192" rtlCol="0" anchor="ctr"/>
          <a:lstStyle/>
          <a:p>
            <a:pPr algn="ctr"/>
            <a:endParaRPr lang="zh-CN" altLang="en-US" kern="0">
              <a:solidFill>
                <a:schemeClr val="accent5">
                  <a:lumMod val="50000"/>
                </a:schemeClr>
              </a:solidFill>
              <a:latin typeface="Calibri" panose="020F0502020204030204"/>
            </a:endParaRPr>
          </a:p>
        </p:txBody>
      </p:sp>
      <p:sp>
        <p:nvSpPr>
          <p:cNvPr id="83" name="六边形 82"/>
          <p:cNvSpPr/>
          <p:nvPr/>
        </p:nvSpPr>
        <p:spPr>
          <a:xfrm rot="5400000">
            <a:off x="1495160" y="1467407"/>
            <a:ext cx="1127903" cy="960265"/>
          </a:xfrm>
          <a:prstGeom prst="hexagon">
            <a:avLst>
              <a:gd name="adj" fmla="val 30879"/>
              <a:gd name="vf" fmla="val 11547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8100000" scaled="1"/>
            <a:tileRect/>
          </a:gradFill>
          <a:ln w="38100" cap="flat" cmpd="sng" algn="ctr">
            <a:solidFill>
              <a:schemeClr val="accent4"/>
            </a:solidFill>
            <a:prstDash val="solid"/>
          </a:ln>
          <a:effectLst>
            <a:outerShdw blurRad="393700" dist="38100" dir="5400000" algn="t" rotWithShape="0">
              <a:schemeClr val="tx1">
                <a:alpha val="37000"/>
              </a:schemeClr>
            </a:outerShdw>
          </a:effectLst>
        </p:spPr>
        <p:txBody>
          <a:bodyPr lIns="86383" tIns="43192" rIns="86383" bIns="43192" rtlCol="0" anchor="ctr"/>
          <a:lstStyle/>
          <a:p>
            <a:pPr algn="ctr"/>
            <a:endParaRPr lang="zh-CN" altLang="en-US" kern="0">
              <a:solidFill>
                <a:schemeClr val="accent5">
                  <a:lumMod val="50000"/>
                </a:schemeClr>
              </a:solidFill>
              <a:latin typeface="Calibri" panose="020F0502020204030204"/>
            </a:endParaRPr>
          </a:p>
        </p:txBody>
      </p:sp>
      <p:sp>
        <p:nvSpPr>
          <p:cNvPr id="84" name="六边形 83"/>
          <p:cNvSpPr/>
          <p:nvPr/>
        </p:nvSpPr>
        <p:spPr>
          <a:xfrm rot="5400000">
            <a:off x="555278" y="2669598"/>
            <a:ext cx="878638" cy="748048"/>
          </a:xfrm>
          <a:prstGeom prst="hexagon">
            <a:avLst>
              <a:gd name="adj" fmla="val 30879"/>
              <a:gd name="vf" fmla="val 115470"/>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38100" cap="flat" cmpd="sng" algn="ctr">
            <a:solidFill>
              <a:schemeClr val="bg2"/>
            </a:solidFill>
            <a:prstDash val="solid"/>
          </a:ln>
          <a:effectLst>
            <a:outerShdw blurRad="393700" dist="38100" dir="5400000" algn="t" rotWithShape="0">
              <a:schemeClr val="tx1">
                <a:alpha val="37000"/>
              </a:schemeClr>
            </a:outerShdw>
          </a:effectLst>
        </p:spPr>
        <p:txBody>
          <a:bodyPr lIns="86383" tIns="43192" rIns="86383" bIns="43192" rtlCol="0" anchor="ctr"/>
          <a:lstStyle/>
          <a:p>
            <a:pPr algn="ctr"/>
            <a:endParaRPr lang="zh-CN" altLang="en-US" kern="0">
              <a:solidFill>
                <a:schemeClr val="accent5">
                  <a:lumMod val="50000"/>
                </a:schemeClr>
              </a:solidFill>
              <a:latin typeface="Calibri" panose="020F0502020204030204"/>
            </a:endParaRPr>
          </a:p>
        </p:txBody>
      </p:sp>
      <p:grpSp>
        <p:nvGrpSpPr>
          <p:cNvPr id="85" name="组合 84"/>
          <p:cNvGrpSpPr/>
          <p:nvPr/>
        </p:nvGrpSpPr>
        <p:grpSpPr>
          <a:xfrm>
            <a:off x="2715554" y="987574"/>
            <a:ext cx="1167482" cy="1371296"/>
            <a:chOff x="2803652" y="1116161"/>
            <a:chExt cx="1241260" cy="1439861"/>
          </a:xfrm>
        </p:grpSpPr>
        <p:sp>
          <p:nvSpPr>
            <p:cNvPr id="86" name="六边形 85"/>
            <p:cNvSpPr/>
            <p:nvPr/>
          </p:nvSpPr>
          <p:spPr>
            <a:xfrm rot="5400000">
              <a:off x="2704351" y="1215462"/>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a:endParaRPr lang="zh-CN" altLang="en-US" kern="0">
                <a:solidFill>
                  <a:schemeClr val="accent5">
                    <a:lumMod val="50000"/>
                  </a:schemeClr>
                </a:solidFill>
                <a:latin typeface="Calibri" panose="020F0502020204030204"/>
              </a:endParaRPr>
            </a:p>
          </p:txBody>
        </p:sp>
        <p:sp>
          <p:nvSpPr>
            <p:cNvPr id="87" name="Title 3"/>
            <p:cNvSpPr txBox="1"/>
            <p:nvPr/>
          </p:nvSpPr>
          <p:spPr>
            <a:xfrm>
              <a:off x="3056114" y="1517664"/>
              <a:ext cx="796699"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en-US" altLang="zh-CN" sz="3400" b="1" dirty="0">
                  <a:solidFill>
                    <a:schemeClr val="bg2"/>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01</a:t>
              </a:r>
              <a:endParaRPr lang="en-US" sz="3400" b="1" dirty="0">
                <a:solidFill>
                  <a:schemeClr val="bg2"/>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2059112" y="2157885"/>
            <a:ext cx="1167482" cy="1371296"/>
            <a:chOff x="2105727" y="2344988"/>
            <a:chExt cx="1241260" cy="1439861"/>
          </a:xfrm>
        </p:grpSpPr>
        <p:sp>
          <p:nvSpPr>
            <p:cNvPr id="89" name="六边形 88"/>
            <p:cNvSpPr/>
            <p:nvPr/>
          </p:nvSpPr>
          <p:spPr>
            <a:xfrm rot="5400000">
              <a:off x="2006426" y="2444289"/>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a:endParaRPr lang="zh-CN" altLang="en-US" kern="0">
                <a:solidFill>
                  <a:schemeClr val="accent5">
                    <a:lumMod val="50000"/>
                  </a:schemeClr>
                </a:solidFill>
                <a:latin typeface="Calibri" panose="020F0502020204030204"/>
              </a:endParaRPr>
            </a:p>
          </p:txBody>
        </p:sp>
        <p:sp>
          <p:nvSpPr>
            <p:cNvPr id="90" name="Title 3"/>
            <p:cNvSpPr txBox="1"/>
            <p:nvPr/>
          </p:nvSpPr>
          <p:spPr>
            <a:xfrm>
              <a:off x="2343729" y="2746341"/>
              <a:ext cx="796699"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en-US" altLang="zh-CN" sz="3400" b="1" dirty="0">
                  <a:solidFill>
                    <a:schemeClr val="accent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02</a:t>
              </a:r>
              <a:endParaRPr lang="en-US" sz="3400" b="1" dirty="0">
                <a:solidFill>
                  <a:schemeClr val="accent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2715554" y="3301257"/>
            <a:ext cx="1167482" cy="1371296"/>
            <a:chOff x="2803652" y="3545528"/>
            <a:chExt cx="1241260" cy="1439861"/>
          </a:xfrm>
        </p:grpSpPr>
        <p:sp>
          <p:nvSpPr>
            <p:cNvPr id="92" name="六边形 91"/>
            <p:cNvSpPr/>
            <p:nvPr/>
          </p:nvSpPr>
          <p:spPr>
            <a:xfrm rot="5400000">
              <a:off x="2704351" y="3644829"/>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a:endParaRPr lang="zh-CN" altLang="en-US" kern="0">
                <a:solidFill>
                  <a:schemeClr val="accent5">
                    <a:lumMod val="50000"/>
                  </a:schemeClr>
                </a:solidFill>
                <a:latin typeface="Calibri" panose="020F0502020204030204"/>
              </a:endParaRPr>
            </a:p>
          </p:txBody>
        </p:sp>
        <p:sp>
          <p:nvSpPr>
            <p:cNvPr id="93" name="Title 3"/>
            <p:cNvSpPr txBox="1"/>
            <p:nvPr/>
          </p:nvSpPr>
          <p:spPr>
            <a:xfrm>
              <a:off x="3025931" y="3946882"/>
              <a:ext cx="796699"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en-US" altLang="zh-CN" sz="3400" b="1" dirty="0">
                  <a:solidFill>
                    <a:schemeClr val="accent4"/>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03</a:t>
              </a:r>
              <a:endParaRPr lang="en-US" sz="3400" b="1" dirty="0">
                <a:solidFill>
                  <a:schemeClr val="accent4"/>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94" name="组合 93"/>
          <p:cNvGrpSpPr/>
          <p:nvPr/>
        </p:nvGrpSpPr>
        <p:grpSpPr>
          <a:xfrm>
            <a:off x="4878227" y="1223640"/>
            <a:ext cx="2184125" cy="353292"/>
            <a:chOff x="1574602" y="3235045"/>
            <a:chExt cx="2322150" cy="370957"/>
          </a:xfrm>
        </p:grpSpPr>
        <p:sp>
          <p:nvSpPr>
            <p:cNvPr id="95" name="五边形 94"/>
            <p:cNvSpPr/>
            <p:nvPr/>
          </p:nvSpPr>
          <p:spPr>
            <a:xfrm>
              <a:off x="1574602" y="3235045"/>
              <a:ext cx="2322150" cy="370957"/>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Title 3"/>
            <p:cNvSpPr txBox="1"/>
            <p:nvPr/>
          </p:nvSpPr>
          <p:spPr>
            <a:xfrm>
              <a:off x="1805999" y="3245856"/>
              <a:ext cx="1947614"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en-US" altLang="zh-CN" sz="1700" b="1" dirty="0">
                  <a:solidFill>
                    <a:schemeClr val="bg1"/>
                  </a:solidFill>
                  <a:latin typeface="微软雅黑" panose="020B0503020204020204" pitchFamily="34" charset="-122"/>
                  <a:ea typeface="微软雅黑" panose="020B0503020204020204" pitchFamily="34" charset="-122"/>
                </a:rPr>
                <a:t>01</a:t>
              </a:r>
              <a:r>
                <a:rPr lang="zh-CN" altLang="en-US" sz="1700" b="1" dirty="0">
                  <a:solidFill>
                    <a:schemeClr val="bg1"/>
                  </a:solidFill>
                  <a:latin typeface="微软雅黑" panose="020B0503020204020204" pitchFamily="34" charset="-122"/>
                  <a:ea typeface="微软雅黑" panose="020B0503020204020204" pitchFamily="34" charset="-122"/>
                </a:rPr>
                <a:t>单击填加标题</a:t>
              </a:r>
              <a:endParaRPr lang="en-US" sz="1700" b="1" dirty="0">
                <a:solidFill>
                  <a:schemeClr val="bg1"/>
                </a:solidFill>
                <a:latin typeface="微软雅黑" panose="020B0503020204020204" pitchFamily="34" charset="-122"/>
                <a:ea typeface="微软雅黑" panose="020B0503020204020204" pitchFamily="34" charset="-122"/>
              </a:endParaRPr>
            </a:p>
          </p:txBody>
        </p:sp>
      </p:grpSp>
      <p:sp>
        <p:nvSpPr>
          <p:cNvPr id="97" name="TextBox 96"/>
          <p:cNvSpPr txBox="1"/>
          <p:nvPr/>
        </p:nvSpPr>
        <p:spPr>
          <a:xfrm>
            <a:off x="4853730" y="1635114"/>
            <a:ext cx="3318670" cy="546971"/>
          </a:xfrm>
          <a:prstGeom prst="rect">
            <a:avLst/>
          </a:prstGeom>
          <a:noFill/>
        </p:spPr>
        <p:txBody>
          <a:bodyPr wrap="square" lIns="68544" tIns="34271" rIns="68544" bIns="34271" rtlCol="0">
            <a:spAutoFit/>
          </a:bodyPr>
          <a:lstStyle/>
          <a:p>
            <a:pPr>
              <a:lnSpc>
                <a:spcPct val="150000"/>
              </a:lnSpc>
            </a:pPr>
            <a:r>
              <a:rPr lang="zh-CN" altLang="en-US" sz="1100" b="0" dirty="0">
                <a:solidFill>
                  <a:schemeClr val="accent6"/>
                </a:solidFill>
                <a:latin typeface="+mn-ea"/>
                <a:ea typeface="+mn-ea"/>
              </a:rPr>
              <a:t>请输入您的文字  请输入您的文字 请输入您的文字</a:t>
            </a:r>
            <a:endParaRPr lang="en-US" altLang="zh-CN" sz="1100" b="0" dirty="0">
              <a:solidFill>
                <a:schemeClr val="accent6"/>
              </a:solidFill>
              <a:latin typeface="+mn-ea"/>
              <a:ea typeface="+mn-ea"/>
            </a:endParaRPr>
          </a:p>
          <a:p>
            <a:pPr>
              <a:lnSpc>
                <a:spcPct val="150000"/>
              </a:lnSpc>
            </a:pPr>
            <a:r>
              <a:rPr lang="zh-CN" altLang="en-US" sz="1100" b="0" dirty="0">
                <a:solidFill>
                  <a:schemeClr val="accent6"/>
                </a:solidFill>
                <a:latin typeface="+mn-ea"/>
                <a:ea typeface="+mn-ea"/>
              </a:rPr>
              <a:t>请输入您的文字  请输入您的文字 请输入您的文字</a:t>
            </a:r>
            <a:endParaRPr lang="en-US" altLang="zh-CN" sz="1100" b="0" dirty="0">
              <a:solidFill>
                <a:schemeClr val="accent6"/>
              </a:solidFill>
              <a:latin typeface="+mn-ea"/>
              <a:ea typeface="+mn-ea"/>
            </a:endParaRPr>
          </a:p>
        </p:txBody>
      </p:sp>
      <p:grpSp>
        <p:nvGrpSpPr>
          <p:cNvPr id="98" name="组合 97"/>
          <p:cNvGrpSpPr/>
          <p:nvPr/>
        </p:nvGrpSpPr>
        <p:grpSpPr>
          <a:xfrm>
            <a:off x="4878227" y="2358871"/>
            <a:ext cx="2184125" cy="353292"/>
            <a:chOff x="1574602" y="3235045"/>
            <a:chExt cx="2322150" cy="370957"/>
          </a:xfrm>
        </p:grpSpPr>
        <p:sp>
          <p:nvSpPr>
            <p:cNvPr id="99" name="五边形 98"/>
            <p:cNvSpPr/>
            <p:nvPr/>
          </p:nvSpPr>
          <p:spPr>
            <a:xfrm>
              <a:off x="1574602" y="3235045"/>
              <a:ext cx="2322150" cy="370957"/>
            </a:xfrm>
            <a:prstGeom prst="homePlate">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Title 3"/>
            <p:cNvSpPr txBox="1"/>
            <p:nvPr/>
          </p:nvSpPr>
          <p:spPr>
            <a:xfrm>
              <a:off x="1805999" y="3245856"/>
              <a:ext cx="1947614"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en-US" altLang="zh-CN" sz="1700" b="1" dirty="0">
                  <a:solidFill>
                    <a:schemeClr val="bg1"/>
                  </a:solidFill>
                  <a:latin typeface="微软雅黑" panose="020B0503020204020204" pitchFamily="34" charset="-122"/>
                  <a:ea typeface="微软雅黑" panose="020B0503020204020204" pitchFamily="34" charset="-122"/>
                </a:rPr>
                <a:t>02</a:t>
              </a:r>
              <a:r>
                <a:rPr lang="zh-CN" altLang="en-US" sz="1700" b="1" dirty="0">
                  <a:solidFill>
                    <a:schemeClr val="bg1"/>
                  </a:solidFill>
                  <a:latin typeface="微软雅黑" panose="020B0503020204020204" pitchFamily="34" charset="-122"/>
                  <a:ea typeface="微软雅黑" panose="020B0503020204020204" pitchFamily="34" charset="-122"/>
                </a:rPr>
                <a:t>单击填加标题</a:t>
              </a:r>
              <a:endParaRPr lang="en-US" sz="1700" b="1" dirty="0">
                <a:solidFill>
                  <a:schemeClr val="bg1"/>
                </a:solidFill>
                <a:latin typeface="微软雅黑" panose="020B0503020204020204" pitchFamily="34" charset="-122"/>
                <a:ea typeface="微软雅黑" panose="020B0503020204020204" pitchFamily="34" charset="-122"/>
              </a:endParaRPr>
            </a:p>
          </p:txBody>
        </p:sp>
      </p:grpSp>
      <p:sp>
        <p:nvSpPr>
          <p:cNvPr id="101" name="TextBox 100"/>
          <p:cNvSpPr txBox="1"/>
          <p:nvPr/>
        </p:nvSpPr>
        <p:spPr>
          <a:xfrm>
            <a:off x="4853730" y="2770345"/>
            <a:ext cx="3318670" cy="546971"/>
          </a:xfrm>
          <a:prstGeom prst="rect">
            <a:avLst/>
          </a:prstGeom>
          <a:noFill/>
        </p:spPr>
        <p:txBody>
          <a:bodyPr wrap="square" lIns="68544" tIns="34271" rIns="68544" bIns="34271" rtlCol="0">
            <a:spAutoFit/>
          </a:bodyPr>
          <a:lstStyle/>
          <a:p>
            <a:pPr>
              <a:lnSpc>
                <a:spcPct val="150000"/>
              </a:lnSpc>
            </a:pPr>
            <a:r>
              <a:rPr lang="zh-CN" altLang="en-US" sz="1100" b="0" dirty="0">
                <a:solidFill>
                  <a:schemeClr val="accent6"/>
                </a:solidFill>
                <a:latin typeface="+mn-ea"/>
                <a:ea typeface="+mn-ea"/>
              </a:rPr>
              <a:t>请输入您的文字  请输入您的文字 请输入您的文字</a:t>
            </a:r>
            <a:endParaRPr lang="en-US" altLang="zh-CN" sz="1100" b="0" dirty="0">
              <a:solidFill>
                <a:schemeClr val="accent6"/>
              </a:solidFill>
              <a:latin typeface="+mn-ea"/>
              <a:ea typeface="+mn-ea"/>
            </a:endParaRPr>
          </a:p>
          <a:p>
            <a:pPr>
              <a:lnSpc>
                <a:spcPct val="150000"/>
              </a:lnSpc>
            </a:pPr>
            <a:r>
              <a:rPr lang="zh-CN" altLang="en-US" sz="1100" b="0" dirty="0">
                <a:solidFill>
                  <a:schemeClr val="accent6"/>
                </a:solidFill>
                <a:latin typeface="+mn-ea"/>
                <a:ea typeface="+mn-ea"/>
              </a:rPr>
              <a:t>请输入您的文字  请输入您的文字 请输入您的文字</a:t>
            </a:r>
            <a:endParaRPr lang="en-US" altLang="zh-CN" sz="1100" b="0" dirty="0">
              <a:solidFill>
                <a:schemeClr val="accent6"/>
              </a:solidFill>
              <a:latin typeface="+mn-ea"/>
              <a:ea typeface="+mn-ea"/>
            </a:endParaRPr>
          </a:p>
        </p:txBody>
      </p:sp>
      <p:grpSp>
        <p:nvGrpSpPr>
          <p:cNvPr id="102" name="组合 101"/>
          <p:cNvGrpSpPr/>
          <p:nvPr/>
        </p:nvGrpSpPr>
        <p:grpSpPr>
          <a:xfrm>
            <a:off x="4878227" y="3544820"/>
            <a:ext cx="2184125" cy="353292"/>
            <a:chOff x="1574602" y="3235045"/>
            <a:chExt cx="2322150" cy="370957"/>
          </a:xfrm>
        </p:grpSpPr>
        <p:sp>
          <p:nvSpPr>
            <p:cNvPr id="103" name="五边形 102"/>
            <p:cNvSpPr/>
            <p:nvPr/>
          </p:nvSpPr>
          <p:spPr>
            <a:xfrm>
              <a:off x="1574602" y="3235045"/>
              <a:ext cx="2322150" cy="370957"/>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Title 3"/>
            <p:cNvSpPr txBox="1"/>
            <p:nvPr/>
          </p:nvSpPr>
          <p:spPr>
            <a:xfrm>
              <a:off x="1805999" y="3245856"/>
              <a:ext cx="1947614"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en-US" altLang="zh-CN" sz="1700" b="1" dirty="0">
                  <a:solidFill>
                    <a:schemeClr val="bg1"/>
                  </a:solidFill>
                  <a:latin typeface="微软雅黑" panose="020B0503020204020204" pitchFamily="34" charset="-122"/>
                  <a:ea typeface="微软雅黑" panose="020B0503020204020204" pitchFamily="34" charset="-122"/>
                </a:rPr>
                <a:t>03</a:t>
              </a:r>
              <a:r>
                <a:rPr lang="zh-CN" altLang="en-US" sz="1700" b="1" dirty="0">
                  <a:solidFill>
                    <a:schemeClr val="bg1"/>
                  </a:solidFill>
                  <a:latin typeface="微软雅黑" panose="020B0503020204020204" pitchFamily="34" charset="-122"/>
                  <a:ea typeface="微软雅黑" panose="020B0503020204020204" pitchFamily="34" charset="-122"/>
                </a:rPr>
                <a:t>单击填加标题</a:t>
              </a:r>
              <a:endParaRPr lang="en-US" sz="1700" b="1" dirty="0">
                <a:solidFill>
                  <a:schemeClr val="bg1"/>
                </a:solidFill>
                <a:latin typeface="微软雅黑" panose="020B0503020204020204" pitchFamily="34" charset="-122"/>
                <a:ea typeface="微软雅黑" panose="020B0503020204020204" pitchFamily="34" charset="-122"/>
              </a:endParaRPr>
            </a:p>
          </p:txBody>
        </p:sp>
      </p:grpSp>
      <p:sp>
        <p:nvSpPr>
          <p:cNvPr id="105" name="TextBox 104"/>
          <p:cNvSpPr txBox="1"/>
          <p:nvPr/>
        </p:nvSpPr>
        <p:spPr>
          <a:xfrm>
            <a:off x="4853730" y="3956294"/>
            <a:ext cx="3318670" cy="546971"/>
          </a:xfrm>
          <a:prstGeom prst="rect">
            <a:avLst/>
          </a:prstGeom>
          <a:noFill/>
        </p:spPr>
        <p:txBody>
          <a:bodyPr wrap="square" lIns="68544" tIns="34271" rIns="68544" bIns="34271" rtlCol="0">
            <a:spAutoFit/>
          </a:bodyPr>
          <a:lstStyle/>
          <a:p>
            <a:pPr>
              <a:lnSpc>
                <a:spcPct val="150000"/>
              </a:lnSpc>
            </a:pPr>
            <a:r>
              <a:rPr lang="zh-CN" altLang="en-US" sz="1100" b="0" dirty="0">
                <a:solidFill>
                  <a:schemeClr val="accent6"/>
                </a:solidFill>
                <a:latin typeface="+mn-ea"/>
                <a:ea typeface="+mn-ea"/>
              </a:rPr>
              <a:t>请输入您的文字  请输入您的文字 请输入您的文字</a:t>
            </a:r>
            <a:endParaRPr lang="en-US" altLang="zh-CN" sz="1100" b="0" dirty="0">
              <a:solidFill>
                <a:schemeClr val="accent6"/>
              </a:solidFill>
              <a:latin typeface="+mn-ea"/>
              <a:ea typeface="+mn-ea"/>
            </a:endParaRPr>
          </a:p>
          <a:p>
            <a:pPr>
              <a:lnSpc>
                <a:spcPct val="150000"/>
              </a:lnSpc>
            </a:pPr>
            <a:r>
              <a:rPr lang="zh-CN" altLang="en-US" sz="1100" b="0" dirty="0">
                <a:solidFill>
                  <a:schemeClr val="accent6"/>
                </a:solidFill>
                <a:latin typeface="+mn-ea"/>
                <a:ea typeface="+mn-ea"/>
              </a:rPr>
              <a:t>请输入您的文字  请输入您的文字 请输入您的文字</a:t>
            </a:r>
            <a:endParaRPr lang="en-US" altLang="zh-CN" sz="1100" b="0" dirty="0">
              <a:solidFill>
                <a:schemeClr val="accent6"/>
              </a:solidFill>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 calcmode="lin" valueType="num">
                                      <p:cBhvr>
                                        <p:cTn id="9" dur="500" fill="hold"/>
                                        <p:tgtEl>
                                          <p:spTgt spid="85"/>
                                        </p:tgtEl>
                                        <p:attrNameLst>
                                          <p:attrName>style.rotation</p:attrName>
                                        </p:attrNameLst>
                                      </p:cBhvr>
                                      <p:tavLst>
                                        <p:tav tm="0">
                                          <p:val>
                                            <p:fltVal val="90"/>
                                          </p:val>
                                        </p:tav>
                                        <p:tav tm="100000">
                                          <p:val>
                                            <p:fltVal val="0"/>
                                          </p:val>
                                        </p:tav>
                                      </p:tavLst>
                                    </p:anim>
                                    <p:animEffect transition="in" filter="fade">
                                      <p:cBhvr>
                                        <p:cTn id="10" dur="500"/>
                                        <p:tgtEl>
                                          <p:spTgt spid="8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 calcmode="lin" valueType="num">
                                      <p:cBhvr>
                                        <p:cTn id="17" dur="500" fill="hold"/>
                                        <p:tgtEl>
                                          <p:spTgt spid="88"/>
                                        </p:tgtEl>
                                        <p:attrNameLst>
                                          <p:attrName>style.rotation</p:attrName>
                                        </p:attrNameLst>
                                      </p:cBhvr>
                                      <p:tavLst>
                                        <p:tav tm="0">
                                          <p:val>
                                            <p:fltVal val="90"/>
                                          </p:val>
                                        </p:tav>
                                        <p:tav tm="100000">
                                          <p:val>
                                            <p:fltVal val="0"/>
                                          </p:val>
                                        </p:tav>
                                      </p:tavLst>
                                    </p:anim>
                                    <p:animEffect transition="in" filter="fade">
                                      <p:cBhvr>
                                        <p:cTn id="18" dur="5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p:cTn id="23" dur="500" fill="hold"/>
                                        <p:tgtEl>
                                          <p:spTgt spid="91"/>
                                        </p:tgtEl>
                                        <p:attrNameLst>
                                          <p:attrName>ppt_w</p:attrName>
                                        </p:attrNameLst>
                                      </p:cBhvr>
                                      <p:tavLst>
                                        <p:tav tm="0">
                                          <p:val>
                                            <p:fltVal val="0"/>
                                          </p:val>
                                        </p:tav>
                                        <p:tav tm="100000">
                                          <p:val>
                                            <p:strVal val="#ppt_w"/>
                                          </p:val>
                                        </p:tav>
                                      </p:tavLst>
                                    </p:anim>
                                    <p:anim calcmode="lin" valueType="num">
                                      <p:cBhvr>
                                        <p:cTn id="24" dur="500" fill="hold"/>
                                        <p:tgtEl>
                                          <p:spTgt spid="91"/>
                                        </p:tgtEl>
                                        <p:attrNameLst>
                                          <p:attrName>ppt_h</p:attrName>
                                        </p:attrNameLst>
                                      </p:cBhvr>
                                      <p:tavLst>
                                        <p:tav tm="0">
                                          <p:val>
                                            <p:fltVal val="0"/>
                                          </p:val>
                                        </p:tav>
                                        <p:tav tm="100000">
                                          <p:val>
                                            <p:strVal val="#ppt_h"/>
                                          </p:val>
                                        </p:tav>
                                      </p:tavLst>
                                    </p:anim>
                                    <p:anim calcmode="lin" valueType="num">
                                      <p:cBhvr>
                                        <p:cTn id="25" dur="500" fill="hold"/>
                                        <p:tgtEl>
                                          <p:spTgt spid="91"/>
                                        </p:tgtEl>
                                        <p:attrNameLst>
                                          <p:attrName>style.rotation</p:attrName>
                                        </p:attrNameLst>
                                      </p:cBhvr>
                                      <p:tavLst>
                                        <p:tav tm="0">
                                          <p:val>
                                            <p:fltVal val="90"/>
                                          </p:val>
                                        </p:tav>
                                        <p:tav tm="100000">
                                          <p:val>
                                            <p:fltVal val="0"/>
                                          </p:val>
                                        </p:tav>
                                      </p:tavLst>
                                    </p:anim>
                                    <p:animEffect transition="in" filter="fade">
                                      <p:cBhvr>
                                        <p:cTn id="26" dur="500"/>
                                        <p:tgtEl>
                                          <p:spTgt spid="9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 calcmode="lin" valueType="num">
                                      <p:cBhvr>
                                        <p:cTn id="33" dur="500" fill="hold"/>
                                        <p:tgtEl>
                                          <p:spTgt spid="83"/>
                                        </p:tgtEl>
                                        <p:attrNameLst>
                                          <p:attrName>style.rotation</p:attrName>
                                        </p:attrNameLst>
                                      </p:cBhvr>
                                      <p:tavLst>
                                        <p:tav tm="0">
                                          <p:val>
                                            <p:fltVal val="90"/>
                                          </p:val>
                                        </p:tav>
                                        <p:tav tm="100000">
                                          <p:val>
                                            <p:fltVal val="0"/>
                                          </p:val>
                                        </p:tav>
                                      </p:tavLst>
                                    </p:anim>
                                    <p:animEffect transition="in" filter="fade">
                                      <p:cBhvr>
                                        <p:cTn id="34" dur="5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p:cTn id="39" dur="500" fill="hold"/>
                                        <p:tgtEl>
                                          <p:spTgt spid="84"/>
                                        </p:tgtEl>
                                        <p:attrNameLst>
                                          <p:attrName>ppt_w</p:attrName>
                                        </p:attrNameLst>
                                      </p:cBhvr>
                                      <p:tavLst>
                                        <p:tav tm="0">
                                          <p:val>
                                            <p:fltVal val="0"/>
                                          </p:val>
                                        </p:tav>
                                        <p:tav tm="100000">
                                          <p:val>
                                            <p:strVal val="#ppt_w"/>
                                          </p:val>
                                        </p:tav>
                                      </p:tavLst>
                                    </p:anim>
                                    <p:anim calcmode="lin" valueType="num">
                                      <p:cBhvr>
                                        <p:cTn id="40" dur="500" fill="hold"/>
                                        <p:tgtEl>
                                          <p:spTgt spid="84"/>
                                        </p:tgtEl>
                                        <p:attrNameLst>
                                          <p:attrName>ppt_h</p:attrName>
                                        </p:attrNameLst>
                                      </p:cBhvr>
                                      <p:tavLst>
                                        <p:tav tm="0">
                                          <p:val>
                                            <p:fltVal val="0"/>
                                          </p:val>
                                        </p:tav>
                                        <p:tav tm="100000">
                                          <p:val>
                                            <p:strVal val="#ppt_h"/>
                                          </p:val>
                                        </p:tav>
                                      </p:tavLst>
                                    </p:anim>
                                    <p:anim calcmode="lin" valueType="num">
                                      <p:cBhvr>
                                        <p:cTn id="41" dur="500" fill="hold"/>
                                        <p:tgtEl>
                                          <p:spTgt spid="84"/>
                                        </p:tgtEl>
                                        <p:attrNameLst>
                                          <p:attrName>style.rotation</p:attrName>
                                        </p:attrNameLst>
                                      </p:cBhvr>
                                      <p:tavLst>
                                        <p:tav tm="0">
                                          <p:val>
                                            <p:fltVal val="90"/>
                                          </p:val>
                                        </p:tav>
                                        <p:tav tm="100000">
                                          <p:val>
                                            <p:fltVal val="0"/>
                                          </p:val>
                                        </p:tav>
                                      </p:tavLst>
                                    </p:anim>
                                    <p:animEffect transition="in" filter="fade">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p:cTn id="47" dur="500" fill="hold"/>
                                        <p:tgtEl>
                                          <p:spTgt spid="82"/>
                                        </p:tgtEl>
                                        <p:attrNameLst>
                                          <p:attrName>ppt_w</p:attrName>
                                        </p:attrNameLst>
                                      </p:cBhvr>
                                      <p:tavLst>
                                        <p:tav tm="0">
                                          <p:val>
                                            <p:fltVal val="0"/>
                                          </p:val>
                                        </p:tav>
                                        <p:tav tm="100000">
                                          <p:val>
                                            <p:strVal val="#ppt_w"/>
                                          </p:val>
                                        </p:tav>
                                      </p:tavLst>
                                    </p:anim>
                                    <p:anim calcmode="lin" valueType="num">
                                      <p:cBhvr>
                                        <p:cTn id="48" dur="500" fill="hold"/>
                                        <p:tgtEl>
                                          <p:spTgt spid="82"/>
                                        </p:tgtEl>
                                        <p:attrNameLst>
                                          <p:attrName>ppt_h</p:attrName>
                                        </p:attrNameLst>
                                      </p:cBhvr>
                                      <p:tavLst>
                                        <p:tav tm="0">
                                          <p:val>
                                            <p:fltVal val="0"/>
                                          </p:val>
                                        </p:tav>
                                        <p:tav tm="100000">
                                          <p:val>
                                            <p:strVal val="#ppt_h"/>
                                          </p:val>
                                        </p:tav>
                                      </p:tavLst>
                                    </p:anim>
                                    <p:anim calcmode="lin" valueType="num">
                                      <p:cBhvr>
                                        <p:cTn id="49" dur="500" fill="hold"/>
                                        <p:tgtEl>
                                          <p:spTgt spid="82"/>
                                        </p:tgtEl>
                                        <p:attrNameLst>
                                          <p:attrName>style.rotation</p:attrName>
                                        </p:attrNameLst>
                                      </p:cBhvr>
                                      <p:tavLst>
                                        <p:tav tm="0">
                                          <p:val>
                                            <p:fltVal val="90"/>
                                          </p:val>
                                        </p:tav>
                                        <p:tav tm="100000">
                                          <p:val>
                                            <p:fltVal val="0"/>
                                          </p:val>
                                        </p:tav>
                                      </p:tavLst>
                                    </p:anim>
                                    <p:animEffect transition="in" filter="fade">
                                      <p:cBhvr>
                                        <p:cTn id="50" dur="500"/>
                                        <p:tgtEl>
                                          <p:spTgt spid="82"/>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wipe(left)">
                                      <p:cBhvr>
                                        <p:cTn id="54" dur="500"/>
                                        <p:tgtEl>
                                          <p:spTgt spid="94"/>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wipe(left)">
                                      <p:cBhvr>
                                        <p:cTn id="58" dur="500"/>
                                        <p:tgtEl>
                                          <p:spTgt spid="97"/>
                                        </p:tgtEl>
                                      </p:cBhvr>
                                    </p:animEffect>
                                  </p:childTnLst>
                                </p:cTn>
                              </p:par>
                            </p:childTnLst>
                          </p:cTn>
                        </p:par>
                        <p:par>
                          <p:cTn id="59" fill="hold">
                            <p:stCondLst>
                              <p:cond delay="1500"/>
                            </p:stCondLst>
                            <p:childTnLst>
                              <p:par>
                                <p:cTn id="60" presetID="22" presetClass="entr" presetSubtype="8" fill="hold" nodeType="after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wipe(left)">
                                      <p:cBhvr>
                                        <p:cTn id="62" dur="500"/>
                                        <p:tgtEl>
                                          <p:spTgt spid="98"/>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wipe(left)">
                                      <p:cBhvr>
                                        <p:cTn id="66" dur="500"/>
                                        <p:tgtEl>
                                          <p:spTgt spid="101"/>
                                        </p:tgtEl>
                                      </p:cBhvr>
                                    </p:animEffect>
                                  </p:childTnLst>
                                </p:cTn>
                              </p:par>
                            </p:childTnLst>
                          </p:cTn>
                        </p:par>
                        <p:par>
                          <p:cTn id="67" fill="hold">
                            <p:stCondLst>
                              <p:cond delay="2500"/>
                            </p:stCondLst>
                            <p:childTnLst>
                              <p:par>
                                <p:cTn id="68" presetID="22" presetClass="entr" presetSubtype="8" fill="hold" nodeType="after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wipe(left)">
                                      <p:cBhvr>
                                        <p:cTn id="70" dur="500"/>
                                        <p:tgtEl>
                                          <p:spTgt spid="102"/>
                                        </p:tgtEl>
                                      </p:cBhvr>
                                    </p:animEffect>
                                  </p:childTnLst>
                                </p:cTn>
                              </p:par>
                            </p:childTnLst>
                          </p:cTn>
                        </p:par>
                        <p:par>
                          <p:cTn id="71" fill="hold">
                            <p:stCondLst>
                              <p:cond delay="3000"/>
                            </p:stCondLst>
                            <p:childTnLst>
                              <p:par>
                                <p:cTn id="72" presetID="22" presetClass="entr" presetSubtype="8" fill="hold" grpId="0" nodeType="afterEffect">
                                  <p:stCondLst>
                                    <p:cond delay="0"/>
                                  </p:stCondLst>
                                  <p:childTnLst>
                                    <p:set>
                                      <p:cBhvr>
                                        <p:cTn id="73" dur="1" fill="hold">
                                          <p:stCondLst>
                                            <p:cond delay="0"/>
                                          </p:stCondLst>
                                        </p:cTn>
                                        <p:tgtEl>
                                          <p:spTgt spid="105"/>
                                        </p:tgtEl>
                                        <p:attrNameLst>
                                          <p:attrName>style.visibility</p:attrName>
                                        </p:attrNameLst>
                                      </p:cBhvr>
                                      <p:to>
                                        <p:strVal val="visible"/>
                                      </p:to>
                                    </p:set>
                                    <p:animEffect transition="in" filter="wipe(left)">
                                      <p:cBhvr>
                                        <p:cTn id="7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97" grpId="0"/>
      <p:bldP spid="101" grpId="0"/>
      <p:bldP spid="10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燕尾形 28"/>
          <p:cNvSpPr/>
          <p:nvPr/>
        </p:nvSpPr>
        <p:spPr>
          <a:xfrm>
            <a:off x="611560" y="246730"/>
            <a:ext cx="1696599" cy="324036"/>
          </a:xfrm>
          <a:prstGeom prst="chevron">
            <a:avLst>
              <a:gd name="adj" fmla="val 26719"/>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0"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anose="020B0806030902050204" pitchFamily="34" charset="0"/>
                <a:ea typeface="微软雅黑" panose="020B0503020204020204" pitchFamily="34" charset="-122"/>
              </a:rPr>
              <a:t>1 . </a:t>
            </a:r>
            <a:r>
              <a:rPr lang="zh-CN" altLang="en-US" sz="1600" b="0" dirty="0">
                <a:solidFill>
                  <a:prstClr val="white"/>
                </a:solidFill>
                <a:latin typeface="Impact" panose="020B0806030902050204" pitchFamily="34" charset="0"/>
                <a:ea typeface="微软雅黑" panose="020B0503020204020204" pitchFamily="34" charset="-122"/>
              </a:rPr>
              <a:t>年度工作概述</a:t>
            </a:r>
            <a:endParaRPr lang="zh-CN" altLang="en-US" sz="1600" b="0" dirty="0">
              <a:solidFill>
                <a:prstClr val="white"/>
              </a:solidFill>
              <a:latin typeface="微软雅黑" panose="020B0503020204020204" pitchFamily="34" charset="-122"/>
              <a:ea typeface="微软雅黑" panose="020B0503020204020204" pitchFamily="34" charset="-122"/>
            </a:endParaRPr>
          </a:p>
        </p:txBody>
      </p:sp>
      <p:sp>
        <p:nvSpPr>
          <p:cNvPr id="31"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圆角矩形 5"/>
          <p:cNvSpPr/>
          <p:nvPr/>
        </p:nvSpPr>
        <p:spPr bwMode="auto">
          <a:xfrm>
            <a:off x="3839306" y="3556936"/>
            <a:ext cx="3071809" cy="542130"/>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chemeClr val="accent3"/>
          </a:solidFill>
          <a:ln w="9525" cap="flat" cmpd="sng" algn="ctr">
            <a:noFill/>
            <a:prstDash val="solid"/>
            <a:round/>
            <a:headEnd type="none" w="med" len="med"/>
            <a:tailEnd type="none" w="med" len="med"/>
          </a:ln>
          <a:effectLst/>
        </p:spPr>
        <p:txBody>
          <a:bodyPr vert="horz" wrap="square" lIns="86383" tIns="43192" rIns="86383" bIns="43192" numCol="1" rtlCol="0" anchor="t" anchorCtr="0" compatLnSpc="1"/>
          <a:lstStyle/>
          <a:p>
            <a:pPr defTabSz="863600" fontAlgn="base">
              <a:spcBef>
                <a:spcPct val="0"/>
              </a:spcBef>
              <a:spcAft>
                <a:spcPct val="0"/>
              </a:spcAft>
            </a:pPr>
            <a:endParaRPr lang="zh-CN" altLang="en-US" sz="1700">
              <a:latin typeface="Arial" panose="020B0604020202020204" pitchFamily="34" charset="0"/>
              <a:ea typeface="宋体" panose="02010600030101010101" pitchFamily="2" charset="-122"/>
            </a:endParaRPr>
          </a:p>
        </p:txBody>
      </p:sp>
      <p:sp>
        <p:nvSpPr>
          <p:cNvPr id="22" name="圆角矩形 5"/>
          <p:cNvSpPr/>
          <p:nvPr/>
        </p:nvSpPr>
        <p:spPr bwMode="auto">
          <a:xfrm>
            <a:off x="3839306" y="1188075"/>
            <a:ext cx="3071809" cy="542130"/>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FF9900"/>
          </a:solidFill>
          <a:ln w="9525" cap="flat" cmpd="sng" algn="ctr">
            <a:noFill/>
            <a:prstDash val="solid"/>
            <a:round/>
            <a:headEnd type="none" w="med" len="med"/>
            <a:tailEnd type="none" w="med" len="med"/>
          </a:ln>
          <a:effectLst/>
        </p:spPr>
        <p:txBody>
          <a:bodyPr vert="horz" wrap="square" lIns="86383" tIns="43192" rIns="86383" bIns="43192" numCol="1" rtlCol="0" anchor="t" anchorCtr="0" compatLnSpc="1"/>
          <a:lstStyle/>
          <a:p>
            <a:pPr defTabSz="863600" fontAlgn="base">
              <a:spcBef>
                <a:spcPct val="0"/>
              </a:spcBef>
              <a:spcAft>
                <a:spcPct val="0"/>
              </a:spcAft>
            </a:pPr>
            <a:endParaRPr lang="zh-CN" altLang="en-US" sz="1700">
              <a:latin typeface="Arial" panose="020B0604020202020204" pitchFamily="34" charset="0"/>
              <a:ea typeface="宋体" panose="02010600030101010101" pitchFamily="2" charset="-122"/>
            </a:endParaRPr>
          </a:p>
        </p:txBody>
      </p:sp>
      <p:sp>
        <p:nvSpPr>
          <p:cNvPr id="36" name="TextBox 35"/>
          <p:cNvSpPr txBox="1"/>
          <p:nvPr/>
        </p:nvSpPr>
        <p:spPr>
          <a:xfrm>
            <a:off x="4444041" y="1268611"/>
            <a:ext cx="1862339" cy="381057"/>
          </a:xfrm>
          <a:prstGeom prst="rect">
            <a:avLst/>
          </a:prstGeom>
          <a:noFill/>
        </p:spPr>
        <p:txBody>
          <a:bodyPr wrap="none" lIns="86383" tIns="43192" rIns="86383" bIns="43192" rtlCol="0">
            <a:spAutoFit/>
          </a:bodyPr>
          <a:lstStyle/>
          <a:p>
            <a:r>
              <a:rPr lang="zh-CN" altLang="en-US" sz="1900" dirty="0">
                <a:solidFill>
                  <a:srgbClr val="F8F8F8"/>
                </a:solidFill>
                <a:latin typeface="+mj-ea"/>
                <a:ea typeface="+mj-ea"/>
              </a:rPr>
              <a:t>请输入您的标题</a:t>
            </a:r>
          </a:p>
        </p:txBody>
      </p:sp>
      <p:sp>
        <p:nvSpPr>
          <p:cNvPr id="37" name="空心弧 36"/>
          <p:cNvSpPr/>
          <p:nvPr/>
        </p:nvSpPr>
        <p:spPr bwMode="auto">
          <a:xfrm flipV="1">
            <a:off x="1582445" y="763602"/>
            <a:ext cx="1373814" cy="1391077"/>
          </a:xfrm>
          <a:prstGeom prst="blockArc">
            <a:avLst>
              <a:gd name="adj1" fmla="val 5423681"/>
              <a:gd name="adj2" fmla="val 20860726"/>
              <a:gd name="adj3" fmla="val 17514"/>
            </a:avLst>
          </a:prstGeom>
          <a:solidFill>
            <a:schemeClr val="bg2"/>
          </a:solidFill>
          <a:ln w="9525" cap="flat" cmpd="sng" algn="ctr">
            <a:noFill/>
            <a:prstDash val="solid"/>
            <a:round/>
            <a:headEnd type="none" w="med" len="med"/>
            <a:tailEnd type="none" w="med" len="med"/>
          </a:ln>
          <a:effectLst/>
        </p:spPr>
        <p:txBody>
          <a:bodyPr vert="horz" wrap="square" lIns="86383" tIns="43192" rIns="86383" bIns="43192" numCol="1" rtlCol="0" anchor="t" anchorCtr="0" compatLnSpc="1"/>
          <a:lstStyle/>
          <a:p>
            <a:pPr defTabSz="863600" fontAlgn="base">
              <a:spcBef>
                <a:spcPct val="0"/>
              </a:spcBef>
              <a:spcAft>
                <a:spcPct val="0"/>
              </a:spcAft>
            </a:pPr>
            <a:endParaRPr lang="zh-CN" altLang="en-US" sz="1700">
              <a:latin typeface="Arial" panose="020B0604020202020204" pitchFamily="34" charset="0"/>
              <a:ea typeface="宋体" panose="02010600030101010101" pitchFamily="2" charset="-122"/>
            </a:endParaRPr>
          </a:p>
        </p:txBody>
      </p:sp>
      <p:sp>
        <p:nvSpPr>
          <p:cNvPr id="38" name="空心弧 37"/>
          <p:cNvSpPr/>
          <p:nvPr/>
        </p:nvSpPr>
        <p:spPr bwMode="auto">
          <a:xfrm rot="10800000" flipV="1">
            <a:off x="2685026" y="1011861"/>
            <a:ext cx="1373814" cy="1391077"/>
          </a:xfrm>
          <a:prstGeom prst="blockArc">
            <a:avLst>
              <a:gd name="adj1" fmla="val 5423681"/>
              <a:gd name="adj2" fmla="val 20860726"/>
              <a:gd name="adj3" fmla="val 17514"/>
            </a:avLst>
          </a:prstGeom>
          <a:solidFill>
            <a:srgbClr val="FF9900"/>
          </a:solidFill>
          <a:ln w="9525" cap="flat" cmpd="sng" algn="ctr">
            <a:noFill/>
            <a:prstDash val="solid"/>
            <a:round/>
            <a:headEnd type="none" w="med" len="med"/>
            <a:tailEnd type="none" w="med" len="med"/>
          </a:ln>
          <a:effectLst/>
        </p:spPr>
        <p:txBody>
          <a:bodyPr vert="horz" wrap="square" lIns="86383" tIns="43192" rIns="86383" bIns="43192" numCol="1" rtlCol="0" anchor="t" anchorCtr="0" compatLnSpc="1"/>
          <a:lstStyle/>
          <a:p>
            <a:pPr defTabSz="863600" fontAlgn="base">
              <a:spcBef>
                <a:spcPct val="0"/>
              </a:spcBef>
              <a:spcAft>
                <a:spcPct val="0"/>
              </a:spcAft>
            </a:pPr>
            <a:endParaRPr lang="zh-CN" altLang="en-US" sz="1700">
              <a:latin typeface="Arial" panose="020B0604020202020204" pitchFamily="34" charset="0"/>
              <a:ea typeface="宋体" panose="02010600030101010101" pitchFamily="2" charset="-122"/>
            </a:endParaRPr>
          </a:p>
        </p:txBody>
      </p:sp>
      <p:sp>
        <p:nvSpPr>
          <p:cNvPr id="39" name="空心弧 38"/>
          <p:cNvSpPr/>
          <p:nvPr/>
        </p:nvSpPr>
        <p:spPr bwMode="auto">
          <a:xfrm rot="4631022" flipV="1">
            <a:off x="2708228" y="2174181"/>
            <a:ext cx="1391077" cy="1373814"/>
          </a:xfrm>
          <a:prstGeom prst="blockArc">
            <a:avLst>
              <a:gd name="adj1" fmla="val 10168821"/>
              <a:gd name="adj2" fmla="val 20860726"/>
              <a:gd name="adj3" fmla="val 17514"/>
            </a:avLst>
          </a:prstGeom>
          <a:solidFill>
            <a:srgbClr val="7030A0"/>
          </a:solidFill>
          <a:ln w="9525" cap="flat" cmpd="sng" algn="ctr">
            <a:noFill/>
            <a:prstDash val="solid"/>
            <a:round/>
            <a:headEnd type="none" w="med" len="med"/>
            <a:tailEnd type="none" w="med" len="med"/>
          </a:ln>
          <a:effectLst/>
        </p:spPr>
        <p:txBody>
          <a:bodyPr vert="horz" wrap="square" lIns="86383" tIns="43192" rIns="86383" bIns="43192" numCol="1" rtlCol="0" anchor="t" anchorCtr="0" compatLnSpc="1"/>
          <a:lstStyle/>
          <a:p>
            <a:pPr defTabSz="863600" fontAlgn="base">
              <a:spcBef>
                <a:spcPct val="0"/>
              </a:spcBef>
              <a:spcAft>
                <a:spcPct val="0"/>
              </a:spcAft>
            </a:pPr>
            <a:endParaRPr lang="zh-CN" altLang="en-US" sz="1700">
              <a:latin typeface="Arial" panose="020B0604020202020204" pitchFamily="34" charset="0"/>
              <a:ea typeface="宋体" panose="02010600030101010101" pitchFamily="2" charset="-122"/>
            </a:endParaRPr>
          </a:p>
        </p:txBody>
      </p:sp>
      <p:sp>
        <p:nvSpPr>
          <p:cNvPr id="40" name="空心弧 39"/>
          <p:cNvSpPr/>
          <p:nvPr/>
        </p:nvSpPr>
        <p:spPr bwMode="auto">
          <a:xfrm>
            <a:off x="1602520" y="3556937"/>
            <a:ext cx="1373814" cy="1391077"/>
          </a:xfrm>
          <a:prstGeom prst="blockArc">
            <a:avLst>
              <a:gd name="adj1" fmla="val 5423681"/>
              <a:gd name="adj2" fmla="val 20860726"/>
              <a:gd name="adj3" fmla="val 17514"/>
            </a:avLst>
          </a:prstGeom>
          <a:solidFill>
            <a:schemeClr val="accent4"/>
          </a:solidFill>
          <a:ln w="9525" cap="flat" cmpd="sng" algn="ctr">
            <a:noFill/>
            <a:prstDash val="solid"/>
            <a:round/>
            <a:headEnd type="none" w="med" len="med"/>
            <a:tailEnd type="none" w="med" len="med"/>
          </a:ln>
          <a:effectLst/>
        </p:spPr>
        <p:txBody>
          <a:bodyPr vert="horz" wrap="square" lIns="86383" tIns="43192" rIns="86383" bIns="43192" numCol="1" rtlCol="0" anchor="t" anchorCtr="0" compatLnSpc="1"/>
          <a:lstStyle/>
          <a:p>
            <a:pPr defTabSz="863600" fontAlgn="base">
              <a:spcBef>
                <a:spcPct val="0"/>
              </a:spcBef>
              <a:spcAft>
                <a:spcPct val="0"/>
              </a:spcAft>
            </a:pPr>
            <a:endParaRPr lang="zh-CN" altLang="en-US" sz="1700">
              <a:latin typeface="Arial" panose="020B0604020202020204" pitchFamily="34" charset="0"/>
              <a:ea typeface="宋体" panose="02010600030101010101" pitchFamily="2" charset="-122"/>
            </a:endParaRPr>
          </a:p>
        </p:txBody>
      </p:sp>
      <p:sp>
        <p:nvSpPr>
          <p:cNvPr id="41" name="空心弧 40"/>
          <p:cNvSpPr/>
          <p:nvPr/>
        </p:nvSpPr>
        <p:spPr bwMode="auto">
          <a:xfrm rot="10800000">
            <a:off x="2705101" y="3308678"/>
            <a:ext cx="1373814" cy="1391077"/>
          </a:xfrm>
          <a:prstGeom prst="blockArc">
            <a:avLst>
              <a:gd name="adj1" fmla="val 5423681"/>
              <a:gd name="adj2" fmla="val 20860726"/>
              <a:gd name="adj3" fmla="val 17514"/>
            </a:avLst>
          </a:prstGeom>
          <a:solidFill>
            <a:schemeClr val="accent3"/>
          </a:solidFill>
          <a:ln w="9525" cap="flat" cmpd="sng" algn="ctr">
            <a:noFill/>
            <a:prstDash val="solid"/>
            <a:round/>
            <a:headEnd type="none" w="med" len="med"/>
            <a:tailEnd type="none" w="med" len="med"/>
          </a:ln>
          <a:effectLst/>
        </p:spPr>
        <p:txBody>
          <a:bodyPr vert="horz" wrap="square" lIns="86383" tIns="43192" rIns="86383" bIns="43192" numCol="1" rtlCol="0" anchor="t" anchorCtr="0" compatLnSpc="1"/>
          <a:lstStyle/>
          <a:p>
            <a:pPr defTabSz="863600" fontAlgn="base">
              <a:spcBef>
                <a:spcPct val="0"/>
              </a:spcBef>
              <a:spcAft>
                <a:spcPct val="0"/>
              </a:spcAft>
            </a:pPr>
            <a:endParaRPr lang="zh-CN" altLang="en-US" sz="1700">
              <a:latin typeface="Arial" panose="020B0604020202020204" pitchFamily="34" charset="0"/>
              <a:ea typeface="宋体" panose="02010600030101010101" pitchFamily="2" charset="-122"/>
            </a:endParaRPr>
          </a:p>
        </p:txBody>
      </p:sp>
      <p:sp>
        <p:nvSpPr>
          <p:cNvPr id="48" name="TextBox 47"/>
          <p:cNvSpPr txBox="1"/>
          <p:nvPr/>
        </p:nvSpPr>
        <p:spPr>
          <a:xfrm>
            <a:off x="3148358" y="1378652"/>
            <a:ext cx="537051" cy="674177"/>
          </a:xfrm>
          <a:prstGeom prst="rect">
            <a:avLst/>
          </a:prstGeom>
          <a:noFill/>
        </p:spPr>
        <p:txBody>
          <a:bodyPr wrap="none" lIns="86383" tIns="43192" rIns="86383" bIns="43192" rtlCol="0">
            <a:spAutoFit/>
          </a:bodyPr>
          <a:lstStyle/>
          <a:p>
            <a:r>
              <a:rPr lang="en-US" altLang="zh-CN" sz="3800" b="1" dirty="0">
                <a:solidFill>
                  <a:schemeClr val="accent2"/>
                </a:solidFill>
                <a:latin typeface="+mn-ea"/>
              </a:rPr>
              <a:t>A</a:t>
            </a:r>
            <a:endParaRPr lang="zh-CN" altLang="en-US" sz="3800" b="1" dirty="0">
              <a:solidFill>
                <a:schemeClr val="accent2"/>
              </a:solidFill>
              <a:latin typeface="+mn-ea"/>
            </a:endParaRPr>
          </a:p>
        </p:txBody>
      </p:sp>
      <p:sp>
        <p:nvSpPr>
          <p:cNvPr id="49" name="TextBox 48"/>
          <p:cNvSpPr txBox="1"/>
          <p:nvPr/>
        </p:nvSpPr>
        <p:spPr>
          <a:xfrm>
            <a:off x="3148359" y="3679275"/>
            <a:ext cx="503881" cy="674177"/>
          </a:xfrm>
          <a:prstGeom prst="rect">
            <a:avLst/>
          </a:prstGeom>
          <a:noFill/>
        </p:spPr>
        <p:txBody>
          <a:bodyPr wrap="none" lIns="86383" tIns="43192" rIns="86383" bIns="43192" rtlCol="0">
            <a:spAutoFit/>
          </a:bodyPr>
          <a:lstStyle/>
          <a:p>
            <a:r>
              <a:rPr lang="en-US" altLang="zh-CN" sz="3800" b="1" dirty="0">
                <a:solidFill>
                  <a:schemeClr val="accent2"/>
                </a:solidFill>
                <a:latin typeface="+mn-ea"/>
              </a:rPr>
              <a:t>B</a:t>
            </a:r>
            <a:endParaRPr lang="zh-CN" altLang="en-US" sz="3800" b="1" dirty="0">
              <a:solidFill>
                <a:schemeClr val="accent2"/>
              </a:solidFill>
              <a:latin typeface="+mn-ea"/>
            </a:endParaRPr>
          </a:p>
        </p:txBody>
      </p:sp>
      <p:sp>
        <p:nvSpPr>
          <p:cNvPr id="50" name="TextBox 49"/>
          <p:cNvSpPr txBox="1"/>
          <p:nvPr/>
        </p:nvSpPr>
        <p:spPr>
          <a:xfrm>
            <a:off x="4225934" y="1888779"/>
            <a:ext cx="3993851" cy="687392"/>
          </a:xfrm>
          <a:prstGeom prst="rect">
            <a:avLst/>
          </a:prstGeom>
          <a:noFill/>
        </p:spPr>
        <p:txBody>
          <a:bodyPr wrap="square" lIns="86383" tIns="43192" rIns="86383" bIns="43192" rtlCol="0">
            <a:spAutoFit/>
          </a:bodyPr>
          <a:lstStyle/>
          <a:p>
            <a:pPr>
              <a:lnSpc>
                <a:spcPct val="150000"/>
              </a:lnSpc>
            </a:pPr>
            <a:r>
              <a:rPr lang="zh-CN" altLang="en-US" sz="1300" dirty="0">
                <a:solidFill>
                  <a:schemeClr val="tx1">
                    <a:lumMod val="50000"/>
                    <a:lumOff val="50000"/>
                  </a:schemeClr>
                </a:solidFill>
                <a:latin typeface="+mn-ea"/>
              </a:rPr>
              <a:t>这里输入您的文字这里输入您的文字这里输入您的文字这里输入您的文字这里输入您</a:t>
            </a:r>
          </a:p>
        </p:txBody>
      </p:sp>
      <p:sp>
        <p:nvSpPr>
          <p:cNvPr id="51" name="TextBox 50"/>
          <p:cNvSpPr txBox="1"/>
          <p:nvPr/>
        </p:nvSpPr>
        <p:spPr>
          <a:xfrm>
            <a:off x="4225934" y="4077836"/>
            <a:ext cx="4061579" cy="733558"/>
          </a:xfrm>
          <a:prstGeom prst="rect">
            <a:avLst/>
          </a:prstGeom>
          <a:noFill/>
        </p:spPr>
        <p:txBody>
          <a:bodyPr wrap="square" lIns="86383" tIns="43192" rIns="86383" bIns="43192" rtlCol="0">
            <a:spAutoFit/>
          </a:bodyPr>
          <a:lstStyle>
            <a:defPPr>
              <a:defRPr lang="zh-CN"/>
            </a:defPPr>
            <a:lvl1pPr>
              <a:lnSpc>
                <a:spcPct val="150000"/>
              </a:lnSpc>
              <a:defRPr sz="1400">
                <a:solidFill>
                  <a:schemeClr val="tx1">
                    <a:lumMod val="50000"/>
                    <a:lumOff val="50000"/>
                  </a:schemeClr>
                </a:solidFill>
                <a:latin typeface="+mn-ea"/>
              </a:defRPr>
            </a:lvl1pPr>
          </a:lstStyle>
          <a:p>
            <a:r>
              <a:rPr lang="zh-CN" altLang="en-US" dirty="0"/>
              <a:t>这里输入您的文字这里输入您的文字这里输入您的文字这里输入您的文字这里输入您</a:t>
            </a:r>
          </a:p>
        </p:txBody>
      </p:sp>
      <p:sp>
        <p:nvSpPr>
          <p:cNvPr id="52" name="TextBox 51"/>
          <p:cNvSpPr txBox="1"/>
          <p:nvPr/>
        </p:nvSpPr>
        <p:spPr>
          <a:xfrm>
            <a:off x="4444041" y="3647221"/>
            <a:ext cx="1862339" cy="381057"/>
          </a:xfrm>
          <a:prstGeom prst="rect">
            <a:avLst/>
          </a:prstGeom>
          <a:noFill/>
        </p:spPr>
        <p:txBody>
          <a:bodyPr wrap="none" lIns="86383" tIns="43192" rIns="86383" bIns="43192" rtlCol="0">
            <a:spAutoFit/>
          </a:bodyPr>
          <a:lstStyle/>
          <a:p>
            <a:r>
              <a:rPr lang="zh-CN" altLang="en-US" sz="1900" dirty="0">
                <a:solidFill>
                  <a:srgbClr val="F8F8F8"/>
                </a:solidFill>
                <a:latin typeface="+mj-ea"/>
                <a:ea typeface="+mj-ea"/>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500"/>
                                        <p:tgtEl>
                                          <p:spTgt spid="40"/>
                                        </p:tgtEl>
                                      </p:cBhvr>
                                    </p:animEffect>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0-#ppt_w/2"/>
                                          </p:val>
                                        </p:tav>
                                        <p:tav tm="100000">
                                          <p:val>
                                            <p:strVal val="#ppt_x"/>
                                          </p:val>
                                        </p:tav>
                                      </p:tavLst>
                                    </p:anim>
                                    <p:anim calcmode="lin" valueType="num">
                                      <p:cBhvr additive="base">
                                        <p:cTn id="28" dur="500" fill="hold"/>
                                        <p:tgtEl>
                                          <p:spTgt spid="4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3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3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7" dur="300" fill="hold"/>
                                        <p:tgtEl>
                                          <p:spTgt spid="36"/>
                                        </p:tgtEl>
                                        <p:attrNameLst>
                                          <p:attrName>ppt_y</p:attrName>
                                        </p:attrNameLst>
                                      </p:cBhvr>
                                      <p:tavLst>
                                        <p:tav tm="0">
                                          <p:val>
                                            <p:strVal val="#ppt_y"/>
                                          </p:val>
                                        </p:tav>
                                        <p:tav tm="100000">
                                          <p:val>
                                            <p:strVal val="#ppt_y"/>
                                          </p:val>
                                        </p:tav>
                                      </p:tavLst>
                                    </p:anim>
                                    <p:anim calcmode="lin" valueType="num">
                                      <p:cBhvr>
                                        <p:cTn id="38" dur="3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9" dur="3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300" tmFilter="0,0; .5, 1; 1, 1"/>
                                        <p:tgtEl>
                                          <p:spTgt spid="36"/>
                                        </p:tgtEl>
                                      </p:cBhvr>
                                    </p:animEffect>
                                  </p:childTnLst>
                                </p:cTn>
                              </p:par>
                            </p:childTnLst>
                          </p:cTn>
                        </p:par>
                        <p:par>
                          <p:cTn id="41" fill="hold">
                            <p:stCondLst>
                              <p:cond delay="3980"/>
                            </p:stCondLst>
                            <p:childTnLst>
                              <p:par>
                                <p:cTn id="42" presetID="42"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anim calcmode="lin" valueType="num">
                                      <p:cBhvr>
                                        <p:cTn id="45" dur="500" fill="hold"/>
                                        <p:tgtEl>
                                          <p:spTgt spid="50"/>
                                        </p:tgtEl>
                                        <p:attrNameLst>
                                          <p:attrName>ppt_x</p:attrName>
                                        </p:attrNameLst>
                                      </p:cBhvr>
                                      <p:tavLst>
                                        <p:tav tm="0">
                                          <p:val>
                                            <p:strVal val="#ppt_x"/>
                                          </p:val>
                                        </p:tav>
                                        <p:tav tm="100000">
                                          <p:val>
                                            <p:strVal val="#ppt_x"/>
                                          </p:val>
                                        </p:tav>
                                      </p:tavLst>
                                    </p:anim>
                                    <p:anim calcmode="lin" valueType="num">
                                      <p:cBhvr>
                                        <p:cTn id="46" dur="500" fill="hold"/>
                                        <p:tgtEl>
                                          <p:spTgt spid="50"/>
                                        </p:tgtEl>
                                        <p:attrNameLst>
                                          <p:attrName>ppt_y</p:attrName>
                                        </p:attrNameLst>
                                      </p:cBhvr>
                                      <p:tavLst>
                                        <p:tav tm="0">
                                          <p:val>
                                            <p:strVal val="#ppt_y+.1"/>
                                          </p:val>
                                        </p:tav>
                                        <p:tav tm="100000">
                                          <p:val>
                                            <p:strVal val="#ppt_y"/>
                                          </p:val>
                                        </p:tav>
                                      </p:tavLst>
                                    </p:anim>
                                  </p:childTnLst>
                                </p:cTn>
                              </p:par>
                            </p:childTnLst>
                          </p:cTn>
                        </p:par>
                        <p:par>
                          <p:cTn id="47" fill="hold">
                            <p:stCondLst>
                              <p:cond delay="4480"/>
                            </p:stCondLst>
                            <p:childTnLst>
                              <p:par>
                                <p:cTn id="48" presetID="2" presetClass="entr" presetSubtype="8"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 calcmode="lin" valueType="num">
                                      <p:cBhvr additive="base">
                                        <p:cTn id="50" dur="500" fill="hold"/>
                                        <p:tgtEl>
                                          <p:spTgt spid="49"/>
                                        </p:tgtEl>
                                        <p:attrNameLst>
                                          <p:attrName>ppt_x</p:attrName>
                                        </p:attrNameLst>
                                      </p:cBhvr>
                                      <p:tavLst>
                                        <p:tav tm="0">
                                          <p:val>
                                            <p:strVal val="0-#ppt_w/2"/>
                                          </p:val>
                                        </p:tav>
                                        <p:tav tm="100000">
                                          <p:val>
                                            <p:strVal val="#ppt_x"/>
                                          </p:val>
                                        </p:tav>
                                      </p:tavLst>
                                    </p:anim>
                                    <p:anim calcmode="lin" valueType="num">
                                      <p:cBhvr additive="base">
                                        <p:cTn id="51" dur="500" fill="hold"/>
                                        <p:tgtEl>
                                          <p:spTgt spid="49"/>
                                        </p:tgtEl>
                                        <p:attrNameLst>
                                          <p:attrName>ppt_y</p:attrName>
                                        </p:attrNameLst>
                                      </p:cBhvr>
                                      <p:tavLst>
                                        <p:tav tm="0">
                                          <p:val>
                                            <p:strVal val="#ppt_y"/>
                                          </p:val>
                                        </p:tav>
                                        <p:tav tm="100000">
                                          <p:val>
                                            <p:strVal val="#ppt_y"/>
                                          </p:val>
                                        </p:tav>
                                      </p:tavLst>
                                    </p:anim>
                                  </p:childTnLst>
                                </p:cTn>
                              </p:par>
                            </p:childTnLst>
                          </p:cTn>
                        </p:par>
                        <p:par>
                          <p:cTn id="52" fill="hold">
                            <p:stCondLst>
                              <p:cond delay="4980"/>
                            </p:stCondLst>
                            <p:childTnLst>
                              <p:par>
                                <p:cTn id="53" presetID="22" presetClass="entr" presetSubtype="8"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548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52"/>
                                        </p:tgtEl>
                                        <p:attrNameLst>
                                          <p:attrName>style.visibility</p:attrName>
                                        </p:attrNameLst>
                                      </p:cBhvr>
                                      <p:to>
                                        <p:strVal val="visible"/>
                                      </p:to>
                                    </p:set>
                                    <p:anim calcmode="lin" valueType="num">
                                      <p:cBhvr>
                                        <p:cTn id="59" dur="3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60" dur="300" fill="hold"/>
                                        <p:tgtEl>
                                          <p:spTgt spid="52"/>
                                        </p:tgtEl>
                                        <p:attrNameLst>
                                          <p:attrName>ppt_y</p:attrName>
                                        </p:attrNameLst>
                                      </p:cBhvr>
                                      <p:tavLst>
                                        <p:tav tm="0">
                                          <p:val>
                                            <p:strVal val="#ppt_y"/>
                                          </p:val>
                                        </p:tav>
                                        <p:tav tm="100000">
                                          <p:val>
                                            <p:strVal val="#ppt_y"/>
                                          </p:val>
                                        </p:tav>
                                      </p:tavLst>
                                    </p:anim>
                                    <p:anim calcmode="lin" valueType="num">
                                      <p:cBhvr>
                                        <p:cTn id="61" dur="3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62" dur="3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63" dur="300" tmFilter="0,0; .5, 1; 1, 1"/>
                                        <p:tgtEl>
                                          <p:spTgt spid="52"/>
                                        </p:tgtEl>
                                      </p:cBhvr>
                                    </p:animEffect>
                                  </p:childTnLst>
                                </p:cTn>
                              </p:par>
                            </p:childTnLst>
                          </p:cTn>
                        </p:par>
                        <p:par>
                          <p:cTn id="64" fill="hold">
                            <p:stCondLst>
                              <p:cond delay="5960"/>
                            </p:stCondLst>
                            <p:childTnLst>
                              <p:par>
                                <p:cTn id="65" presetID="42" presetClass="entr" presetSubtype="0"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anim calcmode="lin" valueType="num">
                                      <p:cBhvr>
                                        <p:cTn id="68" dur="500" fill="hold"/>
                                        <p:tgtEl>
                                          <p:spTgt spid="51"/>
                                        </p:tgtEl>
                                        <p:attrNameLst>
                                          <p:attrName>ppt_x</p:attrName>
                                        </p:attrNameLst>
                                      </p:cBhvr>
                                      <p:tavLst>
                                        <p:tav tm="0">
                                          <p:val>
                                            <p:strVal val="#ppt_x"/>
                                          </p:val>
                                        </p:tav>
                                        <p:tav tm="100000">
                                          <p:val>
                                            <p:strVal val="#ppt_x"/>
                                          </p:val>
                                        </p:tav>
                                      </p:tavLst>
                                    </p:anim>
                                    <p:anim calcmode="lin" valueType="num">
                                      <p:cBhvr>
                                        <p:cTn id="6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6" grpId="0"/>
      <p:bldP spid="37" grpId="0" animBg="1"/>
      <p:bldP spid="38" grpId="0" animBg="1"/>
      <p:bldP spid="39" grpId="0" animBg="1"/>
      <p:bldP spid="40" grpId="0" animBg="1"/>
      <p:bldP spid="41" grpId="0" animBg="1"/>
      <p:bldP spid="48" grpId="0"/>
      <p:bldP spid="49"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燕尾形 38"/>
          <p:cNvSpPr/>
          <p:nvPr/>
        </p:nvSpPr>
        <p:spPr>
          <a:xfrm>
            <a:off x="611560" y="246730"/>
            <a:ext cx="1696599" cy="324036"/>
          </a:xfrm>
          <a:prstGeom prst="chevron">
            <a:avLst>
              <a:gd name="adj" fmla="val 26719"/>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0"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anose="020B0806030902050204" pitchFamily="34" charset="0"/>
                <a:ea typeface="微软雅黑" panose="020B0503020204020204" pitchFamily="34" charset="-122"/>
              </a:rPr>
              <a:t>1 . </a:t>
            </a:r>
            <a:r>
              <a:rPr lang="zh-CN" altLang="en-US" sz="1600" b="0" dirty="0">
                <a:solidFill>
                  <a:prstClr val="white"/>
                </a:solidFill>
                <a:latin typeface="Impact" panose="020B0806030902050204" pitchFamily="34" charset="0"/>
                <a:ea typeface="微软雅黑" panose="020B0503020204020204" pitchFamily="34" charset="-122"/>
              </a:rPr>
              <a:t>年度工作概述</a:t>
            </a:r>
            <a:endParaRPr lang="zh-CN" altLang="en-US" sz="1600" b="0" dirty="0">
              <a:solidFill>
                <a:prstClr val="white"/>
              </a:solidFill>
              <a:latin typeface="微软雅黑" panose="020B0503020204020204" pitchFamily="34" charset="-122"/>
              <a:ea typeface="微软雅黑" panose="020B0503020204020204" pitchFamily="34" charset="-122"/>
            </a:endParaRPr>
          </a:p>
        </p:txBody>
      </p:sp>
      <p:sp>
        <p:nvSpPr>
          <p:cNvPr id="41"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Oval 6"/>
          <p:cNvSpPr>
            <a:spLocks noChangeArrowheads="1"/>
          </p:cNvSpPr>
          <p:nvPr/>
        </p:nvSpPr>
        <p:spPr bwMode="auto">
          <a:xfrm>
            <a:off x="1227658" y="962868"/>
            <a:ext cx="3767556" cy="3769837"/>
          </a:xfrm>
          <a:prstGeom prst="ellipse">
            <a:avLst/>
          </a:prstGeom>
          <a:noFill/>
          <a:ln w="9">
            <a:solidFill>
              <a:srgbClr val="977201"/>
            </a:solidFill>
            <a:prstDash val="dash"/>
            <a:round/>
          </a:ln>
          <a:extLst>
            <a:ext uri="{909E8E84-426E-40DD-AFC4-6F175D3DCCD1}">
              <a14:hiddenFill xmlns:a14="http://schemas.microsoft.com/office/drawing/2010/main">
                <a:solidFill>
                  <a:srgbClr val="FFFFFF"/>
                </a:solidFill>
              </a14:hiddenFill>
            </a:ext>
          </a:extLst>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0">
              <a:solidFill>
                <a:schemeClr val="tx1"/>
              </a:solidFill>
              <a:ea typeface="宋体" panose="02010600030101010101" pitchFamily="2" charset="-122"/>
            </a:endParaRPr>
          </a:p>
        </p:txBody>
      </p:sp>
      <p:sp>
        <p:nvSpPr>
          <p:cNvPr id="34" name="Oval 10"/>
          <p:cNvSpPr>
            <a:spLocks noChangeArrowheads="1"/>
          </p:cNvSpPr>
          <p:nvPr/>
        </p:nvSpPr>
        <p:spPr bwMode="auto">
          <a:xfrm>
            <a:off x="4051539" y="1134279"/>
            <a:ext cx="439112" cy="439239"/>
          </a:xfrm>
          <a:prstGeom prst="ellipse">
            <a:avLst/>
          </a:prstGeom>
          <a:solidFill>
            <a:schemeClr val="bg2"/>
          </a:solidFill>
          <a:ln>
            <a:noFill/>
          </a:ln>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0" dirty="0">
                <a:solidFill>
                  <a:schemeClr val="bg1"/>
                </a:solidFill>
                <a:latin typeface="微软雅黑" panose="020B0503020204020204" pitchFamily="34" charset="-122"/>
              </a:rPr>
              <a:t>1</a:t>
            </a:r>
            <a:endParaRPr lang="zh-CN" altLang="en-US" sz="1800" b="0" dirty="0">
              <a:solidFill>
                <a:schemeClr val="bg1"/>
              </a:solidFill>
              <a:latin typeface="微软雅黑" panose="020B0503020204020204" pitchFamily="34" charset="-122"/>
            </a:endParaRPr>
          </a:p>
        </p:txBody>
      </p:sp>
      <p:sp>
        <p:nvSpPr>
          <p:cNvPr id="35" name="Oval 11"/>
          <p:cNvSpPr>
            <a:spLocks noChangeArrowheads="1"/>
          </p:cNvSpPr>
          <p:nvPr/>
        </p:nvSpPr>
        <p:spPr bwMode="auto">
          <a:xfrm>
            <a:off x="4051539" y="4122055"/>
            <a:ext cx="439112" cy="439239"/>
          </a:xfrm>
          <a:prstGeom prst="ellipse">
            <a:avLst/>
          </a:prstGeom>
          <a:solidFill>
            <a:srgbClr val="7030A0"/>
          </a:solidFill>
          <a:ln>
            <a:noFill/>
          </a:ln>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0" dirty="0">
                <a:solidFill>
                  <a:schemeClr val="bg1"/>
                </a:solidFill>
                <a:latin typeface="微软雅黑" panose="020B0503020204020204" pitchFamily="34" charset="-122"/>
              </a:rPr>
              <a:t>5</a:t>
            </a:r>
            <a:endParaRPr lang="zh-CN" altLang="en-US" sz="1800" b="0" dirty="0">
              <a:solidFill>
                <a:schemeClr val="bg1"/>
              </a:solidFill>
              <a:latin typeface="微软雅黑" panose="020B0503020204020204" pitchFamily="34" charset="-122"/>
            </a:endParaRPr>
          </a:p>
        </p:txBody>
      </p:sp>
      <p:sp>
        <p:nvSpPr>
          <p:cNvPr id="36" name="Oval 12"/>
          <p:cNvSpPr>
            <a:spLocks noChangeArrowheads="1"/>
          </p:cNvSpPr>
          <p:nvPr/>
        </p:nvSpPr>
        <p:spPr bwMode="auto">
          <a:xfrm>
            <a:off x="4579902" y="3428082"/>
            <a:ext cx="440302" cy="439239"/>
          </a:xfrm>
          <a:prstGeom prst="ellipse">
            <a:avLst/>
          </a:prstGeom>
          <a:solidFill>
            <a:srgbClr val="FF9900"/>
          </a:solidFill>
          <a:ln>
            <a:noFill/>
          </a:ln>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0" dirty="0">
                <a:solidFill>
                  <a:schemeClr val="bg1"/>
                </a:solidFill>
                <a:latin typeface="微软雅黑" panose="020B0503020204020204" pitchFamily="34" charset="-122"/>
              </a:rPr>
              <a:t>4</a:t>
            </a:r>
            <a:endParaRPr lang="zh-CN" altLang="en-US" sz="1800" b="0" dirty="0">
              <a:solidFill>
                <a:schemeClr val="bg1"/>
              </a:solidFill>
              <a:latin typeface="微软雅黑" panose="020B0503020204020204" pitchFamily="34" charset="-122"/>
            </a:endParaRPr>
          </a:p>
        </p:txBody>
      </p:sp>
      <p:sp>
        <p:nvSpPr>
          <p:cNvPr id="37" name="Oval 13"/>
          <p:cNvSpPr>
            <a:spLocks noChangeArrowheads="1"/>
          </p:cNvSpPr>
          <p:nvPr/>
        </p:nvSpPr>
        <p:spPr bwMode="auto">
          <a:xfrm>
            <a:off x="4579902" y="1828253"/>
            <a:ext cx="440302" cy="439239"/>
          </a:xfrm>
          <a:prstGeom prst="ellipse">
            <a:avLst/>
          </a:prstGeom>
          <a:solidFill>
            <a:srgbClr val="00B0F0"/>
          </a:solidFill>
          <a:ln>
            <a:noFill/>
          </a:ln>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0">
                <a:solidFill>
                  <a:schemeClr val="bg1"/>
                </a:solidFill>
                <a:latin typeface="微软雅黑" panose="020B0503020204020204" pitchFamily="34" charset="-122"/>
              </a:rPr>
              <a:t>2</a:t>
            </a:r>
            <a:endParaRPr lang="zh-CN" altLang="en-US" sz="1800" b="0">
              <a:solidFill>
                <a:schemeClr val="bg1"/>
              </a:solidFill>
              <a:latin typeface="微软雅黑" panose="020B0503020204020204" pitchFamily="34" charset="-122"/>
            </a:endParaRPr>
          </a:p>
        </p:txBody>
      </p:sp>
      <p:sp>
        <p:nvSpPr>
          <p:cNvPr id="38" name="Oval 14"/>
          <p:cNvSpPr>
            <a:spLocks noChangeArrowheads="1"/>
          </p:cNvSpPr>
          <p:nvPr/>
        </p:nvSpPr>
        <p:spPr bwMode="auto">
          <a:xfrm>
            <a:off x="4751263" y="2628167"/>
            <a:ext cx="439112" cy="439239"/>
          </a:xfrm>
          <a:prstGeom prst="ellipse">
            <a:avLst/>
          </a:prstGeom>
          <a:solidFill>
            <a:srgbClr val="92D050"/>
          </a:solidFill>
          <a:ln>
            <a:noFill/>
          </a:ln>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0">
                <a:solidFill>
                  <a:schemeClr val="bg1"/>
                </a:solidFill>
                <a:latin typeface="微软雅黑" panose="020B0503020204020204" pitchFamily="34" charset="-122"/>
              </a:rPr>
              <a:t>3</a:t>
            </a:r>
            <a:endParaRPr lang="zh-CN" altLang="en-US" sz="1800" b="0">
              <a:solidFill>
                <a:schemeClr val="bg1"/>
              </a:solidFill>
              <a:latin typeface="微软雅黑" panose="020B0503020204020204" pitchFamily="34" charset="-122"/>
            </a:endParaRPr>
          </a:p>
        </p:txBody>
      </p:sp>
      <p:sp>
        <p:nvSpPr>
          <p:cNvPr id="45" name="TextBox 19"/>
          <p:cNvSpPr txBox="1">
            <a:spLocks noChangeArrowheads="1"/>
          </p:cNvSpPr>
          <p:nvPr/>
        </p:nvSpPr>
        <p:spPr bwMode="auto">
          <a:xfrm>
            <a:off x="4751262" y="962868"/>
            <a:ext cx="2709642"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b="0" dirty="0">
                <a:solidFill>
                  <a:schemeClr val="tx1"/>
                </a:solidFill>
                <a:latin typeface="微软雅黑" panose="020B0503020204020204" pitchFamily="34" charset="-122"/>
              </a:rPr>
              <a:t>这里可以添加主要内容这里可以添加主要内容</a:t>
            </a:r>
          </a:p>
        </p:txBody>
      </p:sp>
      <p:sp>
        <p:nvSpPr>
          <p:cNvPr id="46" name="TextBox 20"/>
          <p:cNvSpPr txBox="1">
            <a:spLocks noChangeArrowheads="1"/>
          </p:cNvSpPr>
          <p:nvPr/>
        </p:nvSpPr>
        <p:spPr bwMode="auto">
          <a:xfrm>
            <a:off x="5129684" y="1750880"/>
            <a:ext cx="2710832"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b="0">
                <a:solidFill>
                  <a:schemeClr val="tx1"/>
                </a:solidFill>
                <a:latin typeface="微软雅黑" panose="020B0503020204020204" pitchFamily="34" charset="-122"/>
              </a:rPr>
              <a:t>这里可以添加主要内容这里可以添加主要内容</a:t>
            </a:r>
          </a:p>
        </p:txBody>
      </p:sp>
      <p:sp>
        <p:nvSpPr>
          <p:cNvPr id="47" name="TextBox 21"/>
          <p:cNvSpPr txBox="1">
            <a:spLocks noChangeArrowheads="1"/>
          </p:cNvSpPr>
          <p:nvPr/>
        </p:nvSpPr>
        <p:spPr bwMode="auto">
          <a:xfrm>
            <a:off x="5262965" y="2600789"/>
            <a:ext cx="2709642"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b="0">
                <a:solidFill>
                  <a:schemeClr val="tx1"/>
                </a:solidFill>
                <a:latin typeface="微软雅黑" panose="020B0503020204020204" pitchFamily="34" charset="-122"/>
              </a:rPr>
              <a:t>这里可以添加主要内容这里可以添加主要内容</a:t>
            </a:r>
          </a:p>
        </p:txBody>
      </p:sp>
      <p:sp>
        <p:nvSpPr>
          <p:cNvPr id="48" name="TextBox 22"/>
          <p:cNvSpPr txBox="1">
            <a:spLocks noChangeArrowheads="1"/>
          </p:cNvSpPr>
          <p:nvPr/>
        </p:nvSpPr>
        <p:spPr bwMode="auto">
          <a:xfrm>
            <a:off x="5068995" y="3460221"/>
            <a:ext cx="2709641"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b="0">
                <a:solidFill>
                  <a:schemeClr val="tx1"/>
                </a:solidFill>
                <a:latin typeface="微软雅黑" panose="020B0503020204020204" pitchFamily="34" charset="-122"/>
              </a:rPr>
              <a:t>这里可以添加主要内容这里可以添加主要内容</a:t>
            </a:r>
          </a:p>
        </p:txBody>
      </p:sp>
      <p:sp>
        <p:nvSpPr>
          <p:cNvPr id="49" name="TextBox 23"/>
          <p:cNvSpPr txBox="1">
            <a:spLocks noChangeArrowheads="1"/>
          </p:cNvSpPr>
          <p:nvPr/>
        </p:nvSpPr>
        <p:spPr bwMode="auto">
          <a:xfrm>
            <a:off x="4700093" y="4166099"/>
            <a:ext cx="2709641" cy="4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00" b="0">
                <a:solidFill>
                  <a:schemeClr val="tx1"/>
                </a:solidFill>
                <a:latin typeface="微软雅黑" panose="020B0503020204020204" pitchFamily="34" charset="-122"/>
              </a:rPr>
              <a:t>这里可以添加主要内容这里可以添加主要内容</a:t>
            </a:r>
          </a:p>
        </p:txBody>
      </p:sp>
      <p:sp>
        <p:nvSpPr>
          <p:cNvPr id="50" name="Oval 7"/>
          <p:cNvSpPr>
            <a:spLocks noChangeArrowheads="1"/>
          </p:cNvSpPr>
          <p:nvPr/>
        </p:nvSpPr>
        <p:spPr bwMode="auto">
          <a:xfrm>
            <a:off x="1145547" y="1167608"/>
            <a:ext cx="3337965" cy="33365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0">
              <a:solidFill>
                <a:schemeClr val="tx1"/>
              </a:solidFill>
              <a:ea typeface="宋体" panose="02010600030101010101" pitchFamily="2" charset="-122"/>
            </a:endParaRPr>
          </a:p>
        </p:txBody>
      </p:sp>
      <p:sp>
        <p:nvSpPr>
          <p:cNvPr id="51" name="Oval 8"/>
          <p:cNvSpPr>
            <a:spLocks noChangeArrowheads="1"/>
          </p:cNvSpPr>
          <p:nvPr/>
        </p:nvSpPr>
        <p:spPr bwMode="auto">
          <a:xfrm>
            <a:off x="1374028" y="1394966"/>
            <a:ext cx="2881003" cy="2881835"/>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0">
              <a:solidFill>
                <a:schemeClr val="tx1"/>
              </a:solidFill>
              <a:ea typeface="宋体" panose="02010600030101010101" pitchFamily="2" charset="-122"/>
            </a:endParaRPr>
          </a:p>
        </p:txBody>
      </p:sp>
      <p:sp>
        <p:nvSpPr>
          <p:cNvPr id="52" name="Oval 9"/>
          <p:cNvSpPr>
            <a:spLocks noChangeArrowheads="1"/>
          </p:cNvSpPr>
          <p:nvPr/>
        </p:nvSpPr>
        <p:spPr bwMode="auto">
          <a:xfrm>
            <a:off x="1218137" y="3437605"/>
            <a:ext cx="813964" cy="814199"/>
          </a:xfrm>
          <a:prstGeom prst="ellipse">
            <a:avLst/>
          </a:prstGeom>
          <a:solidFill>
            <a:srgbClr val="FF0000"/>
          </a:solidFill>
          <a:ln>
            <a:noFill/>
          </a:ln>
        </p:spPr>
        <p:txBody>
          <a:bodyPr lIns="68543" tIns="34272" rIns="68543" bIns="34272"/>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0">
              <a:solidFill>
                <a:schemeClr val="tx1"/>
              </a:solidFill>
              <a:ea typeface="宋体" panose="02010600030101010101" pitchFamily="2" charset="-122"/>
            </a:endParaRPr>
          </a:p>
        </p:txBody>
      </p:sp>
      <p:sp>
        <p:nvSpPr>
          <p:cNvPr id="53" name="TextBox 18"/>
          <p:cNvSpPr txBox="1">
            <a:spLocks noChangeArrowheads="1"/>
          </p:cNvSpPr>
          <p:nvPr/>
        </p:nvSpPr>
        <p:spPr bwMode="auto">
          <a:xfrm>
            <a:off x="1327138" y="3572242"/>
            <a:ext cx="580723" cy="5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600" b="0" dirty="0">
                <a:solidFill>
                  <a:schemeClr val="bg1"/>
                </a:solidFill>
                <a:latin typeface="微软雅黑" panose="020B0503020204020204" pitchFamily="34" charset="-122"/>
              </a:rPr>
              <a:t>添加</a:t>
            </a:r>
            <a:endParaRPr lang="en-US" altLang="zh-CN" sz="1600" b="0" dirty="0">
              <a:solidFill>
                <a:schemeClr val="bg1"/>
              </a:solidFill>
              <a:latin typeface="微软雅黑" panose="020B0503020204020204" pitchFamily="34" charset="-122"/>
            </a:endParaRPr>
          </a:p>
          <a:p>
            <a:pPr algn="ctr" eaLnBrk="1" hangingPunct="1">
              <a:spcBef>
                <a:spcPct val="0"/>
              </a:spcBef>
              <a:buFontTx/>
              <a:buNone/>
            </a:pPr>
            <a:r>
              <a:rPr lang="zh-CN" altLang="en-US" sz="1600" b="0" dirty="0">
                <a:solidFill>
                  <a:schemeClr val="bg1"/>
                </a:solidFill>
                <a:latin typeface="微软雅黑" panose="020B0503020204020204" pitchFamily="34" charset="-122"/>
              </a:rPr>
              <a:t>标题</a:t>
            </a:r>
            <a:endParaRPr lang="en-US" altLang="zh-CN" sz="1600" b="0" dirty="0">
              <a:solidFill>
                <a:schemeClr val="bg1"/>
              </a:solidFill>
              <a:latin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heel(1)">
                                      <p:cBhvr>
                                        <p:cTn id="7" dur="1000"/>
                                        <p:tgtEl>
                                          <p:spTgt spid="5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1000"/>
                                        <p:tgtEl>
                                          <p:spTgt spid="50"/>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par>
                          <p:cTn id="17" fill="hold">
                            <p:stCondLst>
                              <p:cond delay="1500"/>
                            </p:stCondLst>
                            <p:childTnLst>
                              <p:par>
                                <p:cTn id="18" presetID="52" presetClass="entr" presetSubtype="0"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Scale>
                                      <p:cBhvr>
                                        <p:cTn id="20"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1" dur="1000" decel="50000" fill="hold">
                                          <p:stCondLst>
                                            <p:cond delay="0"/>
                                          </p:stCondLst>
                                        </p:cTn>
                                        <p:tgtEl>
                                          <p:spTgt spid="52"/>
                                        </p:tgtEl>
                                        <p:attrNameLst>
                                          <p:attrName>ppt_x</p:attrName>
                                          <p:attrName>ppt_y</p:attrName>
                                        </p:attrNameLst>
                                      </p:cBhvr>
                                      <p:rCtr x="0" y="0"/>
                                    </p:animMotion>
                                    <p:animEffect transition="in" filter="fade">
                                      <p:cBhvr>
                                        <p:cTn id="22" dur="1000"/>
                                        <p:tgtEl>
                                          <p:spTgt spid="52"/>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Scale>
                                      <p:cBhvr>
                                        <p:cTn id="25" dur="1000" decel="50000" fill="hold">
                                          <p:stCondLst>
                                            <p:cond delay="0"/>
                                          </p:stCondLst>
                                        </p:cTn>
                                        <p:tgtEl>
                                          <p:spTgt spid="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6" dur="1000" decel="50000" fill="hold">
                                          <p:stCondLst>
                                            <p:cond delay="0"/>
                                          </p:stCondLst>
                                        </p:cTn>
                                        <p:tgtEl>
                                          <p:spTgt spid="53"/>
                                        </p:tgtEl>
                                        <p:attrNameLst>
                                          <p:attrName>ppt_x</p:attrName>
                                          <p:attrName>ppt_y</p:attrName>
                                        </p:attrNameLst>
                                      </p:cBhvr>
                                      <p:rCtr x="0" y="0"/>
                                    </p:animMotion>
                                    <p:animEffect transition="in" filter="fade">
                                      <p:cBhvr>
                                        <p:cTn id="27" dur="1000"/>
                                        <p:tgtEl>
                                          <p:spTgt spid="53"/>
                                        </p:tgtEl>
                                      </p:cBhvr>
                                    </p:animEffect>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35" presetClass="path" presetSubtype="0" accel="50000" decel="50000" fill="hold" grpId="1" nodeType="withEffect">
                                  <p:stCondLst>
                                    <p:cond delay="0"/>
                                  </p:stCondLst>
                                  <p:childTnLst>
                                    <p:animMotion origin="layout" path="M 2.29608E-6 1.11111E-6 L -0.17354 0.29051 " pathEditMode="relative" rAng="0" ptsTypes="AA">
                                      <p:cBhvr>
                                        <p:cTn id="40" dur="500" spd="-99900" fill="hold"/>
                                        <p:tgtEl>
                                          <p:spTgt spid="34"/>
                                        </p:tgtEl>
                                        <p:attrNameLst>
                                          <p:attrName>ppt_x</p:attrName>
                                          <p:attrName>ppt_y</p:attrName>
                                        </p:attrNameLst>
                                      </p:cBhvr>
                                      <p:rCtr x="-8600" y="14500"/>
                                    </p:animMotion>
                                  </p:childTnLst>
                                </p:cTn>
                              </p:par>
                              <p:par>
                                <p:cTn id="41" presetID="35" presetClass="path" presetSubtype="0" accel="50000" decel="50000" fill="hold" grpId="1" nodeType="withEffect">
                                  <p:stCondLst>
                                    <p:cond delay="0"/>
                                  </p:stCondLst>
                                  <p:childTnLst>
                                    <p:animMotion origin="layout" path="M 2.35202E-6 -2.59259E-6 L -0.23143 0.15556 " pathEditMode="relative" rAng="0" ptsTypes="AA">
                                      <p:cBhvr>
                                        <p:cTn id="42" dur="500" spd="-99900" fill="hold"/>
                                        <p:tgtEl>
                                          <p:spTgt spid="37"/>
                                        </p:tgtEl>
                                        <p:attrNameLst>
                                          <p:attrName>ppt_x</p:attrName>
                                          <p:attrName>ppt_y</p:attrName>
                                        </p:attrNameLst>
                                      </p:cBhvr>
                                      <p:rCtr x="-11500" y="7800"/>
                                    </p:animMotion>
                                  </p:childTnLst>
                                </p:cTn>
                              </p:par>
                              <p:par>
                                <p:cTn id="43" presetID="35" presetClass="path" presetSubtype="0" accel="50000" decel="50000" fill="hold" grpId="1" nodeType="withEffect">
                                  <p:stCondLst>
                                    <p:cond delay="0"/>
                                  </p:stCondLst>
                                  <p:childTnLst>
                                    <p:animMotion origin="layout" path="M 0 0 L -0.25 0 E" pathEditMode="relative" rAng="0" ptsTypes="">
                                      <p:cBhvr>
                                        <p:cTn id="44" dur="500" spd="-99900" fill="hold"/>
                                        <p:tgtEl>
                                          <p:spTgt spid="38"/>
                                        </p:tgtEl>
                                        <p:attrNameLst>
                                          <p:attrName>ppt_x</p:attrName>
                                          <p:attrName>ppt_y</p:attrName>
                                        </p:attrNameLst>
                                      </p:cBhvr>
                                      <p:rCtr x="0" y="0"/>
                                    </p:animMotion>
                                  </p:childTnLst>
                                </p:cTn>
                              </p:par>
                              <p:par>
                                <p:cTn id="45" presetID="35" presetClass="path" presetSubtype="0" accel="50000" decel="50000" fill="hold" grpId="1" nodeType="withEffect">
                                  <p:stCondLst>
                                    <p:cond delay="0"/>
                                  </p:stCondLst>
                                  <p:childTnLst>
                                    <p:animMotion origin="layout" path="M 2.35202E-6 -3.7037E-6 L -0.23143 -0.15555 " pathEditMode="relative" rAng="0" ptsTypes="AA">
                                      <p:cBhvr>
                                        <p:cTn id="46" dur="500" spd="-99900" fill="hold"/>
                                        <p:tgtEl>
                                          <p:spTgt spid="36"/>
                                        </p:tgtEl>
                                        <p:attrNameLst>
                                          <p:attrName>ppt_x</p:attrName>
                                          <p:attrName>ppt_y</p:attrName>
                                        </p:attrNameLst>
                                      </p:cBhvr>
                                      <p:rCtr x="-11500" y="-7700"/>
                                    </p:animMotion>
                                  </p:childTnLst>
                                </p:cTn>
                              </p:par>
                              <p:par>
                                <p:cTn id="47" presetID="35" presetClass="path" presetSubtype="0" accel="50000" decel="50000" fill="hold" grpId="1" nodeType="withEffect">
                                  <p:stCondLst>
                                    <p:cond delay="0"/>
                                  </p:stCondLst>
                                  <p:childTnLst>
                                    <p:animMotion origin="layout" path="M 2.29608E-6 2.59259E-6 L -0.17354 -0.29051 " pathEditMode="relative" rAng="0" ptsTypes="AA">
                                      <p:cBhvr>
                                        <p:cTn id="48" dur="500" spd="-99900" fill="hold"/>
                                        <p:tgtEl>
                                          <p:spTgt spid="35"/>
                                        </p:tgtEl>
                                        <p:attrNameLst>
                                          <p:attrName>ppt_x</p:attrName>
                                          <p:attrName>ppt_y</p:attrName>
                                        </p:attrNameLst>
                                      </p:cBhvr>
                                      <p:rCtr x="-8600" y="-14400"/>
                                    </p:animMotion>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50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left)">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autoUpdateAnimBg="0"/>
      <p:bldP spid="34" grpId="1" animBg="1" autoUpdateAnimBg="0"/>
      <p:bldP spid="35" grpId="0" animBg="1" autoUpdateAnimBg="0"/>
      <p:bldP spid="35" grpId="1" animBg="1" autoUpdateAnimBg="0"/>
      <p:bldP spid="36" grpId="0" animBg="1" autoUpdateAnimBg="0"/>
      <p:bldP spid="36" grpId="1" animBg="1" autoUpdateAnimBg="0"/>
      <p:bldP spid="37" grpId="0" animBg="1" autoUpdateAnimBg="0"/>
      <p:bldP spid="37" grpId="1" animBg="1" autoUpdateAnimBg="0"/>
      <p:bldP spid="38" grpId="0" animBg="1" autoUpdateAnimBg="0"/>
      <p:bldP spid="38" grpId="1" animBg="1" autoUpdateAnimBg="0"/>
      <p:bldP spid="45" grpId="0" autoUpdateAnimBg="0"/>
      <p:bldP spid="46" grpId="0" autoUpdateAnimBg="0"/>
      <p:bldP spid="47" grpId="0" autoUpdateAnimBg="0"/>
      <p:bldP spid="48" grpId="0" autoUpdateAnimBg="0"/>
      <p:bldP spid="49" grpId="0" autoUpdateAnimBg="0"/>
      <p:bldP spid="50" grpId="0" animBg="1" autoUpdateAnimBg="0"/>
      <p:bldP spid="51" grpId="0" animBg="1" autoUpdateAnimBg="0"/>
      <p:bldP spid="52" grpId="0" animBg="1" autoUpdateAnimBg="0"/>
      <p:bldP spid="5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Freeform 3"/>
          <p:cNvSpPr/>
          <p:nvPr/>
        </p:nvSpPr>
        <p:spPr bwMode="auto">
          <a:xfrm>
            <a:off x="838200" y="1704975"/>
            <a:ext cx="2160588" cy="1076325"/>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0" y="111"/>
                  <a:pt x="310" y="111"/>
                </a:cubicBezTo>
                <a:close/>
              </a:path>
            </a:pathLst>
          </a:custGeom>
          <a:solidFill>
            <a:srgbClr val="FF9900"/>
          </a:solidFill>
          <a:ln>
            <a:noFill/>
          </a:ln>
        </p:spPr>
        <p:txBody>
          <a:bodyPr/>
          <a:lstStyle/>
          <a:p>
            <a:endParaRPr lang="zh-CN" altLang="en-US"/>
          </a:p>
        </p:txBody>
      </p:sp>
      <p:sp>
        <p:nvSpPr>
          <p:cNvPr id="160" name="Freeform 4"/>
          <p:cNvSpPr/>
          <p:nvPr/>
        </p:nvSpPr>
        <p:spPr bwMode="auto">
          <a:xfrm>
            <a:off x="2609850" y="2781300"/>
            <a:ext cx="2160588" cy="1076325"/>
          </a:xfrm>
          <a:custGeom>
            <a:avLst/>
            <a:gdLst>
              <a:gd name="T0" fmla="*/ 310 w 621"/>
              <a:gd name="T1" fmla="*/ 199 h 310"/>
              <a:gd name="T2" fmla="*/ 111 w 621"/>
              <a:gd name="T3" fmla="*/ 0 h 310"/>
              <a:gd name="T4" fmla="*/ 0 w 621"/>
              <a:gd name="T5" fmla="*/ 0 h 310"/>
              <a:gd name="T6" fmla="*/ 310 w 621"/>
              <a:gd name="T7" fmla="*/ 310 h 310"/>
              <a:gd name="T8" fmla="*/ 621 w 621"/>
              <a:gd name="T9" fmla="*/ 0 h 310"/>
              <a:gd name="T10" fmla="*/ 509 w 621"/>
              <a:gd name="T11" fmla="*/ 0 h 310"/>
              <a:gd name="T12" fmla="*/ 310 w 621"/>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99"/>
                </a:moveTo>
                <a:cubicBezTo>
                  <a:pt x="200" y="199"/>
                  <a:pt x="111" y="110"/>
                  <a:pt x="111" y="0"/>
                </a:cubicBezTo>
                <a:cubicBezTo>
                  <a:pt x="0" y="0"/>
                  <a:pt x="0" y="0"/>
                  <a:pt x="0" y="0"/>
                </a:cubicBezTo>
                <a:cubicBezTo>
                  <a:pt x="0" y="171"/>
                  <a:pt x="139" y="310"/>
                  <a:pt x="310" y="310"/>
                </a:cubicBezTo>
                <a:cubicBezTo>
                  <a:pt x="482" y="310"/>
                  <a:pt x="621" y="171"/>
                  <a:pt x="621" y="0"/>
                </a:cubicBezTo>
                <a:cubicBezTo>
                  <a:pt x="509" y="0"/>
                  <a:pt x="509" y="0"/>
                  <a:pt x="509" y="0"/>
                </a:cubicBezTo>
                <a:cubicBezTo>
                  <a:pt x="509" y="110"/>
                  <a:pt x="420" y="199"/>
                  <a:pt x="310" y="199"/>
                </a:cubicBezTo>
                <a:close/>
              </a:path>
            </a:pathLst>
          </a:custGeom>
          <a:solidFill>
            <a:srgbClr val="FF0000"/>
          </a:solidFill>
          <a:ln>
            <a:noFill/>
          </a:ln>
        </p:spPr>
        <p:txBody>
          <a:bodyPr/>
          <a:lstStyle/>
          <a:p>
            <a:endParaRPr lang="zh-CN" altLang="en-US"/>
          </a:p>
        </p:txBody>
      </p:sp>
      <p:sp>
        <p:nvSpPr>
          <p:cNvPr id="161" name="Freeform 5"/>
          <p:cNvSpPr/>
          <p:nvPr/>
        </p:nvSpPr>
        <p:spPr bwMode="auto">
          <a:xfrm>
            <a:off x="4379913" y="1704975"/>
            <a:ext cx="2162175" cy="1076325"/>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1" y="111"/>
                  <a:pt x="310" y="111"/>
                </a:cubicBezTo>
                <a:close/>
              </a:path>
            </a:pathLst>
          </a:custGeom>
          <a:solidFill>
            <a:srgbClr val="00B0F0"/>
          </a:solidFill>
          <a:ln>
            <a:noFill/>
          </a:ln>
        </p:spPr>
        <p:txBody>
          <a:bodyPr/>
          <a:lstStyle/>
          <a:p>
            <a:endParaRPr lang="zh-CN" altLang="en-US"/>
          </a:p>
        </p:txBody>
      </p:sp>
      <p:sp>
        <p:nvSpPr>
          <p:cNvPr id="162" name="Freeform 6"/>
          <p:cNvSpPr/>
          <p:nvPr/>
        </p:nvSpPr>
        <p:spPr bwMode="auto">
          <a:xfrm>
            <a:off x="6154738" y="2781300"/>
            <a:ext cx="2157412" cy="1076325"/>
          </a:xfrm>
          <a:custGeom>
            <a:avLst/>
            <a:gdLst>
              <a:gd name="T0" fmla="*/ 310 w 620"/>
              <a:gd name="T1" fmla="*/ 199 h 310"/>
              <a:gd name="T2" fmla="*/ 111 w 620"/>
              <a:gd name="T3" fmla="*/ 0 h 310"/>
              <a:gd name="T4" fmla="*/ 0 w 620"/>
              <a:gd name="T5" fmla="*/ 0 h 310"/>
              <a:gd name="T6" fmla="*/ 310 w 620"/>
              <a:gd name="T7" fmla="*/ 310 h 310"/>
              <a:gd name="T8" fmla="*/ 620 w 620"/>
              <a:gd name="T9" fmla="*/ 0 h 310"/>
              <a:gd name="T10" fmla="*/ 509 w 620"/>
              <a:gd name="T11" fmla="*/ 0 h 310"/>
              <a:gd name="T12" fmla="*/ 310 w 620"/>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0" h="310">
                <a:moveTo>
                  <a:pt x="310" y="199"/>
                </a:moveTo>
                <a:cubicBezTo>
                  <a:pt x="200" y="199"/>
                  <a:pt x="111" y="110"/>
                  <a:pt x="111" y="0"/>
                </a:cubicBezTo>
                <a:cubicBezTo>
                  <a:pt x="0" y="0"/>
                  <a:pt x="0" y="0"/>
                  <a:pt x="0" y="0"/>
                </a:cubicBezTo>
                <a:cubicBezTo>
                  <a:pt x="0" y="171"/>
                  <a:pt x="139" y="310"/>
                  <a:pt x="310" y="310"/>
                </a:cubicBezTo>
                <a:cubicBezTo>
                  <a:pt x="481" y="310"/>
                  <a:pt x="620" y="171"/>
                  <a:pt x="620" y="0"/>
                </a:cubicBezTo>
                <a:cubicBezTo>
                  <a:pt x="509" y="0"/>
                  <a:pt x="509" y="0"/>
                  <a:pt x="509" y="0"/>
                </a:cubicBezTo>
                <a:cubicBezTo>
                  <a:pt x="509" y="110"/>
                  <a:pt x="420" y="199"/>
                  <a:pt x="310" y="199"/>
                </a:cubicBezTo>
                <a:close/>
              </a:path>
            </a:pathLst>
          </a:custGeom>
          <a:solidFill>
            <a:srgbClr val="92D050"/>
          </a:solidFill>
          <a:ln>
            <a:noFill/>
          </a:ln>
        </p:spPr>
        <p:txBody>
          <a:bodyPr/>
          <a:lstStyle/>
          <a:p>
            <a:endParaRPr lang="zh-CN" altLang="en-US"/>
          </a:p>
        </p:txBody>
      </p:sp>
      <p:sp>
        <p:nvSpPr>
          <p:cNvPr id="163" name="Oval 7"/>
          <p:cNvSpPr>
            <a:spLocks noChangeAspect="1" noChangeArrowheads="1"/>
          </p:cNvSpPr>
          <p:nvPr/>
        </p:nvSpPr>
        <p:spPr bwMode="auto">
          <a:xfrm>
            <a:off x="1563688" y="2427288"/>
            <a:ext cx="715962" cy="719137"/>
          </a:xfrm>
          <a:prstGeom prst="ellipse">
            <a:avLst/>
          </a:prstGeom>
          <a:solidFill>
            <a:srgbClr val="FF9900"/>
          </a:solidFill>
          <a:ln>
            <a:noFill/>
          </a:ln>
        </p:spPr>
        <p:txBody>
          <a:bodyPr/>
          <a:lstStyle/>
          <a:p>
            <a:endParaRPr lang="zh-CN" altLang="en-US"/>
          </a:p>
        </p:txBody>
      </p:sp>
      <p:sp>
        <p:nvSpPr>
          <p:cNvPr id="164" name="Oval 8"/>
          <p:cNvSpPr>
            <a:spLocks noChangeAspect="1" noChangeArrowheads="1"/>
          </p:cNvSpPr>
          <p:nvPr/>
        </p:nvSpPr>
        <p:spPr bwMode="auto">
          <a:xfrm>
            <a:off x="3335338" y="2427288"/>
            <a:ext cx="715962" cy="719137"/>
          </a:xfrm>
          <a:prstGeom prst="ellipse">
            <a:avLst/>
          </a:prstGeom>
          <a:solidFill>
            <a:srgbClr val="FF0000"/>
          </a:solidFill>
          <a:ln>
            <a:noFill/>
          </a:ln>
        </p:spPr>
        <p:txBody>
          <a:bodyPr/>
          <a:lstStyle/>
          <a:p>
            <a:endParaRPr lang="zh-CN" altLang="en-US"/>
          </a:p>
        </p:txBody>
      </p:sp>
      <p:sp>
        <p:nvSpPr>
          <p:cNvPr id="165" name="Oval 9"/>
          <p:cNvSpPr>
            <a:spLocks noChangeAspect="1" noChangeArrowheads="1"/>
          </p:cNvSpPr>
          <p:nvPr/>
        </p:nvSpPr>
        <p:spPr bwMode="auto">
          <a:xfrm>
            <a:off x="5105400" y="2427288"/>
            <a:ext cx="720725" cy="719137"/>
          </a:xfrm>
          <a:prstGeom prst="ellipse">
            <a:avLst/>
          </a:prstGeom>
          <a:solidFill>
            <a:srgbClr val="00B0F0"/>
          </a:solidFill>
          <a:ln>
            <a:noFill/>
          </a:ln>
        </p:spPr>
        <p:txBody>
          <a:bodyPr/>
          <a:lstStyle/>
          <a:p>
            <a:endParaRPr lang="zh-CN" altLang="en-US"/>
          </a:p>
        </p:txBody>
      </p:sp>
      <p:sp>
        <p:nvSpPr>
          <p:cNvPr id="166" name="Oval 10"/>
          <p:cNvSpPr>
            <a:spLocks noChangeAspect="1" noChangeArrowheads="1"/>
          </p:cNvSpPr>
          <p:nvPr/>
        </p:nvSpPr>
        <p:spPr bwMode="auto">
          <a:xfrm>
            <a:off x="6880225" y="2427288"/>
            <a:ext cx="715963" cy="719137"/>
          </a:xfrm>
          <a:prstGeom prst="ellipse">
            <a:avLst/>
          </a:prstGeom>
          <a:solidFill>
            <a:srgbClr val="92D050"/>
          </a:solidFill>
          <a:ln>
            <a:noFill/>
          </a:ln>
        </p:spPr>
        <p:txBody>
          <a:bodyPr/>
          <a:lstStyle/>
          <a:p>
            <a:endParaRPr lang="zh-CN" altLang="en-US"/>
          </a:p>
        </p:txBody>
      </p:sp>
      <p:sp>
        <p:nvSpPr>
          <p:cNvPr id="167" name="Freeform 11"/>
          <p:cNvSpPr/>
          <p:nvPr/>
        </p:nvSpPr>
        <p:spPr bwMode="auto">
          <a:xfrm>
            <a:off x="1822450" y="3336925"/>
            <a:ext cx="188913" cy="158750"/>
          </a:xfrm>
          <a:custGeom>
            <a:avLst/>
            <a:gdLst>
              <a:gd name="T0" fmla="*/ 119 w 119"/>
              <a:gd name="T1" fmla="*/ 0 h 100"/>
              <a:gd name="T2" fmla="*/ 60 w 119"/>
              <a:gd name="T3" fmla="*/ 100 h 100"/>
              <a:gd name="T4" fmla="*/ 0 w 119"/>
              <a:gd name="T5" fmla="*/ 0 h 100"/>
              <a:gd name="T6" fmla="*/ 119 w 119"/>
              <a:gd name="T7" fmla="*/ 0 h 100"/>
            </a:gdLst>
            <a:ahLst/>
            <a:cxnLst>
              <a:cxn ang="0">
                <a:pos x="T0" y="T1"/>
              </a:cxn>
              <a:cxn ang="0">
                <a:pos x="T2" y="T3"/>
              </a:cxn>
              <a:cxn ang="0">
                <a:pos x="T4" y="T5"/>
              </a:cxn>
              <a:cxn ang="0">
                <a:pos x="T6" y="T7"/>
              </a:cxn>
            </a:cxnLst>
            <a:rect l="0" t="0" r="r" b="b"/>
            <a:pathLst>
              <a:path w="119" h="100">
                <a:moveTo>
                  <a:pt x="119" y="0"/>
                </a:moveTo>
                <a:lnTo>
                  <a:pt x="60" y="100"/>
                </a:lnTo>
                <a:lnTo>
                  <a:pt x="0" y="0"/>
                </a:lnTo>
                <a:lnTo>
                  <a:pt x="119" y="0"/>
                </a:lnTo>
                <a:close/>
              </a:path>
            </a:pathLst>
          </a:custGeom>
          <a:solidFill>
            <a:srgbClr val="FF9900"/>
          </a:solidFill>
          <a:ln>
            <a:noFill/>
          </a:ln>
        </p:spPr>
        <p:txBody>
          <a:bodyPr/>
          <a:lstStyle/>
          <a:p>
            <a:endParaRPr lang="zh-CN" altLang="en-US"/>
          </a:p>
        </p:txBody>
      </p:sp>
      <p:sp>
        <p:nvSpPr>
          <p:cNvPr id="168" name="Freeform 12"/>
          <p:cNvSpPr/>
          <p:nvPr/>
        </p:nvSpPr>
        <p:spPr bwMode="auto">
          <a:xfrm>
            <a:off x="3594100" y="2060575"/>
            <a:ext cx="187325" cy="160338"/>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FF0000"/>
          </a:solidFill>
          <a:ln>
            <a:noFill/>
          </a:ln>
        </p:spPr>
        <p:txBody>
          <a:bodyPr/>
          <a:lstStyle/>
          <a:p>
            <a:endParaRPr lang="zh-CN" altLang="en-US"/>
          </a:p>
        </p:txBody>
      </p:sp>
      <p:sp>
        <p:nvSpPr>
          <p:cNvPr id="169" name="Freeform 13"/>
          <p:cNvSpPr/>
          <p:nvPr/>
        </p:nvSpPr>
        <p:spPr bwMode="auto">
          <a:xfrm>
            <a:off x="5368925" y="3336925"/>
            <a:ext cx="184150" cy="158750"/>
          </a:xfrm>
          <a:custGeom>
            <a:avLst/>
            <a:gdLst>
              <a:gd name="T0" fmla="*/ 116 w 116"/>
              <a:gd name="T1" fmla="*/ 0 h 100"/>
              <a:gd name="T2" fmla="*/ 57 w 116"/>
              <a:gd name="T3" fmla="*/ 100 h 100"/>
              <a:gd name="T4" fmla="*/ 0 w 116"/>
              <a:gd name="T5" fmla="*/ 0 h 100"/>
              <a:gd name="T6" fmla="*/ 116 w 116"/>
              <a:gd name="T7" fmla="*/ 0 h 100"/>
            </a:gdLst>
            <a:ahLst/>
            <a:cxnLst>
              <a:cxn ang="0">
                <a:pos x="T0" y="T1"/>
              </a:cxn>
              <a:cxn ang="0">
                <a:pos x="T2" y="T3"/>
              </a:cxn>
              <a:cxn ang="0">
                <a:pos x="T4" y="T5"/>
              </a:cxn>
              <a:cxn ang="0">
                <a:pos x="T6" y="T7"/>
              </a:cxn>
            </a:cxnLst>
            <a:rect l="0" t="0" r="r" b="b"/>
            <a:pathLst>
              <a:path w="116" h="100">
                <a:moveTo>
                  <a:pt x="116" y="0"/>
                </a:moveTo>
                <a:lnTo>
                  <a:pt x="57" y="100"/>
                </a:lnTo>
                <a:lnTo>
                  <a:pt x="0" y="0"/>
                </a:lnTo>
                <a:lnTo>
                  <a:pt x="116" y="0"/>
                </a:lnTo>
                <a:close/>
              </a:path>
            </a:pathLst>
          </a:custGeom>
          <a:solidFill>
            <a:srgbClr val="00B0F0"/>
          </a:solidFill>
          <a:ln>
            <a:noFill/>
          </a:ln>
        </p:spPr>
        <p:txBody>
          <a:bodyPr/>
          <a:lstStyle/>
          <a:p>
            <a:endParaRPr lang="zh-CN" altLang="en-US"/>
          </a:p>
        </p:txBody>
      </p:sp>
      <p:sp>
        <p:nvSpPr>
          <p:cNvPr id="170" name="Freeform 14"/>
          <p:cNvSpPr/>
          <p:nvPr/>
        </p:nvSpPr>
        <p:spPr bwMode="auto">
          <a:xfrm>
            <a:off x="7140575" y="2060575"/>
            <a:ext cx="187325" cy="160338"/>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92D050"/>
          </a:solidFill>
          <a:ln>
            <a:noFill/>
          </a:ln>
        </p:spPr>
        <p:txBody>
          <a:bodyPr/>
          <a:lstStyle/>
          <a:p>
            <a:endParaRPr lang="zh-CN" altLang="en-US"/>
          </a:p>
        </p:txBody>
      </p:sp>
      <p:sp>
        <p:nvSpPr>
          <p:cNvPr id="171" name="Text Box 15"/>
          <p:cNvSpPr txBox="1">
            <a:spLocks noChangeArrowheads="1"/>
          </p:cNvSpPr>
          <p:nvPr/>
        </p:nvSpPr>
        <p:spPr bwMode="auto">
          <a:xfrm>
            <a:off x="1751013"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anose="020B0503020204020204" pitchFamily="34" charset="-122"/>
                <a:ea typeface="微软雅黑" panose="020B0503020204020204" pitchFamily="34" charset="-122"/>
              </a:rPr>
              <a:t>1</a:t>
            </a:r>
          </a:p>
        </p:txBody>
      </p:sp>
      <p:sp>
        <p:nvSpPr>
          <p:cNvPr id="172" name="Text Box 16"/>
          <p:cNvSpPr txBox="1">
            <a:spLocks noChangeArrowheads="1"/>
          </p:cNvSpPr>
          <p:nvPr/>
        </p:nvSpPr>
        <p:spPr bwMode="auto">
          <a:xfrm>
            <a:off x="3522663"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anose="020B0503020204020204" pitchFamily="34" charset="-122"/>
                <a:ea typeface="微软雅黑" panose="020B0503020204020204" pitchFamily="34" charset="-122"/>
              </a:rPr>
              <a:t>2</a:t>
            </a:r>
          </a:p>
        </p:txBody>
      </p:sp>
      <p:sp>
        <p:nvSpPr>
          <p:cNvPr id="173" name="Text Box 17"/>
          <p:cNvSpPr txBox="1">
            <a:spLocks noChangeArrowheads="1"/>
          </p:cNvSpPr>
          <p:nvPr/>
        </p:nvSpPr>
        <p:spPr bwMode="auto">
          <a:xfrm>
            <a:off x="5307013"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anose="020B0503020204020204" pitchFamily="34" charset="-122"/>
                <a:ea typeface="微软雅黑" panose="020B0503020204020204" pitchFamily="34" charset="-122"/>
              </a:rPr>
              <a:t>3</a:t>
            </a:r>
          </a:p>
        </p:txBody>
      </p:sp>
      <p:sp>
        <p:nvSpPr>
          <p:cNvPr id="174" name="Text Box 18"/>
          <p:cNvSpPr txBox="1">
            <a:spLocks noChangeArrowheads="1"/>
          </p:cNvSpPr>
          <p:nvPr/>
        </p:nvSpPr>
        <p:spPr bwMode="auto">
          <a:xfrm>
            <a:off x="7069138"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anose="020B0503020204020204" pitchFamily="34" charset="-122"/>
                <a:ea typeface="微软雅黑" panose="020B0503020204020204" pitchFamily="34" charset="-122"/>
              </a:rPr>
              <a:t>4</a:t>
            </a:r>
          </a:p>
        </p:txBody>
      </p:sp>
      <p:sp>
        <p:nvSpPr>
          <p:cNvPr id="175" name="Text Box 38"/>
          <p:cNvSpPr txBox="1">
            <a:spLocks noChangeArrowheads="1"/>
          </p:cNvSpPr>
          <p:nvPr/>
        </p:nvSpPr>
        <p:spPr bwMode="auto">
          <a:xfrm>
            <a:off x="1046163" y="3578225"/>
            <a:ext cx="1743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p:txBody>
      </p:sp>
      <p:sp>
        <p:nvSpPr>
          <p:cNvPr id="176" name="Text Box 38"/>
          <p:cNvSpPr txBox="1">
            <a:spLocks noChangeArrowheads="1"/>
          </p:cNvSpPr>
          <p:nvPr/>
        </p:nvSpPr>
        <p:spPr bwMode="auto">
          <a:xfrm>
            <a:off x="2817813" y="1409700"/>
            <a:ext cx="1743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p:txBody>
      </p:sp>
      <p:sp>
        <p:nvSpPr>
          <p:cNvPr id="177" name="Text Box 38"/>
          <p:cNvSpPr txBox="1">
            <a:spLocks noChangeArrowheads="1"/>
          </p:cNvSpPr>
          <p:nvPr/>
        </p:nvSpPr>
        <p:spPr bwMode="auto">
          <a:xfrm>
            <a:off x="4589463" y="3578225"/>
            <a:ext cx="1743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p:txBody>
      </p:sp>
      <p:sp>
        <p:nvSpPr>
          <p:cNvPr id="178" name="Text Box 38"/>
          <p:cNvSpPr txBox="1">
            <a:spLocks noChangeArrowheads="1"/>
          </p:cNvSpPr>
          <p:nvPr/>
        </p:nvSpPr>
        <p:spPr bwMode="auto">
          <a:xfrm>
            <a:off x="6361113" y="1409700"/>
            <a:ext cx="1743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a:p>
            <a:pPr algn="ctr">
              <a:lnSpc>
                <a:spcPct val="120000"/>
              </a:lnSpc>
            </a:pPr>
            <a:r>
              <a:rPr lang="zh-CN" altLang="en-US" sz="1000">
                <a:solidFill>
                  <a:srgbClr val="5F5F5F"/>
                </a:solidFill>
                <a:ea typeface="微软雅黑" panose="020B0503020204020204" pitchFamily="34" charset="-122"/>
              </a:rPr>
              <a:t>单击添加文本 单击添加文本</a:t>
            </a:r>
          </a:p>
        </p:txBody>
      </p:sp>
      <p:sp>
        <p:nvSpPr>
          <p:cNvPr id="179" name="WordArt 23"/>
          <p:cNvSpPr>
            <a:spLocks noChangeArrowheads="1" noChangeShapeType="1"/>
          </p:cNvSpPr>
          <p:nvPr/>
        </p:nvSpPr>
        <p:spPr bwMode="auto">
          <a:xfrm>
            <a:off x="1295400" y="1928813"/>
            <a:ext cx="1225550" cy="887412"/>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fromWordArt="1">
            <a:prstTxWarp prst="textArchUp">
              <a:avLst>
                <a:gd name="adj" fmla="val 11451951"/>
              </a:avLst>
            </a:prstTxWarp>
          </a:bodyPr>
          <a:lstStyle/>
          <a:p>
            <a:pPr algn="ctr"/>
            <a:r>
              <a:rPr lang="zh-CN" altLang="en-US" sz="3600" kern="10">
                <a:solidFill>
                  <a:schemeClr val="bg1"/>
                </a:solidFill>
                <a:latin typeface="微软雅黑" panose="020B0503020204020204" pitchFamily="34" charset="-122"/>
                <a:ea typeface="微软雅黑" panose="020B0503020204020204" pitchFamily="34" charset="-122"/>
              </a:rPr>
              <a:t>点击添加标题文本</a:t>
            </a:r>
          </a:p>
        </p:txBody>
      </p:sp>
      <p:sp>
        <p:nvSpPr>
          <p:cNvPr id="180" name="WordArt 24"/>
          <p:cNvSpPr>
            <a:spLocks noChangeArrowheads="1" noChangeShapeType="1"/>
          </p:cNvSpPr>
          <p:nvPr/>
        </p:nvSpPr>
        <p:spPr bwMode="auto">
          <a:xfrm>
            <a:off x="4859338" y="1924050"/>
            <a:ext cx="1225550" cy="885825"/>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fromWordArt="1">
            <a:prstTxWarp prst="textArchUp">
              <a:avLst>
                <a:gd name="adj" fmla="val 11450813"/>
              </a:avLst>
            </a:prstTxWarp>
          </a:bodyPr>
          <a:lstStyle/>
          <a:p>
            <a:pPr algn="ctr"/>
            <a:r>
              <a:rPr lang="zh-CN" altLang="en-US" sz="3600" kern="10">
                <a:solidFill>
                  <a:schemeClr val="bg1"/>
                </a:solidFill>
                <a:latin typeface="微软雅黑" panose="020B0503020204020204" pitchFamily="34" charset="-122"/>
                <a:ea typeface="微软雅黑" panose="020B0503020204020204" pitchFamily="34" charset="-122"/>
              </a:rPr>
              <a:t>点击添加标题文本</a:t>
            </a:r>
          </a:p>
        </p:txBody>
      </p:sp>
      <p:sp>
        <p:nvSpPr>
          <p:cNvPr id="181" name="WordArt 25"/>
          <p:cNvSpPr>
            <a:spLocks noChangeArrowheads="1" noChangeShapeType="1"/>
          </p:cNvSpPr>
          <p:nvPr/>
        </p:nvSpPr>
        <p:spPr bwMode="auto">
          <a:xfrm>
            <a:off x="3128963" y="3022600"/>
            <a:ext cx="1149350" cy="66516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fromWordArt="1">
            <a:prstTxWarp prst="textArchDown">
              <a:avLst>
                <a:gd name="adj" fmla="val 0"/>
              </a:avLst>
            </a:prstTxWarp>
          </a:bodyPr>
          <a:lstStyle/>
          <a:p>
            <a:pPr algn="ctr"/>
            <a:r>
              <a:rPr lang="zh-CN" altLang="en-US" sz="3600" kern="10">
                <a:solidFill>
                  <a:schemeClr val="bg1"/>
                </a:solidFill>
                <a:latin typeface="微软雅黑" panose="020B0503020204020204" pitchFamily="34" charset="-122"/>
                <a:ea typeface="微软雅黑" panose="020B0503020204020204" pitchFamily="34" charset="-122"/>
              </a:rPr>
              <a:t>点击添加标题文本</a:t>
            </a:r>
          </a:p>
        </p:txBody>
      </p:sp>
      <p:sp>
        <p:nvSpPr>
          <p:cNvPr id="182" name="WordArt 26"/>
          <p:cNvSpPr>
            <a:spLocks noChangeArrowheads="1" noChangeShapeType="1"/>
          </p:cNvSpPr>
          <p:nvPr/>
        </p:nvSpPr>
        <p:spPr bwMode="auto">
          <a:xfrm>
            <a:off x="6707188" y="3048000"/>
            <a:ext cx="1117600" cy="64611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fromWordArt="1">
            <a:prstTxWarp prst="textArchDown">
              <a:avLst>
                <a:gd name="adj" fmla="val 0"/>
              </a:avLst>
            </a:prstTxWarp>
          </a:bodyPr>
          <a:lstStyle/>
          <a:p>
            <a:pPr algn="ctr"/>
            <a:r>
              <a:rPr lang="zh-CN" altLang="en-US" sz="3600" kern="10">
                <a:solidFill>
                  <a:schemeClr val="bg1"/>
                </a:solidFill>
                <a:latin typeface="微软雅黑" panose="020B0503020204020204" pitchFamily="34" charset="-122"/>
                <a:ea typeface="微软雅黑" panose="020B0503020204020204" pitchFamily="34" charset="-122"/>
              </a:rPr>
              <a:t>点击添加标题文本</a:t>
            </a:r>
          </a:p>
        </p:txBody>
      </p:sp>
      <p:sp>
        <p:nvSpPr>
          <p:cNvPr id="33" name="燕尾形 32"/>
          <p:cNvSpPr/>
          <p:nvPr/>
        </p:nvSpPr>
        <p:spPr>
          <a:xfrm>
            <a:off x="611560" y="246730"/>
            <a:ext cx="1696599" cy="324036"/>
          </a:xfrm>
          <a:prstGeom prst="chevron">
            <a:avLst>
              <a:gd name="adj" fmla="val 26719"/>
            </a:avLst>
          </a:prstGeom>
          <a:solidFill>
            <a:schemeClr val="bg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4"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anose="020B0806030902050204" pitchFamily="34" charset="0"/>
                <a:ea typeface="微软雅黑" panose="020B0503020204020204" pitchFamily="34" charset="-122"/>
              </a:rPr>
              <a:t>1 . </a:t>
            </a:r>
            <a:r>
              <a:rPr lang="zh-CN" altLang="en-US" sz="1600" b="0" dirty="0">
                <a:solidFill>
                  <a:prstClr val="white"/>
                </a:solidFill>
                <a:latin typeface="Impact" panose="020B0806030902050204" pitchFamily="34" charset="0"/>
                <a:ea typeface="微软雅黑" panose="020B0503020204020204" pitchFamily="34" charset="-122"/>
              </a:rPr>
              <a:t>年度工作概述</a:t>
            </a:r>
            <a:endParaRPr lang="zh-CN" altLang="en-US" sz="1600" b="0" dirty="0">
              <a:solidFill>
                <a:prstClr val="white"/>
              </a:solidFill>
              <a:latin typeface="微软雅黑" panose="020B0503020204020204" pitchFamily="34" charset="-122"/>
              <a:ea typeface="微软雅黑" panose="020B0503020204020204" pitchFamily="34" charset="-122"/>
            </a:endParaRPr>
          </a:p>
        </p:txBody>
      </p:sp>
      <p:sp>
        <p:nvSpPr>
          <p:cNvPr id="35"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2.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工作完成情况</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3. </a:t>
            </a:r>
            <a:r>
              <a:rPr lang="zh-CN" altLang="en-US" sz="1600" b="0" dirty="0">
                <a:solidFill>
                  <a:schemeClr val="bg1">
                    <a:lumMod val="50000"/>
                  </a:schemeClr>
                </a:solidFill>
                <a:latin typeface="Impact" panose="020B0806030902050204" pitchFamily="34" charset="0"/>
                <a:ea typeface="微软雅黑" panose="020B0503020204020204" pitchFamily="34" charset="-122"/>
              </a:rPr>
              <a:t>成功项目展示</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4. </a:t>
            </a:r>
            <a:r>
              <a:rPr lang="zh-CN" altLang="en-US" sz="1600" b="0" dirty="0">
                <a:solidFill>
                  <a:schemeClr val="bg1">
                    <a:lumMod val="50000"/>
                  </a:schemeClr>
                </a:solidFill>
                <a:latin typeface="Impact" panose="020B0806030902050204" pitchFamily="34" charset="0"/>
                <a:ea typeface="微软雅黑" panose="020B0503020204020204" pitchFamily="34" charset="-122"/>
              </a:rPr>
              <a:t>工作存在不足</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anose="020B0806030902050204" pitchFamily="34" charset="0"/>
                <a:ea typeface="微软雅黑" panose="020B0503020204020204" pitchFamily="34" charset="-122"/>
              </a:rPr>
              <a:t>5. </a:t>
            </a:r>
            <a:r>
              <a:rPr lang="zh-CN" altLang="en-US" sz="1600" b="0" dirty="0">
                <a:solidFill>
                  <a:schemeClr val="bg1">
                    <a:lumMod val="50000"/>
                  </a:schemeClr>
                </a:solidFill>
                <a:latin typeface="Impact" panose="020B0806030902050204" pitchFamily="34" charset="0"/>
                <a:ea typeface="微软雅黑" panose="020B0503020204020204" pitchFamily="34" charset="-122"/>
              </a:rPr>
              <a:t>明年工作计划</a:t>
            </a:r>
            <a:endParaRPr lang="zh-CN" altLang="en-US" sz="1600" b="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2000">
        <p14:prism isInverted="1"/>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79"/>
                                        </p:tgtEl>
                                        <p:attrNameLst>
                                          <p:attrName>style.visibility</p:attrName>
                                        </p:attrNameLst>
                                      </p:cBhvr>
                                      <p:to>
                                        <p:strVal val="visible"/>
                                      </p:to>
                                    </p:set>
                                    <p:anim calcmode="lin" valueType="num">
                                      <p:cBhvr>
                                        <p:cTn id="10" dur="500" fill="hold"/>
                                        <p:tgtEl>
                                          <p:spTgt spid="179"/>
                                        </p:tgtEl>
                                        <p:attrNameLst>
                                          <p:attrName>ppt_w</p:attrName>
                                        </p:attrNameLst>
                                      </p:cBhvr>
                                      <p:tavLst>
                                        <p:tav tm="0">
                                          <p:val>
                                            <p:fltVal val="0"/>
                                          </p:val>
                                        </p:tav>
                                        <p:tav tm="100000">
                                          <p:val>
                                            <p:strVal val="#ppt_w"/>
                                          </p:val>
                                        </p:tav>
                                      </p:tavLst>
                                    </p:anim>
                                    <p:anim calcmode="lin" valueType="num">
                                      <p:cBhvr>
                                        <p:cTn id="11" dur="500" fill="hold"/>
                                        <p:tgtEl>
                                          <p:spTgt spid="179"/>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500"/>
                                  </p:stCondLst>
                                  <p:childTnLst>
                                    <p:set>
                                      <p:cBhvr>
                                        <p:cTn id="13" dur="1" fill="hold">
                                          <p:stCondLst>
                                            <p:cond delay="0"/>
                                          </p:stCondLst>
                                        </p:cTn>
                                        <p:tgtEl>
                                          <p:spTgt spid="163"/>
                                        </p:tgtEl>
                                        <p:attrNameLst>
                                          <p:attrName>style.visibility</p:attrName>
                                        </p:attrNameLst>
                                      </p:cBhvr>
                                      <p:to>
                                        <p:strVal val="visible"/>
                                      </p:to>
                                    </p:set>
                                    <p:anim calcmode="lin" valueType="num">
                                      <p:cBhvr>
                                        <p:cTn id="14" dur="500" fill="hold"/>
                                        <p:tgtEl>
                                          <p:spTgt spid="163"/>
                                        </p:tgtEl>
                                        <p:attrNameLst>
                                          <p:attrName>ppt_w</p:attrName>
                                        </p:attrNameLst>
                                      </p:cBhvr>
                                      <p:tavLst>
                                        <p:tav tm="0">
                                          <p:val>
                                            <p:fltVal val="0"/>
                                          </p:val>
                                        </p:tav>
                                        <p:tav tm="100000">
                                          <p:val>
                                            <p:strVal val="#ppt_w"/>
                                          </p:val>
                                        </p:tav>
                                      </p:tavLst>
                                    </p:anim>
                                    <p:anim calcmode="lin" valueType="num">
                                      <p:cBhvr>
                                        <p:cTn id="15" dur="500" fill="hold"/>
                                        <p:tgtEl>
                                          <p:spTgt spid="16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500"/>
                                  </p:stCondLst>
                                  <p:childTnLst>
                                    <p:set>
                                      <p:cBhvr>
                                        <p:cTn id="17" dur="1" fill="hold">
                                          <p:stCondLst>
                                            <p:cond delay="0"/>
                                          </p:stCondLst>
                                        </p:cTn>
                                        <p:tgtEl>
                                          <p:spTgt spid="171"/>
                                        </p:tgtEl>
                                        <p:attrNameLst>
                                          <p:attrName>style.visibility</p:attrName>
                                        </p:attrNameLst>
                                      </p:cBhvr>
                                      <p:to>
                                        <p:strVal val="visible"/>
                                      </p:to>
                                    </p:set>
                                    <p:anim calcmode="lin" valueType="num">
                                      <p:cBhvr>
                                        <p:cTn id="18" dur="500" fill="hold"/>
                                        <p:tgtEl>
                                          <p:spTgt spid="171"/>
                                        </p:tgtEl>
                                        <p:attrNameLst>
                                          <p:attrName>ppt_w</p:attrName>
                                        </p:attrNameLst>
                                      </p:cBhvr>
                                      <p:tavLst>
                                        <p:tav tm="0">
                                          <p:val>
                                            <p:fltVal val="0"/>
                                          </p:val>
                                        </p:tav>
                                        <p:tav tm="100000">
                                          <p:val>
                                            <p:strVal val="#ppt_w"/>
                                          </p:val>
                                        </p:tav>
                                      </p:tavLst>
                                    </p:anim>
                                    <p:anim calcmode="lin" valueType="num">
                                      <p:cBhvr>
                                        <p:cTn id="19" dur="500" fill="hold"/>
                                        <p:tgtEl>
                                          <p:spTgt spid="171"/>
                                        </p:tgtEl>
                                        <p:attrNameLst>
                                          <p:attrName>ppt_h</p:attrName>
                                        </p:attrNameLst>
                                      </p:cBhvr>
                                      <p:tavLst>
                                        <p:tav tm="0">
                                          <p:val>
                                            <p:fltVal val="0"/>
                                          </p:val>
                                        </p:tav>
                                        <p:tav tm="100000">
                                          <p:val>
                                            <p:strVal val="#ppt_h"/>
                                          </p:val>
                                        </p:tav>
                                      </p:tavLst>
                                    </p:anim>
                                  </p:childTnLst>
                                </p:cTn>
                              </p:par>
                              <p:par>
                                <p:cTn id="20" presetID="12" presetClass="entr" presetSubtype="1" fill="hold" grpId="0" nodeType="withEffect">
                                  <p:stCondLst>
                                    <p:cond delay="1000"/>
                                  </p:stCondLst>
                                  <p:childTnLst>
                                    <p:set>
                                      <p:cBhvr>
                                        <p:cTn id="21" dur="1" fill="hold">
                                          <p:stCondLst>
                                            <p:cond delay="0"/>
                                          </p:stCondLst>
                                        </p:cTn>
                                        <p:tgtEl>
                                          <p:spTgt spid="167"/>
                                        </p:tgtEl>
                                        <p:attrNameLst>
                                          <p:attrName>style.visibility</p:attrName>
                                        </p:attrNameLst>
                                      </p:cBhvr>
                                      <p:to>
                                        <p:strVal val="visible"/>
                                      </p:to>
                                    </p:set>
                                    <p:animEffect transition="in" filter="slide(fromTop)">
                                      <p:cBhvr>
                                        <p:cTn id="22" dur="500"/>
                                        <p:tgtEl>
                                          <p:spTgt spid="167"/>
                                        </p:tgtEl>
                                      </p:cBhvr>
                                    </p:animEffect>
                                  </p:childTnLst>
                                </p:cTn>
                              </p:par>
                              <p:par>
                                <p:cTn id="23" presetID="12" presetClass="entr" presetSubtype="1" fill="hold" grpId="0" nodeType="withEffect">
                                  <p:stCondLst>
                                    <p:cond delay="1000"/>
                                  </p:stCondLst>
                                  <p:childTnLst>
                                    <p:set>
                                      <p:cBhvr>
                                        <p:cTn id="24" dur="1" fill="hold">
                                          <p:stCondLst>
                                            <p:cond delay="0"/>
                                          </p:stCondLst>
                                        </p:cTn>
                                        <p:tgtEl>
                                          <p:spTgt spid="175"/>
                                        </p:tgtEl>
                                        <p:attrNameLst>
                                          <p:attrName>style.visibility</p:attrName>
                                        </p:attrNameLst>
                                      </p:cBhvr>
                                      <p:to>
                                        <p:strVal val="visible"/>
                                      </p:to>
                                    </p:set>
                                    <p:animEffect transition="in" filter="slide(fromTop)">
                                      <p:cBhvr>
                                        <p:cTn id="25" dur="500"/>
                                        <p:tgtEl>
                                          <p:spTgt spid="175"/>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160"/>
                                        </p:tgtEl>
                                        <p:attrNameLst>
                                          <p:attrName>style.visibility</p:attrName>
                                        </p:attrNameLst>
                                      </p:cBhvr>
                                      <p:to>
                                        <p:strVal val="visible"/>
                                      </p:to>
                                    </p:set>
                                    <p:animEffect transition="in" filter="wipe(left)">
                                      <p:cBhvr>
                                        <p:cTn id="28" dur="500"/>
                                        <p:tgtEl>
                                          <p:spTgt spid="160"/>
                                        </p:tgtEl>
                                      </p:cBhvr>
                                    </p:animEffect>
                                  </p:childTnLst>
                                </p:cTn>
                              </p:par>
                              <p:par>
                                <p:cTn id="29" presetID="23" presetClass="entr" presetSubtype="16" fill="hold" grpId="0" nodeType="withEffect">
                                  <p:stCondLst>
                                    <p:cond delay="500"/>
                                  </p:stCondLst>
                                  <p:childTnLst>
                                    <p:set>
                                      <p:cBhvr>
                                        <p:cTn id="30" dur="1" fill="hold">
                                          <p:stCondLst>
                                            <p:cond delay="0"/>
                                          </p:stCondLst>
                                        </p:cTn>
                                        <p:tgtEl>
                                          <p:spTgt spid="181"/>
                                        </p:tgtEl>
                                        <p:attrNameLst>
                                          <p:attrName>style.visibility</p:attrName>
                                        </p:attrNameLst>
                                      </p:cBhvr>
                                      <p:to>
                                        <p:strVal val="visible"/>
                                      </p:to>
                                    </p:set>
                                    <p:anim calcmode="lin" valueType="num">
                                      <p:cBhvr>
                                        <p:cTn id="31" dur="500" fill="hold"/>
                                        <p:tgtEl>
                                          <p:spTgt spid="181"/>
                                        </p:tgtEl>
                                        <p:attrNameLst>
                                          <p:attrName>ppt_w</p:attrName>
                                        </p:attrNameLst>
                                      </p:cBhvr>
                                      <p:tavLst>
                                        <p:tav tm="0">
                                          <p:val>
                                            <p:fltVal val="0"/>
                                          </p:val>
                                        </p:tav>
                                        <p:tav tm="100000">
                                          <p:val>
                                            <p:strVal val="#ppt_w"/>
                                          </p:val>
                                        </p:tav>
                                      </p:tavLst>
                                    </p:anim>
                                    <p:anim calcmode="lin" valueType="num">
                                      <p:cBhvr>
                                        <p:cTn id="32" dur="500" fill="hold"/>
                                        <p:tgtEl>
                                          <p:spTgt spid="18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000"/>
                                  </p:stCondLst>
                                  <p:childTnLst>
                                    <p:set>
                                      <p:cBhvr>
                                        <p:cTn id="34" dur="1" fill="hold">
                                          <p:stCondLst>
                                            <p:cond delay="0"/>
                                          </p:stCondLst>
                                        </p:cTn>
                                        <p:tgtEl>
                                          <p:spTgt spid="164"/>
                                        </p:tgtEl>
                                        <p:attrNameLst>
                                          <p:attrName>style.visibility</p:attrName>
                                        </p:attrNameLst>
                                      </p:cBhvr>
                                      <p:to>
                                        <p:strVal val="visible"/>
                                      </p:to>
                                    </p:set>
                                    <p:anim calcmode="lin" valueType="num">
                                      <p:cBhvr>
                                        <p:cTn id="35" dur="500" fill="hold"/>
                                        <p:tgtEl>
                                          <p:spTgt spid="164"/>
                                        </p:tgtEl>
                                        <p:attrNameLst>
                                          <p:attrName>ppt_w</p:attrName>
                                        </p:attrNameLst>
                                      </p:cBhvr>
                                      <p:tavLst>
                                        <p:tav tm="0">
                                          <p:val>
                                            <p:fltVal val="0"/>
                                          </p:val>
                                        </p:tav>
                                        <p:tav tm="100000">
                                          <p:val>
                                            <p:strVal val="#ppt_w"/>
                                          </p:val>
                                        </p:tav>
                                      </p:tavLst>
                                    </p:anim>
                                    <p:anim calcmode="lin" valueType="num">
                                      <p:cBhvr>
                                        <p:cTn id="36" dur="500" fill="hold"/>
                                        <p:tgtEl>
                                          <p:spTgt spid="164"/>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1000"/>
                                  </p:stCondLst>
                                  <p:childTnLst>
                                    <p:set>
                                      <p:cBhvr>
                                        <p:cTn id="38" dur="1" fill="hold">
                                          <p:stCondLst>
                                            <p:cond delay="0"/>
                                          </p:stCondLst>
                                        </p:cTn>
                                        <p:tgtEl>
                                          <p:spTgt spid="172"/>
                                        </p:tgtEl>
                                        <p:attrNameLst>
                                          <p:attrName>style.visibility</p:attrName>
                                        </p:attrNameLst>
                                      </p:cBhvr>
                                      <p:to>
                                        <p:strVal val="visible"/>
                                      </p:to>
                                    </p:set>
                                    <p:anim calcmode="lin" valueType="num">
                                      <p:cBhvr>
                                        <p:cTn id="39" dur="500" fill="hold"/>
                                        <p:tgtEl>
                                          <p:spTgt spid="172"/>
                                        </p:tgtEl>
                                        <p:attrNameLst>
                                          <p:attrName>ppt_w</p:attrName>
                                        </p:attrNameLst>
                                      </p:cBhvr>
                                      <p:tavLst>
                                        <p:tav tm="0">
                                          <p:val>
                                            <p:fltVal val="0"/>
                                          </p:val>
                                        </p:tav>
                                        <p:tav tm="100000">
                                          <p:val>
                                            <p:strVal val="#ppt_w"/>
                                          </p:val>
                                        </p:tav>
                                      </p:tavLst>
                                    </p:anim>
                                    <p:anim calcmode="lin" valueType="num">
                                      <p:cBhvr>
                                        <p:cTn id="40" dur="500" fill="hold"/>
                                        <p:tgtEl>
                                          <p:spTgt spid="172"/>
                                        </p:tgtEl>
                                        <p:attrNameLst>
                                          <p:attrName>ppt_h</p:attrName>
                                        </p:attrNameLst>
                                      </p:cBhvr>
                                      <p:tavLst>
                                        <p:tav tm="0">
                                          <p:val>
                                            <p:fltVal val="0"/>
                                          </p:val>
                                        </p:tav>
                                        <p:tav tm="100000">
                                          <p:val>
                                            <p:strVal val="#ppt_h"/>
                                          </p:val>
                                        </p:tav>
                                      </p:tavLst>
                                    </p:anim>
                                  </p:childTnLst>
                                </p:cTn>
                              </p:par>
                              <p:par>
                                <p:cTn id="41" presetID="12" presetClass="entr" presetSubtype="4" fill="hold" grpId="0" nodeType="withEffect">
                                  <p:stCondLst>
                                    <p:cond delay="1500"/>
                                  </p:stCondLst>
                                  <p:childTnLst>
                                    <p:set>
                                      <p:cBhvr>
                                        <p:cTn id="42" dur="1" fill="hold">
                                          <p:stCondLst>
                                            <p:cond delay="0"/>
                                          </p:stCondLst>
                                        </p:cTn>
                                        <p:tgtEl>
                                          <p:spTgt spid="168"/>
                                        </p:tgtEl>
                                        <p:attrNameLst>
                                          <p:attrName>style.visibility</p:attrName>
                                        </p:attrNameLst>
                                      </p:cBhvr>
                                      <p:to>
                                        <p:strVal val="visible"/>
                                      </p:to>
                                    </p:set>
                                    <p:animEffect transition="in" filter="slide(fromBottom)">
                                      <p:cBhvr>
                                        <p:cTn id="43" dur="500"/>
                                        <p:tgtEl>
                                          <p:spTgt spid="168"/>
                                        </p:tgtEl>
                                      </p:cBhvr>
                                    </p:animEffect>
                                  </p:childTnLst>
                                </p:cTn>
                              </p:par>
                              <p:par>
                                <p:cTn id="44" presetID="12" presetClass="entr" presetSubtype="4" fill="hold" grpId="0" nodeType="withEffect">
                                  <p:stCondLst>
                                    <p:cond delay="1500"/>
                                  </p:stCondLst>
                                  <p:childTnLst>
                                    <p:set>
                                      <p:cBhvr>
                                        <p:cTn id="45" dur="1" fill="hold">
                                          <p:stCondLst>
                                            <p:cond delay="0"/>
                                          </p:stCondLst>
                                        </p:cTn>
                                        <p:tgtEl>
                                          <p:spTgt spid="176"/>
                                        </p:tgtEl>
                                        <p:attrNameLst>
                                          <p:attrName>style.visibility</p:attrName>
                                        </p:attrNameLst>
                                      </p:cBhvr>
                                      <p:to>
                                        <p:strVal val="visible"/>
                                      </p:to>
                                    </p:set>
                                    <p:animEffect transition="in" filter="slide(fromBottom)">
                                      <p:cBhvr>
                                        <p:cTn id="46" dur="500"/>
                                        <p:tgtEl>
                                          <p:spTgt spid="176"/>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161"/>
                                        </p:tgtEl>
                                        <p:attrNameLst>
                                          <p:attrName>style.visibility</p:attrName>
                                        </p:attrNameLst>
                                      </p:cBhvr>
                                      <p:to>
                                        <p:strVal val="visible"/>
                                      </p:to>
                                    </p:set>
                                    <p:animEffect transition="in" filter="wipe(left)">
                                      <p:cBhvr>
                                        <p:cTn id="49" dur="500"/>
                                        <p:tgtEl>
                                          <p:spTgt spid="161"/>
                                        </p:tgtEl>
                                      </p:cBhvr>
                                    </p:animEffect>
                                  </p:childTnLst>
                                </p:cTn>
                              </p:par>
                              <p:par>
                                <p:cTn id="50" presetID="23" presetClass="entr" presetSubtype="16" fill="hold" grpId="0" nodeType="withEffect">
                                  <p:stCondLst>
                                    <p:cond delay="1000"/>
                                  </p:stCondLst>
                                  <p:childTnLst>
                                    <p:set>
                                      <p:cBhvr>
                                        <p:cTn id="51" dur="1" fill="hold">
                                          <p:stCondLst>
                                            <p:cond delay="0"/>
                                          </p:stCondLst>
                                        </p:cTn>
                                        <p:tgtEl>
                                          <p:spTgt spid="180"/>
                                        </p:tgtEl>
                                        <p:attrNameLst>
                                          <p:attrName>style.visibility</p:attrName>
                                        </p:attrNameLst>
                                      </p:cBhvr>
                                      <p:to>
                                        <p:strVal val="visible"/>
                                      </p:to>
                                    </p:set>
                                    <p:anim calcmode="lin" valueType="num">
                                      <p:cBhvr>
                                        <p:cTn id="52" dur="500" fill="hold"/>
                                        <p:tgtEl>
                                          <p:spTgt spid="180"/>
                                        </p:tgtEl>
                                        <p:attrNameLst>
                                          <p:attrName>ppt_w</p:attrName>
                                        </p:attrNameLst>
                                      </p:cBhvr>
                                      <p:tavLst>
                                        <p:tav tm="0">
                                          <p:val>
                                            <p:fltVal val="0"/>
                                          </p:val>
                                        </p:tav>
                                        <p:tav tm="100000">
                                          <p:val>
                                            <p:strVal val="#ppt_w"/>
                                          </p:val>
                                        </p:tav>
                                      </p:tavLst>
                                    </p:anim>
                                    <p:anim calcmode="lin" valueType="num">
                                      <p:cBhvr>
                                        <p:cTn id="53" dur="500" fill="hold"/>
                                        <p:tgtEl>
                                          <p:spTgt spid="180"/>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1500"/>
                                  </p:stCondLst>
                                  <p:childTnLst>
                                    <p:set>
                                      <p:cBhvr>
                                        <p:cTn id="55" dur="1" fill="hold">
                                          <p:stCondLst>
                                            <p:cond delay="0"/>
                                          </p:stCondLst>
                                        </p:cTn>
                                        <p:tgtEl>
                                          <p:spTgt spid="165"/>
                                        </p:tgtEl>
                                        <p:attrNameLst>
                                          <p:attrName>style.visibility</p:attrName>
                                        </p:attrNameLst>
                                      </p:cBhvr>
                                      <p:to>
                                        <p:strVal val="visible"/>
                                      </p:to>
                                    </p:set>
                                    <p:anim calcmode="lin" valueType="num">
                                      <p:cBhvr>
                                        <p:cTn id="56" dur="500" fill="hold"/>
                                        <p:tgtEl>
                                          <p:spTgt spid="165"/>
                                        </p:tgtEl>
                                        <p:attrNameLst>
                                          <p:attrName>ppt_w</p:attrName>
                                        </p:attrNameLst>
                                      </p:cBhvr>
                                      <p:tavLst>
                                        <p:tav tm="0">
                                          <p:val>
                                            <p:fltVal val="0"/>
                                          </p:val>
                                        </p:tav>
                                        <p:tav tm="100000">
                                          <p:val>
                                            <p:strVal val="#ppt_w"/>
                                          </p:val>
                                        </p:tav>
                                      </p:tavLst>
                                    </p:anim>
                                    <p:anim calcmode="lin" valueType="num">
                                      <p:cBhvr>
                                        <p:cTn id="57" dur="500" fill="hold"/>
                                        <p:tgtEl>
                                          <p:spTgt spid="165"/>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1500"/>
                                  </p:stCondLst>
                                  <p:childTnLst>
                                    <p:set>
                                      <p:cBhvr>
                                        <p:cTn id="59" dur="1" fill="hold">
                                          <p:stCondLst>
                                            <p:cond delay="0"/>
                                          </p:stCondLst>
                                        </p:cTn>
                                        <p:tgtEl>
                                          <p:spTgt spid="173"/>
                                        </p:tgtEl>
                                        <p:attrNameLst>
                                          <p:attrName>style.visibility</p:attrName>
                                        </p:attrNameLst>
                                      </p:cBhvr>
                                      <p:to>
                                        <p:strVal val="visible"/>
                                      </p:to>
                                    </p:set>
                                    <p:anim calcmode="lin" valueType="num">
                                      <p:cBhvr>
                                        <p:cTn id="60" dur="500" fill="hold"/>
                                        <p:tgtEl>
                                          <p:spTgt spid="173"/>
                                        </p:tgtEl>
                                        <p:attrNameLst>
                                          <p:attrName>ppt_w</p:attrName>
                                        </p:attrNameLst>
                                      </p:cBhvr>
                                      <p:tavLst>
                                        <p:tav tm="0">
                                          <p:val>
                                            <p:fltVal val="0"/>
                                          </p:val>
                                        </p:tav>
                                        <p:tav tm="100000">
                                          <p:val>
                                            <p:strVal val="#ppt_w"/>
                                          </p:val>
                                        </p:tav>
                                      </p:tavLst>
                                    </p:anim>
                                    <p:anim calcmode="lin" valueType="num">
                                      <p:cBhvr>
                                        <p:cTn id="61" dur="500" fill="hold"/>
                                        <p:tgtEl>
                                          <p:spTgt spid="173"/>
                                        </p:tgtEl>
                                        <p:attrNameLst>
                                          <p:attrName>ppt_h</p:attrName>
                                        </p:attrNameLst>
                                      </p:cBhvr>
                                      <p:tavLst>
                                        <p:tav tm="0">
                                          <p:val>
                                            <p:fltVal val="0"/>
                                          </p:val>
                                        </p:tav>
                                        <p:tav tm="100000">
                                          <p:val>
                                            <p:strVal val="#ppt_h"/>
                                          </p:val>
                                        </p:tav>
                                      </p:tavLst>
                                    </p:anim>
                                  </p:childTnLst>
                                </p:cTn>
                              </p:par>
                              <p:par>
                                <p:cTn id="62" presetID="12" presetClass="entr" presetSubtype="1" fill="hold" grpId="0" nodeType="withEffect">
                                  <p:stCondLst>
                                    <p:cond delay="2000"/>
                                  </p:stCondLst>
                                  <p:childTnLst>
                                    <p:set>
                                      <p:cBhvr>
                                        <p:cTn id="63" dur="1" fill="hold">
                                          <p:stCondLst>
                                            <p:cond delay="0"/>
                                          </p:stCondLst>
                                        </p:cTn>
                                        <p:tgtEl>
                                          <p:spTgt spid="169"/>
                                        </p:tgtEl>
                                        <p:attrNameLst>
                                          <p:attrName>style.visibility</p:attrName>
                                        </p:attrNameLst>
                                      </p:cBhvr>
                                      <p:to>
                                        <p:strVal val="visible"/>
                                      </p:to>
                                    </p:set>
                                    <p:animEffect transition="in" filter="slide(fromTop)">
                                      <p:cBhvr>
                                        <p:cTn id="64" dur="500"/>
                                        <p:tgtEl>
                                          <p:spTgt spid="169"/>
                                        </p:tgtEl>
                                      </p:cBhvr>
                                    </p:animEffect>
                                  </p:childTnLst>
                                </p:cTn>
                              </p:par>
                              <p:par>
                                <p:cTn id="65" presetID="12" presetClass="entr" presetSubtype="1" fill="hold" grpId="0" nodeType="withEffect">
                                  <p:stCondLst>
                                    <p:cond delay="2000"/>
                                  </p:stCondLst>
                                  <p:childTnLst>
                                    <p:set>
                                      <p:cBhvr>
                                        <p:cTn id="66" dur="1" fill="hold">
                                          <p:stCondLst>
                                            <p:cond delay="0"/>
                                          </p:stCondLst>
                                        </p:cTn>
                                        <p:tgtEl>
                                          <p:spTgt spid="177"/>
                                        </p:tgtEl>
                                        <p:attrNameLst>
                                          <p:attrName>style.visibility</p:attrName>
                                        </p:attrNameLst>
                                      </p:cBhvr>
                                      <p:to>
                                        <p:strVal val="visible"/>
                                      </p:to>
                                    </p:set>
                                    <p:animEffect transition="in" filter="slide(fromTop)">
                                      <p:cBhvr>
                                        <p:cTn id="67" dur="500"/>
                                        <p:tgtEl>
                                          <p:spTgt spid="177"/>
                                        </p:tgtEl>
                                      </p:cBhvr>
                                    </p:animEffect>
                                  </p:childTnLst>
                                </p:cTn>
                              </p:par>
                              <p:par>
                                <p:cTn id="68" presetID="22" presetClass="entr" presetSubtype="8" fill="hold" grpId="0" nodeType="withEffect">
                                  <p:stCondLst>
                                    <p:cond delay="1500"/>
                                  </p:stCondLst>
                                  <p:childTnLst>
                                    <p:set>
                                      <p:cBhvr>
                                        <p:cTn id="69" dur="1" fill="hold">
                                          <p:stCondLst>
                                            <p:cond delay="0"/>
                                          </p:stCondLst>
                                        </p:cTn>
                                        <p:tgtEl>
                                          <p:spTgt spid="162"/>
                                        </p:tgtEl>
                                        <p:attrNameLst>
                                          <p:attrName>style.visibility</p:attrName>
                                        </p:attrNameLst>
                                      </p:cBhvr>
                                      <p:to>
                                        <p:strVal val="visible"/>
                                      </p:to>
                                    </p:set>
                                    <p:animEffect transition="in" filter="wipe(left)">
                                      <p:cBhvr>
                                        <p:cTn id="70" dur="500"/>
                                        <p:tgtEl>
                                          <p:spTgt spid="162"/>
                                        </p:tgtEl>
                                      </p:cBhvr>
                                    </p:animEffect>
                                  </p:childTnLst>
                                </p:cTn>
                              </p:par>
                              <p:par>
                                <p:cTn id="71" presetID="23" presetClass="entr" presetSubtype="16" fill="hold" grpId="0" nodeType="withEffect">
                                  <p:stCondLst>
                                    <p:cond delay="1500"/>
                                  </p:stCondLst>
                                  <p:childTnLst>
                                    <p:set>
                                      <p:cBhvr>
                                        <p:cTn id="72" dur="1" fill="hold">
                                          <p:stCondLst>
                                            <p:cond delay="0"/>
                                          </p:stCondLst>
                                        </p:cTn>
                                        <p:tgtEl>
                                          <p:spTgt spid="182"/>
                                        </p:tgtEl>
                                        <p:attrNameLst>
                                          <p:attrName>style.visibility</p:attrName>
                                        </p:attrNameLst>
                                      </p:cBhvr>
                                      <p:to>
                                        <p:strVal val="visible"/>
                                      </p:to>
                                    </p:set>
                                    <p:anim calcmode="lin" valueType="num">
                                      <p:cBhvr>
                                        <p:cTn id="73" dur="500" fill="hold"/>
                                        <p:tgtEl>
                                          <p:spTgt spid="182"/>
                                        </p:tgtEl>
                                        <p:attrNameLst>
                                          <p:attrName>ppt_w</p:attrName>
                                        </p:attrNameLst>
                                      </p:cBhvr>
                                      <p:tavLst>
                                        <p:tav tm="0">
                                          <p:val>
                                            <p:fltVal val="0"/>
                                          </p:val>
                                        </p:tav>
                                        <p:tav tm="100000">
                                          <p:val>
                                            <p:strVal val="#ppt_w"/>
                                          </p:val>
                                        </p:tav>
                                      </p:tavLst>
                                    </p:anim>
                                    <p:anim calcmode="lin" valueType="num">
                                      <p:cBhvr>
                                        <p:cTn id="74" dur="500" fill="hold"/>
                                        <p:tgtEl>
                                          <p:spTgt spid="182"/>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2000"/>
                                  </p:stCondLst>
                                  <p:childTnLst>
                                    <p:set>
                                      <p:cBhvr>
                                        <p:cTn id="76" dur="1" fill="hold">
                                          <p:stCondLst>
                                            <p:cond delay="0"/>
                                          </p:stCondLst>
                                        </p:cTn>
                                        <p:tgtEl>
                                          <p:spTgt spid="166"/>
                                        </p:tgtEl>
                                        <p:attrNameLst>
                                          <p:attrName>style.visibility</p:attrName>
                                        </p:attrNameLst>
                                      </p:cBhvr>
                                      <p:to>
                                        <p:strVal val="visible"/>
                                      </p:to>
                                    </p:set>
                                    <p:anim calcmode="lin" valueType="num">
                                      <p:cBhvr>
                                        <p:cTn id="77" dur="500" fill="hold"/>
                                        <p:tgtEl>
                                          <p:spTgt spid="166"/>
                                        </p:tgtEl>
                                        <p:attrNameLst>
                                          <p:attrName>ppt_w</p:attrName>
                                        </p:attrNameLst>
                                      </p:cBhvr>
                                      <p:tavLst>
                                        <p:tav tm="0">
                                          <p:val>
                                            <p:fltVal val="0"/>
                                          </p:val>
                                        </p:tav>
                                        <p:tav tm="100000">
                                          <p:val>
                                            <p:strVal val="#ppt_w"/>
                                          </p:val>
                                        </p:tav>
                                      </p:tavLst>
                                    </p:anim>
                                    <p:anim calcmode="lin" valueType="num">
                                      <p:cBhvr>
                                        <p:cTn id="78" dur="500" fill="hold"/>
                                        <p:tgtEl>
                                          <p:spTgt spid="166"/>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2000"/>
                                  </p:stCondLst>
                                  <p:childTnLst>
                                    <p:set>
                                      <p:cBhvr>
                                        <p:cTn id="80" dur="1" fill="hold">
                                          <p:stCondLst>
                                            <p:cond delay="0"/>
                                          </p:stCondLst>
                                        </p:cTn>
                                        <p:tgtEl>
                                          <p:spTgt spid="174"/>
                                        </p:tgtEl>
                                        <p:attrNameLst>
                                          <p:attrName>style.visibility</p:attrName>
                                        </p:attrNameLst>
                                      </p:cBhvr>
                                      <p:to>
                                        <p:strVal val="visible"/>
                                      </p:to>
                                    </p:set>
                                    <p:anim calcmode="lin" valueType="num">
                                      <p:cBhvr>
                                        <p:cTn id="81" dur="500" fill="hold"/>
                                        <p:tgtEl>
                                          <p:spTgt spid="174"/>
                                        </p:tgtEl>
                                        <p:attrNameLst>
                                          <p:attrName>ppt_w</p:attrName>
                                        </p:attrNameLst>
                                      </p:cBhvr>
                                      <p:tavLst>
                                        <p:tav tm="0">
                                          <p:val>
                                            <p:fltVal val="0"/>
                                          </p:val>
                                        </p:tav>
                                        <p:tav tm="100000">
                                          <p:val>
                                            <p:strVal val="#ppt_w"/>
                                          </p:val>
                                        </p:tav>
                                      </p:tavLst>
                                    </p:anim>
                                    <p:anim calcmode="lin" valueType="num">
                                      <p:cBhvr>
                                        <p:cTn id="82" dur="500" fill="hold"/>
                                        <p:tgtEl>
                                          <p:spTgt spid="174"/>
                                        </p:tgtEl>
                                        <p:attrNameLst>
                                          <p:attrName>ppt_h</p:attrName>
                                        </p:attrNameLst>
                                      </p:cBhvr>
                                      <p:tavLst>
                                        <p:tav tm="0">
                                          <p:val>
                                            <p:fltVal val="0"/>
                                          </p:val>
                                        </p:tav>
                                        <p:tav tm="100000">
                                          <p:val>
                                            <p:strVal val="#ppt_h"/>
                                          </p:val>
                                        </p:tav>
                                      </p:tavLst>
                                    </p:anim>
                                  </p:childTnLst>
                                </p:cTn>
                              </p:par>
                              <p:par>
                                <p:cTn id="83" presetID="12" presetClass="entr" presetSubtype="4" fill="hold" grpId="0" nodeType="withEffect">
                                  <p:stCondLst>
                                    <p:cond delay="2500"/>
                                  </p:stCondLst>
                                  <p:childTnLst>
                                    <p:set>
                                      <p:cBhvr>
                                        <p:cTn id="84" dur="1" fill="hold">
                                          <p:stCondLst>
                                            <p:cond delay="0"/>
                                          </p:stCondLst>
                                        </p:cTn>
                                        <p:tgtEl>
                                          <p:spTgt spid="170"/>
                                        </p:tgtEl>
                                        <p:attrNameLst>
                                          <p:attrName>style.visibility</p:attrName>
                                        </p:attrNameLst>
                                      </p:cBhvr>
                                      <p:to>
                                        <p:strVal val="visible"/>
                                      </p:to>
                                    </p:set>
                                    <p:animEffect transition="in" filter="slide(fromBottom)">
                                      <p:cBhvr>
                                        <p:cTn id="85" dur="500"/>
                                        <p:tgtEl>
                                          <p:spTgt spid="170"/>
                                        </p:tgtEl>
                                      </p:cBhvr>
                                    </p:animEffect>
                                  </p:childTnLst>
                                </p:cTn>
                              </p:par>
                              <p:par>
                                <p:cTn id="86" presetID="12" presetClass="entr" presetSubtype="4" fill="hold" grpId="0" nodeType="withEffect">
                                  <p:stCondLst>
                                    <p:cond delay="2500"/>
                                  </p:stCondLst>
                                  <p:childTnLst>
                                    <p:set>
                                      <p:cBhvr>
                                        <p:cTn id="87" dur="1" fill="hold">
                                          <p:stCondLst>
                                            <p:cond delay="0"/>
                                          </p:stCondLst>
                                        </p:cTn>
                                        <p:tgtEl>
                                          <p:spTgt spid="178"/>
                                        </p:tgtEl>
                                        <p:attrNameLst>
                                          <p:attrName>style.visibility</p:attrName>
                                        </p:attrNameLst>
                                      </p:cBhvr>
                                      <p:to>
                                        <p:strVal val="visible"/>
                                      </p:to>
                                    </p:set>
                                    <p:animEffect transition="in" filter="slide(fromBottom)">
                                      <p:cBhvr>
                                        <p:cTn id="88"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61" grpId="0" animBg="1"/>
      <p:bldP spid="162" grpId="0" animBg="1"/>
      <p:bldP spid="163" grpId="0" animBg="1" autoUpdateAnimBg="0"/>
      <p:bldP spid="164" grpId="0" animBg="1"/>
      <p:bldP spid="165" grpId="0" animBg="1"/>
      <p:bldP spid="166" grpId="0" animBg="1"/>
      <p:bldP spid="167" grpId="0" animBg="1"/>
      <p:bldP spid="168" grpId="0" animBg="1"/>
      <p:bldP spid="169" grpId="0" animBg="1"/>
      <p:bldP spid="170" grpId="0" animBg="1"/>
      <p:bldP spid="171" grpId="0" autoUpdateAnimBg="0"/>
      <p:bldP spid="172" grpId="0" autoUpdateAnimBg="0"/>
      <p:bldP spid="173" grpId="0" autoUpdateAnimBg="0"/>
      <p:bldP spid="174" grpId="0" autoUpdateAnimBg="0"/>
      <p:bldP spid="175" grpId="0" autoUpdateAnimBg="0"/>
      <p:bldP spid="176" grpId="0" autoUpdateAnimBg="0"/>
      <p:bldP spid="177" grpId="0" autoUpdateAnimBg="0"/>
      <p:bldP spid="178" grpId="0" autoUpdateAnimBg="0"/>
      <p:bldP spid="179" grpId="0" animBg="1"/>
      <p:bldP spid="180" grpId="0" animBg="1"/>
      <p:bldP spid="181" grpId="0" animBg="1"/>
      <p:bldP spid="182" grpId="0" animBg="1"/>
    </p:bldLst>
  </p:timing>
</p:sld>
</file>

<file path=ppt/theme/theme1.xml><?xml version="1.0" encoding="utf-8"?>
<a:theme xmlns:a="http://schemas.openxmlformats.org/drawingml/2006/main" name="www.freeppt7.com-Best powerpoint templates free download-slideshow">
  <a:themeElements>
    <a:clrScheme name="自定义 6">
      <a:dk1>
        <a:sysClr val="windowText" lastClr="000000"/>
      </a:dk1>
      <a:lt1>
        <a:sysClr val="window" lastClr="FFFFFF"/>
      </a:lt1>
      <a:dk2>
        <a:srgbClr val="C00000"/>
      </a:dk2>
      <a:lt2>
        <a:srgbClr val="FF0000"/>
      </a:lt2>
      <a:accent1>
        <a:srgbClr val="EB6C15"/>
      </a:accent1>
      <a:accent2>
        <a:srgbClr val="FFC000"/>
      </a:accent2>
      <a:accent3>
        <a:srgbClr val="92D050"/>
      </a:accent3>
      <a:accent4>
        <a:srgbClr val="00B0F0"/>
      </a:accent4>
      <a:accent5>
        <a:srgbClr val="7F7F7F"/>
      </a:accent5>
      <a:accent6>
        <a:srgbClr val="000000"/>
      </a:accent6>
      <a:hlink>
        <a:srgbClr val="000000"/>
      </a:hlink>
      <a:folHlink>
        <a:srgbClr val="7F7F7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5039</Words>
  <Application>Microsoft Office PowerPoint</Application>
  <PresentationFormat>全屏显示(16:9)</PresentationFormat>
  <Paragraphs>660</Paragraphs>
  <Slides>44</Slides>
  <Notes>44</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44</vt:i4>
      </vt:variant>
    </vt:vector>
  </HeadingPairs>
  <TitlesOfParts>
    <vt:vector size="67" baseType="lpstr">
      <vt:lpstr>Arial Unicode MS</vt:lpstr>
      <vt:lpstr>Cooper Std Black</vt:lpstr>
      <vt:lpstr>Gill Sans</vt:lpstr>
      <vt:lpstr>Helvetica Light</vt:lpstr>
      <vt:lpstr>Lato Light</vt:lpstr>
      <vt:lpstr>Lato Regular</vt:lpstr>
      <vt:lpstr>Meiryo</vt:lpstr>
      <vt:lpstr>方正大黑简体</vt:lpstr>
      <vt:lpstr>方正黑体简体</vt:lpstr>
      <vt:lpstr>方正正粗黑简体</vt:lpstr>
      <vt:lpstr>方正正中黑简体</vt:lpstr>
      <vt:lpstr>华文细黑</vt:lpstr>
      <vt:lpstr>宋体</vt:lpstr>
      <vt:lpstr>微软雅黑</vt:lpstr>
      <vt:lpstr>造字工房尚雅体演示版常规体</vt:lpstr>
      <vt:lpstr>Arial</vt:lpstr>
      <vt:lpstr>Arial Rounded MT Bold</vt:lpstr>
      <vt:lpstr>Calibri</vt:lpstr>
      <vt:lpstr>Impact</vt:lpstr>
      <vt:lpstr>Open Sans</vt:lpstr>
      <vt:lpstr>Times New Roman</vt:lpstr>
      <vt:lpstr>Wingdings</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677</dc:title>
  <dc:creator>Administrator</dc:creator>
  <cp:lastModifiedBy>宇 之灵</cp:lastModifiedBy>
  <cp:revision>406</cp:revision>
  <dcterms:created xsi:type="dcterms:W3CDTF">2010-02-22T07:41:00Z</dcterms:created>
  <dcterms:modified xsi:type="dcterms:W3CDTF">2018-11-11T04:14:52Z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2052-10.1.0.5850</vt:lpwstr>
  </property>
</Properties>
</file>