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7" r:id="rId1"/>
  </p:sldMasterIdLst>
  <p:notesMasterIdLst>
    <p:notesMasterId r:id="rId44"/>
  </p:notesMasterIdLst>
  <p:sldIdLst>
    <p:sldId id="337" r:id="rId2"/>
    <p:sldId id="375" r:id="rId3"/>
    <p:sldId id="366" r:id="rId4"/>
    <p:sldId id="368" r:id="rId5"/>
    <p:sldId id="291" r:id="rId6"/>
    <p:sldId id="373" r:id="rId7"/>
    <p:sldId id="343" r:id="rId8"/>
    <p:sldId id="349" r:id="rId9"/>
    <p:sldId id="347" r:id="rId10"/>
    <p:sldId id="350" r:id="rId11"/>
    <p:sldId id="289" r:id="rId12"/>
    <p:sldId id="369" r:id="rId13"/>
    <p:sldId id="335" r:id="rId14"/>
    <p:sldId id="358" r:id="rId15"/>
    <p:sldId id="338" r:id="rId16"/>
    <p:sldId id="352" r:id="rId17"/>
    <p:sldId id="320" r:id="rId18"/>
    <p:sldId id="355" r:id="rId19"/>
    <p:sldId id="340" r:id="rId20"/>
    <p:sldId id="370" r:id="rId21"/>
    <p:sldId id="361" r:id="rId22"/>
    <p:sldId id="290" r:id="rId23"/>
    <p:sldId id="353" r:id="rId24"/>
    <p:sldId id="342" r:id="rId25"/>
    <p:sldId id="357" r:id="rId26"/>
    <p:sldId id="356" r:id="rId27"/>
    <p:sldId id="346" r:id="rId28"/>
    <p:sldId id="371" r:id="rId29"/>
    <p:sldId id="299" r:id="rId30"/>
    <p:sldId id="284" r:id="rId31"/>
    <p:sldId id="341" r:id="rId32"/>
    <p:sldId id="319" r:id="rId33"/>
    <p:sldId id="332" r:id="rId34"/>
    <p:sldId id="354" r:id="rId35"/>
    <p:sldId id="321" r:id="rId36"/>
    <p:sldId id="372" r:id="rId37"/>
    <p:sldId id="359" r:id="rId38"/>
    <p:sldId id="360" r:id="rId39"/>
    <p:sldId id="277" r:id="rId40"/>
    <p:sldId id="334" r:id="rId41"/>
    <p:sldId id="293" r:id="rId42"/>
    <p:sldId id="331" r:id="rId43"/>
  </p:sldIdLst>
  <p:sldSz cx="9144000" cy="5143500" type="screen16x9"/>
  <p:notesSz cx="6858000" cy="9144000"/>
  <p:custDataLst>
    <p:tags r:id="rId45"/>
  </p:custDataLst>
  <p:defaultTextStyle>
    <a:defPPr>
      <a:defRPr lang="zh-CN"/>
    </a:defPPr>
    <a:lvl1pPr algn="l" rtl="0" fontAlgn="base">
      <a:spcBef>
        <a:spcPct val="0"/>
      </a:spcBef>
      <a:spcAft>
        <a:spcPct val="0"/>
      </a:spcAft>
      <a:defRPr b="1" kern="1200">
        <a:solidFill>
          <a:schemeClr val="tx1"/>
        </a:solidFill>
        <a:latin typeface="Arial" charset="0"/>
        <a:ea typeface="华文细黑" pitchFamily="2" charset="-122"/>
        <a:cs typeface="+mn-cs"/>
      </a:defRPr>
    </a:lvl1pPr>
    <a:lvl2pPr marL="423182" indent="-60455" algn="l" rtl="0" fontAlgn="base">
      <a:spcBef>
        <a:spcPct val="0"/>
      </a:spcBef>
      <a:spcAft>
        <a:spcPct val="0"/>
      </a:spcAft>
      <a:defRPr b="1" kern="1200">
        <a:solidFill>
          <a:schemeClr val="tx1"/>
        </a:solidFill>
        <a:latin typeface="Arial" charset="0"/>
        <a:ea typeface="华文细黑" pitchFamily="2" charset="-122"/>
        <a:cs typeface="+mn-cs"/>
      </a:defRPr>
    </a:lvl2pPr>
    <a:lvl3pPr marL="847625" indent="-122169" algn="l" rtl="0" fontAlgn="base">
      <a:spcBef>
        <a:spcPct val="0"/>
      </a:spcBef>
      <a:spcAft>
        <a:spcPct val="0"/>
      </a:spcAft>
      <a:defRPr b="1" kern="1200">
        <a:solidFill>
          <a:schemeClr val="tx1"/>
        </a:solidFill>
        <a:latin typeface="Arial" charset="0"/>
        <a:ea typeface="华文细黑" pitchFamily="2" charset="-122"/>
        <a:cs typeface="+mn-cs"/>
      </a:defRPr>
    </a:lvl3pPr>
    <a:lvl4pPr marL="1272066" indent="-183883" algn="l" rtl="0" fontAlgn="base">
      <a:spcBef>
        <a:spcPct val="0"/>
      </a:spcBef>
      <a:spcAft>
        <a:spcPct val="0"/>
      </a:spcAft>
      <a:defRPr b="1" kern="1200">
        <a:solidFill>
          <a:schemeClr val="tx1"/>
        </a:solidFill>
        <a:latin typeface="Arial" charset="0"/>
        <a:ea typeface="华文细黑" pitchFamily="2" charset="-122"/>
        <a:cs typeface="+mn-cs"/>
      </a:defRPr>
    </a:lvl4pPr>
    <a:lvl5pPr marL="1695248" indent="-244338" algn="l" rtl="0" fontAlgn="base">
      <a:spcBef>
        <a:spcPct val="0"/>
      </a:spcBef>
      <a:spcAft>
        <a:spcPct val="0"/>
      </a:spcAft>
      <a:defRPr b="1" kern="1200">
        <a:solidFill>
          <a:schemeClr val="tx1"/>
        </a:solidFill>
        <a:latin typeface="Arial" charset="0"/>
        <a:ea typeface="华文细黑" pitchFamily="2" charset="-122"/>
        <a:cs typeface="+mn-cs"/>
      </a:defRPr>
    </a:lvl5pPr>
    <a:lvl6pPr marL="1813638" algn="l" defTabSz="725454" rtl="0" eaLnBrk="1" latinLnBrk="0" hangingPunct="1">
      <a:defRPr b="1" kern="1200">
        <a:solidFill>
          <a:schemeClr val="tx1"/>
        </a:solidFill>
        <a:latin typeface="Arial" charset="0"/>
        <a:ea typeface="华文细黑" pitchFamily="2" charset="-122"/>
        <a:cs typeface="+mn-cs"/>
      </a:defRPr>
    </a:lvl6pPr>
    <a:lvl7pPr marL="2176367" algn="l" defTabSz="725454" rtl="0" eaLnBrk="1" latinLnBrk="0" hangingPunct="1">
      <a:defRPr b="1" kern="1200">
        <a:solidFill>
          <a:schemeClr val="tx1"/>
        </a:solidFill>
        <a:latin typeface="Arial" charset="0"/>
        <a:ea typeface="华文细黑" pitchFamily="2" charset="-122"/>
        <a:cs typeface="+mn-cs"/>
      </a:defRPr>
    </a:lvl7pPr>
    <a:lvl8pPr marL="2539094" algn="l" defTabSz="725454" rtl="0" eaLnBrk="1" latinLnBrk="0" hangingPunct="1">
      <a:defRPr b="1" kern="1200">
        <a:solidFill>
          <a:schemeClr val="tx1"/>
        </a:solidFill>
        <a:latin typeface="Arial" charset="0"/>
        <a:ea typeface="华文细黑" pitchFamily="2" charset="-122"/>
        <a:cs typeface="+mn-cs"/>
      </a:defRPr>
    </a:lvl8pPr>
    <a:lvl9pPr marL="2901821" algn="l" defTabSz="725454" rtl="0" eaLnBrk="1" latinLnBrk="0" hangingPunct="1">
      <a:defRPr b="1" kern="1200">
        <a:solidFill>
          <a:schemeClr val="tx1"/>
        </a:solidFill>
        <a:latin typeface="Arial" charset="0"/>
        <a:ea typeface="华文细黑" pitchFamily="2" charset="-122"/>
        <a:cs typeface="+mn-cs"/>
      </a:defRPr>
    </a:lvl9pPr>
  </p:defaultTextStyle>
  <p:extLst>
    <p:ext uri="{EFAFB233-063F-42B5-8137-9DF3F51BA10A}">
      <p15:sldGuideLst xmlns:p15="http://schemas.microsoft.com/office/powerpoint/2012/main">
        <p15:guide id="1" orient="horz" pos="1416">
          <p15:clr>
            <a:srgbClr val="A4A3A4"/>
          </p15:clr>
        </p15:guide>
        <p15:guide id="2" orient="horz" pos="327">
          <p15:clr>
            <a:srgbClr val="A4A3A4"/>
          </p15:clr>
        </p15:guide>
        <p15:guide id="3" orient="horz" pos="2402">
          <p15:clr>
            <a:srgbClr val="A4A3A4"/>
          </p15:clr>
        </p15:guide>
        <p15:guide id="4" orient="horz" pos="2674">
          <p15:clr>
            <a:srgbClr val="A4A3A4"/>
          </p15:clr>
        </p15:guide>
        <p15:guide id="5" orient="horz" pos="3083">
          <p15:clr>
            <a:srgbClr val="A4A3A4"/>
          </p15:clr>
        </p15:guide>
        <p15:guide id="6" pos="295">
          <p15:clr>
            <a:srgbClr val="A4A3A4"/>
          </p15:clr>
        </p15:guide>
        <p15:guide id="7" pos="2880">
          <p15:clr>
            <a:srgbClr val="A4A3A4"/>
          </p15:clr>
        </p15:guide>
        <p15:guide id="8"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A810"/>
    <a:srgbClr val="FF7C80"/>
    <a:srgbClr val="AC0000"/>
    <a:srgbClr val="FF0000"/>
    <a:srgbClr val="DE0000"/>
    <a:srgbClr val="FF6600"/>
    <a:srgbClr val="133FCB"/>
    <a:srgbClr val="0F319D"/>
    <a:srgbClr val="067C0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7" autoAdjust="0"/>
    <p:restoredTop sz="94651" autoAdjust="0"/>
  </p:normalViewPr>
  <p:slideViewPr>
    <p:cSldViewPr>
      <p:cViewPr varScale="1">
        <p:scale>
          <a:sx n="90" d="100"/>
          <a:sy n="90" d="100"/>
        </p:scale>
        <p:origin x="276" y="78"/>
      </p:cViewPr>
      <p:guideLst>
        <p:guide orient="horz" pos="1416"/>
        <p:guide orient="horz" pos="327"/>
        <p:guide orient="horz" pos="2402"/>
        <p:guide orient="horz" pos="2674"/>
        <p:guide orient="horz" pos="3083"/>
        <p:guide pos="295"/>
        <p:guide pos="2880"/>
        <p:guide pos="5465"/>
      </p:guideLst>
    </p:cSldViewPr>
  </p:slideViewPr>
  <p:notesTextViewPr>
    <p:cViewPr>
      <p:scale>
        <a:sx n="100" d="100"/>
        <a:sy n="100" d="100"/>
      </p:scale>
      <p:origin x="0" y="0"/>
    </p:cViewPr>
  </p:notesTextViewPr>
  <p:sorterViewPr>
    <p:cViewPr>
      <p:scale>
        <a:sx n="125" d="100"/>
        <a:sy n="125" d="100"/>
      </p:scale>
      <p:origin x="0" y="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CA5E8DB0-55DC-4221-A99C-988BCD133BF3}" type="slidenum">
              <a:rPr lang="en-US" altLang="zh-CN"/>
              <a:pPr>
                <a:defRPr/>
              </a:pPr>
              <a:t>‹#›</a:t>
            </a:fld>
            <a:endParaRPr lang="en-US" altLang="zh-CN"/>
          </a:p>
        </p:txBody>
      </p:sp>
    </p:spTree>
    <p:extLst>
      <p:ext uri="{BB962C8B-B14F-4D97-AF65-F5344CB8AC3E}">
        <p14:creationId xmlns:p14="http://schemas.microsoft.com/office/powerpoint/2010/main" val="4072937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宋体" pitchFamily="2" charset="-122"/>
        <a:cs typeface="+mn-cs"/>
      </a:defRPr>
    </a:lvl1pPr>
    <a:lvl2pPr marL="423182" algn="l" rtl="0" eaLnBrk="0" fontAlgn="base" hangingPunct="0">
      <a:spcBef>
        <a:spcPct val="30000"/>
      </a:spcBef>
      <a:spcAft>
        <a:spcPct val="0"/>
      </a:spcAft>
      <a:defRPr sz="1100" kern="1200">
        <a:solidFill>
          <a:schemeClr val="tx1"/>
        </a:solidFill>
        <a:latin typeface="Arial" charset="0"/>
        <a:ea typeface="宋体" pitchFamily="2" charset="-122"/>
        <a:cs typeface="+mn-cs"/>
      </a:defRPr>
    </a:lvl2pPr>
    <a:lvl3pPr marL="847625" algn="l" rtl="0" eaLnBrk="0" fontAlgn="base" hangingPunct="0">
      <a:spcBef>
        <a:spcPct val="30000"/>
      </a:spcBef>
      <a:spcAft>
        <a:spcPct val="0"/>
      </a:spcAft>
      <a:defRPr sz="1100" kern="1200">
        <a:solidFill>
          <a:schemeClr val="tx1"/>
        </a:solidFill>
        <a:latin typeface="Arial" charset="0"/>
        <a:ea typeface="宋体" pitchFamily="2" charset="-122"/>
        <a:cs typeface="+mn-cs"/>
      </a:defRPr>
    </a:lvl3pPr>
    <a:lvl4pPr marL="1272066" algn="l" rtl="0" eaLnBrk="0" fontAlgn="base" hangingPunct="0">
      <a:spcBef>
        <a:spcPct val="30000"/>
      </a:spcBef>
      <a:spcAft>
        <a:spcPct val="0"/>
      </a:spcAft>
      <a:defRPr sz="1100" kern="1200">
        <a:solidFill>
          <a:schemeClr val="tx1"/>
        </a:solidFill>
        <a:latin typeface="Arial" charset="0"/>
        <a:ea typeface="宋体" pitchFamily="2" charset="-122"/>
        <a:cs typeface="+mn-cs"/>
      </a:defRPr>
    </a:lvl4pPr>
    <a:lvl5pPr marL="1695248" algn="l" rtl="0" eaLnBrk="0" fontAlgn="base" hangingPunct="0">
      <a:spcBef>
        <a:spcPct val="30000"/>
      </a:spcBef>
      <a:spcAft>
        <a:spcPct val="0"/>
      </a:spcAft>
      <a:defRPr sz="1100" kern="1200">
        <a:solidFill>
          <a:schemeClr val="tx1"/>
        </a:solidFill>
        <a:latin typeface="Arial" charset="0"/>
        <a:ea typeface="宋体" pitchFamily="2" charset="-122"/>
        <a:cs typeface="+mn-cs"/>
      </a:defRPr>
    </a:lvl5pPr>
    <a:lvl6pPr marL="2120204" algn="l" defTabSz="848081" rtl="0" eaLnBrk="1" latinLnBrk="0" hangingPunct="1">
      <a:defRPr sz="1100" kern="1200">
        <a:solidFill>
          <a:schemeClr val="tx1"/>
        </a:solidFill>
        <a:latin typeface="+mn-lt"/>
        <a:ea typeface="+mn-ea"/>
        <a:cs typeface="+mn-cs"/>
      </a:defRPr>
    </a:lvl6pPr>
    <a:lvl7pPr marL="2544247" algn="l" defTabSz="848081" rtl="0" eaLnBrk="1" latinLnBrk="0" hangingPunct="1">
      <a:defRPr sz="1100" kern="1200">
        <a:solidFill>
          <a:schemeClr val="tx1"/>
        </a:solidFill>
        <a:latin typeface="+mn-lt"/>
        <a:ea typeface="+mn-ea"/>
        <a:cs typeface="+mn-cs"/>
      </a:defRPr>
    </a:lvl7pPr>
    <a:lvl8pPr marL="2968288" algn="l" defTabSz="848081" rtl="0" eaLnBrk="1" latinLnBrk="0" hangingPunct="1">
      <a:defRPr sz="1100" kern="1200">
        <a:solidFill>
          <a:schemeClr val="tx1"/>
        </a:solidFill>
        <a:latin typeface="+mn-lt"/>
        <a:ea typeface="+mn-ea"/>
        <a:cs typeface="+mn-cs"/>
      </a:defRPr>
    </a:lvl8pPr>
    <a:lvl9pPr marL="3392328" algn="l" defTabSz="84808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0</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9</a:t>
            </a:fld>
            <a:endParaRPr lang="en-US" altLang="zh-CN"/>
          </a:p>
        </p:txBody>
      </p:sp>
    </p:spTree>
    <p:extLst>
      <p:ext uri="{BB962C8B-B14F-4D97-AF65-F5344CB8AC3E}">
        <p14:creationId xmlns:p14="http://schemas.microsoft.com/office/powerpoint/2010/main" val="2788855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10</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11</a:t>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12</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14</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15</a:t>
            </a:fld>
            <a:endParaRPr lang="en-US" altLang="zh-CN"/>
          </a:p>
        </p:txBody>
      </p:sp>
    </p:spTree>
    <p:extLst>
      <p:ext uri="{BB962C8B-B14F-4D97-AF65-F5344CB8AC3E}">
        <p14:creationId xmlns:p14="http://schemas.microsoft.com/office/powerpoint/2010/main" val="1418478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16</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17</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18</a:t>
            </a:fld>
            <a:endParaRPr lang="en-US" altLang="zh-CN"/>
          </a:p>
        </p:txBody>
      </p:sp>
    </p:spTree>
    <p:extLst>
      <p:ext uri="{BB962C8B-B14F-4D97-AF65-F5344CB8AC3E}">
        <p14:creationId xmlns:p14="http://schemas.microsoft.com/office/powerpoint/2010/main" val="228940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643786-260A-4652-8D18-6DF54F07A6C2}" type="slidenum">
              <a:rPr lang="zh-CN" altLang="en-US" smtClean="0"/>
              <a:pPr/>
              <a:t>1</a:t>
            </a:fld>
            <a:endParaRPr lang="zh-CN" altLang="en-US"/>
          </a:p>
        </p:txBody>
      </p:sp>
    </p:spTree>
    <p:extLst>
      <p:ext uri="{BB962C8B-B14F-4D97-AF65-F5344CB8AC3E}">
        <p14:creationId xmlns:p14="http://schemas.microsoft.com/office/powerpoint/2010/main" val="695909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19</a:t>
            </a:fld>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20</a:t>
            </a:fld>
            <a:endParaRPr lang="en-US" altLang="zh-CN"/>
          </a:p>
        </p:txBody>
      </p:sp>
    </p:spTree>
    <p:extLst>
      <p:ext uri="{BB962C8B-B14F-4D97-AF65-F5344CB8AC3E}">
        <p14:creationId xmlns:p14="http://schemas.microsoft.com/office/powerpoint/2010/main" val="3380924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21</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22</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23</a:t>
            </a:fld>
            <a:endParaRPr lang="en-US" altLang="zh-CN"/>
          </a:p>
        </p:txBody>
      </p:sp>
    </p:spTree>
    <p:extLst>
      <p:ext uri="{BB962C8B-B14F-4D97-AF65-F5344CB8AC3E}">
        <p14:creationId xmlns:p14="http://schemas.microsoft.com/office/powerpoint/2010/main" val="2306169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24</a:t>
            </a:fld>
            <a:endParaRPr lang="en-US" altLang="zh-CN"/>
          </a:p>
        </p:txBody>
      </p:sp>
    </p:spTree>
    <p:extLst>
      <p:ext uri="{BB962C8B-B14F-4D97-AF65-F5344CB8AC3E}">
        <p14:creationId xmlns:p14="http://schemas.microsoft.com/office/powerpoint/2010/main" val="370628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25</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26</a:t>
            </a:fld>
            <a:endParaRPr lang="en-US" altLang="zh-CN"/>
          </a:p>
        </p:txBody>
      </p:sp>
    </p:spTree>
    <p:extLst>
      <p:ext uri="{BB962C8B-B14F-4D97-AF65-F5344CB8AC3E}">
        <p14:creationId xmlns:p14="http://schemas.microsoft.com/office/powerpoint/2010/main" val="172817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27</a:t>
            </a:fld>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28</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a:t>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29</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30</a:t>
            </a:fld>
            <a:endParaRPr lang="en-US" altLang="zh-CN"/>
          </a:p>
        </p:txBody>
      </p:sp>
    </p:spTree>
    <p:extLst>
      <p:ext uri="{BB962C8B-B14F-4D97-AF65-F5344CB8AC3E}">
        <p14:creationId xmlns:p14="http://schemas.microsoft.com/office/powerpoint/2010/main" val="4191421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31</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32</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33</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34</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35</a:t>
            </a:fld>
            <a:endParaRPr lang="en-US"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36</a:t>
            </a:fld>
            <a:endParaRPr lang="en-US" altLang="zh-CN"/>
          </a:p>
        </p:txBody>
      </p:sp>
    </p:spTree>
    <p:extLst>
      <p:ext uri="{BB962C8B-B14F-4D97-AF65-F5344CB8AC3E}">
        <p14:creationId xmlns:p14="http://schemas.microsoft.com/office/powerpoint/2010/main" val="1232803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37</a:t>
            </a:fld>
            <a:endParaRPr lang="en-US" altLang="zh-CN"/>
          </a:p>
        </p:txBody>
      </p:sp>
    </p:spTree>
    <p:extLst>
      <p:ext uri="{BB962C8B-B14F-4D97-AF65-F5344CB8AC3E}">
        <p14:creationId xmlns:p14="http://schemas.microsoft.com/office/powerpoint/2010/main" val="1844674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38</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a:t>
            </a:fld>
            <a:endParaRPr lang="en-US"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39</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40</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41</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5</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6</a:t>
            </a:fld>
            <a:endParaRPr lang="en-US" altLang="zh-CN"/>
          </a:p>
        </p:txBody>
      </p:sp>
    </p:spTree>
    <p:extLst>
      <p:ext uri="{BB962C8B-B14F-4D97-AF65-F5344CB8AC3E}">
        <p14:creationId xmlns:p14="http://schemas.microsoft.com/office/powerpoint/2010/main" val="341593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7</a:t>
            </a:fld>
            <a:endParaRPr lang="en-US" altLang="zh-CN"/>
          </a:p>
        </p:txBody>
      </p:sp>
    </p:spTree>
    <p:extLst>
      <p:ext uri="{BB962C8B-B14F-4D97-AF65-F5344CB8AC3E}">
        <p14:creationId xmlns:p14="http://schemas.microsoft.com/office/powerpoint/2010/main" val="1549372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8</a:t>
            </a:fld>
            <a:endParaRPr lang="en-US" altLang="zh-CN"/>
          </a:p>
        </p:txBody>
      </p:sp>
    </p:spTree>
    <p:extLst>
      <p:ext uri="{BB962C8B-B14F-4D97-AF65-F5344CB8AC3E}">
        <p14:creationId xmlns:p14="http://schemas.microsoft.com/office/powerpoint/2010/main" val="413550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41878"/>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3844"/>
          </a:xfrm>
          <a:prstGeom prst="rect">
            <a:avLst/>
          </a:prstGeom>
        </p:spPr>
        <p:txBody>
          <a:bodyPr/>
          <a:lstStyle>
            <a:lvl1pPr>
              <a:defRPr/>
            </a:lvl1pPr>
          </a:lstStyle>
          <a:p>
            <a:pPr>
              <a:defRPr/>
            </a:pPr>
            <a:fld id="{0FA59DB0-1DD9-4097-83B0-51B0BCFE5A5D}" type="datetimeFigureOut">
              <a:rPr lang="zh-CN" altLang="en-US"/>
              <a:pPr>
                <a:defRPr/>
              </a:pPr>
              <a:t>2018/11/11 Sunday</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lvl1pPr>
              <a:defRPr/>
            </a:lvl1pPr>
          </a:lstStyle>
          <a:p>
            <a:fld id="{DB9479F6-FA64-44DF-B1EA-7E0AE9E1ED2A}" type="slidenum">
              <a:rPr lang="zh-CN" altLang="en-US"/>
              <a:pPr/>
              <a:t>‹#›</a:t>
            </a:fld>
            <a:endParaRPr lang="zh-CN" altLang="en-US"/>
          </a:p>
        </p:txBody>
      </p:sp>
    </p:spTree>
    <p:extLst>
      <p:ext uri="{BB962C8B-B14F-4D97-AF65-F5344CB8AC3E}">
        <p14:creationId xmlns:p14="http://schemas.microsoft.com/office/powerpoint/2010/main" val="793151494"/>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133268"/>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389064"/>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279014"/>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240475"/>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9377"/>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72545" tIns="36273" rIns="72545" bIns="36273" anchor="b"/>
          <a:lstStyle>
            <a:lvl1pPr algn="l">
              <a:defRPr sz="19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72545" tIns="36273" rIns="72545" bIns="36273"/>
          <a:lstStyle>
            <a:lvl1pPr marL="0" indent="0">
              <a:buNone/>
              <a:defRPr sz="2900"/>
            </a:lvl1pPr>
            <a:lvl2pPr marL="424041" indent="0">
              <a:buNone/>
              <a:defRPr sz="2600"/>
            </a:lvl2pPr>
            <a:lvl3pPr marL="848081" indent="0">
              <a:buNone/>
              <a:defRPr sz="2200"/>
            </a:lvl3pPr>
            <a:lvl4pPr marL="1272122" indent="0">
              <a:buNone/>
              <a:defRPr sz="1900"/>
            </a:lvl4pPr>
            <a:lvl5pPr marL="1696164" indent="0">
              <a:buNone/>
              <a:defRPr sz="1900"/>
            </a:lvl5pPr>
            <a:lvl6pPr marL="2120204" indent="0">
              <a:buNone/>
              <a:defRPr sz="1900"/>
            </a:lvl6pPr>
            <a:lvl7pPr marL="2544247" indent="0">
              <a:buNone/>
              <a:defRPr sz="1900"/>
            </a:lvl7pPr>
            <a:lvl8pPr marL="2968288" indent="0">
              <a:buNone/>
              <a:defRPr sz="1900"/>
            </a:lvl8pPr>
            <a:lvl9pPr marL="3392328" indent="0">
              <a:buNone/>
              <a:defRPr sz="1900"/>
            </a:lvl9pPr>
          </a:lstStyle>
          <a:p>
            <a:pPr lvl="0"/>
            <a:endParaRPr lang="zh-CN" altLang="en-US" noProof="0"/>
          </a:p>
        </p:txBody>
      </p:sp>
      <p:sp>
        <p:nvSpPr>
          <p:cNvPr id="4" name="文本占位符 3"/>
          <p:cNvSpPr>
            <a:spLocks noGrp="1"/>
          </p:cNvSpPr>
          <p:nvPr>
            <p:ph type="body" sz="half" idx="2"/>
          </p:nvPr>
        </p:nvSpPr>
        <p:spPr>
          <a:xfrm>
            <a:off x="1792288" y="4025509"/>
            <a:ext cx="5486400" cy="603645"/>
          </a:xfrm>
          <a:prstGeom prst="rect">
            <a:avLst/>
          </a:prstGeom>
        </p:spPr>
        <p:txBody>
          <a:bodyPr lIns="72545" tIns="36273" rIns="72545" bIns="36273"/>
          <a:lstStyle>
            <a:lvl1pPr marL="0" indent="0">
              <a:buNone/>
              <a:defRPr sz="1300"/>
            </a:lvl1pPr>
            <a:lvl2pPr marL="424041" indent="0">
              <a:buNone/>
              <a:defRPr sz="1100"/>
            </a:lvl2pPr>
            <a:lvl3pPr marL="848081" indent="0">
              <a:buNone/>
              <a:defRPr sz="1000"/>
            </a:lvl3pPr>
            <a:lvl4pPr marL="1272122" indent="0">
              <a:buNone/>
              <a:defRPr sz="800"/>
            </a:lvl4pPr>
            <a:lvl5pPr marL="1696164" indent="0">
              <a:buNone/>
              <a:defRPr sz="800"/>
            </a:lvl5pPr>
            <a:lvl6pPr marL="2120204" indent="0">
              <a:buNone/>
              <a:defRPr sz="800"/>
            </a:lvl6pPr>
            <a:lvl7pPr marL="2544247" indent="0">
              <a:buNone/>
              <a:defRPr sz="800"/>
            </a:lvl7pPr>
            <a:lvl8pPr marL="2968288" indent="0">
              <a:buNone/>
              <a:defRPr sz="800"/>
            </a:lvl8pPr>
            <a:lvl9pPr marL="3392328"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1837777649"/>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14"/>
            <a:ext cx="8206671" cy="486455"/>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671" y="735920"/>
            <a:ext cx="8206671" cy="4029982"/>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55917167"/>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22"/>
            <a:ext cx="2051050" cy="4679156"/>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318" y="86922"/>
            <a:ext cx="6003925" cy="4679156"/>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417875"/>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12">
            <a:extLst>
              <a:ext uri="{28A0092B-C50C-407E-A947-70E740481C1C}">
                <a14:useLocalDpi xmlns:a14="http://schemas.microsoft.com/office/drawing/2010/main" val="0"/>
              </a:ext>
            </a:extLst>
          </a:blip>
          <a:srcRect l="406" t="1679" b="2789"/>
          <a:stretch/>
        </p:blipFill>
        <p:spPr>
          <a:xfrm>
            <a:off x="0" y="0"/>
            <a:ext cx="9141726" cy="5146766"/>
          </a:xfrm>
          <a:prstGeom prst="rect">
            <a:avLst/>
          </a:prstGeom>
        </p:spPr>
      </p:pic>
      <p:sp>
        <p:nvSpPr>
          <p:cNvPr id="10" name="矩形 9"/>
          <p:cNvSpPr/>
          <p:nvPr userDrawn="1"/>
        </p:nvSpPr>
        <p:spPr>
          <a:xfrm>
            <a:off x="0" y="1"/>
            <a:ext cx="9144000" cy="4872446"/>
          </a:xfrm>
          <a:prstGeom prst="rect">
            <a:avLst/>
          </a:prstGeom>
          <a:gradFill flip="none" rotWithShape="1">
            <a:gsLst>
              <a:gs pos="19000">
                <a:schemeClr val="bg1">
                  <a:alpha val="91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800"/>
          </a:p>
        </p:txBody>
      </p:sp>
      <p:sp>
        <p:nvSpPr>
          <p:cNvPr id="16" name="矩形 15"/>
          <p:cNvSpPr/>
          <p:nvPr userDrawn="1"/>
        </p:nvSpPr>
        <p:spPr>
          <a:xfrm>
            <a:off x="0" y="641040"/>
            <a:ext cx="9144000" cy="86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300">
              <a:solidFill>
                <a:prstClr val="white"/>
              </a:solidFill>
            </a:endParaRPr>
          </a:p>
        </p:txBody>
      </p:sp>
      <p:sp>
        <p:nvSpPr>
          <p:cNvPr id="17" name="椭圆 16"/>
          <p:cNvSpPr/>
          <p:nvPr userDrawn="1"/>
        </p:nvSpPr>
        <p:spPr>
          <a:xfrm>
            <a:off x="258775" y="650490"/>
            <a:ext cx="64766" cy="6480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300">
              <a:solidFill>
                <a:prstClr val="white"/>
              </a:solidFill>
            </a:endParaRPr>
          </a:p>
        </p:txBody>
      </p:sp>
      <p:sp>
        <p:nvSpPr>
          <p:cNvPr id="18" name="椭圆 14"/>
          <p:cNvSpPr>
            <a:spLocks noChangeAspect="1"/>
          </p:cNvSpPr>
          <p:nvPr userDrawn="1"/>
        </p:nvSpPr>
        <p:spPr bwMode="auto">
          <a:xfrm>
            <a:off x="80080" y="141540"/>
            <a:ext cx="422156" cy="54000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 fmla="*/ 341785 w 683568"/>
              <a:gd name="connsiteY0" fmla="*/ 523601 h 864094"/>
              <a:gd name="connsiteX1" fmla="*/ 117720 w 683568"/>
              <a:gd name="connsiteY1" fmla="*/ 299536 h 864094"/>
              <a:gd name="connsiteX2" fmla="*/ 341785 w 683568"/>
              <a:gd name="connsiteY2" fmla="*/ 523601 h 864094"/>
              <a:gd name="connsiteX3" fmla="*/ 341784 w 683568"/>
              <a:gd name="connsiteY3" fmla="*/ 0 h 864094"/>
              <a:gd name="connsiteX4" fmla="*/ 683568 w 683568"/>
              <a:gd name="connsiteY4" fmla="*/ 341784 h 864094"/>
              <a:gd name="connsiteX5" fmla="*/ 577183 w 683568"/>
              <a:gd name="connsiteY5" fmla="*/ 588642 h 864094"/>
              <a:gd name="connsiteX6" fmla="*/ 341597 w 683568"/>
              <a:gd name="connsiteY6" fmla="*/ 864094 h 864094"/>
              <a:gd name="connsiteX7" fmla="*/ 105111 w 683568"/>
              <a:gd name="connsiteY7" fmla="*/ 587591 h 864094"/>
              <a:gd name="connsiteX8" fmla="*/ 59857 w 683568"/>
              <a:gd name="connsiteY8" fmla="*/ 534679 h 864094"/>
              <a:gd name="connsiteX9" fmla="*/ 59306 w 683568"/>
              <a:gd name="connsiteY9" fmla="*/ 534035 h 864094"/>
              <a:gd name="connsiteX10" fmla="*/ 59325 w 683568"/>
              <a:gd name="connsiteY10" fmla="*/ 534035 h 864094"/>
              <a:gd name="connsiteX11" fmla="*/ 0 w 683568"/>
              <a:gd name="connsiteY11" fmla="*/ 341784 h 864094"/>
              <a:gd name="connsiteX12" fmla="*/ 341784 w 683568"/>
              <a:gd name="connsiteY12" fmla="*/ 0 h 864094"/>
              <a:gd name="connsiteX0" fmla="*/ 341784 w 683568"/>
              <a:gd name="connsiteY0" fmla="*/ 0 h 864094"/>
              <a:gd name="connsiteX1" fmla="*/ 683568 w 683568"/>
              <a:gd name="connsiteY1" fmla="*/ 341784 h 864094"/>
              <a:gd name="connsiteX2" fmla="*/ 577183 w 683568"/>
              <a:gd name="connsiteY2" fmla="*/ 588642 h 864094"/>
              <a:gd name="connsiteX3" fmla="*/ 341597 w 683568"/>
              <a:gd name="connsiteY3" fmla="*/ 864094 h 864094"/>
              <a:gd name="connsiteX4" fmla="*/ 105111 w 683568"/>
              <a:gd name="connsiteY4" fmla="*/ 587591 h 864094"/>
              <a:gd name="connsiteX5" fmla="*/ 59857 w 683568"/>
              <a:gd name="connsiteY5" fmla="*/ 534679 h 864094"/>
              <a:gd name="connsiteX6" fmla="*/ 59306 w 683568"/>
              <a:gd name="connsiteY6" fmla="*/ 534035 h 864094"/>
              <a:gd name="connsiteX7" fmla="*/ 59325 w 683568"/>
              <a:gd name="connsiteY7" fmla="*/ 534035 h 864094"/>
              <a:gd name="connsiteX8" fmla="*/ 0 w 683568"/>
              <a:gd name="connsiteY8" fmla="*/ 341784 h 864094"/>
              <a:gd name="connsiteX9" fmla="*/ 341784 w 683568"/>
              <a:gd name="connsiteY9" fmla="*/ 0 h 8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00">
              <a:solidFill>
                <a:prstClr val="white"/>
              </a:solidFill>
            </a:endParaRPr>
          </a:p>
        </p:txBody>
      </p:sp>
      <p:sp>
        <p:nvSpPr>
          <p:cNvPr id="19" name="矩形 18"/>
          <p:cNvSpPr/>
          <p:nvPr userDrawn="1"/>
        </p:nvSpPr>
        <p:spPr>
          <a:xfrm>
            <a:off x="-36512" y="209774"/>
            <a:ext cx="593756" cy="276999"/>
          </a:xfrm>
          <a:prstGeom prst="rect">
            <a:avLst/>
          </a:prstGeom>
        </p:spPr>
        <p:txBody>
          <a:bodyPr lIns="68580" tIns="34290" rIns="68580" bIns="34290"/>
          <a:lstStyle/>
          <a:p>
            <a:pPr algn="ctr">
              <a:defRPr/>
            </a:pPr>
            <a:r>
              <a:rPr lang="zh-CN" altLang="en-US" sz="1400" dirty="0">
                <a:solidFill>
                  <a:prstClr val="black">
                    <a:lumMod val="75000"/>
                    <a:lumOff val="25000"/>
                  </a:prstClr>
                </a:solidFill>
                <a:latin typeface="Arial Unicode MS" pitchFamily="34" charset="-122"/>
                <a:ea typeface="Arial Unicode MS" pitchFamily="34" charset="-122"/>
                <a:cs typeface="Arial Unicode MS" pitchFamily="34" charset="-122"/>
              </a:rPr>
              <a:t> </a:t>
            </a:r>
            <a:fld id="{2EEF1883-7A0E-4F66-9932-E581691AD397}" type="slidenum">
              <a:rPr lang="zh-CN" altLang="en-US" sz="1400">
                <a:solidFill>
                  <a:prstClr val="white"/>
                </a:solidFill>
                <a:latin typeface="Arial Unicode MS" pitchFamily="34" charset="-122"/>
                <a:ea typeface="Arial Unicode MS" pitchFamily="34" charset="-122"/>
                <a:cs typeface="Arial Unicode MS" pitchFamily="34" charset="-122"/>
              </a:rPr>
              <a:pPr algn="ctr">
                <a:defRPr/>
              </a:pPr>
              <a:t>‹#›</a:t>
            </a:fld>
            <a:r>
              <a:rPr lang="zh-CN" altLang="en-US" sz="1400" dirty="0">
                <a:solidFill>
                  <a:prstClr val="black">
                    <a:lumMod val="75000"/>
                    <a:lumOff val="25000"/>
                  </a:prstClr>
                </a:solidFill>
                <a:latin typeface="Arial Unicode MS" pitchFamily="34" charset="-122"/>
                <a:ea typeface="Arial Unicode MS" pitchFamily="34" charset="-122"/>
                <a:cs typeface="Arial Unicode MS" pitchFamily="34" charset="-122"/>
              </a:rPr>
              <a:t>  </a:t>
            </a:r>
          </a:p>
        </p:txBody>
      </p:sp>
    </p:spTree>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2pPr>
      <a:lvl3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3pPr>
      <a:lvl4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4pPr>
      <a:lvl5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5pPr>
      <a:lvl6pPr marL="424041" algn="l" rtl="0" fontAlgn="base">
        <a:spcBef>
          <a:spcPct val="0"/>
        </a:spcBef>
        <a:spcAft>
          <a:spcPct val="0"/>
        </a:spcAft>
        <a:defRPr sz="2600" b="1">
          <a:solidFill>
            <a:schemeClr val="tx1"/>
          </a:solidFill>
          <a:latin typeface="Arial" charset="0"/>
          <a:ea typeface="微软雅黑" pitchFamily="34" charset="-122"/>
          <a:cs typeface="宋体" pitchFamily="2" charset="-122"/>
        </a:defRPr>
      </a:lvl6pPr>
      <a:lvl7pPr marL="848081" algn="l" rtl="0" fontAlgn="base">
        <a:spcBef>
          <a:spcPct val="0"/>
        </a:spcBef>
        <a:spcAft>
          <a:spcPct val="0"/>
        </a:spcAft>
        <a:defRPr sz="2600" b="1">
          <a:solidFill>
            <a:schemeClr val="tx1"/>
          </a:solidFill>
          <a:latin typeface="Arial" charset="0"/>
          <a:ea typeface="微软雅黑" pitchFamily="34" charset="-122"/>
          <a:cs typeface="宋体" pitchFamily="2" charset="-122"/>
        </a:defRPr>
      </a:lvl7pPr>
      <a:lvl8pPr marL="1272122" algn="l" rtl="0" fontAlgn="base">
        <a:spcBef>
          <a:spcPct val="0"/>
        </a:spcBef>
        <a:spcAft>
          <a:spcPct val="0"/>
        </a:spcAft>
        <a:defRPr sz="2600" b="1">
          <a:solidFill>
            <a:schemeClr val="tx1"/>
          </a:solidFill>
          <a:latin typeface="Arial" charset="0"/>
          <a:ea typeface="微软雅黑" pitchFamily="34" charset="-122"/>
          <a:cs typeface="宋体" pitchFamily="2" charset="-122"/>
        </a:defRPr>
      </a:lvl8pPr>
      <a:lvl9pPr marL="1696164" algn="l" rtl="0" fontAlgn="base">
        <a:spcBef>
          <a:spcPct val="0"/>
        </a:spcBef>
        <a:spcAft>
          <a:spcPct val="0"/>
        </a:spcAft>
        <a:defRPr sz="2600" b="1">
          <a:solidFill>
            <a:schemeClr val="tx1"/>
          </a:solidFill>
          <a:latin typeface="Arial" charset="0"/>
          <a:ea typeface="微软雅黑" pitchFamily="34" charset="-122"/>
          <a:cs typeface="宋体" pitchFamily="2" charset="-122"/>
        </a:defRPr>
      </a:lvl9pPr>
    </p:titleStyle>
    <p:bodyStyle>
      <a:lvl1pPr marL="167509" indent="-167509" algn="l" rtl="0" eaLnBrk="0" fontAlgn="ctr" hangingPunct="0">
        <a:lnSpc>
          <a:spcPct val="120000"/>
        </a:lnSpc>
        <a:spcBef>
          <a:spcPct val="20000"/>
        </a:spcBef>
        <a:spcAft>
          <a:spcPct val="0"/>
        </a:spcAft>
        <a:buClr>
          <a:schemeClr val="accent1"/>
        </a:buClr>
        <a:buSzPct val="60000"/>
        <a:buFont typeface="Wingdings" pitchFamily="2" charset="2"/>
        <a:buChar char="l"/>
        <a:defRPr sz="1900" b="1">
          <a:solidFill>
            <a:schemeClr val="tx1"/>
          </a:solidFill>
          <a:latin typeface="+mn-lt"/>
          <a:ea typeface="+mn-ea"/>
          <a:cs typeface="+mn-cs"/>
        </a:defRPr>
      </a:lvl1pPr>
      <a:lvl2pPr marL="501269" indent="-167509" algn="l" rtl="0" eaLnBrk="0" fontAlgn="ctr" hangingPunct="0">
        <a:lnSpc>
          <a:spcPct val="120000"/>
        </a:lnSpc>
        <a:spcBef>
          <a:spcPct val="20000"/>
        </a:spcBef>
        <a:spcAft>
          <a:spcPct val="0"/>
        </a:spcAft>
        <a:buClr>
          <a:schemeClr val="accent1"/>
        </a:buClr>
        <a:buSzPct val="60000"/>
        <a:buFont typeface="Wingdings" pitchFamily="2" charset="2"/>
        <a:buChar char="l"/>
        <a:defRPr>
          <a:solidFill>
            <a:schemeClr val="tx1"/>
          </a:solidFill>
          <a:latin typeface="+mn-lt"/>
          <a:ea typeface="+mn-ea"/>
          <a:cs typeface="+mn-cs"/>
        </a:defRPr>
      </a:lvl2pPr>
      <a:lvl3pPr marL="829991" indent="-161213" algn="l" rtl="0" eaLnBrk="0" fontAlgn="ctr" hangingPunct="0">
        <a:lnSpc>
          <a:spcPct val="120000"/>
        </a:lnSpc>
        <a:spcBef>
          <a:spcPct val="20000"/>
        </a:spcBef>
        <a:spcAft>
          <a:spcPct val="0"/>
        </a:spcAft>
        <a:buClr>
          <a:schemeClr val="accent1"/>
        </a:buClr>
        <a:buSzPct val="60000"/>
        <a:buFont typeface="Wingdings" pitchFamily="2" charset="2"/>
        <a:buChar char="l"/>
        <a:defRPr sz="1400">
          <a:solidFill>
            <a:schemeClr val="tx1"/>
          </a:solidFill>
          <a:latin typeface="+mn-lt"/>
          <a:ea typeface="+mn-ea"/>
          <a:cs typeface="+mn-cs"/>
        </a:defRPr>
      </a:lvl3pPr>
      <a:lvl4pPr marL="1163752" indent="-167509" algn="l" rtl="0" eaLnBrk="0" fontAlgn="ctr" hangingPunct="0">
        <a:lnSpc>
          <a:spcPct val="120000"/>
        </a:lnSpc>
        <a:spcBef>
          <a:spcPct val="20000"/>
        </a:spcBef>
        <a:spcAft>
          <a:spcPct val="0"/>
        </a:spcAft>
        <a:buClr>
          <a:schemeClr val="accent1"/>
        </a:buClr>
        <a:buSzPct val="60000"/>
        <a:buFont typeface="Wingdings" pitchFamily="2" charset="2"/>
        <a:buChar char="l"/>
        <a:defRPr sz="1300">
          <a:solidFill>
            <a:schemeClr val="tx1"/>
          </a:solidFill>
          <a:latin typeface="+mn-lt"/>
          <a:ea typeface="+mn-ea"/>
          <a:cs typeface="+mn-cs"/>
        </a:defRPr>
      </a:lvl4pPr>
      <a:lvl5pPr marL="1501290" indent="-170029" algn="l" rtl="0" eaLnBrk="0" fontAlgn="ctr" hangingPunct="0">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5pPr>
      <a:lvl6pPr marL="1925853"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6pPr>
      <a:lvl7pPr marL="2349895"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7pPr>
      <a:lvl8pPr marL="2773937"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8pPr>
      <a:lvl9pPr marL="3197976"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9pPr>
    </p:bodyStyle>
    <p:otherStyle>
      <a:defPPr>
        <a:defRPr lang="zh-CN"/>
      </a:defPPr>
      <a:lvl1pPr marL="0" algn="l" defTabSz="848081" rtl="0" eaLnBrk="1" latinLnBrk="0" hangingPunct="1">
        <a:defRPr sz="1700" kern="1200">
          <a:solidFill>
            <a:schemeClr val="tx1"/>
          </a:solidFill>
          <a:latin typeface="+mn-lt"/>
          <a:ea typeface="+mn-ea"/>
          <a:cs typeface="+mn-cs"/>
        </a:defRPr>
      </a:lvl1pPr>
      <a:lvl2pPr marL="424041" algn="l" defTabSz="848081" rtl="0" eaLnBrk="1" latinLnBrk="0" hangingPunct="1">
        <a:defRPr sz="1700" kern="1200">
          <a:solidFill>
            <a:schemeClr val="tx1"/>
          </a:solidFill>
          <a:latin typeface="+mn-lt"/>
          <a:ea typeface="+mn-ea"/>
          <a:cs typeface="+mn-cs"/>
        </a:defRPr>
      </a:lvl2pPr>
      <a:lvl3pPr marL="848081" algn="l" defTabSz="848081" rtl="0" eaLnBrk="1" latinLnBrk="0" hangingPunct="1">
        <a:defRPr sz="1700" kern="1200">
          <a:solidFill>
            <a:schemeClr val="tx1"/>
          </a:solidFill>
          <a:latin typeface="+mn-lt"/>
          <a:ea typeface="+mn-ea"/>
          <a:cs typeface="+mn-cs"/>
        </a:defRPr>
      </a:lvl3pPr>
      <a:lvl4pPr marL="1272122" algn="l" defTabSz="848081" rtl="0" eaLnBrk="1" latinLnBrk="0" hangingPunct="1">
        <a:defRPr sz="1700" kern="1200">
          <a:solidFill>
            <a:schemeClr val="tx1"/>
          </a:solidFill>
          <a:latin typeface="+mn-lt"/>
          <a:ea typeface="+mn-ea"/>
          <a:cs typeface="+mn-cs"/>
        </a:defRPr>
      </a:lvl4pPr>
      <a:lvl5pPr marL="1696164" algn="l" defTabSz="848081" rtl="0" eaLnBrk="1" latinLnBrk="0" hangingPunct="1">
        <a:defRPr sz="1700" kern="1200">
          <a:solidFill>
            <a:schemeClr val="tx1"/>
          </a:solidFill>
          <a:latin typeface="+mn-lt"/>
          <a:ea typeface="+mn-ea"/>
          <a:cs typeface="+mn-cs"/>
        </a:defRPr>
      </a:lvl5pPr>
      <a:lvl6pPr marL="2120204" algn="l" defTabSz="848081" rtl="0" eaLnBrk="1" latinLnBrk="0" hangingPunct="1">
        <a:defRPr sz="1700" kern="1200">
          <a:solidFill>
            <a:schemeClr val="tx1"/>
          </a:solidFill>
          <a:latin typeface="+mn-lt"/>
          <a:ea typeface="+mn-ea"/>
          <a:cs typeface="+mn-cs"/>
        </a:defRPr>
      </a:lvl6pPr>
      <a:lvl7pPr marL="2544247" algn="l" defTabSz="848081" rtl="0" eaLnBrk="1" latinLnBrk="0" hangingPunct="1">
        <a:defRPr sz="1700" kern="1200">
          <a:solidFill>
            <a:schemeClr val="tx1"/>
          </a:solidFill>
          <a:latin typeface="+mn-lt"/>
          <a:ea typeface="+mn-ea"/>
          <a:cs typeface="+mn-cs"/>
        </a:defRPr>
      </a:lvl7pPr>
      <a:lvl8pPr marL="2968288" algn="l" defTabSz="848081" rtl="0" eaLnBrk="1" latinLnBrk="0" hangingPunct="1">
        <a:defRPr sz="1700" kern="1200">
          <a:solidFill>
            <a:schemeClr val="tx1"/>
          </a:solidFill>
          <a:latin typeface="+mn-lt"/>
          <a:ea typeface="+mn-ea"/>
          <a:cs typeface="+mn-cs"/>
        </a:defRPr>
      </a:lvl8pPr>
      <a:lvl9pPr marL="3392328" algn="l" defTabSz="848081"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hyperlink" Target="http://www.eyefulpresentations.co.uk/"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mailto:info@eyefulpresentations.co.uk" TargetMode="External"/><Relationship Id="rId5" Type="http://schemas.openxmlformats.org/officeDocument/2006/relationships/image" Target="../media/image41.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5">
            <a:extLst>
              <a:ext uri="{28A0092B-C50C-407E-A947-70E740481C1C}">
                <a14:useLocalDpi xmlns:a14="http://schemas.microsoft.com/office/drawing/2010/main" val="0"/>
              </a:ext>
            </a:extLst>
          </a:blip>
          <a:srcRect t="1678" r="398"/>
          <a:stretch/>
        </p:blipFill>
        <p:spPr>
          <a:xfrm>
            <a:off x="1516" y="0"/>
            <a:ext cx="9142484" cy="5145336"/>
          </a:xfrm>
          <a:prstGeom prst="rect">
            <a:avLst/>
          </a:prstGeom>
        </p:spPr>
      </p:pic>
      <p:sp>
        <p:nvSpPr>
          <p:cNvPr id="43" name="文本框 22"/>
          <p:cNvSpPr>
            <a:spLocks noChangeArrowheads="1"/>
          </p:cNvSpPr>
          <p:nvPr/>
        </p:nvSpPr>
        <p:spPr bwMode="auto">
          <a:xfrm>
            <a:off x="2915816" y="1961158"/>
            <a:ext cx="6048672"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r>
              <a:rPr lang="zh-CN" altLang="en-US" sz="3600" b="0" dirty="0">
                <a:solidFill>
                  <a:schemeClr val="accent3">
                    <a:lumMod val="50000"/>
                  </a:schemeClr>
                </a:solidFill>
                <a:latin typeface="方正正粗黑简体" panose="02000000000000000000" pitchFamily="2" charset="-122"/>
                <a:ea typeface="方正正粗黑简体" panose="02000000000000000000" pitchFamily="2" charset="-122"/>
              </a:rPr>
              <a:t>年终总结新年计划</a:t>
            </a:r>
            <a:r>
              <a:rPr lang="en-US" altLang="zh-CN" sz="3600" b="0" dirty="0">
                <a:solidFill>
                  <a:schemeClr val="accent3">
                    <a:lumMod val="50000"/>
                  </a:schemeClr>
                </a:solidFill>
                <a:latin typeface="方正正粗黑简体" panose="02000000000000000000" pitchFamily="2" charset="-122"/>
                <a:ea typeface="方正正粗黑简体" panose="02000000000000000000" pitchFamily="2" charset="-122"/>
              </a:rPr>
              <a:t>PPT</a:t>
            </a:r>
            <a:r>
              <a:rPr lang="zh-CN" altLang="en-US" sz="3600" b="0" dirty="0">
                <a:solidFill>
                  <a:schemeClr val="accent3">
                    <a:lumMod val="50000"/>
                  </a:schemeClr>
                </a:solidFill>
                <a:latin typeface="方正正粗黑简体" panose="02000000000000000000" pitchFamily="2" charset="-122"/>
                <a:ea typeface="方正正粗黑简体" panose="02000000000000000000" pitchFamily="2" charset="-122"/>
              </a:rPr>
              <a:t>模板</a:t>
            </a:r>
            <a:endParaRPr lang="zh-CN" altLang="zh-CN" sz="3600" b="0" dirty="0">
              <a:solidFill>
                <a:schemeClr val="accent3">
                  <a:lumMod val="50000"/>
                </a:schemeClr>
              </a:solidFill>
              <a:latin typeface="方正正粗黑简体" panose="02000000000000000000" pitchFamily="2" charset="-122"/>
              <a:ea typeface="方正正粗黑简体" panose="02000000000000000000" pitchFamily="2" charset="-122"/>
            </a:endParaRPr>
          </a:p>
        </p:txBody>
      </p:sp>
      <p:sp>
        <p:nvSpPr>
          <p:cNvPr id="44" name="TextBox 7"/>
          <p:cNvSpPr>
            <a:spLocks noChangeArrowheads="1"/>
          </p:cNvSpPr>
          <p:nvPr/>
        </p:nvSpPr>
        <p:spPr bwMode="auto">
          <a:xfrm>
            <a:off x="4520840" y="2593583"/>
            <a:ext cx="42847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1200" b="0" dirty="0">
                <a:latin typeface="微软雅黑" pitchFamily="34" charset="-122"/>
                <a:ea typeface="微软雅黑" pitchFamily="34" charset="-122"/>
                <a:sym typeface="微软雅黑" pitchFamily="34" charset="-122"/>
              </a:rPr>
              <a:t>框架完整</a:t>
            </a:r>
            <a:r>
              <a:rPr lang="en-US" altLang="zh-CN" sz="1200" b="0" dirty="0">
                <a:latin typeface="微软雅黑" pitchFamily="34" charset="-122"/>
                <a:ea typeface="微软雅黑" pitchFamily="34" charset="-122"/>
                <a:sym typeface="微软雅黑" pitchFamily="34" charset="-122"/>
              </a:rPr>
              <a:t>PPT</a:t>
            </a:r>
            <a:r>
              <a:rPr lang="zh-CN" altLang="en-US" sz="1200" b="0" dirty="0">
                <a:latin typeface="微软雅黑" pitchFamily="34" charset="-122"/>
                <a:ea typeface="微软雅黑" pitchFamily="34" charset="-122"/>
                <a:sym typeface="微软雅黑" pitchFamily="34" charset="-122"/>
              </a:rPr>
              <a:t>模板，适用于年终总结、新年计划、工作汇报等</a:t>
            </a:r>
          </a:p>
        </p:txBody>
      </p:sp>
      <p:sp>
        <p:nvSpPr>
          <p:cNvPr id="86" name="文本框 15"/>
          <p:cNvSpPr txBox="1">
            <a:spLocks noChangeArrowheads="1"/>
          </p:cNvSpPr>
          <p:nvPr/>
        </p:nvSpPr>
        <p:spPr bwMode="auto">
          <a:xfrm>
            <a:off x="6387825" y="2879279"/>
            <a:ext cx="2336256" cy="26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fontAlgn="ctr" hangingPunct="1">
              <a:lnSpc>
                <a:spcPct val="90000"/>
              </a:lnSpc>
              <a:spcBef>
                <a:spcPct val="20000"/>
              </a:spcBef>
            </a:pPr>
            <a:r>
              <a:rPr lang="zh-CN" altLang="en-US" sz="1400" b="0" dirty="0">
                <a:latin typeface="方正黑体简体" pitchFamily="2" charset="-122"/>
                <a:ea typeface="方正黑体简体" pitchFamily="2" charset="-122"/>
              </a:rPr>
              <a:t>汇报人：</a:t>
            </a:r>
            <a:r>
              <a:rPr lang="en-US" altLang="zh-CN" sz="1400" b="0" dirty="0">
                <a:latin typeface="方正黑体简体" pitchFamily="2" charset="-122"/>
                <a:ea typeface="方正黑体简体" pitchFamily="2" charset="-122"/>
              </a:rPr>
              <a:t>XXX     </a:t>
            </a:r>
            <a:r>
              <a:rPr lang="zh-CN" altLang="en-US" sz="1400" b="0" dirty="0">
                <a:latin typeface="方正黑体简体" pitchFamily="2" charset="-122"/>
                <a:ea typeface="方正黑体简体" pitchFamily="2" charset="-122"/>
              </a:rPr>
              <a:t>时间：</a:t>
            </a:r>
            <a:r>
              <a:rPr lang="en-US" altLang="zh-CN" sz="1400" b="0" dirty="0">
                <a:latin typeface="方正黑体简体" pitchFamily="2" charset="-122"/>
                <a:ea typeface="方正黑体简体" pitchFamily="2" charset="-122"/>
              </a:rPr>
              <a:t>XXX</a:t>
            </a:r>
            <a:endParaRPr lang="zh-CN" altLang="en-US" sz="1400" b="0" dirty="0">
              <a:latin typeface="方正黑体简体" pitchFamily="2" charset="-122"/>
              <a:ea typeface="方正黑体简体" pitchFamily="2" charset="-122"/>
            </a:endParaRPr>
          </a:p>
        </p:txBody>
      </p:sp>
      <p:pic>
        <p:nvPicPr>
          <p:cNvPr id="14" name="纯音乐--跳伞.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624" y="28520"/>
            <a:ext cx="609600" cy="609600"/>
          </a:xfrm>
          <a:prstGeom prst="rect">
            <a:avLst/>
          </a:prstGeom>
        </p:spPr>
      </p:pic>
      <p:sp>
        <p:nvSpPr>
          <p:cNvPr id="13" name="TextBox 12"/>
          <p:cNvSpPr txBox="1"/>
          <p:nvPr/>
        </p:nvSpPr>
        <p:spPr>
          <a:xfrm>
            <a:off x="5076056" y="718592"/>
            <a:ext cx="3873176" cy="1441164"/>
          </a:xfrm>
          <a:prstGeom prst="rect">
            <a:avLst/>
          </a:prstGeom>
          <a:noFill/>
        </p:spPr>
        <p:txBody>
          <a:bodyPr wrap="none" rtlCol="0">
            <a:spAutoFit/>
          </a:bodyPr>
          <a:lstStyle/>
          <a:p>
            <a:pPr>
              <a:lnSpc>
                <a:spcPts val="10000"/>
              </a:lnSpc>
            </a:pPr>
            <a:r>
              <a:rPr lang="en-US" altLang="zh-CN" sz="13800" b="0" dirty="0">
                <a:solidFill>
                  <a:srgbClr val="00B050"/>
                </a:solidFill>
                <a:latin typeface="Berlin Sans FB Demi" panose="020E0802020502020306" pitchFamily="34" charset="0"/>
                <a:ea typeface="方正粗谭黑简体" panose="02000000000000000000" pitchFamily="2" charset="-122"/>
              </a:rPr>
              <a:t>201X</a:t>
            </a:r>
            <a:endParaRPr lang="zh-CN" altLang="en-US" sz="13800" b="0" dirty="0">
              <a:solidFill>
                <a:srgbClr val="00B050"/>
              </a:solidFill>
              <a:latin typeface="Berlin Sans FB Demi" panose="020E0802020502020306" pitchFamily="34" charset="0"/>
              <a:ea typeface="方正粗谭黑简体" panose="02000000000000000000" pitchFamily="2" charset="-122"/>
            </a:endParaRPr>
          </a:p>
        </p:txBody>
      </p:sp>
    </p:spTree>
    <p:extLst>
      <p:ext uri="{BB962C8B-B14F-4D97-AF65-F5344CB8AC3E}">
        <p14:creationId xmlns:p14="http://schemas.microsoft.com/office/powerpoint/2010/main" val="3370229548"/>
      </p:ext>
    </p:extLst>
  </p:cSld>
  <p:clrMapOvr>
    <a:masterClrMapping/>
  </p:clrMapOvr>
  <mc:AlternateContent xmlns:mc="http://schemas.openxmlformats.org/markup-compatibility/2006" xmlns:p14="http://schemas.microsoft.com/office/powerpoint/2010/main">
    <mc:Choice Requires="p14">
      <p:transition spd="slow" p14:dur="4000" advClick="0" advTm="12000">
        <p14:vortex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5" presetClass="entr" presetSubtype="0" fill="hold" grpId="0" nodeType="afterEffect">
                                  <p:stCondLst>
                                    <p:cond delay="0"/>
                                  </p:stCondLst>
                                  <p:iterate type="lt">
                                    <p:tmPct val="10000"/>
                                  </p:iterate>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3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ppt_x</p:attrName>
                                        </p:attrNameLst>
                                      </p:cBhvr>
                                      <p:tavLst>
                                        <p:tav tm="0">
                                          <p:val>
                                            <p:strVal val="1+#ppt_w/2"/>
                                          </p:val>
                                        </p:tav>
                                        <p:tav tm="100000">
                                          <p:val>
                                            <p:strVal val="#ppt_x"/>
                                          </p:val>
                                        </p:tav>
                                      </p:tavLst>
                                    </p:anim>
                                    <p:anim calcmode="lin" valueType="num">
                                      <p:cBhvr>
                                        <p:cTn id="18" dur="500" fill="hold"/>
                                        <p:tgtEl>
                                          <p:spTgt spid="43"/>
                                        </p:tgtEl>
                                        <p:attrNameLst>
                                          <p:attrName>ppt_y</p:attrName>
                                        </p:attrNameLst>
                                      </p:cBhvr>
                                      <p:tavLst>
                                        <p:tav tm="0">
                                          <p:val>
                                            <p:strVal val="#ppt_y"/>
                                          </p:val>
                                        </p:tav>
                                        <p:tav tm="100000">
                                          <p:val>
                                            <p:strVal val="#ppt_y"/>
                                          </p:val>
                                        </p:tav>
                                      </p:tavLst>
                                    </p:anim>
                                  </p:childTnLst>
                                </p:cTn>
                              </p:par>
                            </p:childTnLst>
                          </p:cTn>
                        </p:par>
                        <p:par>
                          <p:cTn id="19" fill="hold">
                            <p:stCondLst>
                              <p:cond delay="24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44"/>
                                        </p:tgtEl>
                                        <p:attrNameLst>
                                          <p:attrName>style.visibility</p:attrName>
                                        </p:attrNameLst>
                                      </p:cBhvr>
                                      <p:to>
                                        <p:strVal val="visible"/>
                                      </p:to>
                                    </p:set>
                                    <p:animScale>
                                      <p:cBhvr>
                                        <p:cTn id="22"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4"/>
                                        </p:tgtEl>
                                        <p:attrNameLst>
                                          <p:attrName>ppt_x</p:attrName>
                                          <p:attrName>ppt_y</p:attrName>
                                        </p:attrNameLst>
                                      </p:cBhvr>
                                    </p:animMotion>
                                    <p:animEffect transition="in" filter="fade">
                                      <p:cBhvr>
                                        <p:cTn id="24" dur="1000"/>
                                        <p:tgtEl>
                                          <p:spTgt spid="44"/>
                                        </p:tgtEl>
                                      </p:cBhvr>
                                    </p:animEffect>
                                  </p:childTnLst>
                                </p:cTn>
                              </p:par>
                            </p:childTnLst>
                          </p:cTn>
                        </p:par>
                        <p:par>
                          <p:cTn id="25" fill="hold">
                            <p:stCondLst>
                              <p:cond delay="6100"/>
                            </p:stCondLst>
                            <p:childTnLst>
                              <p:par>
                                <p:cTn id="26" presetID="22" presetClass="entr" presetSubtype="8" fill="hold" grpId="0" nodeType="after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wipe(left)">
                                      <p:cBhvr>
                                        <p:cTn id="28" dur="1000"/>
                                        <p:tgtEl>
                                          <p:spTgt spid="86"/>
                                        </p:tgtEl>
                                      </p:cBhvr>
                                    </p:animEffect>
                                  </p:childTnLst>
                                </p:cTn>
                              </p:par>
                            </p:childTnLst>
                          </p:cTn>
                        </p:par>
                        <p:par>
                          <p:cTn id="29" fill="hold">
                            <p:stCondLst>
                              <p:cond delay="7100"/>
                            </p:stCondLst>
                            <p:childTnLst>
                              <p:par>
                                <p:cTn id="30" presetID="2" presetClass="entr" presetSubtype="4" fill="hold" nodeType="afterEffect">
                                  <p:stCondLst>
                                    <p:cond delay="0"/>
                                  </p:stCondLst>
                                  <p:iterate type="lt">
                                    <p:tmPct val="10000"/>
                                  </p:iterate>
                                  <p:childTnLst>
                                    <p:set>
                                      <p:cBhvr>
                                        <p:cTn id="31" dur="1" fill="hold">
                                          <p:stCondLst>
                                            <p:cond delay="0"/>
                                          </p:stCondLst>
                                        </p:cTn>
                                        <p:tgtEl>
                                          <p:spTgt spid="86">
                                            <p:txEl>
                                              <p:pRg st="0" end="0"/>
                                            </p:txEl>
                                          </p:spTgt>
                                        </p:tgtEl>
                                        <p:attrNameLst>
                                          <p:attrName>style.visibility</p:attrName>
                                        </p:attrNameLst>
                                      </p:cBhvr>
                                      <p:to>
                                        <p:strVal val="visible"/>
                                      </p:to>
                                    </p:set>
                                    <p:anim calcmode="lin" valueType="num">
                                      <p:cBhvr additive="base">
                                        <p:cTn id="32"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remove" display="0">
                  <p:stCondLst>
                    <p:cond delay="indefinite"/>
                  </p:stCondLst>
                  <p:endCondLst>
                    <p:cond evt="onStopAudio" delay="0">
                      <p:tgtEl>
                        <p:sldTgt/>
                      </p:tgtEl>
                    </p:cond>
                  </p:endCondLst>
                </p:cTn>
                <p:tgtEl>
                  <p:spTgt spid="14"/>
                </p:tgtEl>
              </p:cMediaNode>
            </p:audio>
          </p:childTnLst>
        </p:cTn>
      </p:par>
    </p:tnLst>
    <p:bldLst>
      <p:bldP spid="43" grpId="0" bldLvl="0" autoUpdateAnimBg="0"/>
      <p:bldP spid="44" grpId="0"/>
      <p:bldP spid="86"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燕尾形 57"/>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59"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6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6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6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6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55" name="Shape 2717"/>
          <p:cNvSpPr/>
          <p:nvPr/>
        </p:nvSpPr>
        <p:spPr>
          <a:xfrm rot="5400000">
            <a:off x="6077269" y="3009671"/>
            <a:ext cx="641555" cy="482287"/>
          </a:xfrm>
          <a:prstGeom prst="rightArrow">
            <a:avLst>
              <a:gd name="adj1" fmla="val 32000"/>
              <a:gd name="adj2" fmla="val 64000"/>
            </a:avLst>
          </a:prstGeom>
          <a:solidFill>
            <a:srgbClr val="00B05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微软雅黑"/>
              <a:ea typeface="Helvetica Light"/>
              <a:cs typeface="Helvetica Light"/>
              <a:sym typeface="Helvetica Light"/>
            </a:endParaRPr>
          </a:p>
        </p:txBody>
      </p:sp>
      <p:sp>
        <p:nvSpPr>
          <p:cNvPr id="56" name="Shape 2721"/>
          <p:cNvSpPr/>
          <p:nvPr/>
        </p:nvSpPr>
        <p:spPr>
          <a:xfrm rot="5400000">
            <a:off x="4234044" y="3009671"/>
            <a:ext cx="641555" cy="482287"/>
          </a:xfrm>
          <a:prstGeom prst="rightArrow">
            <a:avLst>
              <a:gd name="adj1" fmla="val 32000"/>
              <a:gd name="adj2" fmla="val 64000"/>
            </a:avLst>
          </a:prstGeom>
          <a:solidFill>
            <a:srgbClr val="00B05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微软雅黑"/>
              <a:ea typeface="Helvetica Light"/>
              <a:cs typeface="Helvetica Light"/>
              <a:sym typeface="Helvetica Light"/>
            </a:endParaRPr>
          </a:p>
        </p:txBody>
      </p:sp>
      <p:sp>
        <p:nvSpPr>
          <p:cNvPr id="57" name="Shape 2725"/>
          <p:cNvSpPr/>
          <p:nvPr/>
        </p:nvSpPr>
        <p:spPr>
          <a:xfrm rot="5400000">
            <a:off x="2380898" y="3009671"/>
            <a:ext cx="641555" cy="482287"/>
          </a:xfrm>
          <a:prstGeom prst="rightArrow">
            <a:avLst>
              <a:gd name="adj1" fmla="val 32000"/>
              <a:gd name="adj2" fmla="val 64000"/>
            </a:avLst>
          </a:prstGeom>
          <a:solidFill>
            <a:srgbClr val="00B050"/>
          </a:solidFill>
          <a:ln w="12700">
            <a:miter lim="400000"/>
          </a:ln>
        </p:spPr>
        <p:txBody>
          <a:bodyPr lIns="40315" tIns="40315" rIns="40315" bIns="40315" anchor="ctr"/>
          <a:lstStyle/>
          <a:p>
            <a:pPr>
              <a:defRPr sz="3200">
                <a:solidFill>
                  <a:srgbClr val="FFFFFF"/>
                </a:solidFill>
                <a:latin typeface="Helvetica Light"/>
                <a:ea typeface="Helvetica Light"/>
                <a:cs typeface="Helvetica Light"/>
                <a:sym typeface="Helvetica Light"/>
              </a:defRPr>
            </a:pPr>
            <a:endParaRPr sz="2500">
              <a:solidFill>
                <a:srgbClr val="FFFFFF"/>
              </a:solidFill>
              <a:latin typeface="微软雅黑"/>
              <a:ea typeface="Helvetica Light"/>
              <a:cs typeface="Helvetica Light"/>
              <a:sym typeface="Helvetica Light"/>
            </a:endParaRPr>
          </a:p>
        </p:txBody>
      </p:sp>
      <p:sp>
        <p:nvSpPr>
          <p:cNvPr id="64" name="Shape 2729"/>
          <p:cNvSpPr/>
          <p:nvPr/>
        </p:nvSpPr>
        <p:spPr>
          <a:xfrm>
            <a:off x="917595" y="2414871"/>
            <a:ext cx="1704251"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B05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65" name="Shape 2730"/>
          <p:cNvSpPr/>
          <p:nvPr/>
        </p:nvSpPr>
        <p:spPr>
          <a:xfrm>
            <a:off x="2770743" y="2414871"/>
            <a:ext cx="1704251"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92D05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66" name="Shape 2731"/>
          <p:cNvSpPr/>
          <p:nvPr/>
        </p:nvSpPr>
        <p:spPr>
          <a:xfrm>
            <a:off x="4623891" y="2414871"/>
            <a:ext cx="1704246"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0B05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67" name="Shape 2732"/>
          <p:cNvSpPr/>
          <p:nvPr/>
        </p:nvSpPr>
        <p:spPr>
          <a:xfrm>
            <a:off x="6467955" y="2414871"/>
            <a:ext cx="1704246" cy="872204"/>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92D050"/>
          </a:solidFill>
          <a:ln w="63500">
            <a:solidFill>
              <a:srgbClr val="FFFFFF"/>
            </a:solidFill>
            <a:miter lim="400000"/>
          </a:ln>
        </p:spPr>
        <p:txBody>
          <a:bodyPr lIns="30236" tIns="30236" rIns="30236" bIns="30236"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68" name="Shape 2733"/>
          <p:cNvSpPr/>
          <p:nvPr/>
        </p:nvSpPr>
        <p:spPr>
          <a:xfrm>
            <a:off x="2025851" y="2732861"/>
            <a:ext cx="1351649"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2D05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69" name="Shape 2734"/>
          <p:cNvSpPr/>
          <p:nvPr/>
        </p:nvSpPr>
        <p:spPr>
          <a:xfrm>
            <a:off x="3878999" y="2732861"/>
            <a:ext cx="1351645"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2D05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70" name="Shape 2735"/>
          <p:cNvSpPr/>
          <p:nvPr/>
        </p:nvSpPr>
        <p:spPr>
          <a:xfrm>
            <a:off x="5723063" y="2732861"/>
            <a:ext cx="1351645" cy="2271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92D050">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2500" kern="0">
              <a:solidFill>
                <a:srgbClr val="FFFFFF"/>
              </a:solidFill>
              <a:latin typeface="微软雅黑"/>
              <a:ea typeface="Helvetica Light"/>
              <a:cs typeface="Helvetica Light"/>
              <a:sym typeface="Helvetica Light"/>
            </a:endParaRPr>
          </a:p>
        </p:txBody>
      </p:sp>
      <p:sp>
        <p:nvSpPr>
          <p:cNvPr id="71" name="TextBox 70"/>
          <p:cNvSpPr txBox="1"/>
          <p:nvPr/>
        </p:nvSpPr>
        <p:spPr>
          <a:xfrm>
            <a:off x="1004263" y="1710141"/>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
        <p:nvSpPr>
          <p:cNvPr id="72" name="Text Placeholder 2"/>
          <p:cNvSpPr txBox="1">
            <a:spLocks/>
          </p:cNvSpPr>
          <p:nvPr/>
        </p:nvSpPr>
        <p:spPr>
          <a:xfrm>
            <a:off x="914652" y="1422791"/>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08A810"/>
                </a:solidFill>
                <a:latin typeface="微软雅黑"/>
                <a:ea typeface="微软雅黑"/>
              </a:rPr>
              <a:t>添加标题</a:t>
            </a:r>
            <a:endParaRPr lang="en-GB" altLang="zh-CN" sz="1100" dirty="0">
              <a:solidFill>
                <a:srgbClr val="08A810"/>
              </a:solidFill>
              <a:latin typeface="微软雅黑"/>
              <a:ea typeface="微软雅黑"/>
            </a:endParaRPr>
          </a:p>
        </p:txBody>
      </p:sp>
      <p:sp>
        <p:nvSpPr>
          <p:cNvPr id="73" name="TextBox 72"/>
          <p:cNvSpPr txBox="1"/>
          <p:nvPr/>
        </p:nvSpPr>
        <p:spPr>
          <a:xfrm>
            <a:off x="2910960" y="1710141"/>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
        <p:nvSpPr>
          <p:cNvPr id="74" name="Text Placeholder 2"/>
          <p:cNvSpPr txBox="1">
            <a:spLocks/>
          </p:cNvSpPr>
          <p:nvPr/>
        </p:nvSpPr>
        <p:spPr>
          <a:xfrm>
            <a:off x="2821349" y="1422791"/>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08A810"/>
                </a:solidFill>
                <a:latin typeface="微软雅黑"/>
                <a:ea typeface="微软雅黑"/>
              </a:rPr>
              <a:t>添加标题</a:t>
            </a:r>
            <a:endParaRPr lang="en-GB" altLang="zh-CN" sz="1100" dirty="0">
              <a:solidFill>
                <a:srgbClr val="08A810"/>
              </a:solidFill>
              <a:latin typeface="微软雅黑"/>
              <a:ea typeface="微软雅黑"/>
            </a:endParaRPr>
          </a:p>
        </p:txBody>
      </p:sp>
      <p:sp>
        <p:nvSpPr>
          <p:cNvPr id="75" name="TextBox 74"/>
          <p:cNvSpPr txBox="1"/>
          <p:nvPr/>
        </p:nvSpPr>
        <p:spPr>
          <a:xfrm>
            <a:off x="4723279" y="1706973"/>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
        <p:nvSpPr>
          <p:cNvPr id="76" name="Text Placeholder 2"/>
          <p:cNvSpPr txBox="1">
            <a:spLocks/>
          </p:cNvSpPr>
          <p:nvPr/>
        </p:nvSpPr>
        <p:spPr>
          <a:xfrm>
            <a:off x="4633668" y="1419622"/>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08A810"/>
                </a:solidFill>
                <a:latin typeface="微软雅黑"/>
                <a:ea typeface="微软雅黑"/>
              </a:rPr>
              <a:t>添加标题</a:t>
            </a:r>
            <a:endParaRPr lang="en-GB" altLang="zh-CN" sz="1100" dirty="0">
              <a:solidFill>
                <a:srgbClr val="08A810"/>
              </a:solidFill>
              <a:latin typeface="微软雅黑"/>
              <a:ea typeface="微软雅黑"/>
            </a:endParaRPr>
          </a:p>
        </p:txBody>
      </p:sp>
      <p:sp>
        <p:nvSpPr>
          <p:cNvPr id="77" name="TextBox 76"/>
          <p:cNvSpPr txBox="1"/>
          <p:nvPr/>
        </p:nvSpPr>
        <p:spPr>
          <a:xfrm>
            <a:off x="6637535" y="1706973"/>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
        <p:nvSpPr>
          <p:cNvPr id="78" name="Text Placeholder 2"/>
          <p:cNvSpPr txBox="1">
            <a:spLocks/>
          </p:cNvSpPr>
          <p:nvPr/>
        </p:nvSpPr>
        <p:spPr>
          <a:xfrm>
            <a:off x="6547924" y="1419622"/>
            <a:ext cx="1564034" cy="234368"/>
          </a:xfrm>
          <a:prstGeom prst="rect">
            <a:avLst/>
          </a:prstGeom>
          <a:noFill/>
        </p:spPr>
        <p:txBody>
          <a:bodyPr vert="horz" lIns="0" tIns="36283" rIns="0" bIns="36283"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100" dirty="0">
                <a:solidFill>
                  <a:srgbClr val="08A810"/>
                </a:solidFill>
                <a:latin typeface="微软雅黑"/>
                <a:ea typeface="微软雅黑"/>
              </a:rPr>
              <a:t>添加标题</a:t>
            </a:r>
            <a:endParaRPr lang="en-GB" altLang="zh-CN" sz="1100" dirty="0">
              <a:solidFill>
                <a:srgbClr val="08A810"/>
              </a:solidFill>
              <a:latin typeface="微软雅黑"/>
              <a:ea typeface="微软雅黑"/>
            </a:endParaRPr>
          </a:p>
        </p:txBody>
      </p:sp>
      <p:sp>
        <p:nvSpPr>
          <p:cNvPr id="79" name="TextBox 78"/>
          <p:cNvSpPr txBox="1"/>
          <p:nvPr/>
        </p:nvSpPr>
        <p:spPr>
          <a:xfrm>
            <a:off x="2122887" y="3716402"/>
            <a:ext cx="1174767" cy="123111"/>
          </a:xfrm>
          <a:prstGeom prst="rect">
            <a:avLst/>
          </a:prstGeom>
          <a:noFill/>
        </p:spPr>
        <p:txBody>
          <a:bodyPr wrap="square" lIns="0" tIns="0" rIns="0" bIns="0" rtlCol="0">
            <a:spAutoFit/>
          </a:bodyPr>
          <a:lstStyle/>
          <a:p>
            <a:pPr algn="ctr" defTabSz="934007"/>
            <a:r>
              <a:rPr lang="zh-CN" altLang="en-US" sz="800" dirty="0">
                <a:solidFill>
                  <a:srgbClr val="08A810"/>
                </a:solidFill>
                <a:latin typeface="微软雅黑"/>
                <a:ea typeface="微软雅黑"/>
              </a:rPr>
              <a:t>添加标题</a:t>
            </a:r>
            <a:endParaRPr lang="en-GB" altLang="zh-CN" sz="800" dirty="0">
              <a:solidFill>
                <a:srgbClr val="08A810"/>
              </a:solidFill>
              <a:latin typeface="微软雅黑"/>
              <a:ea typeface="微软雅黑"/>
            </a:endParaRPr>
          </a:p>
        </p:txBody>
      </p:sp>
      <p:sp>
        <p:nvSpPr>
          <p:cNvPr id="80" name="TextBox 79"/>
          <p:cNvSpPr txBox="1"/>
          <p:nvPr/>
        </p:nvSpPr>
        <p:spPr>
          <a:xfrm>
            <a:off x="1974920" y="3925317"/>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
        <p:nvSpPr>
          <p:cNvPr id="81" name="TextBox 80"/>
          <p:cNvSpPr txBox="1"/>
          <p:nvPr/>
        </p:nvSpPr>
        <p:spPr>
          <a:xfrm>
            <a:off x="3968852" y="3716402"/>
            <a:ext cx="1174767" cy="123111"/>
          </a:xfrm>
          <a:prstGeom prst="rect">
            <a:avLst/>
          </a:prstGeom>
          <a:noFill/>
        </p:spPr>
        <p:txBody>
          <a:bodyPr wrap="square" lIns="0" tIns="0" rIns="0" bIns="0" rtlCol="0">
            <a:spAutoFit/>
          </a:bodyPr>
          <a:lstStyle/>
          <a:p>
            <a:pPr algn="ctr" defTabSz="934007"/>
            <a:r>
              <a:rPr lang="zh-CN" altLang="en-US" sz="800" dirty="0">
                <a:solidFill>
                  <a:srgbClr val="08A810"/>
                </a:solidFill>
                <a:latin typeface="微软雅黑"/>
                <a:ea typeface="微软雅黑"/>
              </a:rPr>
              <a:t>添加标题</a:t>
            </a:r>
            <a:endParaRPr lang="en-GB" altLang="zh-CN" sz="800" dirty="0">
              <a:solidFill>
                <a:srgbClr val="08A810"/>
              </a:solidFill>
              <a:latin typeface="微软雅黑"/>
              <a:ea typeface="微软雅黑"/>
            </a:endParaRPr>
          </a:p>
        </p:txBody>
      </p:sp>
      <p:sp>
        <p:nvSpPr>
          <p:cNvPr id="82" name="TextBox 81"/>
          <p:cNvSpPr txBox="1"/>
          <p:nvPr/>
        </p:nvSpPr>
        <p:spPr>
          <a:xfrm>
            <a:off x="3820885" y="3925317"/>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
        <p:nvSpPr>
          <p:cNvPr id="83" name="TextBox 82"/>
          <p:cNvSpPr txBox="1"/>
          <p:nvPr/>
        </p:nvSpPr>
        <p:spPr>
          <a:xfrm>
            <a:off x="5820006" y="3716402"/>
            <a:ext cx="1174767" cy="123111"/>
          </a:xfrm>
          <a:prstGeom prst="rect">
            <a:avLst/>
          </a:prstGeom>
          <a:noFill/>
        </p:spPr>
        <p:txBody>
          <a:bodyPr wrap="square" lIns="0" tIns="0" rIns="0" bIns="0" rtlCol="0">
            <a:spAutoFit/>
          </a:bodyPr>
          <a:lstStyle/>
          <a:p>
            <a:pPr algn="ctr" defTabSz="934007"/>
            <a:r>
              <a:rPr lang="zh-CN" altLang="en-US" sz="800" dirty="0">
                <a:solidFill>
                  <a:srgbClr val="08A810"/>
                </a:solidFill>
                <a:latin typeface="微软雅黑"/>
                <a:ea typeface="微软雅黑"/>
              </a:rPr>
              <a:t>添加标题</a:t>
            </a:r>
            <a:endParaRPr lang="en-GB" altLang="zh-CN" sz="800" dirty="0">
              <a:solidFill>
                <a:srgbClr val="08A810"/>
              </a:solidFill>
              <a:latin typeface="微软雅黑"/>
              <a:ea typeface="微软雅黑"/>
            </a:endParaRPr>
          </a:p>
        </p:txBody>
      </p:sp>
      <p:sp>
        <p:nvSpPr>
          <p:cNvPr id="84" name="TextBox 83"/>
          <p:cNvSpPr txBox="1"/>
          <p:nvPr/>
        </p:nvSpPr>
        <p:spPr>
          <a:xfrm>
            <a:off x="5672039" y="3925317"/>
            <a:ext cx="1470701" cy="366437"/>
          </a:xfrm>
          <a:prstGeom prst="rect">
            <a:avLst/>
          </a:prstGeom>
          <a:noFill/>
        </p:spPr>
        <p:txBody>
          <a:bodyPr wrap="square" lIns="0" tIns="0" rIns="0" bIns="0" rtlCol="0">
            <a:spAutoFit/>
          </a:bodyPr>
          <a:lstStyle/>
          <a:p>
            <a:pPr algn="ctr"/>
            <a:r>
              <a:rPr lang="zh-CN" altLang="en-US" sz="800" dirty="0">
                <a:solidFill>
                  <a:srgbClr val="474747"/>
                </a:solidFill>
                <a:latin typeface="微软雅黑"/>
                <a:ea typeface="微软雅黑"/>
              </a:rPr>
              <a:t>此处添加详细文本描述，建议与标题相关并符合整体语言风格，语言描述尽量简洁生动</a:t>
            </a:r>
            <a:endParaRPr lang="en-GB" altLang="zh-CN" sz="800" dirty="0">
              <a:solidFill>
                <a:srgbClr val="474747"/>
              </a:solidFill>
              <a:latin typeface="微软雅黑"/>
              <a:ea typeface="微软雅黑"/>
            </a:endParaRPr>
          </a:p>
        </p:txBody>
      </p:sp>
    </p:spTree>
    <p:extLst>
      <p:ext uri="{BB962C8B-B14F-4D97-AF65-F5344CB8AC3E}">
        <p14:creationId xmlns:p14="http://schemas.microsoft.com/office/powerpoint/2010/main" val="2019806763"/>
      </p:ext>
    </p:extLst>
  </p:cSld>
  <p:clrMapOvr>
    <a:masterClrMapping/>
  </p:clrMapOvr>
  <p:transition spd="slow" advClick="0" advTm="1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200"/>
                                        <p:tgtEl>
                                          <p:spTgt spid="64"/>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200"/>
                                        <p:tgtEl>
                                          <p:spTgt spid="72">
                                            <p:txEl>
                                              <p:pRg st="0" end="0"/>
                                            </p:txEl>
                                          </p:spTgt>
                                        </p:tgtEl>
                                      </p:cBhvr>
                                    </p:animEffect>
                                  </p:childTnLst>
                                </p:cTn>
                              </p:par>
                            </p:childTnLst>
                          </p:cTn>
                        </p:par>
                        <p:par>
                          <p:cTn id="12" fill="hold">
                            <p:stCondLst>
                              <p:cond delay="400"/>
                            </p:stCondLst>
                            <p:childTnLst>
                              <p:par>
                                <p:cTn id="13" presetID="22" presetClass="entr" presetSubtype="1"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up)">
                                      <p:cBhvr>
                                        <p:cTn id="15" dur="200"/>
                                        <p:tgtEl>
                                          <p:spTgt spid="71"/>
                                        </p:tgtEl>
                                      </p:cBhvr>
                                    </p:animEffect>
                                  </p:childTnLst>
                                </p:cTn>
                              </p:par>
                            </p:childTnLst>
                          </p:cTn>
                        </p:par>
                        <p:par>
                          <p:cTn id="16" fill="hold">
                            <p:stCondLst>
                              <p:cond delay="600"/>
                            </p:stCondLst>
                            <p:childTnLst>
                              <p:par>
                                <p:cTn id="17" presetID="22" presetClass="entr" presetSubtype="8"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200"/>
                                        <p:tgtEl>
                                          <p:spTgt spid="6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200"/>
                                        <p:tgtEl>
                                          <p:spTgt spid="6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4">
                                            <p:txEl>
                                              <p:pRg st="0" end="0"/>
                                            </p:txEl>
                                          </p:spTgt>
                                        </p:tgtEl>
                                        <p:attrNameLst>
                                          <p:attrName>style.visibility</p:attrName>
                                        </p:attrNameLst>
                                      </p:cBhvr>
                                      <p:to>
                                        <p:strVal val="visible"/>
                                      </p:to>
                                    </p:set>
                                    <p:animEffect transition="in" filter="fade">
                                      <p:cBhvr>
                                        <p:cTn id="27" dur="200"/>
                                        <p:tgtEl>
                                          <p:spTgt spid="74">
                                            <p:txEl>
                                              <p:pRg st="0" end="0"/>
                                            </p:txEl>
                                          </p:spTgt>
                                        </p:tgtEl>
                                      </p:cBhvr>
                                    </p:animEffect>
                                  </p:childTnLst>
                                </p:cTn>
                              </p:par>
                            </p:childTnLst>
                          </p:cTn>
                        </p:par>
                        <p:par>
                          <p:cTn id="28" fill="hold">
                            <p:stCondLst>
                              <p:cond delay="1200"/>
                            </p:stCondLst>
                            <p:childTnLst>
                              <p:par>
                                <p:cTn id="29" presetID="22" presetClass="entr" presetSubtype="1"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200"/>
                                        <p:tgtEl>
                                          <p:spTgt spid="73"/>
                                        </p:tgtEl>
                                      </p:cBhvr>
                                    </p:animEffect>
                                  </p:childTnLst>
                                </p:cTn>
                              </p:par>
                            </p:childTnLst>
                          </p:cTn>
                        </p:par>
                        <p:par>
                          <p:cTn id="32" fill="hold">
                            <p:stCondLst>
                              <p:cond delay="1400"/>
                            </p:stCondLst>
                            <p:childTnLst>
                              <p:par>
                                <p:cTn id="33" presetID="22" presetClass="entr" presetSubtype="1"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200"/>
                                        <p:tgtEl>
                                          <p:spTgt spid="57"/>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200"/>
                                        <p:tgtEl>
                                          <p:spTgt spid="79"/>
                                        </p:tgtEl>
                                      </p:cBhvr>
                                    </p:animEffect>
                                  </p:childTnLst>
                                </p:cTn>
                              </p:par>
                            </p:childTnLst>
                          </p:cTn>
                        </p:par>
                        <p:par>
                          <p:cTn id="40" fill="hold">
                            <p:stCondLst>
                              <p:cond delay="1800"/>
                            </p:stCondLst>
                            <p:childTnLst>
                              <p:par>
                                <p:cTn id="41" presetID="22" presetClass="entr" presetSubtype="1"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wipe(up)">
                                      <p:cBhvr>
                                        <p:cTn id="43" dur="200"/>
                                        <p:tgtEl>
                                          <p:spTgt spid="80"/>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left)">
                                      <p:cBhvr>
                                        <p:cTn id="47" dur="200"/>
                                        <p:tgtEl>
                                          <p:spTgt spid="69"/>
                                        </p:tgtEl>
                                      </p:cBhvr>
                                    </p:animEffect>
                                  </p:childTnLst>
                                </p:cTn>
                              </p:par>
                            </p:childTnLst>
                          </p:cTn>
                        </p:par>
                        <p:par>
                          <p:cTn id="48" fill="hold">
                            <p:stCondLst>
                              <p:cond delay="2200"/>
                            </p:stCondLst>
                            <p:childTnLst>
                              <p:par>
                                <p:cTn id="49" presetID="22" presetClass="entr" presetSubtype="8"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200"/>
                                        <p:tgtEl>
                                          <p:spTgt spid="66"/>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76">
                                            <p:txEl>
                                              <p:pRg st="0" end="0"/>
                                            </p:txEl>
                                          </p:spTgt>
                                        </p:tgtEl>
                                        <p:attrNameLst>
                                          <p:attrName>style.visibility</p:attrName>
                                        </p:attrNameLst>
                                      </p:cBhvr>
                                      <p:to>
                                        <p:strVal val="visible"/>
                                      </p:to>
                                    </p:set>
                                    <p:animEffect transition="in" filter="fade">
                                      <p:cBhvr>
                                        <p:cTn id="55" dur="200"/>
                                        <p:tgtEl>
                                          <p:spTgt spid="76">
                                            <p:txEl>
                                              <p:pRg st="0" end="0"/>
                                            </p:txEl>
                                          </p:spTgt>
                                        </p:tgtEl>
                                      </p:cBhvr>
                                    </p:animEffect>
                                  </p:childTnLst>
                                </p:cTn>
                              </p:par>
                            </p:childTnLst>
                          </p:cTn>
                        </p:par>
                        <p:par>
                          <p:cTn id="56" fill="hold">
                            <p:stCondLst>
                              <p:cond delay="2600"/>
                            </p:stCondLst>
                            <p:childTnLst>
                              <p:par>
                                <p:cTn id="57" presetID="22" presetClass="entr" presetSubtype="1"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up)">
                                      <p:cBhvr>
                                        <p:cTn id="59" dur="200"/>
                                        <p:tgtEl>
                                          <p:spTgt spid="75"/>
                                        </p:tgtEl>
                                      </p:cBhvr>
                                    </p:animEffect>
                                  </p:childTnLst>
                                </p:cTn>
                              </p:par>
                            </p:childTnLst>
                          </p:cTn>
                        </p:par>
                        <p:par>
                          <p:cTn id="60" fill="hold">
                            <p:stCondLst>
                              <p:cond delay="2800"/>
                            </p:stCondLst>
                            <p:childTnLst>
                              <p:par>
                                <p:cTn id="61" presetID="22" presetClass="entr" presetSubtype="1"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up)">
                                      <p:cBhvr>
                                        <p:cTn id="63" dur="200"/>
                                        <p:tgtEl>
                                          <p:spTgt spid="56"/>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200"/>
                                        <p:tgtEl>
                                          <p:spTgt spid="81"/>
                                        </p:tgtEl>
                                      </p:cBhvr>
                                    </p:animEffect>
                                  </p:childTnLst>
                                </p:cTn>
                              </p:par>
                            </p:childTnLst>
                          </p:cTn>
                        </p:par>
                        <p:par>
                          <p:cTn id="68" fill="hold">
                            <p:stCondLst>
                              <p:cond delay="3200"/>
                            </p:stCondLst>
                            <p:childTnLst>
                              <p:par>
                                <p:cTn id="69" presetID="22" presetClass="entr" presetSubtype="1"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wipe(up)">
                                      <p:cBhvr>
                                        <p:cTn id="71" dur="200"/>
                                        <p:tgtEl>
                                          <p:spTgt spid="82"/>
                                        </p:tgtEl>
                                      </p:cBhvr>
                                    </p:animEffect>
                                  </p:childTnLst>
                                </p:cTn>
                              </p:par>
                            </p:childTnLst>
                          </p:cTn>
                        </p:par>
                        <p:par>
                          <p:cTn id="72" fill="hold">
                            <p:stCondLst>
                              <p:cond delay="3400"/>
                            </p:stCondLst>
                            <p:childTnLst>
                              <p:par>
                                <p:cTn id="73" presetID="22" presetClass="entr" presetSubtype="8"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wipe(left)">
                                      <p:cBhvr>
                                        <p:cTn id="75" dur="200"/>
                                        <p:tgtEl>
                                          <p:spTgt spid="70"/>
                                        </p:tgtEl>
                                      </p:cBhvr>
                                    </p:animEffect>
                                  </p:childTnLst>
                                </p:cTn>
                              </p:par>
                            </p:childTnLst>
                          </p:cTn>
                        </p:par>
                        <p:par>
                          <p:cTn id="76" fill="hold">
                            <p:stCondLst>
                              <p:cond delay="3600"/>
                            </p:stCondLst>
                            <p:childTnLst>
                              <p:par>
                                <p:cTn id="77" presetID="22" presetClass="entr" presetSubtype="8" fill="hold" grpId="0" nodeType="after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left)">
                                      <p:cBhvr>
                                        <p:cTn id="79" dur="200"/>
                                        <p:tgtEl>
                                          <p:spTgt spid="67"/>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78">
                                            <p:txEl>
                                              <p:pRg st="0" end="0"/>
                                            </p:txEl>
                                          </p:spTgt>
                                        </p:tgtEl>
                                        <p:attrNameLst>
                                          <p:attrName>style.visibility</p:attrName>
                                        </p:attrNameLst>
                                      </p:cBhvr>
                                      <p:to>
                                        <p:strVal val="visible"/>
                                      </p:to>
                                    </p:set>
                                    <p:animEffect transition="in" filter="fade">
                                      <p:cBhvr>
                                        <p:cTn id="83" dur="200"/>
                                        <p:tgtEl>
                                          <p:spTgt spid="78">
                                            <p:txEl>
                                              <p:pRg st="0" end="0"/>
                                            </p:txEl>
                                          </p:spTgt>
                                        </p:tgtEl>
                                      </p:cBhvr>
                                    </p:animEffect>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wipe(up)">
                                      <p:cBhvr>
                                        <p:cTn id="87" dur="200"/>
                                        <p:tgtEl>
                                          <p:spTgt spid="77"/>
                                        </p:tgtEl>
                                      </p:cBhvr>
                                    </p:animEffect>
                                  </p:childTnLst>
                                </p:cTn>
                              </p:par>
                            </p:childTnLst>
                          </p:cTn>
                        </p:par>
                        <p:par>
                          <p:cTn id="88" fill="hold">
                            <p:stCondLst>
                              <p:cond delay="4200"/>
                            </p:stCondLst>
                            <p:childTnLst>
                              <p:par>
                                <p:cTn id="89" presetID="22" presetClass="entr" presetSubtype="1" fill="hold" grpId="0" nodeType="after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ipe(up)">
                                      <p:cBhvr>
                                        <p:cTn id="91" dur="200"/>
                                        <p:tgtEl>
                                          <p:spTgt spid="55"/>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fade">
                                      <p:cBhvr>
                                        <p:cTn id="95" dur="200"/>
                                        <p:tgtEl>
                                          <p:spTgt spid="83"/>
                                        </p:tgtEl>
                                      </p:cBhvr>
                                    </p:animEffect>
                                  </p:childTnLst>
                                </p:cTn>
                              </p:par>
                            </p:childTnLst>
                          </p:cTn>
                        </p:par>
                        <p:par>
                          <p:cTn id="96" fill="hold">
                            <p:stCondLst>
                              <p:cond delay="4600"/>
                            </p:stCondLst>
                            <p:childTnLst>
                              <p:par>
                                <p:cTn id="97" presetID="22" presetClass="entr" presetSubtype="1" fill="hold" grpId="0"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up)">
                                      <p:cBhvr>
                                        <p:cTn id="99" dur="2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64" grpId="0" animBg="1"/>
      <p:bldP spid="65" grpId="0" animBg="1"/>
      <p:bldP spid="66" grpId="0" animBg="1"/>
      <p:bldP spid="67" grpId="0" animBg="1"/>
      <p:bldP spid="68" grpId="0" animBg="1"/>
      <p:bldP spid="69" grpId="0" animBg="1"/>
      <p:bldP spid="70" grpId="0" animBg="1"/>
      <p:bldP spid="71" grpId="0"/>
      <p:bldP spid="72" grpId="0" build="p"/>
      <p:bldP spid="73" grpId="0"/>
      <p:bldP spid="74" grpId="0" build="p"/>
      <p:bldP spid="75" grpId="0"/>
      <p:bldP spid="76" grpId="0" build="p"/>
      <p:bldP spid="77" grpId="0"/>
      <p:bldP spid="78" grpId="0" build="p"/>
      <p:bldP spid="79" grpId="0"/>
      <p:bldP spid="80" grpId="0"/>
      <p:bldP spid="81" grpId="0"/>
      <p:bldP spid="82" grpId="0"/>
      <p:bldP spid="83" grpId="0"/>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燕尾形 34"/>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6"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37"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8"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39"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0"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33" name="Group 3"/>
          <p:cNvGrpSpPr>
            <a:grpSpLocks/>
          </p:cNvGrpSpPr>
          <p:nvPr/>
        </p:nvGrpSpPr>
        <p:grpSpPr bwMode="auto">
          <a:xfrm>
            <a:off x="5291138" y="2293640"/>
            <a:ext cx="1014412" cy="1654175"/>
            <a:chOff x="0" y="0"/>
            <a:chExt cx="639" cy="1043"/>
          </a:xfrm>
        </p:grpSpPr>
        <p:sp>
          <p:nvSpPr>
            <p:cNvPr id="34" name="Freeform 4"/>
            <p:cNvSpPr>
              <a:spLocks/>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headEnd/>
              <a:tailEnd/>
            </a:ln>
          </p:spPr>
          <p:txBody>
            <a:bodyPr/>
            <a:lstStyle/>
            <a:p>
              <a:endParaRPr lang="zh-CN" altLang="en-US"/>
            </a:p>
          </p:txBody>
        </p:sp>
        <p:sp>
          <p:nvSpPr>
            <p:cNvPr id="41" name="Oval 5"/>
            <p:cNvSpPr>
              <a:spLocks noChangeArrowheads="1"/>
            </p:cNvSpPr>
            <p:nvPr/>
          </p:nvSpPr>
          <p:spPr bwMode="auto">
            <a:xfrm>
              <a:off x="17" y="0"/>
              <a:ext cx="310" cy="306"/>
            </a:xfrm>
            <a:prstGeom prst="ellipse">
              <a:avLst/>
            </a:prstGeom>
            <a:solidFill>
              <a:srgbClr val="969696"/>
            </a:solidFill>
            <a:ln w="12700" cmpd="sng">
              <a:solidFill>
                <a:srgbClr val="FFFFFF"/>
              </a:solidFill>
              <a:round/>
              <a:headEnd/>
              <a:tailEnd/>
            </a:ln>
          </p:spPr>
          <p:txBody>
            <a:bodyPr/>
            <a:lstStyle/>
            <a:p>
              <a:endParaRPr lang="zh-CN" altLang="en-US"/>
            </a:p>
          </p:txBody>
        </p:sp>
      </p:grpSp>
      <p:grpSp>
        <p:nvGrpSpPr>
          <p:cNvPr id="42" name="Group 6"/>
          <p:cNvGrpSpPr>
            <a:grpSpLocks/>
          </p:cNvGrpSpPr>
          <p:nvPr/>
        </p:nvGrpSpPr>
        <p:grpSpPr bwMode="auto">
          <a:xfrm>
            <a:off x="2787650" y="2293640"/>
            <a:ext cx="1014413" cy="1654175"/>
            <a:chOff x="0" y="0"/>
            <a:chExt cx="639" cy="1043"/>
          </a:xfrm>
        </p:grpSpPr>
        <p:sp>
          <p:nvSpPr>
            <p:cNvPr id="43" name="Freeform 7"/>
            <p:cNvSpPr>
              <a:spLocks/>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headEnd/>
              <a:tailEnd/>
            </a:ln>
          </p:spPr>
          <p:txBody>
            <a:bodyPr/>
            <a:lstStyle/>
            <a:p>
              <a:endParaRPr lang="zh-CN" altLang="en-US"/>
            </a:p>
          </p:txBody>
        </p:sp>
        <p:sp>
          <p:nvSpPr>
            <p:cNvPr id="44"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headEnd/>
              <a:tailEnd/>
            </a:ln>
          </p:spPr>
          <p:txBody>
            <a:bodyPr/>
            <a:lstStyle/>
            <a:p>
              <a:endParaRPr lang="zh-CN" altLang="en-US"/>
            </a:p>
          </p:txBody>
        </p:sp>
      </p:grpSp>
      <p:grpSp>
        <p:nvGrpSpPr>
          <p:cNvPr id="45" name="Group 9"/>
          <p:cNvGrpSpPr>
            <a:grpSpLocks/>
          </p:cNvGrpSpPr>
          <p:nvPr/>
        </p:nvGrpSpPr>
        <p:grpSpPr bwMode="auto">
          <a:xfrm>
            <a:off x="3205163" y="2423815"/>
            <a:ext cx="1073150" cy="1697038"/>
            <a:chOff x="0" y="0"/>
            <a:chExt cx="676" cy="1070"/>
          </a:xfrm>
        </p:grpSpPr>
        <p:sp>
          <p:nvSpPr>
            <p:cNvPr id="46" name="Oval 10"/>
            <p:cNvSpPr>
              <a:spLocks noChangeArrowheads="1"/>
            </p:cNvSpPr>
            <p:nvPr/>
          </p:nvSpPr>
          <p:spPr bwMode="auto">
            <a:xfrm>
              <a:off x="343" y="0"/>
              <a:ext cx="313" cy="316"/>
            </a:xfrm>
            <a:prstGeom prst="ellipse">
              <a:avLst/>
            </a:prstGeom>
            <a:solidFill>
              <a:srgbClr val="92D050"/>
            </a:solidFill>
            <a:ln w="12700" cmpd="sng">
              <a:solidFill>
                <a:srgbClr val="FFFFFF"/>
              </a:solidFill>
              <a:round/>
              <a:headEnd/>
              <a:tailEnd/>
            </a:ln>
          </p:spPr>
          <p:txBody>
            <a:bodyPr/>
            <a:lstStyle/>
            <a:p>
              <a:endParaRPr lang="zh-CN" altLang="en-US"/>
            </a:p>
          </p:txBody>
        </p:sp>
        <p:sp>
          <p:nvSpPr>
            <p:cNvPr id="47" name="Freeform 11"/>
            <p:cNvSpPr>
              <a:spLocks/>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rgbClr val="92D050"/>
            </a:solidFill>
            <a:ln w="12700" cap="flat" cmpd="sng">
              <a:solidFill>
                <a:srgbClr val="FFFFFF"/>
              </a:solidFill>
              <a:round/>
              <a:headEnd/>
              <a:tailEnd/>
            </a:ln>
          </p:spPr>
          <p:txBody>
            <a:bodyPr/>
            <a:lstStyle/>
            <a:p>
              <a:endParaRPr lang="zh-CN" altLang="en-US"/>
            </a:p>
          </p:txBody>
        </p:sp>
      </p:grpSp>
      <p:grpSp>
        <p:nvGrpSpPr>
          <p:cNvPr id="48" name="Group 12"/>
          <p:cNvGrpSpPr>
            <a:grpSpLocks/>
          </p:cNvGrpSpPr>
          <p:nvPr/>
        </p:nvGrpSpPr>
        <p:grpSpPr bwMode="auto">
          <a:xfrm>
            <a:off x="4787900" y="2396828"/>
            <a:ext cx="1066800" cy="1697037"/>
            <a:chOff x="0" y="0"/>
            <a:chExt cx="672" cy="1070"/>
          </a:xfrm>
        </p:grpSpPr>
        <p:sp>
          <p:nvSpPr>
            <p:cNvPr id="49" name="Oval 13"/>
            <p:cNvSpPr>
              <a:spLocks noChangeArrowheads="1"/>
            </p:cNvSpPr>
            <p:nvPr/>
          </p:nvSpPr>
          <p:spPr bwMode="auto">
            <a:xfrm>
              <a:off x="17" y="0"/>
              <a:ext cx="316" cy="316"/>
            </a:xfrm>
            <a:prstGeom prst="ellipse">
              <a:avLst/>
            </a:prstGeom>
            <a:solidFill>
              <a:srgbClr val="92D050"/>
            </a:solidFill>
            <a:ln w="12700" cmpd="sng">
              <a:solidFill>
                <a:srgbClr val="FFFFFF"/>
              </a:solidFill>
              <a:round/>
              <a:headEnd/>
              <a:tailEnd/>
            </a:ln>
          </p:spPr>
          <p:txBody>
            <a:bodyPr/>
            <a:lstStyle/>
            <a:p>
              <a:endParaRPr lang="zh-CN" altLang="en-US"/>
            </a:p>
          </p:txBody>
        </p:sp>
        <p:sp>
          <p:nvSpPr>
            <p:cNvPr id="50" name="Freeform 14"/>
            <p:cNvSpPr>
              <a:spLocks/>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rgbClr val="92D050"/>
            </a:solidFill>
            <a:ln w="12700" cap="flat" cmpd="sng">
              <a:solidFill>
                <a:srgbClr val="FFFFFF"/>
              </a:solidFill>
              <a:round/>
              <a:headEnd/>
              <a:tailEnd/>
            </a:ln>
          </p:spPr>
          <p:txBody>
            <a:bodyPr/>
            <a:lstStyle/>
            <a:p>
              <a:endParaRPr lang="zh-CN" altLang="en-US"/>
            </a:p>
          </p:txBody>
        </p:sp>
      </p:grpSp>
      <p:grpSp>
        <p:nvGrpSpPr>
          <p:cNvPr id="51" name="Group 15"/>
          <p:cNvGrpSpPr>
            <a:grpSpLocks/>
          </p:cNvGrpSpPr>
          <p:nvPr/>
        </p:nvGrpSpPr>
        <p:grpSpPr bwMode="auto">
          <a:xfrm>
            <a:off x="4225925" y="2376190"/>
            <a:ext cx="647700" cy="1962150"/>
            <a:chOff x="0" y="0"/>
            <a:chExt cx="408" cy="1238"/>
          </a:xfrm>
          <a:solidFill>
            <a:srgbClr val="0070C0"/>
          </a:solidFill>
        </p:grpSpPr>
        <p:sp>
          <p:nvSpPr>
            <p:cNvPr id="52" name="Oval 16"/>
            <p:cNvSpPr>
              <a:spLocks noChangeArrowheads="1"/>
            </p:cNvSpPr>
            <p:nvPr/>
          </p:nvSpPr>
          <p:spPr bwMode="auto">
            <a:xfrm>
              <a:off x="19" y="0"/>
              <a:ext cx="366" cy="366"/>
            </a:xfrm>
            <a:prstGeom prst="ellipse">
              <a:avLst/>
            </a:prstGeom>
            <a:solidFill>
              <a:srgbClr val="00B050"/>
            </a:solidFill>
            <a:ln w="12700" cmpd="sng">
              <a:solidFill>
                <a:srgbClr val="FFFFFF"/>
              </a:solidFill>
              <a:round/>
              <a:headEnd/>
              <a:tailEnd/>
            </a:ln>
          </p:spPr>
          <p:txBody>
            <a:bodyPr/>
            <a:lstStyle/>
            <a:p>
              <a:endParaRPr lang="zh-CN" altLang="en-US"/>
            </a:p>
          </p:txBody>
        </p:sp>
        <p:sp>
          <p:nvSpPr>
            <p:cNvPr id="53" name="Freeform 17"/>
            <p:cNvSpPr>
              <a:spLocks/>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rgbClr val="00B050"/>
            </a:solidFill>
            <a:ln w="12700" cap="flat" cmpd="sng">
              <a:solidFill>
                <a:srgbClr val="FFFFFF"/>
              </a:solidFill>
              <a:round/>
              <a:headEnd/>
              <a:tailEnd/>
            </a:ln>
          </p:spPr>
          <p:txBody>
            <a:bodyPr/>
            <a:lstStyle/>
            <a:p>
              <a:endParaRPr lang="zh-CN" altLang="en-US"/>
            </a:p>
          </p:txBody>
        </p:sp>
      </p:grpSp>
      <p:sp>
        <p:nvSpPr>
          <p:cNvPr id="54" name="Rectangle 18"/>
          <p:cNvSpPr>
            <a:spLocks noChangeArrowheads="1"/>
          </p:cNvSpPr>
          <p:nvPr/>
        </p:nvSpPr>
        <p:spPr bwMode="auto">
          <a:xfrm>
            <a:off x="4476750"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itchFamily="34" charset="-122"/>
                <a:ea typeface="微软雅黑" pitchFamily="34" charset="-122"/>
              </a:rPr>
              <a:t>1</a:t>
            </a:r>
            <a:endParaRPr lang="en-US" altLang="zh-CN"/>
          </a:p>
        </p:txBody>
      </p:sp>
      <p:sp>
        <p:nvSpPr>
          <p:cNvPr id="55" name="Rectangle 19"/>
          <p:cNvSpPr>
            <a:spLocks noChangeArrowheads="1"/>
          </p:cNvSpPr>
          <p:nvPr/>
        </p:nvSpPr>
        <p:spPr bwMode="auto">
          <a:xfrm>
            <a:off x="3925888"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itchFamily="34" charset="-122"/>
                <a:ea typeface="微软雅黑" pitchFamily="34" charset="-122"/>
              </a:rPr>
              <a:t>2</a:t>
            </a:r>
            <a:endParaRPr lang="en-US" altLang="zh-CN"/>
          </a:p>
        </p:txBody>
      </p:sp>
      <p:sp>
        <p:nvSpPr>
          <p:cNvPr id="56" name="Rectangle 20"/>
          <p:cNvSpPr>
            <a:spLocks noChangeArrowheads="1"/>
          </p:cNvSpPr>
          <p:nvPr/>
        </p:nvSpPr>
        <p:spPr bwMode="auto">
          <a:xfrm>
            <a:off x="3452813" y="2363490"/>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itchFamily="34" charset="-122"/>
                <a:ea typeface="微软雅黑" pitchFamily="34" charset="-122"/>
              </a:rPr>
              <a:t>4</a:t>
            </a:r>
            <a:endParaRPr lang="en-US" altLang="zh-CN"/>
          </a:p>
        </p:txBody>
      </p:sp>
      <p:sp>
        <p:nvSpPr>
          <p:cNvPr id="57" name="Rectangle 21"/>
          <p:cNvSpPr>
            <a:spLocks noChangeArrowheads="1"/>
          </p:cNvSpPr>
          <p:nvPr/>
        </p:nvSpPr>
        <p:spPr bwMode="auto">
          <a:xfrm>
            <a:off x="5486400" y="2363490"/>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itchFamily="34" charset="-122"/>
                <a:ea typeface="微软雅黑" pitchFamily="34" charset="-122"/>
              </a:rPr>
              <a:t>5</a:t>
            </a:r>
            <a:endParaRPr lang="en-US" altLang="zh-CN"/>
          </a:p>
        </p:txBody>
      </p:sp>
      <p:sp>
        <p:nvSpPr>
          <p:cNvPr id="58" name="Rectangle 22"/>
          <p:cNvSpPr>
            <a:spLocks noChangeArrowheads="1"/>
          </p:cNvSpPr>
          <p:nvPr/>
        </p:nvSpPr>
        <p:spPr bwMode="auto">
          <a:xfrm>
            <a:off x="5029200"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itchFamily="34" charset="-122"/>
                <a:ea typeface="微软雅黑" pitchFamily="34" charset="-122"/>
              </a:rPr>
              <a:t>3</a:t>
            </a:r>
            <a:endParaRPr lang="en-US" altLang="zh-CN"/>
          </a:p>
        </p:txBody>
      </p:sp>
      <p:sp>
        <p:nvSpPr>
          <p:cNvPr id="59" name="Text Box 38"/>
          <p:cNvSpPr txBox="1">
            <a:spLocks noChangeArrowheads="1"/>
          </p:cNvSpPr>
          <p:nvPr/>
        </p:nvSpPr>
        <p:spPr bwMode="auto">
          <a:xfrm>
            <a:off x="6196952" y="1563390"/>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en-US" altLang="zh-CN" sz="1200" b="1" dirty="0">
                <a:solidFill>
                  <a:srgbClr val="08A810"/>
                </a:solidFill>
                <a:ea typeface="微软雅黑" pitchFamily="34" charset="-122"/>
              </a:rPr>
              <a:t>5.</a:t>
            </a:r>
            <a:r>
              <a:rPr lang="zh-CN" altLang="en-US" sz="1200" b="1" dirty="0">
                <a:solidFill>
                  <a:srgbClr val="08A810"/>
                </a:solidFill>
                <a:ea typeface="微软雅黑" pitchFamily="34" charset="-122"/>
              </a:rPr>
              <a:t>单击添加标题文本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p:txBody>
      </p:sp>
      <p:sp>
        <p:nvSpPr>
          <p:cNvPr id="60" name="Text Box 38"/>
          <p:cNvSpPr txBox="1">
            <a:spLocks noChangeArrowheads="1"/>
          </p:cNvSpPr>
          <p:nvPr/>
        </p:nvSpPr>
        <p:spPr bwMode="auto">
          <a:xfrm>
            <a:off x="6196952" y="2942928"/>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en-US" altLang="zh-CN" sz="1200" b="1" dirty="0">
                <a:solidFill>
                  <a:srgbClr val="08A810"/>
                </a:solidFill>
                <a:ea typeface="微软雅黑" pitchFamily="34" charset="-122"/>
              </a:rPr>
              <a:t>3.</a:t>
            </a:r>
            <a:r>
              <a:rPr lang="zh-CN" altLang="en-US" sz="1200" b="1" dirty="0">
                <a:solidFill>
                  <a:srgbClr val="08A810"/>
                </a:solidFill>
                <a:ea typeface="微软雅黑" pitchFamily="34" charset="-122"/>
              </a:rPr>
              <a:t>单击添加标题文本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p:txBody>
      </p:sp>
      <p:sp>
        <p:nvSpPr>
          <p:cNvPr id="61" name="Text Box 38"/>
          <p:cNvSpPr txBox="1">
            <a:spLocks noChangeArrowheads="1"/>
          </p:cNvSpPr>
          <p:nvPr/>
        </p:nvSpPr>
        <p:spPr bwMode="auto">
          <a:xfrm>
            <a:off x="402577" y="1563390"/>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en-US" altLang="zh-CN" sz="1200" b="1" dirty="0">
                <a:solidFill>
                  <a:srgbClr val="08A810"/>
                </a:solidFill>
                <a:ea typeface="微软雅黑" pitchFamily="34" charset="-122"/>
              </a:rPr>
              <a:t>4.</a:t>
            </a:r>
            <a:r>
              <a:rPr lang="zh-CN" altLang="en-US" sz="1200" b="1" dirty="0">
                <a:solidFill>
                  <a:srgbClr val="08A810"/>
                </a:solidFill>
                <a:ea typeface="微软雅黑" pitchFamily="34" charset="-122"/>
              </a:rPr>
              <a:t>单击添加标题文本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p:txBody>
      </p:sp>
      <p:sp>
        <p:nvSpPr>
          <p:cNvPr id="62" name="Text Box 38"/>
          <p:cNvSpPr txBox="1">
            <a:spLocks noChangeArrowheads="1"/>
          </p:cNvSpPr>
          <p:nvPr/>
        </p:nvSpPr>
        <p:spPr bwMode="auto">
          <a:xfrm>
            <a:off x="402577" y="2942928"/>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en-US" altLang="zh-CN" sz="1200" b="1" dirty="0">
                <a:solidFill>
                  <a:srgbClr val="08A810"/>
                </a:solidFill>
                <a:ea typeface="微软雅黑" pitchFamily="34" charset="-122"/>
              </a:rPr>
              <a:t>2.</a:t>
            </a:r>
            <a:r>
              <a:rPr lang="zh-CN" altLang="en-US" sz="1200" b="1" dirty="0">
                <a:solidFill>
                  <a:srgbClr val="08A810"/>
                </a:solidFill>
                <a:ea typeface="微软雅黑" pitchFamily="34" charset="-122"/>
              </a:rPr>
              <a:t>单击添加标题文本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p:txBody>
      </p:sp>
      <p:sp>
        <p:nvSpPr>
          <p:cNvPr id="63" name="Text Box 38"/>
          <p:cNvSpPr txBox="1">
            <a:spLocks noChangeArrowheads="1"/>
          </p:cNvSpPr>
          <p:nvPr/>
        </p:nvSpPr>
        <p:spPr bwMode="auto">
          <a:xfrm>
            <a:off x="3271189" y="1131590"/>
            <a:ext cx="256352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en-US" altLang="zh-CN" sz="1200" b="1" dirty="0">
                <a:solidFill>
                  <a:srgbClr val="08A810"/>
                </a:solidFill>
                <a:ea typeface="微软雅黑" pitchFamily="34" charset="-122"/>
              </a:rPr>
              <a:t>1.</a:t>
            </a:r>
            <a:r>
              <a:rPr lang="zh-CN" altLang="en-US" sz="1200" b="1" dirty="0">
                <a:solidFill>
                  <a:srgbClr val="08A810"/>
                </a:solidFill>
                <a:ea typeface="微软雅黑" pitchFamily="34" charset="-122"/>
              </a:rPr>
              <a:t>单击添加标题文本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a:p>
            <a:pPr algn="ctr">
              <a:lnSpc>
                <a:spcPct val="120000"/>
              </a:lnSpc>
            </a:pPr>
            <a:r>
              <a:rPr lang="zh-CN" altLang="en-US" sz="1000" dirty="0">
                <a:solidFill>
                  <a:srgbClr val="5F5F5F"/>
                </a:solidFill>
                <a:ea typeface="微软雅黑" pitchFamily="34" charset="-122"/>
              </a:rPr>
              <a:t>单击添加文本 单击添加文本 单击添加文本</a:t>
            </a:r>
          </a:p>
        </p:txBody>
      </p:sp>
    </p:spTree>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63"/>
                                        </p:tgtEl>
                                        <p:attrNameLst>
                                          <p:attrName>style.visibility</p:attrName>
                                        </p:attrNameLst>
                                      </p:cBhvr>
                                      <p:to>
                                        <p:strVal val="visible"/>
                                      </p:to>
                                    </p:set>
                                    <p:animEffect transition="in" filter="slide(fromBottom)">
                                      <p:cBhvr>
                                        <p:cTn id="16" dur="500"/>
                                        <p:tgtEl>
                                          <p:spTgt spid="63"/>
                                        </p:tgtEl>
                                      </p:cBhvr>
                                    </p:animEffect>
                                  </p:childTnLst>
                                </p:cTn>
                              </p:par>
                              <p:par>
                                <p:cTn id="17" presetID="47" presetClass="entr" presetSubtype="0" fill="hold" nodeType="withEffect">
                                  <p:stCondLst>
                                    <p:cond delay="10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55"/>
                                        </p:tgtEl>
                                        <p:attrNameLst>
                                          <p:attrName>style.visibility</p:attrName>
                                        </p:attrNameLst>
                                      </p:cBhvr>
                                      <p:to>
                                        <p:strVal val="visible"/>
                                      </p:to>
                                    </p:set>
                                    <p:anim calcmode="lin" valueType="num">
                                      <p:cBhvr>
                                        <p:cTn id="24" dur="500" fill="hold"/>
                                        <p:tgtEl>
                                          <p:spTgt spid="55"/>
                                        </p:tgtEl>
                                        <p:attrNameLst>
                                          <p:attrName>ppt_w</p:attrName>
                                        </p:attrNameLst>
                                      </p:cBhvr>
                                      <p:tavLst>
                                        <p:tav tm="0">
                                          <p:val>
                                            <p:fltVal val="0"/>
                                          </p:val>
                                        </p:tav>
                                        <p:tav tm="100000">
                                          <p:val>
                                            <p:strVal val="#ppt_w"/>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62"/>
                                        </p:tgtEl>
                                        <p:attrNameLst>
                                          <p:attrName>style.visibility</p:attrName>
                                        </p:attrNameLst>
                                      </p:cBhvr>
                                      <p:to>
                                        <p:strVal val="visible"/>
                                      </p:to>
                                    </p:set>
                                    <p:animEffect transition="in" filter="slide(fromRight)">
                                      <p:cBhvr>
                                        <p:cTn id="28" dur="500"/>
                                        <p:tgtEl>
                                          <p:spTgt spid="62"/>
                                        </p:tgtEl>
                                      </p:cBhvr>
                                    </p:animEffect>
                                  </p:childTnLst>
                                </p:cTn>
                              </p:par>
                              <p:par>
                                <p:cTn id="29" presetID="47" presetClass="entr" presetSubtype="0" fill="hold" nodeType="withEffect">
                                  <p:stCondLst>
                                    <p:cond delay="2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anim calcmode="lin" valueType="num">
                                      <p:cBhvr>
                                        <p:cTn id="32" dur="500" fill="hold"/>
                                        <p:tgtEl>
                                          <p:spTgt spid="48"/>
                                        </p:tgtEl>
                                        <p:attrNameLst>
                                          <p:attrName>ppt_x</p:attrName>
                                        </p:attrNameLst>
                                      </p:cBhvr>
                                      <p:tavLst>
                                        <p:tav tm="0">
                                          <p:val>
                                            <p:strVal val="#ppt_x"/>
                                          </p:val>
                                        </p:tav>
                                        <p:tav tm="100000">
                                          <p:val>
                                            <p:strVal val="#ppt_x"/>
                                          </p:val>
                                        </p:tav>
                                      </p:tavLst>
                                    </p:anim>
                                    <p:anim calcmode="lin" valueType="num">
                                      <p:cBhvr>
                                        <p:cTn id="33" dur="500" fill="hold"/>
                                        <p:tgtEl>
                                          <p:spTgt spid="48"/>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8"/>
                                        </p:tgtEl>
                                        <p:attrNameLst>
                                          <p:attrName>style.visibility</p:attrName>
                                        </p:attrNameLst>
                                      </p:cBhvr>
                                      <p:to>
                                        <p:strVal val="visible"/>
                                      </p:to>
                                    </p:set>
                                    <p:anim calcmode="lin" valueType="num">
                                      <p:cBhvr>
                                        <p:cTn id="36" dur="500" fill="hold"/>
                                        <p:tgtEl>
                                          <p:spTgt spid="58"/>
                                        </p:tgtEl>
                                        <p:attrNameLst>
                                          <p:attrName>ppt_w</p:attrName>
                                        </p:attrNameLst>
                                      </p:cBhvr>
                                      <p:tavLst>
                                        <p:tav tm="0">
                                          <p:val>
                                            <p:fltVal val="0"/>
                                          </p:val>
                                        </p:tav>
                                        <p:tav tm="100000">
                                          <p:val>
                                            <p:strVal val="#ppt_w"/>
                                          </p:val>
                                        </p:tav>
                                      </p:tavLst>
                                    </p:anim>
                                    <p:anim calcmode="lin" valueType="num">
                                      <p:cBhvr>
                                        <p:cTn id="37" dur="500" fill="hold"/>
                                        <p:tgtEl>
                                          <p:spTgt spid="58"/>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60"/>
                                        </p:tgtEl>
                                        <p:attrNameLst>
                                          <p:attrName>style.visibility</p:attrName>
                                        </p:attrNameLst>
                                      </p:cBhvr>
                                      <p:to>
                                        <p:strVal val="visible"/>
                                      </p:to>
                                    </p:set>
                                    <p:animEffect transition="in" filter="slide(fromLeft)">
                                      <p:cBhvr>
                                        <p:cTn id="40" dur="500"/>
                                        <p:tgtEl>
                                          <p:spTgt spid="60"/>
                                        </p:tgtEl>
                                      </p:cBhvr>
                                    </p:animEffect>
                                  </p:childTnLst>
                                </p:cTn>
                              </p:par>
                              <p:par>
                                <p:cTn id="41" presetID="47" presetClass="entr" presetSubtype="0" fill="hold" nodeType="withEffect">
                                  <p:stCondLst>
                                    <p:cond delay="3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anim calcmode="lin" valueType="num">
                                      <p:cBhvr>
                                        <p:cTn id="44" dur="500" fill="hold"/>
                                        <p:tgtEl>
                                          <p:spTgt spid="33"/>
                                        </p:tgtEl>
                                        <p:attrNameLst>
                                          <p:attrName>ppt_x</p:attrName>
                                        </p:attrNameLst>
                                      </p:cBhvr>
                                      <p:tavLst>
                                        <p:tav tm="0">
                                          <p:val>
                                            <p:strVal val="#ppt_x"/>
                                          </p:val>
                                        </p:tav>
                                        <p:tav tm="100000">
                                          <p:val>
                                            <p:strVal val="#ppt_x"/>
                                          </p:val>
                                        </p:tav>
                                      </p:tavLst>
                                    </p:anim>
                                    <p:anim calcmode="lin" valueType="num">
                                      <p:cBhvr>
                                        <p:cTn id="45" dur="500" fill="hold"/>
                                        <p:tgtEl>
                                          <p:spTgt spid="33"/>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ppt_w</p:attrName>
                                        </p:attrNameLst>
                                      </p:cBhvr>
                                      <p:tavLst>
                                        <p:tav tm="0">
                                          <p:val>
                                            <p:fltVal val="0"/>
                                          </p:val>
                                        </p:tav>
                                        <p:tav tm="100000">
                                          <p:val>
                                            <p:strVal val="#ppt_w"/>
                                          </p:val>
                                        </p:tav>
                                      </p:tavLst>
                                    </p:anim>
                                    <p:anim calcmode="lin" valueType="num">
                                      <p:cBhvr>
                                        <p:cTn id="49" dur="500" fill="hold"/>
                                        <p:tgtEl>
                                          <p:spTgt spid="56"/>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61"/>
                                        </p:tgtEl>
                                        <p:attrNameLst>
                                          <p:attrName>style.visibility</p:attrName>
                                        </p:attrNameLst>
                                      </p:cBhvr>
                                      <p:to>
                                        <p:strVal val="visible"/>
                                      </p:to>
                                    </p:set>
                                    <p:animEffect transition="in" filter="slide(fromRight)">
                                      <p:cBhvr>
                                        <p:cTn id="52" dur="500"/>
                                        <p:tgtEl>
                                          <p:spTgt spid="61"/>
                                        </p:tgtEl>
                                      </p:cBhvr>
                                    </p:animEffect>
                                  </p:childTnLst>
                                </p:cTn>
                              </p:par>
                              <p:par>
                                <p:cTn id="53" presetID="47" presetClass="entr" presetSubtype="0" fill="hold" nodeType="withEffect">
                                  <p:stCondLst>
                                    <p:cond delay="40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anim calcmode="lin" valueType="num">
                                      <p:cBhvr>
                                        <p:cTn id="56" dur="500" fill="hold"/>
                                        <p:tgtEl>
                                          <p:spTgt spid="42"/>
                                        </p:tgtEl>
                                        <p:attrNameLst>
                                          <p:attrName>ppt_x</p:attrName>
                                        </p:attrNameLst>
                                      </p:cBhvr>
                                      <p:tavLst>
                                        <p:tav tm="0">
                                          <p:val>
                                            <p:strVal val="#ppt_x"/>
                                          </p:val>
                                        </p:tav>
                                        <p:tav tm="100000">
                                          <p:val>
                                            <p:strVal val="#ppt_x"/>
                                          </p:val>
                                        </p:tav>
                                      </p:tavLst>
                                    </p:anim>
                                    <p:anim calcmode="lin" valueType="num">
                                      <p:cBhvr>
                                        <p:cTn id="57" dur="500" fill="hold"/>
                                        <p:tgtEl>
                                          <p:spTgt spid="42"/>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57"/>
                                        </p:tgtEl>
                                        <p:attrNameLst>
                                          <p:attrName>style.visibility</p:attrName>
                                        </p:attrNameLst>
                                      </p:cBhvr>
                                      <p:to>
                                        <p:strVal val="visible"/>
                                      </p:to>
                                    </p:set>
                                    <p:anim calcmode="lin" valueType="num">
                                      <p:cBhvr>
                                        <p:cTn id="60" dur="500" fill="hold"/>
                                        <p:tgtEl>
                                          <p:spTgt spid="57"/>
                                        </p:tgtEl>
                                        <p:attrNameLst>
                                          <p:attrName>ppt_w</p:attrName>
                                        </p:attrNameLst>
                                      </p:cBhvr>
                                      <p:tavLst>
                                        <p:tav tm="0">
                                          <p:val>
                                            <p:fltVal val="0"/>
                                          </p:val>
                                        </p:tav>
                                        <p:tav tm="100000">
                                          <p:val>
                                            <p:strVal val="#ppt_w"/>
                                          </p:val>
                                        </p:tav>
                                      </p:tavLst>
                                    </p:anim>
                                    <p:anim calcmode="lin" valueType="num">
                                      <p:cBhvr>
                                        <p:cTn id="61" dur="500" fill="hold"/>
                                        <p:tgtEl>
                                          <p:spTgt spid="57"/>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9"/>
                                        </p:tgtEl>
                                        <p:attrNameLst>
                                          <p:attrName>style.visibility</p:attrName>
                                        </p:attrNameLst>
                                      </p:cBhvr>
                                      <p:to>
                                        <p:strVal val="visible"/>
                                      </p:to>
                                    </p:set>
                                    <p:animEffect transition="in" filter="slide(fromLeft)">
                                      <p:cBhvr>
                                        <p:cTn id="6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utoUpdateAnimBg="0"/>
      <p:bldP spid="55" grpId="0" autoUpdateAnimBg="0"/>
      <p:bldP spid="56" grpId="0" autoUpdateAnimBg="0"/>
      <p:bldP spid="57" grpId="0" autoUpdateAnimBg="0"/>
      <p:bldP spid="58" grpId="0" autoUpdateAnimBg="0"/>
      <p:bldP spid="59" grpId="0" autoUpdateAnimBg="0"/>
      <p:bldP spid="60" grpId="0" autoUpdateAnimBg="0"/>
      <p:bldP spid="61" grpId="0" autoUpdateAnimBg="0"/>
      <p:bldP spid="62" grpId="0" autoUpdateAnimBg="0"/>
      <p:bldP spid="6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a:spLocks/>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8" name="Freeform 6"/>
          <p:cNvSpPr>
            <a:spLocks/>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9" name="Freeform 7"/>
          <p:cNvSpPr>
            <a:spLocks/>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B050"/>
          </a:solidFill>
          <a:ln>
            <a:noFill/>
          </a:ln>
        </p:spPr>
        <p:txBody>
          <a:bodyPr lIns="68562" tIns="34281" rIns="68562" bIns="34281"/>
          <a:lstStyle/>
          <a:p>
            <a:endParaRPr lang="zh-CN" altLang="en-US"/>
          </a:p>
        </p:txBody>
      </p:sp>
      <p:sp>
        <p:nvSpPr>
          <p:cNvPr id="10" name="Freeform 8"/>
          <p:cNvSpPr>
            <a:spLocks/>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1" name="Freeform 9"/>
          <p:cNvSpPr>
            <a:spLocks/>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2" name="Freeform 10"/>
          <p:cNvSpPr>
            <a:spLocks/>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3"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000" b="1" dirty="0">
                <a:solidFill>
                  <a:srgbClr val="FFFFFF"/>
                </a:solidFill>
                <a:latin typeface="微软雅黑" pitchFamily="34" charset="-122"/>
                <a:ea typeface="微软雅黑" pitchFamily="34" charset="-122"/>
              </a:rPr>
              <a:t>工作完成情况</a:t>
            </a:r>
          </a:p>
        </p:txBody>
      </p:sp>
      <p:sp>
        <p:nvSpPr>
          <p:cNvPr id="14"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0300" b="1" dirty="0">
                <a:solidFill>
                  <a:srgbClr val="FFFFFF"/>
                </a:solidFill>
                <a:latin typeface="微软雅黑" pitchFamily="34" charset="-122"/>
                <a:ea typeface="微软雅黑" pitchFamily="34" charset="-122"/>
              </a:rPr>
              <a:t>2</a:t>
            </a:r>
            <a:endParaRPr lang="zh-CN" altLang="en-US" sz="10300" b="1" dirty="0">
              <a:solidFill>
                <a:srgbClr val="FFFFFF"/>
              </a:solidFill>
              <a:latin typeface="微软雅黑" pitchFamily="34" charset="-122"/>
              <a:ea typeface="微软雅黑"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extLst>
      <p:ext uri="{BB962C8B-B14F-4D97-AF65-F5344CB8AC3E}">
        <p14:creationId xmlns:p14="http://schemas.microsoft.com/office/powerpoint/2010/main" val="1524999429"/>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400"/>
                                        <p:tgtEl>
                                          <p:spTgt spid="11"/>
                                        </p:tgtEl>
                                      </p:cBhvr>
                                    </p:animEffect>
                                    <p:anim calcmode="lin" valueType="num">
                                      <p:cBhvr>
                                        <p:cTn id="27" dur="400" fill="hold"/>
                                        <p:tgtEl>
                                          <p:spTgt spid="11"/>
                                        </p:tgtEl>
                                        <p:attrNameLst>
                                          <p:attrName>ppt_x</p:attrName>
                                        </p:attrNameLst>
                                      </p:cBhvr>
                                      <p:tavLst>
                                        <p:tav tm="0">
                                          <p:val>
                                            <p:strVal val="#ppt_x"/>
                                          </p:val>
                                        </p:tav>
                                        <p:tav tm="100000">
                                          <p:val>
                                            <p:strVal val="#ppt_x"/>
                                          </p:val>
                                        </p:tav>
                                      </p:tavLst>
                                    </p:anim>
                                    <p:anim calcmode="lin" valueType="num">
                                      <p:cBhvr>
                                        <p:cTn id="28" dur="4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400"/>
                                        <p:tgtEl>
                                          <p:spTgt spid="12"/>
                                        </p:tgtEl>
                                      </p:cBhvr>
                                    </p:animEffect>
                                    <p:anim calcmode="lin" valueType="num">
                                      <p:cBhvr>
                                        <p:cTn id="32" dur="400" fill="hold"/>
                                        <p:tgtEl>
                                          <p:spTgt spid="12"/>
                                        </p:tgtEl>
                                        <p:attrNameLst>
                                          <p:attrName>ppt_x</p:attrName>
                                        </p:attrNameLst>
                                      </p:cBhvr>
                                      <p:tavLst>
                                        <p:tav tm="0">
                                          <p:val>
                                            <p:strVal val="#ppt_x"/>
                                          </p:val>
                                        </p:tav>
                                        <p:tav tm="100000">
                                          <p:val>
                                            <p:strVal val="#ppt_x"/>
                                          </p:val>
                                        </p:tav>
                                      </p:tavLst>
                                    </p:anim>
                                    <p:anim calcmode="lin" valueType="num">
                                      <p:cBhvr>
                                        <p:cTn id="33" dur="4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24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3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90"/>
                                          </p:val>
                                        </p:tav>
                                        <p:tav tm="100000">
                                          <p:val>
                                            <p:fltVal val="0"/>
                                          </p:val>
                                        </p:tav>
                                      </p:tavLst>
                                    </p:anim>
                                    <p:animEffect transition="in" filter="fade">
                                      <p:cBhvr>
                                        <p:cTn id="46" dur="500"/>
                                        <p:tgtEl>
                                          <p:spTgt spid="14"/>
                                        </p:tgtEl>
                                      </p:cBhvr>
                                    </p:animEffect>
                                  </p:childTnLst>
                                </p:cTn>
                              </p:par>
                            </p:childTnLst>
                          </p:cTn>
                        </p:par>
                        <p:par>
                          <p:cTn id="47" fill="hold">
                            <p:stCondLst>
                              <p:cond delay="34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par>
                          <p:cTn id="51" fill="hold">
                            <p:stCondLst>
                              <p:cond delay="39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utoUpdateAnimBg="0"/>
      <p:bldP spid="14" grpId="0" autoUpdateAnimBg="0"/>
      <p:bldP spid="16" grpId="0" autoUpdateAnimBg="0"/>
      <p:bldP spid="1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燕尾形 25"/>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7"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2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2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3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25" name="组合 6"/>
          <p:cNvGrpSpPr>
            <a:grpSpLocks/>
          </p:cNvGrpSpPr>
          <p:nvPr/>
        </p:nvGrpSpPr>
        <p:grpSpPr bwMode="auto">
          <a:xfrm>
            <a:off x="3274219" y="1442368"/>
            <a:ext cx="1141810" cy="1345406"/>
            <a:chOff x="0" y="0"/>
            <a:chExt cx="1523085" cy="1793426"/>
          </a:xfrm>
        </p:grpSpPr>
        <p:grpSp>
          <p:nvGrpSpPr>
            <p:cNvPr id="32" name="组合 7"/>
            <p:cNvGrpSpPr>
              <a:grpSpLocks/>
            </p:cNvGrpSpPr>
            <p:nvPr/>
          </p:nvGrpSpPr>
          <p:grpSpPr bwMode="auto">
            <a:xfrm>
              <a:off x="0" y="0"/>
              <a:ext cx="1523085" cy="1793426"/>
              <a:chOff x="0" y="0"/>
              <a:chExt cx="1523085" cy="1793426"/>
            </a:xfrm>
          </p:grpSpPr>
          <p:sp>
            <p:nvSpPr>
              <p:cNvPr id="34" name="椭圆 37"/>
              <p:cNvSpPr>
                <a:spLocks/>
              </p:cNvSpPr>
              <p:nvPr/>
            </p:nvSpPr>
            <p:spPr bwMode="auto">
              <a:xfrm>
                <a:off x="0" y="1644"/>
                <a:ext cx="1523085" cy="1791782"/>
              </a:xfrm>
              <a:custGeom>
                <a:avLst/>
                <a:gdLst>
                  <a:gd name="T0" fmla="*/ 720000 w 1224056"/>
                  <a:gd name="T1" fmla="*/ 0 h 1440000"/>
                  <a:gd name="T2" fmla="*/ 1224056 w 1224056"/>
                  <a:gd name="T3" fmla="*/ 206708 h 1440000"/>
                  <a:gd name="T4" fmla="*/ 1008112 w 1224056"/>
                  <a:gd name="T5" fmla="*/ 720000 h 1440000"/>
                  <a:gd name="T6" fmla="*/ 1224056 w 1224056"/>
                  <a:gd name="T7" fmla="*/ 1233293 h 1440000"/>
                  <a:gd name="T8" fmla="*/ 720000 w 1224056"/>
                  <a:gd name="T9" fmla="*/ 1440000 h 1440000"/>
                  <a:gd name="T10" fmla="*/ 0 w 1224056"/>
                  <a:gd name="T11" fmla="*/ 720000 h 1440000"/>
                  <a:gd name="T12" fmla="*/ 720000 w 1224056"/>
                  <a:gd name="T13" fmla="*/ 0 h 1440000"/>
                </a:gdLst>
                <a:ahLst/>
                <a:cxnLst>
                  <a:cxn ang="0">
                    <a:pos x="T0" y="T1"/>
                  </a:cxn>
                  <a:cxn ang="0">
                    <a:pos x="T2" y="T3"/>
                  </a:cxn>
                  <a:cxn ang="0">
                    <a:pos x="T4" y="T5"/>
                  </a:cxn>
                  <a:cxn ang="0">
                    <a:pos x="T6" y="T7"/>
                  </a:cxn>
                  <a:cxn ang="0">
                    <a:pos x="T8" y="T9"/>
                  </a:cxn>
                  <a:cxn ang="0">
                    <a:pos x="T10" y="T11"/>
                  </a:cxn>
                  <a:cxn ang="0">
                    <a:pos x="T12" y="T13"/>
                  </a:cxn>
                </a:cxnLst>
                <a:rect l="0" t="0" r="r" b="b"/>
                <a:pathLst>
                  <a:path w="1224056" h="1440000">
                    <a:moveTo>
                      <a:pt x="720000" y="0"/>
                    </a:moveTo>
                    <a:cubicBezTo>
                      <a:pt x="916472" y="0"/>
                      <a:pt x="1094563" y="78694"/>
                      <a:pt x="1224056" y="206708"/>
                    </a:cubicBezTo>
                    <a:cubicBezTo>
                      <a:pt x="1090618" y="336923"/>
                      <a:pt x="1008112" y="518827"/>
                      <a:pt x="1008112" y="720000"/>
                    </a:cubicBezTo>
                    <a:cubicBezTo>
                      <a:pt x="1008112" y="921174"/>
                      <a:pt x="1090618" y="1103077"/>
                      <a:pt x="1224056" y="1233293"/>
                    </a:cubicBezTo>
                    <a:cubicBezTo>
                      <a:pt x="1094563" y="1361306"/>
                      <a:pt x="916472" y="1440000"/>
                      <a:pt x="720000" y="1440000"/>
                    </a:cubicBezTo>
                    <a:cubicBezTo>
                      <a:pt x="322355" y="1440000"/>
                      <a:pt x="0" y="1117645"/>
                      <a:pt x="0" y="720000"/>
                    </a:cubicBezTo>
                    <a:cubicBezTo>
                      <a:pt x="0" y="322355"/>
                      <a:pt x="322355" y="0"/>
                      <a:pt x="720000"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600"/>
              </a:p>
            </p:txBody>
          </p:sp>
          <p:grpSp>
            <p:nvGrpSpPr>
              <p:cNvPr id="35" name="椭圆 15"/>
              <p:cNvGrpSpPr>
                <a:grpSpLocks/>
              </p:cNvGrpSpPr>
              <p:nvPr/>
            </p:nvGrpSpPr>
            <p:grpSpPr bwMode="auto">
              <a:xfrm>
                <a:off x="231082" y="-23001"/>
                <a:ext cx="1036320" cy="829056"/>
                <a:chOff x="0" y="0"/>
                <a:chExt cx="1036320" cy="829056"/>
              </a:xfrm>
            </p:grpSpPr>
            <p:pic>
              <p:nvPicPr>
                <p:cNvPr id="36" name="椭圆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6320" cy="82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7" name="Text Box 12"/>
                <p:cNvSpPr txBox="1">
                  <a:spLocks noChangeArrowheads="1"/>
                </p:cNvSpPr>
                <p:nvPr/>
              </p:nvSpPr>
              <p:spPr bwMode="auto">
                <a:xfrm rot="4148777">
                  <a:off x="241553" y="39202"/>
                  <a:ext cx="554810"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1600">
                    <a:solidFill>
                      <a:srgbClr val="FFFFFF"/>
                    </a:solidFill>
                  </a:endParaRPr>
                </a:p>
              </p:txBody>
            </p:sp>
          </p:grpSp>
        </p:grpSp>
        <p:sp>
          <p:nvSpPr>
            <p:cNvPr id="33" name="TextBox 55"/>
            <p:cNvSpPr txBox="1">
              <a:spLocks noChangeArrowheads="1"/>
            </p:cNvSpPr>
            <p:nvPr/>
          </p:nvSpPr>
          <p:spPr bwMode="auto">
            <a:xfrm>
              <a:off x="488601" y="520006"/>
              <a:ext cx="541412" cy="69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a:solidFill>
                    <a:srgbClr val="FFFFFF"/>
                  </a:solidFill>
                  <a:latin typeface="微软雅黑" pitchFamily="34" charset="-122"/>
                  <a:ea typeface="微软雅黑" pitchFamily="34" charset="-122"/>
                </a:rPr>
                <a:t>1</a:t>
              </a:r>
              <a:endParaRPr lang="zh-CN" altLang="en-US" sz="2800" b="1">
                <a:solidFill>
                  <a:srgbClr val="FFFFFF"/>
                </a:solidFill>
                <a:latin typeface="微软雅黑" pitchFamily="34" charset="-122"/>
                <a:ea typeface="微软雅黑" pitchFamily="34" charset="-122"/>
              </a:endParaRPr>
            </a:p>
          </p:txBody>
        </p:sp>
      </p:grpSp>
      <p:grpSp>
        <p:nvGrpSpPr>
          <p:cNvPr id="38" name="组合 16"/>
          <p:cNvGrpSpPr>
            <a:grpSpLocks/>
          </p:cNvGrpSpPr>
          <p:nvPr/>
        </p:nvGrpSpPr>
        <p:grpSpPr bwMode="auto">
          <a:xfrm>
            <a:off x="4442222" y="1421433"/>
            <a:ext cx="1343025" cy="1176338"/>
            <a:chOff x="0" y="0"/>
            <a:chExt cx="1791784" cy="1568887"/>
          </a:xfrm>
        </p:grpSpPr>
        <p:grpSp>
          <p:nvGrpSpPr>
            <p:cNvPr id="39" name="组合 17"/>
            <p:cNvGrpSpPr>
              <a:grpSpLocks/>
            </p:cNvGrpSpPr>
            <p:nvPr/>
          </p:nvGrpSpPr>
          <p:grpSpPr bwMode="auto">
            <a:xfrm>
              <a:off x="0" y="0"/>
              <a:ext cx="1791784" cy="1568887"/>
              <a:chOff x="0" y="0"/>
              <a:chExt cx="1791784" cy="1568887"/>
            </a:xfrm>
          </p:grpSpPr>
          <p:sp>
            <p:nvSpPr>
              <p:cNvPr id="42" name="椭圆 39"/>
              <p:cNvSpPr>
                <a:spLocks/>
              </p:cNvSpPr>
              <p:nvPr/>
            </p:nvSpPr>
            <p:spPr bwMode="auto">
              <a:xfrm>
                <a:off x="0" y="4332"/>
                <a:ext cx="1791784" cy="1564555"/>
              </a:xfrm>
              <a:custGeom>
                <a:avLst/>
                <a:gdLst>
                  <a:gd name="T0" fmla="*/ 720000 w 1440000"/>
                  <a:gd name="T1" fmla="*/ 0 h 1257385"/>
                  <a:gd name="T2" fmla="*/ 1440000 w 1440000"/>
                  <a:gd name="T3" fmla="*/ 720000 h 1257385"/>
                  <a:gd name="T4" fmla="*/ 1230860 w 1440000"/>
                  <a:gd name="T5" fmla="*/ 1227004 h 1257385"/>
                  <a:gd name="T6" fmla="*/ 756004 w 1440000"/>
                  <a:gd name="T7" fmla="*/ 1044389 h 1257385"/>
                  <a:gd name="T8" fmla="*/ 245144 w 1440000"/>
                  <a:gd name="T9" fmla="*/ 1257385 h 1257385"/>
                  <a:gd name="T10" fmla="*/ 0 w 1440000"/>
                  <a:gd name="T11" fmla="*/ 720000 h 1257385"/>
                  <a:gd name="T12" fmla="*/ 720000 w 1440000"/>
                  <a:gd name="T13" fmla="*/ 0 h 1257385"/>
                </a:gdLst>
                <a:ahLst/>
                <a:cxnLst>
                  <a:cxn ang="0">
                    <a:pos x="T0" y="T1"/>
                  </a:cxn>
                  <a:cxn ang="0">
                    <a:pos x="T2" y="T3"/>
                  </a:cxn>
                  <a:cxn ang="0">
                    <a:pos x="T4" y="T5"/>
                  </a:cxn>
                  <a:cxn ang="0">
                    <a:pos x="T6" y="T7"/>
                  </a:cxn>
                  <a:cxn ang="0">
                    <a:pos x="T8" y="T9"/>
                  </a:cxn>
                  <a:cxn ang="0">
                    <a:pos x="T10" y="T11"/>
                  </a:cxn>
                  <a:cxn ang="0">
                    <a:pos x="T12" y="T13"/>
                  </a:cxn>
                </a:cxnLst>
                <a:rect l="0" t="0" r="r" b="b"/>
                <a:pathLst>
                  <a:path w="1440000" h="1257385">
                    <a:moveTo>
                      <a:pt x="720000" y="0"/>
                    </a:moveTo>
                    <a:cubicBezTo>
                      <a:pt x="1117645" y="0"/>
                      <a:pt x="1440000" y="322355"/>
                      <a:pt x="1440000" y="720000"/>
                    </a:cubicBezTo>
                    <a:cubicBezTo>
                      <a:pt x="1440000" y="917842"/>
                      <a:pt x="1360205" y="1097046"/>
                      <a:pt x="1230860" y="1227004"/>
                    </a:cubicBezTo>
                    <a:cubicBezTo>
                      <a:pt x="1105781" y="1112548"/>
                      <a:pt x="938852" y="1044389"/>
                      <a:pt x="756004" y="1044389"/>
                    </a:cubicBezTo>
                    <a:cubicBezTo>
                      <a:pt x="556201" y="1044389"/>
                      <a:pt x="375406" y="1125775"/>
                      <a:pt x="245144" y="1257385"/>
                    </a:cubicBezTo>
                    <a:cubicBezTo>
                      <a:pt x="94059" y="1127625"/>
                      <a:pt x="0" y="934797"/>
                      <a:pt x="0" y="720000"/>
                    </a:cubicBezTo>
                    <a:cubicBezTo>
                      <a:pt x="0" y="322355"/>
                      <a:pt x="322355" y="0"/>
                      <a:pt x="720000"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600"/>
              </a:p>
            </p:txBody>
          </p:sp>
          <p:grpSp>
            <p:nvGrpSpPr>
              <p:cNvPr id="43" name="椭圆 20"/>
              <p:cNvGrpSpPr>
                <a:grpSpLocks/>
              </p:cNvGrpSpPr>
              <p:nvPr/>
            </p:nvGrpSpPr>
            <p:grpSpPr bwMode="auto">
              <a:xfrm>
                <a:off x="502908" y="-15565"/>
                <a:ext cx="1048512" cy="871728"/>
                <a:chOff x="0" y="0"/>
                <a:chExt cx="1048512" cy="871728"/>
              </a:xfrm>
            </p:grpSpPr>
            <p:pic>
              <p:nvPicPr>
                <p:cNvPr id="44" name="椭圆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48512" cy="87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45" name="Text Box 19"/>
                <p:cNvSpPr txBox="1">
                  <a:spLocks noChangeArrowheads="1"/>
                </p:cNvSpPr>
                <p:nvPr/>
              </p:nvSpPr>
              <p:spPr bwMode="auto">
                <a:xfrm rot="6621778">
                  <a:off x="228458" y="58760"/>
                  <a:ext cx="592986"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1600">
                    <a:solidFill>
                      <a:srgbClr val="FFFFFF"/>
                    </a:solidFill>
                  </a:endParaRPr>
                </a:p>
              </p:txBody>
            </p:sp>
          </p:grpSp>
        </p:grpSp>
        <p:sp>
          <p:nvSpPr>
            <p:cNvPr id="40" name="TextBox 73"/>
            <p:cNvSpPr txBox="1">
              <a:spLocks noChangeArrowheads="1"/>
            </p:cNvSpPr>
            <p:nvPr/>
          </p:nvSpPr>
          <p:spPr bwMode="auto">
            <a:xfrm>
              <a:off x="644318" y="452813"/>
              <a:ext cx="541501" cy="6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a:solidFill>
                    <a:srgbClr val="FFFFFF"/>
                  </a:solidFill>
                  <a:latin typeface="微软雅黑" pitchFamily="34" charset="-122"/>
                  <a:ea typeface="微软雅黑" pitchFamily="34" charset="-122"/>
                </a:rPr>
                <a:t>2</a:t>
              </a:r>
              <a:endParaRPr lang="zh-CN" altLang="en-US" sz="2800" b="1">
                <a:solidFill>
                  <a:srgbClr val="FFFFFF"/>
                </a:solidFill>
                <a:latin typeface="微软雅黑" pitchFamily="34" charset="-122"/>
                <a:ea typeface="微软雅黑" pitchFamily="34" charset="-122"/>
              </a:endParaRPr>
            </a:p>
          </p:txBody>
        </p:sp>
      </p:grpSp>
      <p:grpSp>
        <p:nvGrpSpPr>
          <p:cNvPr id="46" name="组合 21"/>
          <p:cNvGrpSpPr>
            <a:grpSpLocks/>
          </p:cNvGrpSpPr>
          <p:nvPr/>
        </p:nvGrpSpPr>
        <p:grpSpPr bwMode="auto">
          <a:xfrm>
            <a:off x="4637485" y="2587056"/>
            <a:ext cx="1141809" cy="1344215"/>
            <a:chOff x="0" y="0"/>
            <a:chExt cx="1523085" cy="1791782"/>
          </a:xfrm>
        </p:grpSpPr>
        <p:grpSp>
          <p:nvGrpSpPr>
            <p:cNvPr id="47" name="组合 22"/>
            <p:cNvGrpSpPr>
              <a:grpSpLocks/>
            </p:cNvGrpSpPr>
            <p:nvPr/>
          </p:nvGrpSpPr>
          <p:grpSpPr bwMode="auto">
            <a:xfrm>
              <a:off x="0" y="0"/>
              <a:ext cx="1523085" cy="1791782"/>
              <a:chOff x="0" y="0"/>
              <a:chExt cx="1523085" cy="1791782"/>
            </a:xfrm>
          </p:grpSpPr>
          <p:sp>
            <p:nvSpPr>
              <p:cNvPr id="49" name="椭圆 44"/>
              <p:cNvSpPr>
                <a:spLocks/>
              </p:cNvSpPr>
              <p:nvPr/>
            </p:nvSpPr>
            <p:spPr bwMode="auto">
              <a:xfrm>
                <a:off x="0" y="0"/>
                <a:ext cx="1523085" cy="1791782"/>
              </a:xfrm>
              <a:custGeom>
                <a:avLst/>
                <a:gdLst>
                  <a:gd name="T0" fmla="*/ 504056 w 1224056"/>
                  <a:gd name="T1" fmla="*/ 0 h 1440000"/>
                  <a:gd name="T2" fmla="*/ 1224056 w 1224056"/>
                  <a:gd name="T3" fmla="*/ 720000 h 1440000"/>
                  <a:gd name="T4" fmla="*/ 504056 w 1224056"/>
                  <a:gd name="T5" fmla="*/ 1440000 h 1440000"/>
                  <a:gd name="T6" fmla="*/ 0 w 1224056"/>
                  <a:gd name="T7" fmla="*/ 1233293 h 1440000"/>
                  <a:gd name="T8" fmla="*/ 215944 w 1224056"/>
                  <a:gd name="T9" fmla="*/ 720000 h 1440000"/>
                  <a:gd name="T10" fmla="*/ 0 w 1224056"/>
                  <a:gd name="T11" fmla="*/ 206708 h 1440000"/>
                  <a:gd name="T12" fmla="*/ 504056 w 1224056"/>
                  <a:gd name="T13" fmla="*/ 0 h 1440000"/>
                </a:gdLst>
                <a:ahLst/>
                <a:cxnLst>
                  <a:cxn ang="0">
                    <a:pos x="T0" y="T1"/>
                  </a:cxn>
                  <a:cxn ang="0">
                    <a:pos x="T2" y="T3"/>
                  </a:cxn>
                  <a:cxn ang="0">
                    <a:pos x="T4" y="T5"/>
                  </a:cxn>
                  <a:cxn ang="0">
                    <a:pos x="T6" y="T7"/>
                  </a:cxn>
                  <a:cxn ang="0">
                    <a:pos x="T8" y="T9"/>
                  </a:cxn>
                  <a:cxn ang="0">
                    <a:pos x="T10" y="T11"/>
                  </a:cxn>
                  <a:cxn ang="0">
                    <a:pos x="T12" y="T13"/>
                  </a:cxn>
                </a:cxnLst>
                <a:rect l="0" t="0" r="r" b="b"/>
                <a:pathLst>
                  <a:path w="1224056" h="1440000">
                    <a:moveTo>
                      <a:pt x="504056" y="0"/>
                    </a:moveTo>
                    <a:cubicBezTo>
                      <a:pt x="901701" y="0"/>
                      <a:pt x="1224056" y="322355"/>
                      <a:pt x="1224056" y="720000"/>
                    </a:cubicBezTo>
                    <a:cubicBezTo>
                      <a:pt x="1224056" y="1117645"/>
                      <a:pt x="901701" y="1440000"/>
                      <a:pt x="504056" y="1440000"/>
                    </a:cubicBezTo>
                    <a:cubicBezTo>
                      <a:pt x="307585" y="1440000"/>
                      <a:pt x="129493" y="1361306"/>
                      <a:pt x="0" y="1233293"/>
                    </a:cubicBezTo>
                    <a:cubicBezTo>
                      <a:pt x="133438" y="1103077"/>
                      <a:pt x="215944" y="921174"/>
                      <a:pt x="215944" y="720000"/>
                    </a:cubicBezTo>
                    <a:cubicBezTo>
                      <a:pt x="215944" y="518827"/>
                      <a:pt x="133438" y="336923"/>
                      <a:pt x="0" y="206708"/>
                    </a:cubicBezTo>
                    <a:cubicBezTo>
                      <a:pt x="129493" y="78694"/>
                      <a:pt x="307585" y="0"/>
                      <a:pt x="504056"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600"/>
              </a:p>
            </p:txBody>
          </p:sp>
          <p:grpSp>
            <p:nvGrpSpPr>
              <p:cNvPr id="50" name="椭圆 25"/>
              <p:cNvGrpSpPr>
                <a:grpSpLocks/>
              </p:cNvGrpSpPr>
              <p:nvPr/>
            </p:nvGrpSpPr>
            <p:grpSpPr bwMode="auto">
              <a:xfrm>
                <a:off x="424645" y="807167"/>
                <a:ext cx="987552" cy="944880"/>
                <a:chOff x="0" y="0"/>
                <a:chExt cx="987552" cy="944880"/>
              </a:xfrm>
            </p:grpSpPr>
            <p:pic>
              <p:nvPicPr>
                <p:cNvPr id="51" name="椭圆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87552"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52" name="Text Box 26"/>
                <p:cNvSpPr txBox="1">
                  <a:spLocks noChangeArrowheads="1"/>
                </p:cNvSpPr>
                <p:nvPr/>
              </p:nvSpPr>
              <p:spPr bwMode="auto">
                <a:xfrm rot="13781361">
                  <a:off x="196972" y="95656"/>
                  <a:ext cx="592986"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1600">
                    <a:solidFill>
                      <a:srgbClr val="FFFFFF"/>
                    </a:solidFill>
                  </a:endParaRPr>
                </a:p>
              </p:txBody>
            </p:sp>
          </p:grpSp>
        </p:grpSp>
        <p:sp>
          <p:nvSpPr>
            <p:cNvPr id="48" name="TextBox 74"/>
            <p:cNvSpPr txBox="1">
              <a:spLocks noChangeArrowheads="1"/>
            </p:cNvSpPr>
            <p:nvPr/>
          </p:nvSpPr>
          <p:spPr bwMode="auto">
            <a:xfrm>
              <a:off x="530262" y="585058"/>
              <a:ext cx="541413" cy="69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a:solidFill>
                    <a:srgbClr val="FFFFFF"/>
                  </a:solidFill>
                  <a:latin typeface="微软雅黑" pitchFamily="34" charset="-122"/>
                  <a:ea typeface="微软雅黑" pitchFamily="34" charset="-122"/>
                </a:rPr>
                <a:t>4</a:t>
              </a:r>
              <a:endParaRPr lang="zh-CN" altLang="en-US" sz="2800" b="1">
                <a:solidFill>
                  <a:srgbClr val="FFFFFF"/>
                </a:solidFill>
                <a:latin typeface="微软雅黑" pitchFamily="34" charset="-122"/>
                <a:ea typeface="微软雅黑" pitchFamily="34" charset="-122"/>
              </a:endParaRPr>
            </a:p>
          </p:txBody>
        </p:sp>
      </p:grpSp>
      <p:grpSp>
        <p:nvGrpSpPr>
          <p:cNvPr id="53" name="组合 26"/>
          <p:cNvGrpSpPr>
            <a:grpSpLocks/>
          </p:cNvGrpSpPr>
          <p:nvPr/>
        </p:nvGrpSpPr>
        <p:grpSpPr bwMode="auto">
          <a:xfrm>
            <a:off x="3258741" y="2807320"/>
            <a:ext cx="1343025" cy="1143000"/>
            <a:chOff x="0" y="0"/>
            <a:chExt cx="1791784" cy="1523254"/>
          </a:xfrm>
        </p:grpSpPr>
        <p:grpSp>
          <p:nvGrpSpPr>
            <p:cNvPr id="54" name="组合 27"/>
            <p:cNvGrpSpPr>
              <a:grpSpLocks/>
            </p:cNvGrpSpPr>
            <p:nvPr/>
          </p:nvGrpSpPr>
          <p:grpSpPr bwMode="auto">
            <a:xfrm>
              <a:off x="0" y="0"/>
              <a:ext cx="1791784" cy="1523254"/>
              <a:chOff x="0" y="0"/>
              <a:chExt cx="1791784" cy="1523254"/>
            </a:xfrm>
          </p:grpSpPr>
          <p:sp>
            <p:nvSpPr>
              <p:cNvPr id="56" name="椭圆 47"/>
              <p:cNvSpPr>
                <a:spLocks/>
              </p:cNvSpPr>
              <p:nvPr/>
            </p:nvSpPr>
            <p:spPr bwMode="auto">
              <a:xfrm>
                <a:off x="0" y="0"/>
                <a:ext cx="1791784" cy="1523254"/>
              </a:xfrm>
              <a:custGeom>
                <a:avLst/>
                <a:gdLst>
                  <a:gd name="T0" fmla="*/ 206820 w 1440000"/>
                  <a:gd name="T1" fmla="*/ 0 h 1224192"/>
                  <a:gd name="T2" fmla="*/ 720000 w 1440000"/>
                  <a:gd name="T3" fmla="*/ 215807 h 1224192"/>
                  <a:gd name="T4" fmla="*/ 1233180 w 1440000"/>
                  <a:gd name="T5" fmla="*/ 0 h 1224192"/>
                  <a:gd name="T6" fmla="*/ 1440000 w 1440000"/>
                  <a:gd name="T7" fmla="*/ 504192 h 1224192"/>
                  <a:gd name="T8" fmla="*/ 720000 w 1440000"/>
                  <a:gd name="T9" fmla="*/ 1224192 h 1224192"/>
                  <a:gd name="T10" fmla="*/ 0 w 1440000"/>
                  <a:gd name="T11" fmla="*/ 504192 h 1224192"/>
                  <a:gd name="T12" fmla="*/ 206820 w 1440000"/>
                  <a:gd name="T13" fmla="*/ 0 h 1224192"/>
                </a:gdLst>
                <a:ahLst/>
                <a:cxnLst>
                  <a:cxn ang="0">
                    <a:pos x="T0" y="T1"/>
                  </a:cxn>
                  <a:cxn ang="0">
                    <a:pos x="T2" y="T3"/>
                  </a:cxn>
                  <a:cxn ang="0">
                    <a:pos x="T4" y="T5"/>
                  </a:cxn>
                  <a:cxn ang="0">
                    <a:pos x="T6" y="T7"/>
                  </a:cxn>
                  <a:cxn ang="0">
                    <a:pos x="T8" y="T9"/>
                  </a:cxn>
                  <a:cxn ang="0">
                    <a:pos x="T10" y="T11"/>
                  </a:cxn>
                  <a:cxn ang="0">
                    <a:pos x="T12" y="T13"/>
                  </a:cxn>
                </a:cxnLst>
                <a:rect l="0" t="0" r="r" b="b"/>
                <a:pathLst>
                  <a:path w="1440000" h="1224192">
                    <a:moveTo>
                      <a:pt x="206820" y="0"/>
                    </a:moveTo>
                    <a:cubicBezTo>
                      <a:pt x="337038" y="133353"/>
                      <a:pt x="518890" y="215807"/>
                      <a:pt x="720000" y="215807"/>
                    </a:cubicBezTo>
                    <a:cubicBezTo>
                      <a:pt x="921110" y="215807"/>
                      <a:pt x="1102962" y="133353"/>
                      <a:pt x="1233180" y="0"/>
                    </a:cubicBezTo>
                    <a:cubicBezTo>
                      <a:pt x="1361255" y="129514"/>
                      <a:pt x="1440000" y="307657"/>
                      <a:pt x="1440000" y="504192"/>
                    </a:cubicBezTo>
                    <a:cubicBezTo>
                      <a:pt x="1440000" y="901837"/>
                      <a:pt x="1117645" y="1224192"/>
                      <a:pt x="720000" y="1224192"/>
                    </a:cubicBezTo>
                    <a:cubicBezTo>
                      <a:pt x="322355" y="1224192"/>
                      <a:pt x="0" y="901837"/>
                      <a:pt x="0" y="504192"/>
                    </a:cubicBezTo>
                    <a:cubicBezTo>
                      <a:pt x="0" y="307657"/>
                      <a:pt x="78745" y="129514"/>
                      <a:pt x="206820"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nvGrpSpPr>
              <p:cNvPr id="57" name="椭圆 30"/>
              <p:cNvGrpSpPr>
                <a:grpSpLocks/>
              </p:cNvGrpSpPr>
              <p:nvPr/>
            </p:nvGrpSpPr>
            <p:grpSpPr bwMode="auto">
              <a:xfrm>
                <a:off x="203334" y="610900"/>
                <a:ext cx="1005840" cy="920496"/>
                <a:chOff x="0" y="0"/>
                <a:chExt cx="1005840" cy="920496"/>
              </a:xfrm>
            </p:grpSpPr>
            <p:pic>
              <p:nvPicPr>
                <p:cNvPr id="58" name="椭圆 3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05840" cy="92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59" name="Text Box 33"/>
                <p:cNvSpPr txBox="1">
                  <a:spLocks noChangeArrowheads="1"/>
                </p:cNvSpPr>
                <p:nvPr/>
              </p:nvSpPr>
              <p:spPr bwMode="auto">
                <a:xfrm rot="18186738">
                  <a:off x="205983" y="84587"/>
                  <a:ext cx="592986" cy="75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sz="1600">
                    <a:solidFill>
                      <a:srgbClr val="FFFFFF"/>
                    </a:solidFill>
                  </a:endParaRPr>
                </a:p>
              </p:txBody>
            </p:sp>
          </p:grpSp>
        </p:grpSp>
        <p:sp>
          <p:nvSpPr>
            <p:cNvPr id="55" name="TextBox 75"/>
            <p:cNvSpPr txBox="1">
              <a:spLocks noChangeArrowheads="1"/>
            </p:cNvSpPr>
            <p:nvPr/>
          </p:nvSpPr>
          <p:spPr bwMode="auto">
            <a:xfrm>
              <a:off x="562314" y="457151"/>
              <a:ext cx="541501" cy="69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800" b="1">
                  <a:solidFill>
                    <a:srgbClr val="FFFFFF"/>
                  </a:solidFill>
                  <a:latin typeface="微软雅黑" pitchFamily="34" charset="-122"/>
                  <a:ea typeface="微软雅黑" pitchFamily="34" charset="-122"/>
                </a:rPr>
                <a:t>3</a:t>
              </a:r>
              <a:endParaRPr lang="zh-CN" altLang="en-US" sz="2800" b="1">
                <a:solidFill>
                  <a:srgbClr val="FFFFFF"/>
                </a:solidFill>
                <a:latin typeface="微软雅黑" pitchFamily="34" charset="-122"/>
                <a:ea typeface="微软雅黑" pitchFamily="34" charset="-122"/>
              </a:endParaRPr>
            </a:p>
          </p:txBody>
        </p:sp>
      </p:grpSp>
      <p:cxnSp>
        <p:nvCxnSpPr>
          <p:cNvPr id="60" name="直接连接符 31"/>
          <p:cNvCxnSpPr>
            <a:cxnSpLocks noChangeShapeType="1"/>
          </p:cNvCxnSpPr>
          <p:nvPr/>
        </p:nvCxnSpPr>
        <p:spPr bwMode="auto">
          <a:xfrm>
            <a:off x="3126581" y="1385714"/>
            <a:ext cx="0" cy="1160860"/>
          </a:xfrm>
          <a:prstGeom prst="line">
            <a:avLst/>
          </a:prstGeom>
          <a:noFill/>
          <a:ln w="6350" cmpd="sng">
            <a:solidFill>
              <a:srgbClr val="7F7F7F"/>
            </a:solidFill>
            <a:round/>
            <a:headEnd/>
            <a:tailEnd/>
          </a:ln>
          <a:extLst>
            <a:ext uri="{909E8E84-426E-40DD-AFC4-6F175D3DCCD1}">
              <a14:hiddenFill xmlns:a14="http://schemas.microsoft.com/office/drawing/2010/main">
                <a:noFill/>
              </a14:hiddenFill>
            </a:ext>
          </a:extLst>
        </p:spPr>
      </p:cxnSp>
      <p:cxnSp>
        <p:nvCxnSpPr>
          <p:cNvPr id="61" name="直接连接符 32"/>
          <p:cNvCxnSpPr>
            <a:cxnSpLocks noChangeShapeType="1"/>
          </p:cNvCxnSpPr>
          <p:nvPr/>
        </p:nvCxnSpPr>
        <p:spPr bwMode="auto">
          <a:xfrm>
            <a:off x="3126581" y="2816846"/>
            <a:ext cx="0" cy="1198960"/>
          </a:xfrm>
          <a:prstGeom prst="line">
            <a:avLst/>
          </a:prstGeom>
          <a:noFill/>
          <a:ln w="6350" cmpd="sng">
            <a:solidFill>
              <a:srgbClr val="7F7F7F"/>
            </a:solidFill>
            <a:round/>
            <a:headEnd/>
            <a:tailEnd/>
          </a:ln>
          <a:extLst>
            <a:ext uri="{909E8E84-426E-40DD-AFC4-6F175D3DCCD1}">
              <a14:hiddenFill xmlns:a14="http://schemas.microsoft.com/office/drawing/2010/main">
                <a:noFill/>
              </a14:hiddenFill>
            </a:ext>
          </a:extLst>
        </p:spPr>
      </p:cxnSp>
      <p:cxnSp>
        <p:nvCxnSpPr>
          <p:cNvPr id="78" name="直接连接符 33"/>
          <p:cNvCxnSpPr>
            <a:cxnSpLocks noChangeShapeType="1"/>
          </p:cNvCxnSpPr>
          <p:nvPr/>
        </p:nvCxnSpPr>
        <p:spPr bwMode="auto">
          <a:xfrm>
            <a:off x="5988844" y="2777555"/>
            <a:ext cx="0" cy="1198959"/>
          </a:xfrm>
          <a:prstGeom prst="line">
            <a:avLst/>
          </a:prstGeom>
          <a:noFill/>
          <a:ln w="6350" cmpd="sng">
            <a:solidFill>
              <a:srgbClr val="7F7F7F"/>
            </a:solidFill>
            <a:round/>
            <a:headEnd/>
            <a:tailEnd/>
          </a:ln>
          <a:extLst>
            <a:ext uri="{909E8E84-426E-40DD-AFC4-6F175D3DCCD1}">
              <a14:hiddenFill xmlns:a14="http://schemas.microsoft.com/office/drawing/2010/main">
                <a:noFill/>
              </a14:hiddenFill>
            </a:ext>
          </a:extLst>
        </p:spPr>
      </p:cxnSp>
      <p:cxnSp>
        <p:nvCxnSpPr>
          <p:cNvPr id="79" name="直接连接符 34"/>
          <p:cNvCxnSpPr>
            <a:cxnSpLocks noChangeShapeType="1"/>
          </p:cNvCxnSpPr>
          <p:nvPr/>
        </p:nvCxnSpPr>
        <p:spPr bwMode="auto">
          <a:xfrm>
            <a:off x="5988844" y="1347614"/>
            <a:ext cx="0" cy="1198960"/>
          </a:xfrm>
          <a:prstGeom prst="line">
            <a:avLst/>
          </a:prstGeom>
          <a:noFill/>
          <a:ln w="6350" cmpd="sng">
            <a:solidFill>
              <a:srgbClr val="7F7F7F"/>
            </a:solidFill>
            <a:round/>
            <a:headEnd/>
            <a:tailEnd/>
          </a:ln>
          <a:extLst>
            <a:ext uri="{909E8E84-426E-40DD-AFC4-6F175D3DCCD1}">
              <a14:hiddenFill xmlns:a14="http://schemas.microsoft.com/office/drawing/2010/main">
                <a:noFill/>
              </a14:hiddenFill>
            </a:ext>
          </a:extLst>
        </p:spPr>
      </p:cxnSp>
      <p:cxnSp>
        <p:nvCxnSpPr>
          <p:cNvPr id="80" name="直接连接符 35"/>
          <p:cNvCxnSpPr>
            <a:cxnSpLocks noChangeShapeType="1"/>
          </p:cNvCxnSpPr>
          <p:nvPr/>
        </p:nvCxnSpPr>
        <p:spPr bwMode="auto">
          <a:xfrm>
            <a:off x="6026944" y="2662064"/>
            <a:ext cx="2822972" cy="0"/>
          </a:xfrm>
          <a:prstGeom prst="line">
            <a:avLst/>
          </a:prstGeom>
          <a:noFill/>
          <a:ln w="6350" cmpd="sng">
            <a:solidFill>
              <a:srgbClr val="7F7F7F"/>
            </a:solidFill>
            <a:round/>
            <a:headEnd/>
            <a:tailEnd/>
          </a:ln>
          <a:extLst>
            <a:ext uri="{909E8E84-426E-40DD-AFC4-6F175D3DCCD1}">
              <a14:hiddenFill xmlns:a14="http://schemas.microsoft.com/office/drawing/2010/main">
                <a:noFill/>
              </a14:hiddenFill>
            </a:ext>
          </a:extLst>
        </p:spPr>
      </p:cxnSp>
      <p:cxnSp>
        <p:nvCxnSpPr>
          <p:cNvPr id="81" name="直接连接符 36"/>
          <p:cNvCxnSpPr>
            <a:cxnSpLocks noChangeShapeType="1"/>
          </p:cNvCxnSpPr>
          <p:nvPr/>
        </p:nvCxnSpPr>
        <p:spPr bwMode="auto">
          <a:xfrm flipH="1">
            <a:off x="303610" y="2662064"/>
            <a:ext cx="2745581" cy="0"/>
          </a:xfrm>
          <a:prstGeom prst="line">
            <a:avLst/>
          </a:prstGeom>
          <a:noFill/>
          <a:ln w="6350" cmpd="sng">
            <a:solidFill>
              <a:srgbClr val="7F7F7F"/>
            </a:solidFill>
            <a:round/>
            <a:headEnd/>
            <a:tailEnd/>
          </a:ln>
          <a:extLst>
            <a:ext uri="{909E8E84-426E-40DD-AFC4-6F175D3DCCD1}">
              <a14:hiddenFill xmlns:a14="http://schemas.microsoft.com/office/drawing/2010/main">
                <a:noFill/>
              </a14:hiddenFill>
            </a:ext>
          </a:extLst>
        </p:spPr>
      </p:cxnSp>
      <p:grpSp>
        <p:nvGrpSpPr>
          <p:cNvPr id="82" name="组合 37"/>
          <p:cNvGrpSpPr>
            <a:grpSpLocks/>
          </p:cNvGrpSpPr>
          <p:nvPr/>
        </p:nvGrpSpPr>
        <p:grpSpPr bwMode="auto">
          <a:xfrm>
            <a:off x="723900" y="1453580"/>
            <a:ext cx="1900238" cy="912657"/>
            <a:chOff x="0" y="0"/>
            <a:chExt cx="2534095" cy="1216222"/>
          </a:xfrm>
        </p:grpSpPr>
        <p:sp>
          <p:nvSpPr>
            <p:cNvPr id="83" name="矩形 1"/>
            <p:cNvSpPr>
              <a:spLocks noChangeArrowheads="1"/>
            </p:cNvSpPr>
            <p:nvPr/>
          </p:nvSpPr>
          <p:spPr bwMode="auto">
            <a:xfrm>
              <a:off x="0" y="0"/>
              <a:ext cx="1691510" cy="4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r" eaLnBrk="1" hangingPunct="1">
                <a:lnSpc>
                  <a:spcPct val="150000"/>
                </a:lnSpc>
              </a:pPr>
              <a:r>
                <a:rPr lang="zh-CN" altLang="en-US" sz="1050" b="1">
                  <a:solidFill>
                    <a:srgbClr val="595959"/>
                  </a:solidFill>
                  <a:latin typeface="微软雅黑" pitchFamily="34" charset="-122"/>
                  <a:ea typeface="微软雅黑" pitchFamily="34" charset="-122"/>
                </a:rPr>
                <a:t>点击此处添加文本</a:t>
              </a:r>
            </a:p>
          </p:txBody>
        </p:sp>
        <p:sp>
          <p:nvSpPr>
            <p:cNvPr id="84" name="矩形 39"/>
            <p:cNvSpPr>
              <a:spLocks noChangeArrowheads="1"/>
            </p:cNvSpPr>
            <p:nvPr/>
          </p:nvSpPr>
          <p:spPr bwMode="auto">
            <a:xfrm>
              <a:off x="50764" y="375418"/>
              <a:ext cx="2483331"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700">
                  <a:solidFill>
                    <a:srgbClr val="000000"/>
                  </a:solidFill>
                  <a:latin typeface="微软雅黑" pitchFamily="34" charset="-122"/>
                  <a:ea typeface="微软雅黑" pitchFamily="34" charset="-122"/>
                </a:rPr>
                <a:t>我们工作室致力于专业</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模板的发布，课件及汇报</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的美化，并为您提供专业的</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个性定制服务。我们秉承“给您演示的光和热”的理念，为您分担职场压力</a:t>
              </a:r>
              <a:r>
                <a:rPr lang="en-US" altLang="zh-CN" sz="700">
                  <a:solidFill>
                    <a:srgbClr val="000000"/>
                  </a:solidFill>
                  <a:latin typeface="微软雅黑" pitchFamily="34" charset="-122"/>
                  <a:ea typeface="微软雅黑" pitchFamily="34" charset="-122"/>
                </a:rPr>
                <a:t>,</a:t>
              </a:r>
              <a:r>
                <a:rPr lang="zh-CN" altLang="en-US" sz="700">
                  <a:solidFill>
                    <a:srgbClr val="000000"/>
                  </a:solidFill>
                  <a:latin typeface="微软雅黑" pitchFamily="34" charset="-122"/>
                  <a:ea typeface="微软雅黑" pitchFamily="34" charset="-122"/>
                </a:rPr>
                <a:t>让您的每一次亮相都信心澎湃。</a:t>
              </a:r>
              <a:endParaRPr lang="en-US" altLang="zh-CN" sz="700">
                <a:solidFill>
                  <a:srgbClr val="000000"/>
                </a:solidFill>
                <a:latin typeface="微软雅黑" pitchFamily="34" charset="-122"/>
                <a:ea typeface="微软雅黑" pitchFamily="34" charset="-122"/>
              </a:endParaRPr>
            </a:p>
          </p:txBody>
        </p:sp>
      </p:grpSp>
      <p:grpSp>
        <p:nvGrpSpPr>
          <p:cNvPr id="85" name="组合 40"/>
          <p:cNvGrpSpPr>
            <a:grpSpLocks/>
          </p:cNvGrpSpPr>
          <p:nvPr/>
        </p:nvGrpSpPr>
        <p:grpSpPr bwMode="auto">
          <a:xfrm>
            <a:off x="723900" y="2968055"/>
            <a:ext cx="1900238" cy="912657"/>
            <a:chOff x="0" y="0"/>
            <a:chExt cx="2534095" cy="1216222"/>
          </a:xfrm>
        </p:grpSpPr>
        <p:sp>
          <p:nvSpPr>
            <p:cNvPr id="86" name="矩形 1"/>
            <p:cNvSpPr>
              <a:spLocks noChangeArrowheads="1"/>
            </p:cNvSpPr>
            <p:nvPr/>
          </p:nvSpPr>
          <p:spPr bwMode="auto">
            <a:xfrm>
              <a:off x="0" y="0"/>
              <a:ext cx="1691510" cy="44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r" eaLnBrk="1" hangingPunct="1">
                <a:lnSpc>
                  <a:spcPct val="150000"/>
                </a:lnSpc>
              </a:pPr>
              <a:r>
                <a:rPr lang="zh-CN" altLang="en-US" sz="1050" b="1">
                  <a:solidFill>
                    <a:srgbClr val="595959"/>
                  </a:solidFill>
                  <a:latin typeface="微软雅黑" pitchFamily="34" charset="-122"/>
                  <a:ea typeface="微软雅黑" pitchFamily="34" charset="-122"/>
                </a:rPr>
                <a:t>点击此处添加文本</a:t>
              </a:r>
            </a:p>
          </p:txBody>
        </p:sp>
        <p:sp>
          <p:nvSpPr>
            <p:cNvPr id="87" name="矩形 42"/>
            <p:cNvSpPr>
              <a:spLocks noChangeArrowheads="1"/>
            </p:cNvSpPr>
            <p:nvPr/>
          </p:nvSpPr>
          <p:spPr bwMode="auto">
            <a:xfrm>
              <a:off x="50764" y="375418"/>
              <a:ext cx="2483331"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700">
                  <a:solidFill>
                    <a:srgbClr val="000000"/>
                  </a:solidFill>
                  <a:latin typeface="微软雅黑" pitchFamily="34" charset="-122"/>
                  <a:ea typeface="微软雅黑" pitchFamily="34" charset="-122"/>
                </a:rPr>
                <a:t>我们工作室致力于专业</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模板的发布，课件及汇报</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的美化，并为您提供专业的</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个性定制服务。我们秉承“给您演示的光和热”的理念，为您分担职场压力</a:t>
              </a:r>
              <a:r>
                <a:rPr lang="en-US" altLang="zh-CN" sz="700">
                  <a:solidFill>
                    <a:srgbClr val="000000"/>
                  </a:solidFill>
                  <a:latin typeface="微软雅黑" pitchFamily="34" charset="-122"/>
                  <a:ea typeface="微软雅黑" pitchFamily="34" charset="-122"/>
                </a:rPr>
                <a:t>,</a:t>
              </a:r>
              <a:r>
                <a:rPr lang="zh-CN" altLang="en-US" sz="700">
                  <a:solidFill>
                    <a:srgbClr val="000000"/>
                  </a:solidFill>
                  <a:latin typeface="微软雅黑" pitchFamily="34" charset="-122"/>
                  <a:ea typeface="微软雅黑" pitchFamily="34" charset="-122"/>
                </a:rPr>
                <a:t>让您的每一次亮相都信心澎湃。</a:t>
              </a:r>
              <a:endParaRPr lang="en-US" altLang="zh-CN" sz="700">
                <a:solidFill>
                  <a:srgbClr val="000000"/>
                </a:solidFill>
                <a:latin typeface="微软雅黑" pitchFamily="34" charset="-122"/>
                <a:ea typeface="微软雅黑" pitchFamily="34" charset="-122"/>
              </a:endParaRPr>
            </a:p>
          </p:txBody>
        </p:sp>
      </p:grpSp>
      <p:grpSp>
        <p:nvGrpSpPr>
          <p:cNvPr id="88" name="组合 43"/>
          <p:cNvGrpSpPr>
            <a:grpSpLocks/>
          </p:cNvGrpSpPr>
          <p:nvPr/>
        </p:nvGrpSpPr>
        <p:grpSpPr bwMode="auto">
          <a:xfrm>
            <a:off x="6413898" y="1451199"/>
            <a:ext cx="1901428" cy="912657"/>
            <a:chOff x="0" y="0"/>
            <a:chExt cx="2534095" cy="1216222"/>
          </a:xfrm>
        </p:grpSpPr>
        <p:sp>
          <p:nvSpPr>
            <p:cNvPr id="89" name="矩形 1"/>
            <p:cNvSpPr>
              <a:spLocks noChangeArrowheads="1"/>
            </p:cNvSpPr>
            <p:nvPr/>
          </p:nvSpPr>
          <p:spPr bwMode="auto">
            <a:xfrm>
              <a:off x="0" y="0"/>
              <a:ext cx="1691509" cy="44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r" eaLnBrk="1" hangingPunct="1">
                <a:lnSpc>
                  <a:spcPct val="150000"/>
                </a:lnSpc>
              </a:pPr>
              <a:r>
                <a:rPr lang="zh-CN" altLang="en-US" sz="1050" b="1">
                  <a:solidFill>
                    <a:srgbClr val="595959"/>
                  </a:solidFill>
                  <a:latin typeface="微软雅黑" pitchFamily="34" charset="-122"/>
                  <a:ea typeface="微软雅黑" pitchFamily="34" charset="-122"/>
                </a:rPr>
                <a:t>点击此处添加文本</a:t>
              </a:r>
            </a:p>
          </p:txBody>
        </p:sp>
        <p:sp>
          <p:nvSpPr>
            <p:cNvPr id="90" name="矩形 45"/>
            <p:cNvSpPr>
              <a:spLocks noChangeArrowheads="1"/>
            </p:cNvSpPr>
            <p:nvPr/>
          </p:nvSpPr>
          <p:spPr bwMode="auto">
            <a:xfrm>
              <a:off x="50762" y="375418"/>
              <a:ext cx="2483333" cy="8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700">
                  <a:solidFill>
                    <a:srgbClr val="000000"/>
                  </a:solidFill>
                  <a:latin typeface="微软雅黑" pitchFamily="34" charset="-122"/>
                  <a:ea typeface="微软雅黑" pitchFamily="34" charset="-122"/>
                </a:rPr>
                <a:t>我们工作室致力于专业</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模板的发布，课件及汇报</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的美化，并为您提供专业的</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个性定制服务。我们秉承“给您演示的光和热”的理念，为您分担职场压力</a:t>
              </a:r>
              <a:r>
                <a:rPr lang="en-US" altLang="zh-CN" sz="700">
                  <a:solidFill>
                    <a:srgbClr val="000000"/>
                  </a:solidFill>
                  <a:latin typeface="微软雅黑" pitchFamily="34" charset="-122"/>
                  <a:ea typeface="微软雅黑" pitchFamily="34" charset="-122"/>
                </a:rPr>
                <a:t>,</a:t>
              </a:r>
              <a:r>
                <a:rPr lang="zh-CN" altLang="en-US" sz="700">
                  <a:solidFill>
                    <a:srgbClr val="000000"/>
                  </a:solidFill>
                  <a:latin typeface="微软雅黑" pitchFamily="34" charset="-122"/>
                  <a:ea typeface="微软雅黑" pitchFamily="34" charset="-122"/>
                </a:rPr>
                <a:t>让您的每一次亮相都信心澎湃。</a:t>
              </a:r>
              <a:endParaRPr lang="en-US" altLang="zh-CN" sz="700">
                <a:solidFill>
                  <a:srgbClr val="000000"/>
                </a:solidFill>
                <a:latin typeface="微软雅黑" pitchFamily="34" charset="-122"/>
                <a:ea typeface="微软雅黑" pitchFamily="34" charset="-122"/>
              </a:endParaRPr>
            </a:p>
          </p:txBody>
        </p:sp>
      </p:grpSp>
      <p:grpSp>
        <p:nvGrpSpPr>
          <p:cNvPr id="91" name="组合 46"/>
          <p:cNvGrpSpPr>
            <a:grpSpLocks/>
          </p:cNvGrpSpPr>
          <p:nvPr/>
        </p:nvGrpSpPr>
        <p:grpSpPr bwMode="auto">
          <a:xfrm>
            <a:off x="6413898" y="2966865"/>
            <a:ext cx="1901428" cy="912307"/>
            <a:chOff x="0" y="0"/>
            <a:chExt cx="2534095" cy="1217270"/>
          </a:xfrm>
        </p:grpSpPr>
        <p:sp>
          <p:nvSpPr>
            <p:cNvPr id="92" name="矩形 1"/>
            <p:cNvSpPr>
              <a:spLocks noChangeArrowheads="1"/>
            </p:cNvSpPr>
            <p:nvPr/>
          </p:nvSpPr>
          <p:spPr bwMode="auto">
            <a:xfrm>
              <a:off x="0" y="0"/>
              <a:ext cx="1691509" cy="44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r" eaLnBrk="1" hangingPunct="1">
                <a:lnSpc>
                  <a:spcPct val="150000"/>
                </a:lnSpc>
              </a:pPr>
              <a:r>
                <a:rPr lang="zh-CN" altLang="en-US" sz="1050" b="1">
                  <a:solidFill>
                    <a:srgbClr val="595959"/>
                  </a:solidFill>
                  <a:latin typeface="微软雅黑" pitchFamily="34" charset="-122"/>
                  <a:ea typeface="微软雅黑" pitchFamily="34" charset="-122"/>
                </a:rPr>
                <a:t>点击此处添加文本</a:t>
              </a:r>
            </a:p>
          </p:txBody>
        </p:sp>
        <p:sp>
          <p:nvSpPr>
            <p:cNvPr id="93" name="矩形 48"/>
            <p:cNvSpPr>
              <a:spLocks noChangeArrowheads="1"/>
            </p:cNvSpPr>
            <p:nvPr/>
          </p:nvSpPr>
          <p:spPr bwMode="auto">
            <a:xfrm>
              <a:off x="50762" y="375419"/>
              <a:ext cx="2483333" cy="8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700">
                  <a:solidFill>
                    <a:srgbClr val="000000"/>
                  </a:solidFill>
                  <a:latin typeface="微软雅黑" pitchFamily="34" charset="-122"/>
                  <a:ea typeface="微软雅黑" pitchFamily="34" charset="-122"/>
                </a:rPr>
                <a:t>我们工作室致力于专业</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模板的发布，课件及汇报</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的美化，并为您提供专业的</a:t>
              </a:r>
              <a:r>
                <a:rPr lang="en-US" altLang="zh-CN" sz="700">
                  <a:solidFill>
                    <a:srgbClr val="000000"/>
                  </a:solidFill>
                  <a:latin typeface="微软雅黑" pitchFamily="34" charset="-122"/>
                  <a:ea typeface="微软雅黑" pitchFamily="34" charset="-122"/>
                </a:rPr>
                <a:t>PPT</a:t>
              </a:r>
              <a:r>
                <a:rPr lang="zh-CN" altLang="en-US" sz="700">
                  <a:solidFill>
                    <a:srgbClr val="000000"/>
                  </a:solidFill>
                  <a:latin typeface="微软雅黑" pitchFamily="34" charset="-122"/>
                  <a:ea typeface="微软雅黑" pitchFamily="34" charset="-122"/>
                </a:rPr>
                <a:t>个性定制服务。我们秉承“给您演示的光和热”的理念，为您分担职场压力</a:t>
              </a:r>
              <a:r>
                <a:rPr lang="en-US" altLang="zh-CN" sz="700">
                  <a:solidFill>
                    <a:srgbClr val="000000"/>
                  </a:solidFill>
                  <a:latin typeface="微软雅黑" pitchFamily="34" charset="-122"/>
                  <a:ea typeface="微软雅黑" pitchFamily="34" charset="-122"/>
                </a:rPr>
                <a:t>,</a:t>
              </a:r>
              <a:r>
                <a:rPr lang="zh-CN" altLang="en-US" sz="700">
                  <a:solidFill>
                    <a:srgbClr val="000000"/>
                  </a:solidFill>
                  <a:latin typeface="微软雅黑" pitchFamily="34" charset="-122"/>
                  <a:ea typeface="微软雅黑" pitchFamily="34" charset="-122"/>
                </a:rPr>
                <a:t>让您的每一次亮相都信心澎湃。</a:t>
              </a:r>
              <a:endParaRPr lang="en-US" altLang="zh-CN" sz="700">
                <a:solidFill>
                  <a:srgbClr val="000000"/>
                </a:solidFill>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750" advClick="0" advTm="12000">
        <p14:gallery dir="l"/>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2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up)">
                                      <p:cBhvr>
                                        <p:cTn id="11" dur="500"/>
                                        <p:tgtEl>
                                          <p:spTgt spid="6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right)">
                                      <p:cBhvr>
                                        <p:cTn id="15" dur="500"/>
                                        <p:tgtEl>
                                          <p:spTgt spid="81"/>
                                        </p:tgtEl>
                                      </p:cBhvr>
                                    </p:animEffect>
                                  </p:childTnLst>
                                </p:cTn>
                              </p:par>
                              <p:par>
                                <p:cTn id="16" presetID="2" presetClass="entr" presetSubtype="8"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0-#ppt_w/2"/>
                                          </p:val>
                                        </p:tav>
                                        <p:tav tm="100000">
                                          <p:val>
                                            <p:strVal val="#ppt_x"/>
                                          </p:val>
                                        </p:tav>
                                      </p:tavLst>
                                    </p:anim>
                                    <p:anim calcmode="lin" valueType="num">
                                      <p:cBhvr additive="base">
                                        <p:cTn id="19" dur="500" fill="hold"/>
                                        <p:tgtEl>
                                          <p:spTgt spid="8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repeatCount="200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250"/>
                                        <p:tgtEl>
                                          <p:spTgt spid="38"/>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up)">
                                      <p:cBhvr>
                                        <p:cTn id="27" dur="500"/>
                                        <p:tgtEl>
                                          <p:spTgt spid="79"/>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left)">
                                      <p:cBhvr>
                                        <p:cTn id="31" dur="500"/>
                                        <p:tgtEl>
                                          <p:spTgt spid="80"/>
                                        </p:tgtEl>
                                      </p:cBhvr>
                                    </p:animEffect>
                                  </p:childTnLst>
                                </p:cTn>
                              </p:par>
                              <p:par>
                                <p:cTn id="32" presetID="2" presetClass="entr" presetSubtype="2"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500" fill="hold"/>
                                        <p:tgtEl>
                                          <p:spTgt spid="88"/>
                                        </p:tgtEl>
                                        <p:attrNameLst>
                                          <p:attrName>ppt_x</p:attrName>
                                        </p:attrNameLst>
                                      </p:cBhvr>
                                      <p:tavLst>
                                        <p:tav tm="0">
                                          <p:val>
                                            <p:strVal val="1+#ppt_w/2"/>
                                          </p:val>
                                        </p:tav>
                                        <p:tav tm="100000">
                                          <p:val>
                                            <p:strVal val="#ppt_x"/>
                                          </p:val>
                                        </p:tav>
                                      </p:tavLst>
                                    </p:anim>
                                    <p:anim calcmode="lin" valueType="num">
                                      <p:cBhvr additive="base">
                                        <p:cTn id="35" dur="500" fill="hold"/>
                                        <p:tgtEl>
                                          <p:spTgt spid="88"/>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0" presetClass="entr" presetSubtype="0" repeatCount="2000"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250"/>
                                        <p:tgtEl>
                                          <p:spTgt spid="53"/>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up)">
                                      <p:cBhvr>
                                        <p:cTn id="43" dur="500"/>
                                        <p:tgtEl>
                                          <p:spTgt spid="61"/>
                                        </p:tgtEl>
                                      </p:cBhvr>
                                    </p:animEffect>
                                  </p:childTnLst>
                                </p:cTn>
                              </p:par>
                              <p:par>
                                <p:cTn id="44" presetID="2" presetClass="entr" presetSubtype="8"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 calcmode="lin" valueType="num">
                                      <p:cBhvr additive="base">
                                        <p:cTn id="46" dur="500" fill="hold"/>
                                        <p:tgtEl>
                                          <p:spTgt spid="85"/>
                                        </p:tgtEl>
                                        <p:attrNameLst>
                                          <p:attrName>ppt_x</p:attrName>
                                        </p:attrNameLst>
                                      </p:cBhvr>
                                      <p:tavLst>
                                        <p:tav tm="0">
                                          <p:val>
                                            <p:strVal val="0-#ppt_w/2"/>
                                          </p:val>
                                        </p:tav>
                                        <p:tav tm="100000">
                                          <p:val>
                                            <p:strVal val="#ppt_x"/>
                                          </p:val>
                                        </p:tav>
                                      </p:tavLst>
                                    </p:anim>
                                    <p:anim calcmode="lin" valueType="num">
                                      <p:cBhvr additive="base">
                                        <p:cTn id="47" dur="500" fill="hold"/>
                                        <p:tgtEl>
                                          <p:spTgt spid="85"/>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10" presetClass="entr" presetSubtype="0" repeatCount="200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250"/>
                                        <p:tgtEl>
                                          <p:spTgt spid="46"/>
                                        </p:tgtEl>
                                      </p:cBhvr>
                                    </p:animEffect>
                                  </p:childTnLst>
                                </p:cTn>
                              </p:par>
                            </p:childTnLst>
                          </p:cTn>
                        </p:par>
                        <p:par>
                          <p:cTn id="52" fill="hold">
                            <p:stCondLst>
                              <p:cond delay="4500"/>
                            </p:stCondLst>
                            <p:childTnLst>
                              <p:par>
                                <p:cTn id="53" presetID="22" presetClass="entr" presetSubtype="1"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up)">
                                      <p:cBhvr>
                                        <p:cTn id="55" dur="500"/>
                                        <p:tgtEl>
                                          <p:spTgt spid="78"/>
                                        </p:tgtEl>
                                      </p:cBhvr>
                                    </p:animEffect>
                                  </p:childTnLst>
                                </p:cTn>
                              </p:par>
                              <p:par>
                                <p:cTn id="56" presetID="2" presetClass="entr" presetSubtype="2" fill="hold" nodeType="withEffect">
                                  <p:stCondLst>
                                    <p:cond delay="250"/>
                                  </p:stCondLst>
                                  <p:childTnLst>
                                    <p:set>
                                      <p:cBhvr>
                                        <p:cTn id="57" dur="1" fill="hold">
                                          <p:stCondLst>
                                            <p:cond delay="0"/>
                                          </p:stCondLst>
                                        </p:cTn>
                                        <p:tgtEl>
                                          <p:spTgt spid="91"/>
                                        </p:tgtEl>
                                        <p:attrNameLst>
                                          <p:attrName>style.visibility</p:attrName>
                                        </p:attrNameLst>
                                      </p:cBhvr>
                                      <p:to>
                                        <p:strVal val="visible"/>
                                      </p:to>
                                    </p:set>
                                    <p:anim calcmode="lin" valueType="num">
                                      <p:cBhvr additive="base">
                                        <p:cTn id="58" dur="500" fill="hold"/>
                                        <p:tgtEl>
                                          <p:spTgt spid="91"/>
                                        </p:tgtEl>
                                        <p:attrNameLst>
                                          <p:attrName>ppt_x</p:attrName>
                                        </p:attrNameLst>
                                      </p:cBhvr>
                                      <p:tavLst>
                                        <p:tav tm="0">
                                          <p:val>
                                            <p:strVal val="1+#ppt_w/2"/>
                                          </p:val>
                                        </p:tav>
                                        <p:tav tm="100000">
                                          <p:val>
                                            <p:strVal val="#ppt_x"/>
                                          </p:val>
                                        </p:tav>
                                      </p:tavLst>
                                    </p:anim>
                                    <p:anim calcmode="lin" valueType="num">
                                      <p:cBhvr additive="base">
                                        <p:cTn id="59"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燕尾形 24"/>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6"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27"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28"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29"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0"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cxnSp>
        <p:nvCxnSpPr>
          <p:cNvPr id="24" name="直接连接符 13"/>
          <p:cNvCxnSpPr>
            <a:cxnSpLocks noChangeShapeType="1"/>
          </p:cNvCxnSpPr>
          <p:nvPr/>
        </p:nvCxnSpPr>
        <p:spPr bwMode="auto">
          <a:xfrm>
            <a:off x="3288232" y="915566"/>
            <a:ext cx="0" cy="3868340"/>
          </a:xfrm>
          <a:prstGeom prst="line">
            <a:avLst/>
          </a:prstGeom>
          <a:noFill/>
          <a:ln w="6350" cmpd="sng">
            <a:solidFill>
              <a:schemeClr val="accent1"/>
            </a:solidFill>
            <a:round/>
            <a:headEnd/>
            <a:tailEnd/>
          </a:ln>
          <a:extLst>
            <a:ext uri="{909E8E84-426E-40DD-AFC4-6F175D3DCCD1}">
              <a14:hiddenFill xmlns:a14="http://schemas.microsoft.com/office/drawing/2010/main">
                <a:noFill/>
              </a14:hiddenFill>
            </a:ext>
          </a:extLst>
        </p:spPr>
      </p:cxnSp>
      <p:sp>
        <p:nvSpPr>
          <p:cNvPr id="31" name="椭圆 14"/>
          <p:cNvSpPr>
            <a:spLocks noChangeArrowheads="1"/>
          </p:cNvSpPr>
          <p:nvPr/>
        </p:nvSpPr>
        <p:spPr bwMode="auto">
          <a:xfrm>
            <a:off x="3237036" y="1544216"/>
            <a:ext cx="96440" cy="9644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rgbClr val="FFFFFF"/>
              </a:solidFill>
            </a:endParaRPr>
          </a:p>
        </p:txBody>
      </p:sp>
      <p:sp>
        <p:nvSpPr>
          <p:cNvPr id="32" name="椭圆 15"/>
          <p:cNvSpPr>
            <a:spLocks noChangeArrowheads="1"/>
          </p:cNvSpPr>
          <p:nvPr/>
        </p:nvSpPr>
        <p:spPr bwMode="auto">
          <a:xfrm>
            <a:off x="3237036" y="2801516"/>
            <a:ext cx="96440" cy="9644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rgbClr val="FFFFFF"/>
              </a:solidFill>
            </a:endParaRPr>
          </a:p>
        </p:txBody>
      </p:sp>
      <p:sp>
        <p:nvSpPr>
          <p:cNvPr id="33" name="椭圆 16"/>
          <p:cNvSpPr>
            <a:spLocks noChangeArrowheads="1"/>
          </p:cNvSpPr>
          <p:nvPr/>
        </p:nvSpPr>
        <p:spPr bwMode="auto">
          <a:xfrm>
            <a:off x="3237036" y="4060005"/>
            <a:ext cx="96440" cy="9644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rgbClr val="FFFFFF"/>
              </a:solidFill>
            </a:endParaRPr>
          </a:p>
        </p:txBody>
      </p:sp>
      <p:grpSp>
        <p:nvGrpSpPr>
          <p:cNvPr id="34" name="组合 5"/>
          <p:cNvGrpSpPr>
            <a:grpSpLocks/>
          </p:cNvGrpSpPr>
          <p:nvPr/>
        </p:nvGrpSpPr>
        <p:grpSpPr bwMode="auto">
          <a:xfrm>
            <a:off x="1978544" y="1114400"/>
            <a:ext cx="957263" cy="956072"/>
            <a:chOff x="0" y="0"/>
            <a:chExt cx="1275488" cy="1275488"/>
          </a:xfrm>
        </p:grpSpPr>
        <p:sp>
          <p:nvSpPr>
            <p:cNvPr id="35" name="泪滴形 7"/>
            <p:cNvSpPr>
              <a:spLocks/>
            </p:cNvSpPr>
            <p:nvPr/>
          </p:nvSpPr>
          <p:spPr bwMode="auto">
            <a:xfrm rot="2700000">
              <a:off x="0" y="0"/>
              <a:ext cx="1275488" cy="1275488"/>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43" name="文本框 17"/>
            <p:cNvSpPr txBox="1">
              <a:spLocks noChangeArrowheads="1"/>
            </p:cNvSpPr>
            <p:nvPr/>
          </p:nvSpPr>
          <p:spPr bwMode="auto">
            <a:xfrm>
              <a:off x="329039" y="437689"/>
              <a:ext cx="875762" cy="43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500" b="1" dirty="0">
                  <a:solidFill>
                    <a:schemeClr val="bg1"/>
                  </a:solidFill>
                  <a:latin typeface="微软雅黑" pitchFamily="34" charset="-122"/>
                  <a:ea typeface="微软雅黑" pitchFamily="34" charset="-122"/>
                </a:rPr>
                <a:t>文本</a:t>
              </a:r>
            </a:p>
          </p:txBody>
        </p:sp>
      </p:grpSp>
      <p:grpSp>
        <p:nvGrpSpPr>
          <p:cNvPr id="44" name="组合 28"/>
          <p:cNvGrpSpPr>
            <a:grpSpLocks/>
          </p:cNvGrpSpPr>
          <p:nvPr/>
        </p:nvGrpSpPr>
        <p:grpSpPr bwMode="auto">
          <a:xfrm>
            <a:off x="1978544" y="2371699"/>
            <a:ext cx="957263" cy="957263"/>
            <a:chOff x="0" y="0"/>
            <a:chExt cx="1275488" cy="1275488"/>
          </a:xfrm>
        </p:grpSpPr>
        <p:sp>
          <p:nvSpPr>
            <p:cNvPr id="45" name="泪滴形 9"/>
            <p:cNvSpPr>
              <a:spLocks/>
            </p:cNvSpPr>
            <p:nvPr/>
          </p:nvSpPr>
          <p:spPr bwMode="auto">
            <a:xfrm rot="2700000">
              <a:off x="0" y="0"/>
              <a:ext cx="1275488" cy="1275488"/>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55" name="文本框 18"/>
            <p:cNvSpPr txBox="1">
              <a:spLocks noChangeArrowheads="1"/>
            </p:cNvSpPr>
            <p:nvPr/>
          </p:nvSpPr>
          <p:spPr bwMode="auto">
            <a:xfrm>
              <a:off x="331574" y="437688"/>
              <a:ext cx="875762" cy="43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500" b="1">
                  <a:solidFill>
                    <a:schemeClr val="bg1"/>
                  </a:solidFill>
                  <a:latin typeface="微软雅黑" pitchFamily="34" charset="-122"/>
                  <a:ea typeface="微软雅黑" pitchFamily="34" charset="-122"/>
                </a:rPr>
                <a:t>文本</a:t>
              </a:r>
            </a:p>
          </p:txBody>
        </p:sp>
      </p:grpSp>
      <p:grpSp>
        <p:nvGrpSpPr>
          <p:cNvPr id="56" name="组合 29"/>
          <p:cNvGrpSpPr>
            <a:grpSpLocks/>
          </p:cNvGrpSpPr>
          <p:nvPr/>
        </p:nvGrpSpPr>
        <p:grpSpPr bwMode="auto">
          <a:xfrm>
            <a:off x="1978544" y="3628999"/>
            <a:ext cx="957263" cy="957263"/>
            <a:chOff x="0" y="0"/>
            <a:chExt cx="1275488" cy="1275488"/>
          </a:xfrm>
        </p:grpSpPr>
        <p:sp>
          <p:nvSpPr>
            <p:cNvPr id="57" name="泪滴形 12"/>
            <p:cNvSpPr>
              <a:spLocks/>
            </p:cNvSpPr>
            <p:nvPr/>
          </p:nvSpPr>
          <p:spPr bwMode="auto">
            <a:xfrm rot="2700000">
              <a:off x="0" y="0"/>
              <a:ext cx="1275488" cy="1275488"/>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58" name="文本框 19"/>
            <p:cNvSpPr txBox="1">
              <a:spLocks noChangeArrowheads="1"/>
            </p:cNvSpPr>
            <p:nvPr/>
          </p:nvSpPr>
          <p:spPr bwMode="auto">
            <a:xfrm>
              <a:off x="331574" y="437688"/>
              <a:ext cx="875762" cy="43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500" b="1">
                  <a:solidFill>
                    <a:schemeClr val="bg1"/>
                  </a:solidFill>
                  <a:latin typeface="微软雅黑" pitchFamily="34" charset="-122"/>
                  <a:ea typeface="微软雅黑" pitchFamily="34" charset="-122"/>
                </a:rPr>
                <a:t>文本</a:t>
              </a:r>
            </a:p>
          </p:txBody>
        </p:sp>
      </p:grpSp>
      <p:sp>
        <p:nvSpPr>
          <p:cNvPr id="59" name="矩形 20"/>
          <p:cNvSpPr>
            <a:spLocks noChangeArrowheads="1"/>
          </p:cNvSpPr>
          <p:nvPr/>
        </p:nvSpPr>
        <p:spPr bwMode="auto">
          <a:xfrm>
            <a:off x="3578745" y="1279896"/>
            <a:ext cx="2047875" cy="282178"/>
          </a:xfrm>
          <a:prstGeom prst="rect">
            <a:avLst/>
          </a:prstGeom>
          <a:solidFill>
            <a:srgbClr val="00B050"/>
          </a:solidFill>
          <a:ln>
            <a:noFill/>
          </a:ln>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200" b="1">
                <a:solidFill>
                  <a:srgbClr val="FFFFFF"/>
                </a:solidFill>
                <a:latin typeface="微软雅黑" pitchFamily="34" charset="-122"/>
                <a:ea typeface="微软雅黑" pitchFamily="34" charset="-122"/>
              </a:rPr>
              <a:t>点击此处添加您的文字</a:t>
            </a:r>
          </a:p>
        </p:txBody>
      </p:sp>
      <p:sp>
        <p:nvSpPr>
          <p:cNvPr id="60" name="TextBox 10"/>
          <p:cNvSpPr txBox="1">
            <a:spLocks noChangeArrowheads="1"/>
          </p:cNvSpPr>
          <p:nvPr/>
        </p:nvSpPr>
        <p:spPr bwMode="auto">
          <a:xfrm>
            <a:off x="3488258" y="1619224"/>
            <a:ext cx="3604022" cy="4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eaLnBrk="1" hangingPunct="1"/>
            <a:r>
              <a:rPr lang="zh-CN" altLang="en-US" sz="900" dirty="0">
                <a:latin typeface="微软雅黑" pitchFamily="34" charset="-122"/>
                <a:ea typeface="微软雅黑" pitchFamily="34" charset="-122"/>
              </a:rPr>
              <a:t>我们工作室致力于专业</a:t>
            </a:r>
            <a:r>
              <a:rPr lang="en-US" altLang="zh-CN" sz="900" dirty="0">
                <a:latin typeface="微软雅黑" pitchFamily="34" charset="-122"/>
                <a:ea typeface="微软雅黑" pitchFamily="34" charset="-122"/>
              </a:rPr>
              <a:t>PPT</a:t>
            </a:r>
            <a:r>
              <a:rPr lang="zh-CN" altLang="en-US" sz="900" dirty="0">
                <a:latin typeface="微软雅黑" pitchFamily="34" charset="-122"/>
                <a:ea typeface="微软雅黑" pitchFamily="34" charset="-122"/>
              </a:rPr>
              <a:t>模板的发布，课件及汇报</a:t>
            </a:r>
            <a:r>
              <a:rPr lang="en-US" altLang="zh-CN" sz="900" dirty="0">
                <a:latin typeface="微软雅黑" pitchFamily="34" charset="-122"/>
                <a:ea typeface="微软雅黑" pitchFamily="34" charset="-122"/>
              </a:rPr>
              <a:t>PPT</a:t>
            </a:r>
            <a:r>
              <a:rPr lang="zh-CN" altLang="en-US" sz="900" dirty="0">
                <a:latin typeface="微软雅黑" pitchFamily="34" charset="-122"/>
                <a:ea typeface="微软雅黑" pitchFamily="34" charset="-122"/>
              </a:rPr>
              <a:t>的美化，并为您提供专业的</a:t>
            </a:r>
            <a:r>
              <a:rPr lang="en-US" altLang="zh-CN" sz="900" dirty="0">
                <a:latin typeface="微软雅黑" pitchFamily="34" charset="-122"/>
                <a:ea typeface="微软雅黑" pitchFamily="34" charset="-122"/>
              </a:rPr>
              <a:t>PPT</a:t>
            </a:r>
            <a:r>
              <a:rPr lang="zh-CN" altLang="en-US" sz="900" dirty="0">
                <a:latin typeface="微软雅黑" pitchFamily="34" charset="-122"/>
                <a:ea typeface="微软雅黑" pitchFamily="34" charset="-122"/>
              </a:rPr>
              <a:t>个性定制服务。我们秉承“给您演示的光和热”的理念，为您分担职场压力</a:t>
            </a:r>
            <a:r>
              <a:rPr lang="en-US" altLang="zh-CN" sz="900" dirty="0">
                <a:latin typeface="微软雅黑" pitchFamily="34" charset="-122"/>
                <a:ea typeface="微软雅黑" pitchFamily="34" charset="-122"/>
              </a:rPr>
              <a:t>,</a:t>
            </a:r>
            <a:r>
              <a:rPr lang="zh-CN" altLang="en-US" sz="900" dirty="0">
                <a:latin typeface="微软雅黑" pitchFamily="34" charset="-122"/>
                <a:ea typeface="微软雅黑" pitchFamily="34" charset="-122"/>
              </a:rPr>
              <a:t>让您的每一次亮相都信心澎湃。</a:t>
            </a:r>
          </a:p>
        </p:txBody>
      </p:sp>
      <p:sp>
        <p:nvSpPr>
          <p:cNvPr id="61" name="矩形 22"/>
          <p:cNvSpPr>
            <a:spLocks noChangeArrowheads="1"/>
          </p:cNvSpPr>
          <p:nvPr/>
        </p:nvSpPr>
        <p:spPr bwMode="auto">
          <a:xfrm>
            <a:off x="3578745" y="2600299"/>
            <a:ext cx="2047875" cy="283369"/>
          </a:xfrm>
          <a:prstGeom prst="rect">
            <a:avLst/>
          </a:prstGeom>
          <a:solidFill>
            <a:srgbClr val="92D050"/>
          </a:solidFill>
          <a:ln>
            <a:noFill/>
          </a:ln>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200" b="1" dirty="0">
                <a:solidFill>
                  <a:srgbClr val="FFFFFF"/>
                </a:solidFill>
                <a:latin typeface="微软雅黑" pitchFamily="34" charset="-122"/>
                <a:ea typeface="微软雅黑" pitchFamily="34" charset="-122"/>
              </a:rPr>
              <a:t>点击此处添加您的文字</a:t>
            </a:r>
          </a:p>
        </p:txBody>
      </p:sp>
      <p:sp>
        <p:nvSpPr>
          <p:cNvPr id="62" name="TextBox 10"/>
          <p:cNvSpPr txBox="1">
            <a:spLocks noChangeArrowheads="1"/>
          </p:cNvSpPr>
          <p:nvPr/>
        </p:nvSpPr>
        <p:spPr bwMode="auto">
          <a:xfrm>
            <a:off x="3488258" y="2940818"/>
            <a:ext cx="3604022" cy="4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eaLnBrk="1" hangingPunct="1"/>
            <a:r>
              <a:rPr lang="zh-CN" altLang="en-US" sz="900">
                <a:latin typeface="微软雅黑" pitchFamily="34" charset="-122"/>
                <a:ea typeface="微软雅黑" pitchFamily="34" charset="-122"/>
              </a:rPr>
              <a:t>我们工作室致力于专业</a:t>
            </a:r>
            <a:r>
              <a:rPr lang="en-US" altLang="zh-CN" sz="900">
                <a:latin typeface="微软雅黑" pitchFamily="34" charset="-122"/>
                <a:ea typeface="微软雅黑" pitchFamily="34" charset="-122"/>
              </a:rPr>
              <a:t>PPT</a:t>
            </a:r>
            <a:r>
              <a:rPr lang="zh-CN" altLang="en-US" sz="900">
                <a:latin typeface="微软雅黑" pitchFamily="34" charset="-122"/>
                <a:ea typeface="微软雅黑" pitchFamily="34" charset="-122"/>
              </a:rPr>
              <a:t>模板的发布，课件及汇报</a:t>
            </a:r>
            <a:r>
              <a:rPr lang="en-US" altLang="zh-CN" sz="900">
                <a:latin typeface="微软雅黑" pitchFamily="34" charset="-122"/>
                <a:ea typeface="微软雅黑" pitchFamily="34" charset="-122"/>
              </a:rPr>
              <a:t>PPT</a:t>
            </a:r>
            <a:r>
              <a:rPr lang="zh-CN" altLang="en-US" sz="900">
                <a:latin typeface="微软雅黑" pitchFamily="34" charset="-122"/>
                <a:ea typeface="微软雅黑" pitchFamily="34" charset="-122"/>
              </a:rPr>
              <a:t>的美化，并为您提供专业的</a:t>
            </a:r>
            <a:r>
              <a:rPr lang="en-US" altLang="zh-CN" sz="900">
                <a:latin typeface="微软雅黑" pitchFamily="34" charset="-122"/>
                <a:ea typeface="微软雅黑" pitchFamily="34" charset="-122"/>
              </a:rPr>
              <a:t>PPT</a:t>
            </a:r>
            <a:r>
              <a:rPr lang="zh-CN" altLang="en-US" sz="900">
                <a:latin typeface="微软雅黑" pitchFamily="34" charset="-122"/>
                <a:ea typeface="微软雅黑" pitchFamily="34" charset="-122"/>
              </a:rPr>
              <a:t>个性定制服务。我们秉承“给您演示的光和热”的理念，为您分担职场压力</a:t>
            </a:r>
            <a:r>
              <a:rPr lang="en-US" altLang="zh-CN" sz="900">
                <a:latin typeface="微软雅黑" pitchFamily="34" charset="-122"/>
                <a:ea typeface="微软雅黑" pitchFamily="34" charset="-122"/>
              </a:rPr>
              <a:t>,</a:t>
            </a:r>
            <a:r>
              <a:rPr lang="zh-CN" altLang="en-US" sz="900">
                <a:latin typeface="微软雅黑" pitchFamily="34" charset="-122"/>
                <a:ea typeface="微软雅黑" pitchFamily="34" charset="-122"/>
              </a:rPr>
              <a:t>让您的每一次亮相都信心澎湃。</a:t>
            </a:r>
          </a:p>
        </p:txBody>
      </p:sp>
      <p:sp>
        <p:nvSpPr>
          <p:cNvPr id="63" name="矩形 24"/>
          <p:cNvSpPr>
            <a:spLocks noChangeArrowheads="1"/>
          </p:cNvSpPr>
          <p:nvPr/>
        </p:nvSpPr>
        <p:spPr bwMode="auto">
          <a:xfrm>
            <a:off x="3578745" y="3815928"/>
            <a:ext cx="2047875" cy="283369"/>
          </a:xfrm>
          <a:prstGeom prst="rect">
            <a:avLst/>
          </a:prstGeom>
          <a:solidFill>
            <a:srgbClr val="00B050"/>
          </a:solidFill>
          <a:ln>
            <a:noFill/>
          </a:ln>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r>
              <a:rPr lang="zh-CN" altLang="en-US" sz="1200" b="1">
                <a:solidFill>
                  <a:srgbClr val="FFFFFF"/>
                </a:solidFill>
                <a:latin typeface="微软雅黑" pitchFamily="34" charset="-122"/>
                <a:ea typeface="微软雅黑" pitchFamily="34" charset="-122"/>
              </a:rPr>
              <a:t>点击此处添加您的文字</a:t>
            </a:r>
          </a:p>
        </p:txBody>
      </p:sp>
      <p:sp>
        <p:nvSpPr>
          <p:cNvPr id="64" name="TextBox 10"/>
          <p:cNvSpPr txBox="1">
            <a:spLocks noChangeArrowheads="1"/>
          </p:cNvSpPr>
          <p:nvPr/>
        </p:nvSpPr>
        <p:spPr bwMode="auto">
          <a:xfrm>
            <a:off x="3488258" y="4156446"/>
            <a:ext cx="3604022"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eaLnBrk="1" hangingPunct="1"/>
            <a:r>
              <a:rPr lang="zh-CN" altLang="en-US" sz="900">
                <a:latin typeface="微软雅黑" pitchFamily="34" charset="-122"/>
                <a:ea typeface="微软雅黑" pitchFamily="34" charset="-122"/>
              </a:rPr>
              <a:t>我们工作室致力于专业</a:t>
            </a:r>
            <a:r>
              <a:rPr lang="en-US" altLang="zh-CN" sz="900">
                <a:latin typeface="微软雅黑" pitchFamily="34" charset="-122"/>
                <a:ea typeface="微软雅黑" pitchFamily="34" charset="-122"/>
              </a:rPr>
              <a:t>PPT</a:t>
            </a:r>
            <a:r>
              <a:rPr lang="zh-CN" altLang="en-US" sz="900">
                <a:latin typeface="微软雅黑" pitchFamily="34" charset="-122"/>
                <a:ea typeface="微软雅黑" pitchFamily="34" charset="-122"/>
              </a:rPr>
              <a:t>模板的发布，课件及汇报</a:t>
            </a:r>
            <a:r>
              <a:rPr lang="en-US" altLang="zh-CN" sz="900">
                <a:latin typeface="微软雅黑" pitchFamily="34" charset="-122"/>
                <a:ea typeface="微软雅黑" pitchFamily="34" charset="-122"/>
              </a:rPr>
              <a:t>PPT</a:t>
            </a:r>
            <a:r>
              <a:rPr lang="zh-CN" altLang="en-US" sz="900">
                <a:latin typeface="微软雅黑" pitchFamily="34" charset="-122"/>
                <a:ea typeface="微软雅黑" pitchFamily="34" charset="-122"/>
              </a:rPr>
              <a:t>的美化，并为您提供专业的</a:t>
            </a:r>
            <a:r>
              <a:rPr lang="en-US" altLang="zh-CN" sz="900">
                <a:latin typeface="微软雅黑" pitchFamily="34" charset="-122"/>
                <a:ea typeface="微软雅黑" pitchFamily="34" charset="-122"/>
              </a:rPr>
              <a:t>PPT</a:t>
            </a:r>
            <a:r>
              <a:rPr lang="zh-CN" altLang="en-US" sz="900">
                <a:latin typeface="微软雅黑" pitchFamily="34" charset="-122"/>
                <a:ea typeface="微软雅黑" pitchFamily="34" charset="-122"/>
              </a:rPr>
              <a:t>个性定制服务。我们秉承“给您演示的光和热”的理念，为您分担职场压力</a:t>
            </a:r>
            <a:r>
              <a:rPr lang="en-US" altLang="zh-CN" sz="900">
                <a:latin typeface="微软雅黑" pitchFamily="34" charset="-122"/>
                <a:ea typeface="微软雅黑" pitchFamily="34" charset="-122"/>
              </a:rPr>
              <a:t>,</a:t>
            </a:r>
            <a:r>
              <a:rPr lang="zh-CN" altLang="en-US" sz="900">
                <a:latin typeface="微软雅黑" pitchFamily="34" charset="-122"/>
                <a:ea typeface="微软雅黑" pitchFamily="34" charset="-122"/>
              </a:rPr>
              <a:t>让您的每一次亮相都信心澎湃。</a:t>
            </a:r>
          </a:p>
        </p:txBody>
      </p:sp>
    </p:spTree>
    <p:extLst>
      <p:ext uri="{BB962C8B-B14F-4D97-AF65-F5344CB8AC3E}">
        <p14:creationId xmlns:p14="http://schemas.microsoft.com/office/powerpoint/2010/main" val="3957351037"/>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0-#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1+#ppt_w/2"/>
                                          </p:val>
                                        </p:tav>
                                        <p:tav tm="100000">
                                          <p:val>
                                            <p:strVal val="#ppt_x"/>
                                          </p:val>
                                        </p:tav>
                                      </p:tavLst>
                                    </p:anim>
                                    <p:anim calcmode="lin" valueType="num">
                                      <p:cBhvr additive="base">
                                        <p:cTn id="26" dur="500" fill="hold"/>
                                        <p:tgtEl>
                                          <p:spTgt spid="60"/>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2000"/>
                            </p:stCondLst>
                            <p:childTnLst>
                              <p:par>
                                <p:cTn id="34" presetID="2" presetClass="entr" presetSubtype="8"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0-#ppt_w/2"/>
                                          </p:val>
                                        </p:tav>
                                        <p:tav tm="100000">
                                          <p:val>
                                            <p:strVal val="#ppt_x"/>
                                          </p:val>
                                        </p:tav>
                                      </p:tavLst>
                                    </p:anim>
                                    <p:anim calcmode="lin" valueType="num">
                                      <p:cBhvr additive="base">
                                        <p:cTn id="37" dur="500" fill="hold"/>
                                        <p:tgtEl>
                                          <p:spTgt spid="4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additive="base">
                                        <p:cTn id="40" dur="500" fill="hold"/>
                                        <p:tgtEl>
                                          <p:spTgt spid="61"/>
                                        </p:tgtEl>
                                        <p:attrNameLst>
                                          <p:attrName>ppt_x</p:attrName>
                                        </p:attrNameLst>
                                      </p:cBhvr>
                                      <p:tavLst>
                                        <p:tav tm="0">
                                          <p:val>
                                            <p:strVal val="1+#ppt_w/2"/>
                                          </p:val>
                                        </p:tav>
                                        <p:tav tm="100000">
                                          <p:val>
                                            <p:strVal val="#ppt_x"/>
                                          </p:val>
                                        </p:tav>
                                      </p:tavLst>
                                    </p:anim>
                                    <p:anim calcmode="lin" valueType="num">
                                      <p:cBhvr additive="base">
                                        <p:cTn id="41" dur="500" fill="hold"/>
                                        <p:tgtEl>
                                          <p:spTgt spid="61"/>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additive="base">
                                        <p:cTn id="44" dur="500" fill="hold"/>
                                        <p:tgtEl>
                                          <p:spTgt spid="62"/>
                                        </p:tgtEl>
                                        <p:attrNameLst>
                                          <p:attrName>ppt_x</p:attrName>
                                        </p:attrNameLst>
                                      </p:cBhvr>
                                      <p:tavLst>
                                        <p:tav tm="0">
                                          <p:val>
                                            <p:strVal val="1+#ppt_w/2"/>
                                          </p:val>
                                        </p:tav>
                                        <p:tav tm="100000">
                                          <p:val>
                                            <p:strVal val="#ppt_x"/>
                                          </p:val>
                                        </p:tav>
                                      </p:tavLst>
                                    </p:anim>
                                    <p:anim calcmode="lin" valueType="num">
                                      <p:cBhvr additive="base">
                                        <p:cTn id="45" dur="500" fill="hold"/>
                                        <p:tgtEl>
                                          <p:spTgt spid="62"/>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par>
                          <p:cTn id="52" fill="hold">
                            <p:stCondLst>
                              <p:cond delay="3000"/>
                            </p:stCondLst>
                            <p:childTnLst>
                              <p:par>
                                <p:cTn id="53" presetID="2" presetClass="entr" presetSubtype="8" fill="hold" nodeType="after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0-#ppt_w/2"/>
                                          </p:val>
                                        </p:tav>
                                        <p:tav tm="100000">
                                          <p:val>
                                            <p:strVal val="#ppt_x"/>
                                          </p:val>
                                        </p:tav>
                                      </p:tavLst>
                                    </p:anim>
                                    <p:anim calcmode="lin" valueType="num">
                                      <p:cBhvr additive="base">
                                        <p:cTn id="56" dur="500" fill="hold"/>
                                        <p:tgtEl>
                                          <p:spTgt spid="56"/>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additive="base">
                                        <p:cTn id="63" dur="500" fill="hold"/>
                                        <p:tgtEl>
                                          <p:spTgt spid="64"/>
                                        </p:tgtEl>
                                        <p:attrNameLst>
                                          <p:attrName>ppt_x</p:attrName>
                                        </p:attrNameLst>
                                      </p:cBhvr>
                                      <p:tavLst>
                                        <p:tav tm="0">
                                          <p:val>
                                            <p:strVal val="1+#ppt_w/2"/>
                                          </p:val>
                                        </p:tav>
                                        <p:tav tm="100000">
                                          <p:val>
                                            <p:strVal val="#ppt_x"/>
                                          </p:val>
                                        </p:tav>
                                      </p:tavLst>
                                    </p:anim>
                                    <p:anim calcmode="lin" valueType="num">
                                      <p:cBhvr additive="base">
                                        <p:cTn id="64"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59" grpId="0" animBg="1"/>
      <p:bldP spid="60" grpId="0"/>
      <p:bldP spid="61" grpId="0" animBg="1"/>
      <p:bldP spid="62" grpId="0"/>
      <p:bldP spid="63" grpId="0" animBg="1"/>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燕尾形 46"/>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8"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9"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50"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51"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52"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53" name="文本框 14"/>
          <p:cNvSpPr>
            <a:spLocks noChangeArrowheads="1"/>
          </p:cNvSpPr>
          <p:nvPr/>
        </p:nvSpPr>
        <p:spPr bwMode="auto">
          <a:xfrm>
            <a:off x="1459707" y="1285750"/>
            <a:ext cx="132159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en-US" altLang="zh-CN" sz="4500" b="0" dirty="0">
                <a:solidFill>
                  <a:srgbClr val="000000"/>
                </a:solidFill>
                <a:latin typeface="Calibri" pitchFamily="34" charset="0"/>
                <a:ea typeface="Calibri" pitchFamily="34" charset="0"/>
                <a:cs typeface="Calibri" pitchFamily="34" charset="0"/>
                <a:sym typeface="Calibri" pitchFamily="34" charset="0"/>
              </a:rPr>
              <a:t>NO.1</a:t>
            </a:r>
            <a:endParaRPr lang="zh-CN" altLang="en-US" sz="4500" b="0" dirty="0">
              <a:solidFill>
                <a:srgbClr val="000000"/>
              </a:solidFill>
              <a:latin typeface="Calibri" pitchFamily="34" charset="0"/>
              <a:sym typeface="宋体" pitchFamily="2" charset="-122"/>
            </a:endParaRPr>
          </a:p>
        </p:txBody>
      </p:sp>
      <p:sp>
        <p:nvSpPr>
          <p:cNvPr id="54" name="文本框 15"/>
          <p:cNvSpPr>
            <a:spLocks noChangeArrowheads="1"/>
          </p:cNvSpPr>
          <p:nvPr/>
        </p:nvSpPr>
        <p:spPr bwMode="auto">
          <a:xfrm>
            <a:off x="3910013" y="3669381"/>
            <a:ext cx="132278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en-US" altLang="zh-CN" sz="4500" b="0">
                <a:solidFill>
                  <a:srgbClr val="000000"/>
                </a:solidFill>
                <a:latin typeface="Calibri" pitchFamily="34" charset="0"/>
                <a:ea typeface="Calibri" pitchFamily="34" charset="0"/>
                <a:cs typeface="Calibri" pitchFamily="34" charset="0"/>
                <a:sym typeface="Calibri" pitchFamily="34" charset="0"/>
              </a:rPr>
              <a:t>NO.2</a:t>
            </a:r>
            <a:endParaRPr lang="zh-CN" altLang="en-US" sz="4500" b="0">
              <a:solidFill>
                <a:srgbClr val="000000"/>
              </a:solidFill>
              <a:latin typeface="Calibri" pitchFamily="34" charset="0"/>
              <a:sym typeface="宋体" pitchFamily="2" charset="-122"/>
            </a:endParaRPr>
          </a:p>
        </p:txBody>
      </p:sp>
      <p:sp>
        <p:nvSpPr>
          <p:cNvPr id="55" name="文本框 16"/>
          <p:cNvSpPr>
            <a:spLocks noChangeArrowheads="1"/>
          </p:cNvSpPr>
          <p:nvPr/>
        </p:nvSpPr>
        <p:spPr bwMode="auto">
          <a:xfrm>
            <a:off x="6357938" y="1283369"/>
            <a:ext cx="132159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p>
            <a:r>
              <a:rPr lang="en-US" altLang="zh-CN" sz="4500" b="0">
                <a:solidFill>
                  <a:srgbClr val="000000"/>
                </a:solidFill>
                <a:latin typeface="Calibri" pitchFamily="34" charset="0"/>
                <a:ea typeface="Calibri" pitchFamily="34" charset="0"/>
                <a:cs typeface="Calibri" pitchFamily="34" charset="0"/>
                <a:sym typeface="Calibri" pitchFamily="34" charset="0"/>
              </a:rPr>
              <a:t>NO.3</a:t>
            </a:r>
            <a:endParaRPr lang="zh-CN" altLang="en-US" sz="4500" b="0">
              <a:solidFill>
                <a:srgbClr val="000000"/>
              </a:solidFill>
              <a:latin typeface="Calibri" pitchFamily="34" charset="0"/>
              <a:sym typeface="宋体" pitchFamily="2" charset="-122"/>
            </a:endParaRPr>
          </a:p>
        </p:txBody>
      </p:sp>
      <p:sp>
        <p:nvSpPr>
          <p:cNvPr id="56" name="矩形 21"/>
          <p:cNvSpPr>
            <a:spLocks noChangeArrowheads="1"/>
          </p:cNvSpPr>
          <p:nvPr/>
        </p:nvSpPr>
        <p:spPr bwMode="auto">
          <a:xfrm>
            <a:off x="1002507" y="3563417"/>
            <a:ext cx="2235994" cy="9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nSpc>
                <a:spcPct val="130000"/>
              </a:lnSpc>
            </a:pPr>
            <a:r>
              <a:rPr lang="zh-CN" altLang="en-US" sz="1100" b="0" dirty="0">
                <a:latin typeface="微软雅黑" pitchFamily="34" charset="-122"/>
                <a:ea typeface="微软雅黑" pitchFamily="34" charset="-122"/>
              </a:rPr>
              <a:t>您的内容打在这里，或者通过复制您的文本后，在此框中选择粘贴，并选择只保留文字。在此录入上述图表的综合描述说明，</a:t>
            </a:r>
          </a:p>
        </p:txBody>
      </p:sp>
      <p:sp>
        <p:nvSpPr>
          <p:cNvPr id="57" name="矩形 22"/>
          <p:cNvSpPr>
            <a:spLocks noChangeArrowheads="1"/>
          </p:cNvSpPr>
          <p:nvPr/>
        </p:nvSpPr>
        <p:spPr bwMode="auto">
          <a:xfrm>
            <a:off x="6253163" y="3612231"/>
            <a:ext cx="2235994" cy="9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nSpc>
                <a:spcPct val="130000"/>
              </a:lnSpc>
            </a:pPr>
            <a:r>
              <a:rPr lang="zh-CN" altLang="en-US" sz="1100" b="0" dirty="0">
                <a:latin typeface="微软雅黑" pitchFamily="34" charset="-122"/>
                <a:ea typeface="微软雅黑" pitchFamily="34" charset="-122"/>
              </a:rPr>
              <a:t>您的内容打在这里，或者通过复制您的文本后，在此框中选择粘贴，并选择只保留文字。在此录入上述图表的综合描述说明，</a:t>
            </a:r>
          </a:p>
        </p:txBody>
      </p:sp>
      <p:sp>
        <p:nvSpPr>
          <p:cNvPr id="58" name="矩形 23"/>
          <p:cNvSpPr>
            <a:spLocks noChangeArrowheads="1"/>
          </p:cNvSpPr>
          <p:nvPr/>
        </p:nvSpPr>
        <p:spPr bwMode="auto">
          <a:xfrm>
            <a:off x="3458766" y="1203598"/>
            <a:ext cx="2235994" cy="92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nSpc>
                <a:spcPct val="130000"/>
              </a:lnSpc>
            </a:pPr>
            <a:r>
              <a:rPr lang="zh-CN" altLang="en-US" sz="1100" b="0" dirty="0">
                <a:latin typeface="微软雅黑" pitchFamily="34" charset="-122"/>
                <a:ea typeface="微软雅黑" pitchFamily="34" charset="-122"/>
              </a:rPr>
              <a:t>您的内容打在这里，或者通过复制您的文本后，在此框中选择粘贴，并选择只保留文字。在此录入上述图表的综合描述说明，</a:t>
            </a:r>
          </a:p>
        </p:txBody>
      </p:sp>
      <p:grpSp>
        <p:nvGrpSpPr>
          <p:cNvPr id="59" name="组合 7"/>
          <p:cNvGrpSpPr>
            <a:grpSpLocks/>
          </p:cNvGrpSpPr>
          <p:nvPr/>
        </p:nvGrpSpPr>
        <p:grpSpPr bwMode="auto">
          <a:xfrm>
            <a:off x="791766" y="2095375"/>
            <a:ext cx="7560469" cy="1348979"/>
            <a:chOff x="0" y="0"/>
            <a:chExt cx="10080626" cy="1799206"/>
          </a:xfrm>
        </p:grpSpPr>
        <p:grpSp>
          <p:nvGrpSpPr>
            <p:cNvPr id="73" name="组合 13"/>
            <p:cNvGrpSpPr>
              <a:grpSpLocks/>
            </p:cNvGrpSpPr>
            <p:nvPr/>
          </p:nvGrpSpPr>
          <p:grpSpPr bwMode="auto">
            <a:xfrm>
              <a:off x="0" y="444279"/>
              <a:ext cx="10080626" cy="1006609"/>
              <a:chOff x="0" y="0"/>
              <a:chExt cx="8968528" cy="895560"/>
            </a:xfrm>
          </p:grpSpPr>
          <p:sp>
            <p:nvSpPr>
              <p:cNvPr id="80" name="圆角矩形 6"/>
              <p:cNvSpPr>
                <a:spLocks noChangeArrowheads="1"/>
              </p:cNvSpPr>
              <p:nvPr/>
            </p:nvSpPr>
            <p:spPr bwMode="auto">
              <a:xfrm>
                <a:off x="0" y="1"/>
                <a:ext cx="3163946" cy="895559"/>
              </a:xfrm>
              <a:prstGeom prst="roundRect">
                <a:avLst>
                  <a:gd name="adj" fmla="val 16667"/>
                </a:avLst>
              </a:prstGeom>
              <a:solidFill>
                <a:srgbClr val="92D050"/>
              </a:solidFill>
              <a:ln>
                <a:noFill/>
              </a:ln>
              <a:extLst>
                <a:ext uri="{91240B29-F687-4F45-9708-019B960494DF}">
                  <a14:hiddenLine xmlns:a14="http://schemas.microsoft.com/office/drawing/2010/main" w="12700" cap="flat" cmpd="sng">
                    <a:solidFill>
                      <a:srgbClr val="3D7329"/>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81" name="圆角矩形 12"/>
              <p:cNvSpPr>
                <a:spLocks noChangeArrowheads="1"/>
              </p:cNvSpPr>
              <p:nvPr/>
            </p:nvSpPr>
            <p:spPr bwMode="auto">
              <a:xfrm>
                <a:off x="2902291" y="0"/>
                <a:ext cx="3163946" cy="895559"/>
              </a:xfrm>
              <a:prstGeom prst="roundRect">
                <a:avLst>
                  <a:gd name="adj" fmla="val 16667"/>
                </a:avLst>
              </a:prstGeom>
              <a:solidFill>
                <a:srgbClr val="D8D8D8"/>
              </a:solidFill>
              <a:ln>
                <a:noFill/>
              </a:ln>
              <a:extLst>
                <a:ext uri="{91240B29-F687-4F45-9708-019B960494DF}">
                  <a14:hiddenLine xmlns:a14="http://schemas.microsoft.com/office/drawing/2010/main" w="12700" cap="flat" cmpd="sng">
                    <a:solidFill>
                      <a:srgbClr val="3D7329"/>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82" name="圆角矩形 11"/>
              <p:cNvSpPr>
                <a:spLocks noChangeArrowheads="1"/>
              </p:cNvSpPr>
              <p:nvPr/>
            </p:nvSpPr>
            <p:spPr bwMode="auto">
              <a:xfrm>
                <a:off x="5804582" y="0"/>
                <a:ext cx="3163946" cy="895559"/>
              </a:xfrm>
              <a:prstGeom prst="roundRect">
                <a:avLst>
                  <a:gd name="adj" fmla="val 16667"/>
                </a:avLst>
              </a:prstGeom>
              <a:solidFill>
                <a:srgbClr val="00B050"/>
              </a:solidFill>
              <a:ln>
                <a:noFill/>
              </a:ln>
              <a:extLst>
                <a:ext uri="{91240B29-F687-4F45-9708-019B960494DF}">
                  <a14:hiddenLine xmlns:a14="http://schemas.microsoft.com/office/drawing/2010/main" w="12700" cap="flat" cmpd="sng">
                    <a:solidFill>
                      <a:srgbClr val="3D7329"/>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grpSp>
        <p:sp>
          <p:nvSpPr>
            <p:cNvPr id="74" name="等腰三角形 17"/>
            <p:cNvSpPr>
              <a:spLocks noChangeArrowheads="1"/>
            </p:cNvSpPr>
            <p:nvPr/>
          </p:nvSpPr>
          <p:spPr bwMode="auto">
            <a:xfrm>
              <a:off x="1576112" y="95960"/>
              <a:ext cx="404050" cy="348319"/>
            </a:xfrm>
            <a:prstGeom prst="triangle">
              <a:avLst>
                <a:gd name="adj" fmla="val 50000"/>
              </a:avLst>
            </a:prstGeom>
            <a:solidFill>
              <a:srgbClr val="92D050"/>
            </a:solidFill>
            <a:ln>
              <a:noFill/>
            </a:ln>
            <a:extLst>
              <a:ext uri="{91240B29-F687-4F45-9708-019B960494DF}">
                <a14:hiddenLine xmlns:a14="http://schemas.microsoft.com/office/drawing/2010/main" w="12700" cap="flat" cmpd="sng">
                  <a:solidFill>
                    <a:srgbClr val="3D7329"/>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75" name="等腰三角形 18"/>
            <p:cNvSpPr>
              <a:spLocks noChangeArrowheads="1"/>
            </p:cNvSpPr>
            <p:nvPr/>
          </p:nvSpPr>
          <p:spPr bwMode="auto">
            <a:xfrm>
              <a:off x="8100463" y="0"/>
              <a:ext cx="437554" cy="446113"/>
            </a:xfrm>
            <a:prstGeom prst="triangle">
              <a:avLst>
                <a:gd name="adj" fmla="val 50000"/>
              </a:avLst>
            </a:prstGeom>
            <a:solidFill>
              <a:srgbClr val="00B050"/>
            </a:solidFill>
            <a:ln>
              <a:noFill/>
            </a:ln>
            <a:extLst>
              <a:ext uri="{91240B29-F687-4F45-9708-019B960494DF}">
                <a14:hiddenLine xmlns:a14="http://schemas.microsoft.com/office/drawing/2010/main" w="12700" cap="flat" cmpd="sng">
                  <a:solidFill>
                    <a:srgbClr val="3D7329"/>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76" name="等腰三角形 19"/>
            <p:cNvSpPr>
              <a:spLocks noChangeArrowheads="1"/>
            </p:cNvSpPr>
            <p:nvPr/>
          </p:nvSpPr>
          <p:spPr bwMode="auto">
            <a:xfrm flipV="1">
              <a:off x="4844809" y="1450887"/>
              <a:ext cx="404050" cy="348319"/>
            </a:xfrm>
            <a:prstGeom prst="triangle">
              <a:avLst>
                <a:gd name="adj" fmla="val 50000"/>
              </a:avLst>
            </a:prstGeom>
            <a:solidFill>
              <a:srgbClr val="D8D8D8"/>
            </a:solidFill>
            <a:ln>
              <a:noFill/>
            </a:ln>
            <a:extLst>
              <a:ext uri="{91240B29-F687-4F45-9708-019B960494DF}">
                <a14:hiddenLine xmlns:a14="http://schemas.microsoft.com/office/drawing/2010/main" w="12700" cap="flat" cmpd="sng">
                  <a:solidFill>
                    <a:srgbClr val="3D7329"/>
                  </a:solidFill>
                  <a:bevel/>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77" name="矩形 5"/>
            <p:cNvSpPr>
              <a:spLocks noChangeArrowheads="1"/>
            </p:cNvSpPr>
            <p:nvPr/>
          </p:nvSpPr>
          <p:spPr bwMode="auto">
            <a:xfrm>
              <a:off x="4062828" y="739555"/>
              <a:ext cx="1785105" cy="4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a:solidFill>
                    <a:srgbClr val="08A810"/>
                  </a:solidFill>
                  <a:latin typeface="方正正中黑简体" pitchFamily="2" charset="-122"/>
                  <a:ea typeface="方正正中黑简体" pitchFamily="2" charset="-122"/>
                  <a:sym typeface="方正正中黑简体" pitchFamily="2" charset="-122"/>
                </a:rPr>
                <a:t>请输入标题</a:t>
              </a:r>
              <a:endParaRPr lang="zh-CN" altLang="en-US" dirty="0">
                <a:solidFill>
                  <a:srgbClr val="08A810"/>
                </a:solidFill>
              </a:endParaRPr>
            </a:p>
          </p:txBody>
        </p:sp>
        <p:sp>
          <p:nvSpPr>
            <p:cNvPr id="78" name="矩形 20"/>
            <p:cNvSpPr>
              <a:spLocks noChangeArrowheads="1"/>
            </p:cNvSpPr>
            <p:nvPr/>
          </p:nvSpPr>
          <p:spPr bwMode="auto">
            <a:xfrm>
              <a:off x="7757427" y="782055"/>
              <a:ext cx="1785105" cy="4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a:solidFill>
                    <a:schemeClr val="bg1"/>
                  </a:solidFill>
                  <a:latin typeface="方正正中黑简体" pitchFamily="2" charset="-122"/>
                  <a:ea typeface="方正正中黑简体" pitchFamily="2" charset="-122"/>
                  <a:sym typeface="方正正中黑简体" pitchFamily="2" charset="-122"/>
                </a:rPr>
                <a:t>请输入标题</a:t>
              </a:r>
              <a:endParaRPr lang="zh-CN" altLang="en-US"/>
            </a:p>
          </p:txBody>
        </p:sp>
        <p:sp>
          <p:nvSpPr>
            <p:cNvPr id="79" name="矩形 26"/>
            <p:cNvSpPr>
              <a:spLocks noChangeArrowheads="1"/>
            </p:cNvSpPr>
            <p:nvPr/>
          </p:nvSpPr>
          <p:spPr bwMode="auto">
            <a:xfrm>
              <a:off x="885584" y="742013"/>
              <a:ext cx="1785105" cy="4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a:solidFill>
                    <a:schemeClr val="bg1"/>
                  </a:solidFill>
                  <a:latin typeface="方正正中黑简体" pitchFamily="2" charset="-122"/>
                  <a:ea typeface="方正正中黑简体" pitchFamily="2" charset="-122"/>
                  <a:sym typeface="方正正中黑简体" pitchFamily="2" charset="-122"/>
                </a:rPr>
                <a:t>请输入标题</a:t>
              </a:r>
              <a:endParaRPr lang="zh-CN" altLang="en-US"/>
            </a:p>
          </p:txBody>
        </p:sp>
      </p:grpSp>
    </p:spTree>
    <p:extLst>
      <p:ext uri="{BB962C8B-B14F-4D97-AF65-F5344CB8AC3E}">
        <p14:creationId xmlns:p14="http://schemas.microsoft.com/office/powerpoint/2010/main" val="1918002177"/>
      </p:ext>
    </p:extLst>
  </p:cSld>
  <p:clrMapOvr>
    <a:masterClrMapping/>
  </p:clrMapOvr>
  <mc:AlternateContent xmlns:mc="http://schemas.openxmlformats.org/markup-compatibility/2006" xmlns:p14="http://schemas.microsoft.com/office/powerpoint/2010/main">
    <mc:Choice Requires="p14">
      <p:transition spd="slow" p14:dur="2500" advClick="0" advTm="7000">
        <p:checker/>
      </p:transition>
    </mc:Choice>
    <mc:Fallback xmlns="">
      <p:transition spd="slow" advClick="0" advTm="7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p:cBhvr>
                                        <p:cTn id="7" dur="500"/>
                                        <p:tgtEl>
                                          <p:spTgt spid="5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p:cBhvr>
                                        <p:cTn id="11" dur="500"/>
                                        <p:tgtEl>
                                          <p:spTgt spid="53"/>
                                        </p:tgtEl>
                                      </p:cBhvr>
                                    </p:animEffect>
                                    <p:anim calcmode="lin" valueType="num">
                                      <p:cBhvr>
                                        <p:cTn id="12" dur="500" fill="hold"/>
                                        <p:tgtEl>
                                          <p:spTgt spid="53"/>
                                        </p:tgtEl>
                                        <p:attrNameLst>
                                          <p:attrName>ppt_x</p:attrName>
                                        </p:attrNameLst>
                                      </p:cBhvr>
                                      <p:tavLst>
                                        <p:tav tm="0">
                                          <p:val>
                                            <p:strVal val="#ppt_x"/>
                                          </p:val>
                                        </p:tav>
                                        <p:tav tm="100000">
                                          <p:val>
                                            <p:strVal val="#ppt_x"/>
                                          </p:val>
                                        </p:tav>
                                      </p:tavLst>
                                    </p:anim>
                                    <p:anim calcmode="lin" valueType="num">
                                      <p:cBhvr>
                                        <p:cTn id="13" dur="500" fill="hold"/>
                                        <p:tgtEl>
                                          <p:spTgt spid="5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p:cBhvr>
                                        <p:cTn id="16" dur="500"/>
                                        <p:tgtEl>
                                          <p:spTgt spid="56"/>
                                        </p:tgtEl>
                                      </p:cBhvr>
                                    </p:animEffect>
                                    <p:anim calcmode="lin" valueType="num">
                                      <p:cBhvr>
                                        <p:cTn id="17" dur="500" fill="hold"/>
                                        <p:tgtEl>
                                          <p:spTgt spid="56"/>
                                        </p:tgtEl>
                                        <p:attrNameLst>
                                          <p:attrName>ppt_x</p:attrName>
                                        </p:attrNameLst>
                                      </p:cBhvr>
                                      <p:tavLst>
                                        <p:tav tm="0">
                                          <p:val>
                                            <p:strVal val="#ppt_x"/>
                                          </p:val>
                                        </p:tav>
                                        <p:tav tm="100000">
                                          <p:val>
                                            <p:strVal val="#ppt_x"/>
                                          </p:val>
                                        </p:tav>
                                      </p:tavLst>
                                    </p:anim>
                                    <p:anim calcmode="lin" valueType="num">
                                      <p:cBhvr>
                                        <p:cTn id="18" dur="500" fill="hold"/>
                                        <p:tgtEl>
                                          <p:spTgt spid="5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p:cBhvr>
                                        <p:cTn id="22" dur="500"/>
                                        <p:tgtEl>
                                          <p:spTgt spid="58"/>
                                        </p:tgtEl>
                                      </p:cBhvr>
                                    </p:animEffect>
                                    <p:anim calcmode="lin" valueType="num">
                                      <p:cBhvr>
                                        <p:cTn id="23" dur="500" fill="hold"/>
                                        <p:tgtEl>
                                          <p:spTgt spid="58"/>
                                        </p:tgtEl>
                                        <p:attrNameLst>
                                          <p:attrName>ppt_x</p:attrName>
                                        </p:attrNameLst>
                                      </p:cBhvr>
                                      <p:tavLst>
                                        <p:tav tm="0">
                                          <p:val>
                                            <p:strVal val="#ppt_x"/>
                                          </p:val>
                                        </p:tav>
                                        <p:tav tm="100000">
                                          <p:val>
                                            <p:strVal val="#ppt_x"/>
                                          </p:val>
                                        </p:tav>
                                      </p:tavLst>
                                    </p:anim>
                                    <p:anim calcmode="lin" valueType="num">
                                      <p:cBhvr>
                                        <p:cTn id="24" dur="5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ppt_x</p:attrName>
                                        </p:attrNameLst>
                                      </p:cBhvr>
                                      <p:tavLst>
                                        <p:tav tm="0">
                                          <p:val>
                                            <p:strVal val="#ppt_x"/>
                                          </p:val>
                                        </p:tav>
                                        <p:tav tm="100000">
                                          <p:val>
                                            <p:strVal val="#ppt_x"/>
                                          </p:val>
                                        </p:tav>
                                      </p:tavLst>
                                    </p:anim>
                                    <p:anim calcmode="lin" valueType="num">
                                      <p:cBhvr>
                                        <p:cTn id="34" dur="500" fill="hold"/>
                                        <p:tgtEl>
                                          <p:spTgt spid="5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ppt_x</p:attrName>
                                        </p:attrNameLst>
                                      </p:cBhvr>
                                      <p:tavLst>
                                        <p:tav tm="0">
                                          <p:val>
                                            <p:strVal val="#ppt_x"/>
                                          </p:val>
                                        </p:tav>
                                        <p:tav tm="100000">
                                          <p:val>
                                            <p:strVal val="#ppt_x"/>
                                          </p:val>
                                        </p:tav>
                                      </p:tavLst>
                                    </p:anim>
                                    <p:anim calcmode="lin" valueType="num">
                                      <p:cBhvr>
                                        <p:cTn id="3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utoUpdateAnimBg="0"/>
      <p:bldP spid="54" grpId="0" bldLvl="0" autoUpdateAnimBg="0"/>
      <p:bldP spid="55" grpId="0" bldLvl="0" autoUpdateAnimBg="0"/>
      <p:bldP spid="56" grpId="0" bldLvl="0" autoUpdateAnimBg="0"/>
      <p:bldP spid="57" grpId="0" bldLvl="0" autoUpdateAnimBg="0"/>
      <p:bldP spid="58"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燕尾形 37"/>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4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100" name="Rectangle 11"/>
          <p:cNvSpPr>
            <a:spLocks noChangeArrowheads="1"/>
          </p:cNvSpPr>
          <p:nvPr/>
        </p:nvSpPr>
        <p:spPr bwMode="auto">
          <a:xfrm>
            <a:off x="1" y="2426299"/>
            <a:ext cx="2907561" cy="144065"/>
          </a:xfrm>
          <a:prstGeom prst="rect">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101" name="Rectangle 12"/>
          <p:cNvSpPr>
            <a:spLocks noChangeArrowheads="1"/>
          </p:cNvSpPr>
          <p:nvPr/>
        </p:nvSpPr>
        <p:spPr bwMode="auto">
          <a:xfrm>
            <a:off x="0" y="2672758"/>
            <a:ext cx="4638054" cy="144066"/>
          </a:xfrm>
          <a:prstGeom prst="rect">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102" name="Rectangle 13"/>
          <p:cNvSpPr>
            <a:spLocks noChangeArrowheads="1"/>
          </p:cNvSpPr>
          <p:nvPr/>
        </p:nvSpPr>
        <p:spPr bwMode="auto">
          <a:xfrm>
            <a:off x="0" y="2931124"/>
            <a:ext cx="6660136" cy="144065"/>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103" name="Rectangle 14"/>
          <p:cNvSpPr>
            <a:spLocks noChangeArrowheads="1"/>
          </p:cNvSpPr>
          <p:nvPr/>
        </p:nvSpPr>
        <p:spPr bwMode="auto">
          <a:xfrm>
            <a:off x="0" y="3174012"/>
            <a:ext cx="5103406" cy="145256"/>
          </a:xfrm>
          <a:prstGeom prst="rect">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104" name="Rectangle 15"/>
          <p:cNvSpPr>
            <a:spLocks noChangeArrowheads="1"/>
          </p:cNvSpPr>
          <p:nvPr/>
        </p:nvSpPr>
        <p:spPr bwMode="auto">
          <a:xfrm>
            <a:off x="0" y="3437139"/>
            <a:ext cx="3353871" cy="142875"/>
          </a:xfrm>
          <a:prstGeom prst="rect">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grpSp>
        <p:nvGrpSpPr>
          <p:cNvPr id="105" name="组合 8"/>
          <p:cNvGrpSpPr>
            <a:grpSpLocks/>
          </p:cNvGrpSpPr>
          <p:nvPr/>
        </p:nvGrpSpPr>
        <p:grpSpPr bwMode="auto">
          <a:xfrm>
            <a:off x="2429117" y="1614292"/>
            <a:ext cx="956889" cy="956072"/>
            <a:chOff x="0" y="0"/>
            <a:chExt cx="1684338" cy="1684337"/>
          </a:xfrm>
        </p:grpSpPr>
        <p:sp>
          <p:nvSpPr>
            <p:cNvPr id="106" name="Freeform 6"/>
            <p:cNvSpPr>
              <a:spLocks noEditPoints="1"/>
            </p:cNvSpPr>
            <p:nvPr/>
          </p:nvSpPr>
          <p:spPr bwMode="auto">
            <a:xfrm>
              <a:off x="0" y="0"/>
              <a:ext cx="1684338" cy="1684337"/>
            </a:xfrm>
            <a:custGeom>
              <a:avLst/>
              <a:gdLst>
                <a:gd name="T0" fmla="*/ 1111 w 2222"/>
                <a:gd name="T1" fmla="*/ 0 h 2222"/>
                <a:gd name="T2" fmla="*/ 2222 w 2222"/>
                <a:gd name="T3" fmla="*/ 1111 h 2222"/>
                <a:gd name="T4" fmla="*/ 1111 w 2222"/>
                <a:gd name="T5" fmla="*/ 2222 h 2222"/>
                <a:gd name="T6" fmla="*/ 0 w 2222"/>
                <a:gd name="T7" fmla="*/ 1111 h 2222"/>
                <a:gd name="T8" fmla="*/ 1111 w 2222"/>
                <a:gd name="T9" fmla="*/ 0 h 2222"/>
                <a:gd name="T10" fmla="*/ 1111 w 2222"/>
                <a:gd name="T11" fmla="*/ 335 h 2222"/>
                <a:gd name="T12" fmla="*/ 1886 w 2222"/>
                <a:gd name="T13" fmla="*/ 1111 h 2222"/>
                <a:gd name="T14" fmla="*/ 1111 w 2222"/>
                <a:gd name="T15" fmla="*/ 1887 h 2222"/>
                <a:gd name="T16" fmla="*/ 335 w 2222"/>
                <a:gd name="T17" fmla="*/ 1111 h 2222"/>
                <a:gd name="T18" fmla="*/ 1111 w 2222"/>
                <a:gd name="T19" fmla="*/ 335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2" h="2222">
                  <a:moveTo>
                    <a:pt x="1111" y="0"/>
                  </a:moveTo>
                  <a:cubicBezTo>
                    <a:pt x="1724" y="0"/>
                    <a:pt x="2222" y="497"/>
                    <a:pt x="2222" y="1111"/>
                  </a:cubicBezTo>
                  <a:cubicBezTo>
                    <a:pt x="2222" y="1724"/>
                    <a:pt x="1724" y="2222"/>
                    <a:pt x="1111" y="2222"/>
                  </a:cubicBezTo>
                  <a:cubicBezTo>
                    <a:pt x="497" y="2222"/>
                    <a:pt x="0" y="1724"/>
                    <a:pt x="0" y="1111"/>
                  </a:cubicBezTo>
                  <a:cubicBezTo>
                    <a:pt x="0" y="497"/>
                    <a:pt x="497" y="0"/>
                    <a:pt x="1111" y="0"/>
                  </a:cubicBezTo>
                  <a:close/>
                  <a:moveTo>
                    <a:pt x="1111" y="335"/>
                  </a:moveTo>
                  <a:cubicBezTo>
                    <a:pt x="1539" y="335"/>
                    <a:pt x="1886" y="683"/>
                    <a:pt x="1886" y="1111"/>
                  </a:cubicBezTo>
                  <a:cubicBezTo>
                    <a:pt x="1886" y="1539"/>
                    <a:pt x="1539" y="1887"/>
                    <a:pt x="1111" y="1887"/>
                  </a:cubicBezTo>
                  <a:cubicBezTo>
                    <a:pt x="682" y="1887"/>
                    <a:pt x="335" y="1539"/>
                    <a:pt x="335" y="1111"/>
                  </a:cubicBezTo>
                  <a:cubicBezTo>
                    <a:pt x="335" y="683"/>
                    <a:pt x="682" y="335"/>
                    <a:pt x="1111" y="335"/>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p>
          </p:txBody>
        </p:sp>
        <p:sp>
          <p:nvSpPr>
            <p:cNvPr id="107" name="TextBox 10"/>
            <p:cNvSpPr txBox="1">
              <a:spLocks noChangeArrowheads="1"/>
            </p:cNvSpPr>
            <p:nvPr/>
          </p:nvSpPr>
          <p:spPr bwMode="auto">
            <a:xfrm>
              <a:off x="195323" y="419404"/>
              <a:ext cx="1273125" cy="92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rgbClr val="4D4D4D"/>
                  </a:solidFill>
                  <a:latin typeface="微软雅黑" pitchFamily="34" charset="-122"/>
                  <a:ea typeface="微软雅黑" pitchFamily="34" charset="-122"/>
                </a:rPr>
                <a:t>服务型</a:t>
              </a:r>
              <a:endParaRPr lang="en-US" altLang="zh-CN" sz="1400">
                <a:solidFill>
                  <a:srgbClr val="4D4D4D"/>
                </a:solidFill>
                <a:latin typeface="微软雅黑" pitchFamily="34" charset="-122"/>
                <a:ea typeface="微软雅黑" pitchFamily="34" charset="-122"/>
              </a:endParaRPr>
            </a:p>
            <a:p>
              <a:pPr algn="ctr" eaLnBrk="1" hangingPunct="1"/>
              <a:r>
                <a:rPr lang="zh-CN" altLang="en-US" sz="1400">
                  <a:solidFill>
                    <a:srgbClr val="4D4D4D"/>
                  </a:solidFill>
                  <a:latin typeface="微软雅黑" pitchFamily="34" charset="-122"/>
                  <a:ea typeface="微软雅黑" pitchFamily="34" charset="-122"/>
                </a:rPr>
                <a:t>团队</a:t>
              </a:r>
            </a:p>
          </p:txBody>
        </p:sp>
      </p:grpSp>
      <p:grpSp>
        <p:nvGrpSpPr>
          <p:cNvPr id="108" name="组合 11"/>
          <p:cNvGrpSpPr>
            <a:grpSpLocks/>
          </p:cNvGrpSpPr>
          <p:nvPr/>
        </p:nvGrpSpPr>
        <p:grpSpPr bwMode="auto">
          <a:xfrm>
            <a:off x="4148898" y="1860752"/>
            <a:ext cx="956889" cy="956072"/>
            <a:chOff x="0" y="0"/>
            <a:chExt cx="1684338" cy="1684337"/>
          </a:xfrm>
        </p:grpSpPr>
        <p:sp>
          <p:nvSpPr>
            <p:cNvPr id="109" name="Freeform 7"/>
            <p:cNvSpPr>
              <a:spLocks noEditPoints="1"/>
            </p:cNvSpPr>
            <p:nvPr/>
          </p:nvSpPr>
          <p:spPr bwMode="auto">
            <a:xfrm>
              <a:off x="0" y="0"/>
              <a:ext cx="1684338" cy="1684337"/>
            </a:xfrm>
            <a:custGeom>
              <a:avLst/>
              <a:gdLst>
                <a:gd name="T0" fmla="*/ 1111 w 2222"/>
                <a:gd name="T1" fmla="*/ 0 h 2222"/>
                <a:gd name="T2" fmla="*/ 2222 w 2222"/>
                <a:gd name="T3" fmla="*/ 1111 h 2222"/>
                <a:gd name="T4" fmla="*/ 1111 w 2222"/>
                <a:gd name="T5" fmla="*/ 2222 h 2222"/>
                <a:gd name="T6" fmla="*/ 0 w 2222"/>
                <a:gd name="T7" fmla="*/ 1111 h 2222"/>
                <a:gd name="T8" fmla="*/ 1111 w 2222"/>
                <a:gd name="T9" fmla="*/ 0 h 2222"/>
                <a:gd name="T10" fmla="*/ 1111 w 2222"/>
                <a:gd name="T11" fmla="*/ 336 h 2222"/>
                <a:gd name="T12" fmla="*/ 1887 w 2222"/>
                <a:gd name="T13" fmla="*/ 1111 h 2222"/>
                <a:gd name="T14" fmla="*/ 1111 w 2222"/>
                <a:gd name="T15" fmla="*/ 1887 h 2222"/>
                <a:gd name="T16" fmla="*/ 336 w 2222"/>
                <a:gd name="T17" fmla="*/ 1111 h 2222"/>
                <a:gd name="T18" fmla="*/ 1111 w 2222"/>
                <a:gd name="T19" fmla="*/ 336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2" h="2222">
                  <a:moveTo>
                    <a:pt x="1111" y="0"/>
                  </a:moveTo>
                  <a:cubicBezTo>
                    <a:pt x="1725" y="0"/>
                    <a:pt x="2222" y="498"/>
                    <a:pt x="2222" y="1111"/>
                  </a:cubicBezTo>
                  <a:cubicBezTo>
                    <a:pt x="2222" y="1725"/>
                    <a:pt x="1725" y="2222"/>
                    <a:pt x="1111" y="2222"/>
                  </a:cubicBezTo>
                  <a:cubicBezTo>
                    <a:pt x="498" y="2222"/>
                    <a:pt x="0" y="1725"/>
                    <a:pt x="0" y="1111"/>
                  </a:cubicBezTo>
                  <a:cubicBezTo>
                    <a:pt x="0" y="498"/>
                    <a:pt x="498" y="0"/>
                    <a:pt x="1111" y="0"/>
                  </a:cubicBezTo>
                  <a:close/>
                  <a:moveTo>
                    <a:pt x="1111" y="336"/>
                  </a:moveTo>
                  <a:cubicBezTo>
                    <a:pt x="1540" y="336"/>
                    <a:pt x="1887" y="683"/>
                    <a:pt x="1887" y="1111"/>
                  </a:cubicBezTo>
                  <a:cubicBezTo>
                    <a:pt x="1887" y="1540"/>
                    <a:pt x="1540" y="1887"/>
                    <a:pt x="1111" y="1887"/>
                  </a:cubicBezTo>
                  <a:cubicBezTo>
                    <a:pt x="683" y="1887"/>
                    <a:pt x="336" y="1540"/>
                    <a:pt x="336" y="1111"/>
                  </a:cubicBezTo>
                  <a:cubicBezTo>
                    <a:pt x="336" y="683"/>
                    <a:pt x="683" y="336"/>
                    <a:pt x="1111" y="336"/>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p>
          </p:txBody>
        </p:sp>
        <p:sp>
          <p:nvSpPr>
            <p:cNvPr id="110" name="TextBox 13"/>
            <p:cNvSpPr txBox="1">
              <a:spLocks noChangeArrowheads="1"/>
            </p:cNvSpPr>
            <p:nvPr/>
          </p:nvSpPr>
          <p:spPr bwMode="auto">
            <a:xfrm>
              <a:off x="223452" y="458130"/>
              <a:ext cx="1273125" cy="92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rgbClr val="4D4D4D"/>
                  </a:solidFill>
                  <a:latin typeface="微软雅黑" pitchFamily="34" charset="-122"/>
                  <a:ea typeface="微软雅黑" pitchFamily="34" charset="-122"/>
                </a:rPr>
                <a:t>竞争型</a:t>
              </a:r>
              <a:endParaRPr lang="en-US" altLang="zh-CN" sz="1400">
                <a:solidFill>
                  <a:srgbClr val="4D4D4D"/>
                </a:solidFill>
                <a:latin typeface="微软雅黑" pitchFamily="34" charset="-122"/>
                <a:ea typeface="微软雅黑" pitchFamily="34" charset="-122"/>
              </a:endParaRPr>
            </a:p>
            <a:p>
              <a:pPr algn="ctr" eaLnBrk="1" hangingPunct="1"/>
              <a:r>
                <a:rPr lang="zh-CN" altLang="en-US" sz="1400">
                  <a:solidFill>
                    <a:srgbClr val="4D4D4D"/>
                  </a:solidFill>
                  <a:latin typeface="微软雅黑" pitchFamily="34" charset="-122"/>
                  <a:ea typeface="微软雅黑" pitchFamily="34" charset="-122"/>
                </a:rPr>
                <a:t>团队</a:t>
              </a:r>
            </a:p>
          </p:txBody>
        </p:sp>
      </p:grpSp>
      <p:grpSp>
        <p:nvGrpSpPr>
          <p:cNvPr id="111" name="组合 14"/>
          <p:cNvGrpSpPr>
            <a:grpSpLocks/>
          </p:cNvGrpSpPr>
          <p:nvPr/>
        </p:nvGrpSpPr>
        <p:grpSpPr bwMode="auto">
          <a:xfrm>
            <a:off x="6181691" y="2120308"/>
            <a:ext cx="956889" cy="954881"/>
            <a:chOff x="0" y="0"/>
            <a:chExt cx="1684338" cy="1682750"/>
          </a:xfrm>
          <a:solidFill>
            <a:srgbClr val="0070C0"/>
          </a:solidFill>
        </p:grpSpPr>
        <p:sp>
          <p:nvSpPr>
            <p:cNvPr id="112" name="Freeform 8"/>
            <p:cNvSpPr>
              <a:spLocks noEditPoints="1"/>
            </p:cNvSpPr>
            <p:nvPr/>
          </p:nvSpPr>
          <p:spPr bwMode="auto">
            <a:xfrm>
              <a:off x="0" y="0"/>
              <a:ext cx="1684338" cy="1682750"/>
            </a:xfrm>
            <a:custGeom>
              <a:avLst/>
              <a:gdLst>
                <a:gd name="T0" fmla="*/ 1110 w 2221"/>
                <a:gd name="T1" fmla="*/ 0 h 2222"/>
                <a:gd name="T2" fmla="*/ 2221 w 2221"/>
                <a:gd name="T3" fmla="*/ 1111 h 2222"/>
                <a:gd name="T4" fmla="*/ 1110 w 2221"/>
                <a:gd name="T5" fmla="*/ 2222 h 2222"/>
                <a:gd name="T6" fmla="*/ 0 w 2221"/>
                <a:gd name="T7" fmla="*/ 1111 h 2222"/>
                <a:gd name="T8" fmla="*/ 1110 w 2221"/>
                <a:gd name="T9" fmla="*/ 0 h 2222"/>
                <a:gd name="T10" fmla="*/ 1110 w 2221"/>
                <a:gd name="T11" fmla="*/ 335 h 2222"/>
                <a:gd name="T12" fmla="*/ 1886 w 2221"/>
                <a:gd name="T13" fmla="*/ 1111 h 2222"/>
                <a:gd name="T14" fmla="*/ 1110 w 2221"/>
                <a:gd name="T15" fmla="*/ 1886 h 2222"/>
                <a:gd name="T16" fmla="*/ 335 w 2221"/>
                <a:gd name="T17" fmla="*/ 1111 h 2222"/>
                <a:gd name="T18" fmla="*/ 1110 w 2221"/>
                <a:gd name="T19" fmla="*/ 335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1" h="2222">
                  <a:moveTo>
                    <a:pt x="1110" y="0"/>
                  </a:moveTo>
                  <a:cubicBezTo>
                    <a:pt x="1724" y="0"/>
                    <a:pt x="2221" y="497"/>
                    <a:pt x="2221" y="1111"/>
                  </a:cubicBezTo>
                  <a:cubicBezTo>
                    <a:pt x="2221" y="1724"/>
                    <a:pt x="1724" y="2222"/>
                    <a:pt x="1110" y="2222"/>
                  </a:cubicBezTo>
                  <a:cubicBezTo>
                    <a:pt x="497" y="2222"/>
                    <a:pt x="0" y="1724"/>
                    <a:pt x="0" y="1111"/>
                  </a:cubicBezTo>
                  <a:cubicBezTo>
                    <a:pt x="0" y="497"/>
                    <a:pt x="497" y="0"/>
                    <a:pt x="1110" y="0"/>
                  </a:cubicBezTo>
                  <a:close/>
                  <a:moveTo>
                    <a:pt x="1110" y="335"/>
                  </a:moveTo>
                  <a:cubicBezTo>
                    <a:pt x="1539" y="335"/>
                    <a:pt x="1886" y="682"/>
                    <a:pt x="1886" y="1111"/>
                  </a:cubicBezTo>
                  <a:cubicBezTo>
                    <a:pt x="1886" y="1539"/>
                    <a:pt x="1539" y="1886"/>
                    <a:pt x="1110" y="1886"/>
                  </a:cubicBezTo>
                  <a:cubicBezTo>
                    <a:pt x="682" y="1886"/>
                    <a:pt x="335" y="1539"/>
                    <a:pt x="335" y="1111"/>
                  </a:cubicBezTo>
                  <a:cubicBezTo>
                    <a:pt x="335" y="682"/>
                    <a:pt x="682" y="335"/>
                    <a:pt x="1110" y="335"/>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p>
          </p:txBody>
        </p:sp>
        <p:sp>
          <p:nvSpPr>
            <p:cNvPr id="113" name="TextBox 16"/>
            <p:cNvSpPr txBox="1">
              <a:spLocks noChangeArrowheads="1"/>
            </p:cNvSpPr>
            <p:nvPr/>
          </p:nvSpPr>
          <p:spPr bwMode="auto">
            <a:xfrm>
              <a:off x="212881" y="420849"/>
              <a:ext cx="1273125" cy="9220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dirty="0">
                  <a:solidFill>
                    <a:srgbClr val="4D4D4D"/>
                  </a:solidFill>
                  <a:latin typeface="微软雅黑" pitchFamily="34" charset="-122"/>
                  <a:ea typeface="微软雅黑" pitchFamily="34" charset="-122"/>
                </a:rPr>
                <a:t>学习型</a:t>
              </a:r>
              <a:endParaRPr lang="en-US" altLang="zh-CN" sz="1400" dirty="0">
                <a:solidFill>
                  <a:srgbClr val="4D4D4D"/>
                </a:solidFill>
                <a:latin typeface="微软雅黑" pitchFamily="34" charset="-122"/>
                <a:ea typeface="微软雅黑" pitchFamily="34" charset="-122"/>
              </a:endParaRPr>
            </a:p>
            <a:p>
              <a:pPr algn="ctr" eaLnBrk="1" hangingPunct="1"/>
              <a:r>
                <a:rPr lang="zh-CN" altLang="en-US" sz="1400" dirty="0">
                  <a:solidFill>
                    <a:srgbClr val="4D4D4D"/>
                  </a:solidFill>
                  <a:latin typeface="微软雅黑" pitchFamily="34" charset="-122"/>
                  <a:ea typeface="微软雅黑" pitchFamily="34" charset="-122"/>
                </a:rPr>
                <a:t>团队</a:t>
              </a:r>
            </a:p>
          </p:txBody>
        </p:sp>
      </p:grpSp>
      <p:grpSp>
        <p:nvGrpSpPr>
          <p:cNvPr id="114" name="组合 17"/>
          <p:cNvGrpSpPr>
            <a:grpSpLocks/>
          </p:cNvGrpSpPr>
          <p:nvPr/>
        </p:nvGrpSpPr>
        <p:grpSpPr bwMode="auto">
          <a:xfrm>
            <a:off x="4624962" y="3174011"/>
            <a:ext cx="955699" cy="957263"/>
            <a:chOff x="0" y="0"/>
            <a:chExt cx="1684338" cy="1684337"/>
          </a:xfrm>
        </p:grpSpPr>
        <p:sp>
          <p:nvSpPr>
            <p:cNvPr id="115" name="Freeform 9"/>
            <p:cNvSpPr>
              <a:spLocks noEditPoints="1"/>
            </p:cNvSpPr>
            <p:nvPr/>
          </p:nvSpPr>
          <p:spPr bwMode="auto">
            <a:xfrm>
              <a:off x="0" y="0"/>
              <a:ext cx="1684338" cy="1684337"/>
            </a:xfrm>
            <a:custGeom>
              <a:avLst/>
              <a:gdLst>
                <a:gd name="T0" fmla="*/ 1111 w 2221"/>
                <a:gd name="T1" fmla="*/ 2222 h 2222"/>
                <a:gd name="T2" fmla="*/ 2221 w 2221"/>
                <a:gd name="T3" fmla="*/ 1111 h 2222"/>
                <a:gd name="T4" fmla="*/ 1111 w 2221"/>
                <a:gd name="T5" fmla="*/ 0 h 2222"/>
                <a:gd name="T6" fmla="*/ 0 w 2221"/>
                <a:gd name="T7" fmla="*/ 1111 h 2222"/>
                <a:gd name="T8" fmla="*/ 1111 w 2221"/>
                <a:gd name="T9" fmla="*/ 2222 h 2222"/>
                <a:gd name="T10" fmla="*/ 1111 w 2221"/>
                <a:gd name="T11" fmla="*/ 1887 h 2222"/>
                <a:gd name="T12" fmla="*/ 1886 w 2221"/>
                <a:gd name="T13" fmla="*/ 1111 h 2222"/>
                <a:gd name="T14" fmla="*/ 1111 w 2221"/>
                <a:gd name="T15" fmla="*/ 335 h 2222"/>
                <a:gd name="T16" fmla="*/ 335 w 2221"/>
                <a:gd name="T17" fmla="*/ 1111 h 2222"/>
                <a:gd name="T18" fmla="*/ 1111 w 2221"/>
                <a:gd name="T19" fmla="*/ 1887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1" h="2222">
                  <a:moveTo>
                    <a:pt x="1111" y="2222"/>
                  </a:moveTo>
                  <a:cubicBezTo>
                    <a:pt x="1724" y="2222"/>
                    <a:pt x="2221" y="1724"/>
                    <a:pt x="2221" y="1111"/>
                  </a:cubicBezTo>
                  <a:cubicBezTo>
                    <a:pt x="2221" y="497"/>
                    <a:pt x="1724" y="0"/>
                    <a:pt x="1111" y="0"/>
                  </a:cubicBezTo>
                  <a:cubicBezTo>
                    <a:pt x="497" y="0"/>
                    <a:pt x="0" y="497"/>
                    <a:pt x="0" y="1111"/>
                  </a:cubicBezTo>
                  <a:cubicBezTo>
                    <a:pt x="0" y="1724"/>
                    <a:pt x="497" y="2222"/>
                    <a:pt x="1111" y="2222"/>
                  </a:cubicBezTo>
                  <a:close/>
                  <a:moveTo>
                    <a:pt x="1111" y="1887"/>
                  </a:moveTo>
                  <a:cubicBezTo>
                    <a:pt x="1539" y="1887"/>
                    <a:pt x="1886" y="1539"/>
                    <a:pt x="1886" y="1111"/>
                  </a:cubicBezTo>
                  <a:cubicBezTo>
                    <a:pt x="1886" y="682"/>
                    <a:pt x="1539" y="335"/>
                    <a:pt x="1111" y="335"/>
                  </a:cubicBezTo>
                  <a:cubicBezTo>
                    <a:pt x="682" y="335"/>
                    <a:pt x="335" y="682"/>
                    <a:pt x="335" y="1111"/>
                  </a:cubicBezTo>
                  <a:cubicBezTo>
                    <a:pt x="335" y="1539"/>
                    <a:pt x="682" y="1887"/>
                    <a:pt x="1111" y="1887"/>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p>
          </p:txBody>
        </p:sp>
        <p:sp>
          <p:nvSpPr>
            <p:cNvPr id="116" name="TextBox 19"/>
            <p:cNvSpPr txBox="1">
              <a:spLocks noChangeArrowheads="1"/>
            </p:cNvSpPr>
            <p:nvPr/>
          </p:nvSpPr>
          <p:spPr bwMode="auto">
            <a:xfrm>
              <a:off x="225168" y="466021"/>
              <a:ext cx="1274711" cy="92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a:solidFill>
                    <a:srgbClr val="4D4D4D"/>
                  </a:solidFill>
                  <a:latin typeface="微软雅黑" pitchFamily="34" charset="-122"/>
                  <a:ea typeface="微软雅黑" pitchFamily="34" charset="-122"/>
                </a:rPr>
                <a:t>创新型</a:t>
              </a:r>
              <a:endParaRPr lang="en-US" altLang="zh-CN" sz="1400">
                <a:solidFill>
                  <a:srgbClr val="4D4D4D"/>
                </a:solidFill>
                <a:latin typeface="微软雅黑" pitchFamily="34" charset="-122"/>
                <a:ea typeface="微软雅黑" pitchFamily="34" charset="-122"/>
              </a:endParaRPr>
            </a:p>
            <a:p>
              <a:pPr algn="ctr" eaLnBrk="1" hangingPunct="1"/>
              <a:r>
                <a:rPr lang="zh-CN" altLang="en-US" sz="1400">
                  <a:solidFill>
                    <a:srgbClr val="4D4D4D"/>
                  </a:solidFill>
                  <a:latin typeface="微软雅黑" pitchFamily="34" charset="-122"/>
                  <a:ea typeface="微软雅黑" pitchFamily="34" charset="-122"/>
                </a:rPr>
                <a:t>团队</a:t>
              </a:r>
              <a:endParaRPr lang="en-US" altLang="zh-CN" sz="1400">
                <a:solidFill>
                  <a:srgbClr val="4D4D4D"/>
                </a:solidFill>
                <a:latin typeface="微软雅黑" pitchFamily="34" charset="-122"/>
                <a:ea typeface="微软雅黑" pitchFamily="34" charset="-122"/>
              </a:endParaRPr>
            </a:p>
          </p:txBody>
        </p:sp>
      </p:grpSp>
      <p:grpSp>
        <p:nvGrpSpPr>
          <p:cNvPr id="117" name="组合 21"/>
          <p:cNvGrpSpPr>
            <a:grpSpLocks/>
          </p:cNvGrpSpPr>
          <p:nvPr/>
        </p:nvGrpSpPr>
        <p:grpSpPr bwMode="auto">
          <a:xfrm>
            <a:off x="2876618" y="3437139"/>
            <a:ext cx="954508" cy="954881"/>
            <a:chOff x="0" y="0"/>
            <a:chExt cx="1682750" cy="1682750"/>
          </a:xfrm>
        </p:grpSpPr>
        <p:sp>
          <p:nvSpPr>
            <p:cNvPr id="118" name="Freeform 10"/>
            <p:cNvSpPr>
              <a:spLocks noEditPoints="1"/>
            </p:cNvSpPr>
            <p:nvPr/>
          </p:nvSpPr>
          <p:spPr bwMode="auto">
            <a:xfrm>
              <a:off x="0" y="0"/>
              <a:ext cx="1682750" cy="1682750"/>
            </a:xfrm>
            <a:custGeom>
              <a:avLst/>
              <a:gdLst>
                <a:gd name="T0" fmla="*/ 1111 w 2222"/>
                <a:gd name="T1" fmla="*/ 2222 h 2222"/>
                <a:gd name="T2" fmla="*/ 2222 w 2222"/>
                <a:gd name="T3" fmla="*/ 1111 h 2222"/>
                <a:gd name="T4" fmla="*/ 1111 w 2222"/>
                <a:gd name="T5" fmla="*/ 0 h 2222"/>
                <a:gd name="T6" fmla="*/ 0 w 2222"/>
                <a:gd name="T7" fmla="*/ 1111 h 2222"/>
                <a:gd name="T8" fmla="*/ 1111 w 2222"/>
                <a:gd name="T9" fmla="*/ 2222 h 2222"/>
                <a:gd name="T10" fmla="*/ 1111 w 2222"/>
                <a:gd name="T11" fmla="*/ 1887 h 2222"/>
                <a:gd name="T12" fmla="*/ 1887 w 2222"/>
                <a:gd name="T13" fmla="*/ 1111 h 2222"/>
                <a:gd name="T14" fmla="*/ 1111 w 2222"/>
                <a:gd name="T15" fmla="*/ 335 h 2222"/>
                <a:gd name="T16" fmla="*/ 335 w 2222"/>
                <a:gd name="T17" fmla="*/ 1111 h 2222"/>
                <a:gd name="T18" fmla="*/ 1111 w 2222"/>
                <a:gd name="T19" fmla="*/ 1887 h 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2" h="2222">
                  <a:moveTo>
                    <a:pt x="1111" y="2222"/>
                  </a:moveTo>
                  <a:cubicBezTo>
                    <a:pt x="1724" y="2222"/>
                    <a:pt x="2222" y="1724"/>
                    <a:pt x="2222" y="1111"/>
                  </a:cubicBezTo>
                  <a:cubicBezTo>
                    <a:pt x="2222" y="497"/>
                    <a:pt x="1724" y="0"/>
                    <a:pt x="1111" y="0"/>
                  </a:cubicBezTo>
                  <a:cubicBezTo>
                    <a:pt x="497" y="0"/>
                    <a:pt x="0" y="497"/>
                    <a:pt x="0" y="1111"/>
                  </a:cubicBezTo>
                  <a:cubicBezTo>
                    <a:pt x="0" y="1724"/>
                    <a:pt x="497" y="2222"/>
                    <a:pt x="1111" y="2222"/>
                  </a:cubicBezTo>
                  <a:close/>
                  <a:moveTo>
                    <a:pt x="1111" y="1887"/>
                  </a:moveTo>
                  <a:cubicBezTo>
                    <a:pt x="1539" y="1887"/>
                    <a:pt x="1887" y="1539"/>
                    <a:pt x="1887" y="1111"/>
                  </a:cubicBezTo>
                  <a:cubicBezTo>
                    <a:pt x="1887" y="683"/>
                    <a:pt x="1539" y="335"/>
                    <a:pt x="1111" y="335"/>
                  </a:cubicBezTo>
                  <a:cubicBezTo>
                    <a:pt x="682" y="335"/>
                    <a:pt x="335" y="683"/>
                    <a:pt x="335" y="1111"/>
                  </a:cubicBezTo>
                  <a:cubicBezTo>
                    <a:pt x="335" y="1539"/>
                    <a:pt x="682" y="1887"/>
                    <a:pt x="1111" y="1887"/>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p>
          </p:txBody>
        </p:sp>
        <p:sp>
          <p:nvSpPr>
            <p:cNvPr id="119" name="TextBox 23"/>
            <p:cNvSpPr txBox="1">
              <a:spLocks noChangeArrowheads="1"/>
            </p:cNvSpPr>
            <p:nvPr/>
          </p:nvSpPr>
          <p:spPr bwMode="auto">
            <a:xfrm>
              <a:off x="218267" y="414450"/>
              <a:ext cx="1275098" cy="92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dirty="0">
                  <a:solidFill>
                    <a:srgbClr val="4D4D4D"/>
                  </a:solidFill>
                  <a:latin typeface="微软雅黑" pitchFamily="34" charset="-122"/>
                  <a:ea typeface="微软雅黑" pitchFamily="34" charset="-122"/>
                </a:rPr>
                <a:t>合作型</a:t>
              </a:r>
              <a:endParaRPr lang="en-US" altLang="zh-CN" sz="1400" dirty="0">
                <a:solidFill>
                  <a:srgbClr val="4D4D4D"/>
                </a:solidFill>
                <a:latin typeface="微软雅黑" pitchFamily="34" charset="-122"/>
                <a:ea typeface="微软雅黑" pitchFamily="34" charset="-122"/>
              </a:endParaRPr>
            </a:p>
            <a:p>
              <a:pPr algn="ctr" eaLnBrk="1" hangingPunct="1"/>
              <a:r>
                <a:rPr lang="zh-CN" altLang="en-US" sz="1400" dirty="0">
                  <a:solidFill>
                    <a:srgbClr val="4D4D4D"/>
                  </a:solidFill>
                  <a:latin typeface="微软雅黑" pitchFamily="34" charset="-122"/>
                  <a:ea typeface="微软雅黑" pitchFamily="34" charset="-122"/>
                </a:rPr>
                <a:t>团队</a:t>
              </a:r>
            </a:p>
          </p:txBody>
        </p:sp>
      </p:grpSp>
      <p:sp>
        <p:nvSpPr>
          <p:cNvPr id="120" name="等腰三角形 1"/>
          <p:cNvSpPr>
            <a:spLocks/>
          </p:cNvSpPr>
          <p:nvPr/>
        </p:nvSpPr>
        <p:spPr bwMode="auto">
          <a:xfrm flipV="1">
            <a:off x="2367228" y="1520232"/>
            <a:ext cx="106995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92D050"/>
          </a:solidFill>
          <a:ln>
            <a:noFill/>
          </a:ln>
        </p:spPr>
        <p:txBody>
          <a:bodyPr lIns="68562" tIns="34281" rIns="68562" bIns="34281"/>
          <a:lstStyle/>
          <a:p>
            <a:endParaRPr lang="zh-CN" altLang="en-US" sz="1400"/>
          </a:p>
        </p:txBody>
      </p:sp>
      <p:sp>
        <p:nvSpPr>
          <p:cNvPr id="121" name="TextBox 25"/>
          <p:cNvSpPr txBox="1">
            <a:spLocks noChangeArrowheads="1"/>
          </p:cNvSpPr>
          <p:nvPr/>
        </p:nvSpPr>
        <p:spPr bwMode="auto">
          <a:xfrm>
            <a:off x="2251783" y="888011"/>
            <a:ext cx="156149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a:solidFill>
                  <a:srgbClr val="4D4D4D"/>
                </a:solidFill>
                <a:latin typeface="微软雅黑" pitchFamily="34" charset="-122"/>
                <a:ea typeface="微软雅黑" pitchFamily="34" charset="-122"/>
              </a:rPr>
              <a:t>服务型团队建设情况文字可以在这里简要说明。</a:t>
            </a:r>
          </a:p>
        </p:txBody>
      </p:sp>
      <p:sp>
        <p:nvSpPr>
          <p:cNvPr id="122" name="等腰三角形 1"/>
          <p:cNvSpPr>
            <a:spLocks/>
          </p:cNvSpPr>
          <p:nvPr/>
        </p:nvSpPr>
        <p:spPr bwMode="auto">
          <a:xfrm flipV="1">
            <a:off x="4045355" y="1786932"/>
            <a:ext cx="106876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92D050"/>
          </a:solidFill>
          <a:ln>
            <a:noFill/>
          </a:ln>
        </p:spPr>
        <p:txBody>
          <a:bodyPr lIns="68562" tIns="34281" rIns="68562" bIns="34281"/>
          <a:lstStyle/>
          <a:p>
            <a:endParaRPr lang="zh-CN" altLang="en-US" sz="1400"/>
          </a:p>
        </p:txBody>
      </p:sp>
      <p:sp>
        <p:nvSpPr>
          <p:cNvPr id="123" name="TextBox 27"/>
          <p:cNvSpPr txBox="1">
            <a:spLocks noChangeArrowheads="1"/>
          </p:cNvSpPr>
          <p:nvPr/>
        </p:nvSpPr>
        <p:spPr bwMode="auto">
          <a:xfrm>
            <a:off x="3928719" y="1198764"/>
            <a:ext cx="156268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a:solidFill>
                  <a:srgbClr val="4D4D4D"/>
                </a:solidFill>
                <a:latin typeface="微软雅黑" pitchFamily="34" charset="-122"/>
                <a:ea typeface="微软雅黑" pitchFamily="34" charset="-122"/>
              </a:rPr>
              <a:t>竞争型团队建设情况文字可以在这里简要说明。</a:t>
            </a:r>
          </a:p>
        </p:txBody>
      </p:sp>
      <p:sp>
        <p:nvSpPr>
          <p:cNvPr id="124" name="等腰三角形 1"/>
          <p:cNvSpPr>
            <a:spLocks/>
          </p:cNvSpPr>
          <p:nvPr/>
        </p:nvSpPr>
        <p:spPr bwMode="auto">
          <a:xfrm flipV="1">
            <a:off x="6101951" y="2052442"/>
            <a:ext cx="106876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00B050"/>
          </a:solidFill>
          <a:ln>
            <a:noFill/>
          </a:ln>
        </p:spPr>
        <p:txBody>
          <a:bodyPr lIns="68562" tIns="34281" rIns="68562" bIns="34281"/>
          <a:lstStyle/>
          <a:p>
            <a:endParaRPr lang="zh-CN" altLang="en-US" sz="1400"/>
          </a:p>
        </p:txBody>
      </p:sp>
      <p:sp>
        <p:nvSpPr>
          <p:cNvPr id="125" name="TextBox 29"/>
          <p:cNvSpPr txBox="1">
            <a:spLocks noChangeArrowheads="1"/>
          </p:cNvSpPr>
          <p:nvPr/>
        </p:nvSpPr>
        <p:spPr bwMode="auto">
          <a:xfrm>
            <a:off x="5985315" y="1465464"/>
            <a:ext cx="156268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a:solidFill>
                  <a:srgbClr val="4D4D4D"/>
                </a:solidFill>
                <a:latin typeface="微软雅黑" pitchFamily="34" charset="-122"/>
                <a:ea typeface="微软雅黑" pitchFamily="34" charset="-122"/>
              </a:rPr>
              <a:t>学习型团队建设情况文字可以在这里简要说明。</a:t>
            </a:r>
          </a:p>
        </p:txBody>
      </p:sp>
      <p:sp>
        <p:nvSpPr>
          <p:cNvPr id="126" name="等腰三角形 1"/>
          <p:cNvSpPr>
            <a:spLocks/>
          </p:cNvSpPr>
          <p:nvPr/>
        </p:nvSpPr>
        <p:spPr bwMode="auto">
          <a:xfrm>
            <a:off x="4577356" y="4131273"/>
            <a:ext cx="1069954" cy="98822"/>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92D050"/>
          </a:solidFill>
          <a:ln>
            <a:noFill/>
          </a:ln>
          <a:extLst/>
        </p:spPr>
        <p:txBody>
          <a:bodyPr lIns="68562" tIns="34281" rIns="68562" bIns="34281"/>
          <a:lstStyle/>
          <a:p>
            <a:endParaRPr lang="zh-CN" altLang="en-US" sz="1400"/>
          </a:p>
        </p:txBody>
      </p:sp>
      <p:sp>
        <p:nvSpPr>
          <p:cNvPr id="127" name="TextBox 31"/>
          <p:cNvSpPr txBox="1">
            <a:spLocks noChangeArrowheads="1"/>
          </p:cNvSpPr>
          <p:nvPr/>
        </p:nvSpPr>
        <p:spPr bwMode="auto">
          <a:xfrm>
            <a:off x="4461910" y="4253908"/>
            <a:ext cx="1561490"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a:solidFill>
                  <a:srgbClr val="4D4D4D"/>
                </a:solidFill>
                <a:latin typeface="微软雅黑" pitchFamily="34" charset="-122"/>
                <a:ea typeface="微软雅黑" pitchFamily="34" charset="-122"/>
              </a:rPr>
              <a:t>创新型团队建设情况文字可以在这里简要说明。</a:t>
            </a:r>
          </a:p>
        </p:txBody>
      </p:sp>
      <p:sp>
        <p:nvSpPr>
          <p:cNvPr id="128" name="等腰三角形 1"/>
          <p:cNvSpPr>
            <a:spLocks/>
          </p:cNvSpPr>
          <p:nvPr/>
        </p:nvSpPr>
        <p:spPr bwMode="auto">
          <a:xfrm>
            <a:off x="2827821" y="4345586"/>
            <a:ext cx="1068764" cy="100013"/>
          </a:xfrm>
          <a:custGeom>
            <a:avLst/>
            <a:gdLst>
              <a:gd name="T0" fmla="*/ 553417 w 2313967"/>
              <a:gd name="T1" fmla="*/ 0 h 288032"/>
              <a:gd name="T2" fmla="*/ 702355 w 2313967"/>
              <a:gd name="T3" fmla="*/ 216024 h 288032"/>
              <a:gd name="T4" fmla="*/ 2313967 w 2313967"/>
              <a:gd name="T5" fmla="*/ 216024 h 288032"/>
              <a:gd name="T6" fmla="*/ 2313967 w 2313967"/>
              <a:gd name="T7" fmla="*/ 288032 h 288032"/>
              <a:gd name="T8" fmla="*/ 752001 w 2313967"/>
              <a:gd name="T9" fmla="*/ 288032 h 288032"/>
              <a:gd name="T10" fmla="*/ 354833 w 2313967"/>
              <a:gd name="T11" fmla="*/ 288032 h 288032"/>
              <a:gd name="T12" fmla="*/ 0 w 2313967"/>
              <a:gd name="T13" fmla="*/ 288032 h 288032"/>
              <a:gd name="T14" fmla="*/ 0 w 2313967"/>
              <a:gd name="T15" fmla="*/ 216024 h 288032"/>
              <a:gd name="T16" fmla="*/ 404479 w 2313967"/>
              <a:gd name="T17" fmla="*/ 216024 h 288032"/>
              <a:gd name="T18" fmla="*/ 553417 w 2313967"/>
              <a:gd name="T19" fmla="*/ 0 h 288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3967" h="288032">
                <a:moveTo>
                  <a:pt x="553417" y="0"/>
                </a:moveTo>
                <a:lnTo>
                  <a:pt x="702355" y="216024"/>
                </a:lnTo>
                <a:lnTo>
                  <a:pt x="2313967" y="216024"/>
                </a:lnTo>
                <a:lnTo>
                  <a:pt x="2313967" y="288032"/>
                </a:lnTo>
                <a:lnTo>
                  <a:pt x="752001" y="288032"/>
                </a:lnTo>
                <a:lnTo>
                  <a:pt x="354833" y="288032"/>
                </a:lnTo>
                <a:lnTo>
                  <a:pt x="0" y="288032"/>
                </a:lnTo>
                <a:lnTo>
                  <a:pt x="0" y="216024"/>
                </a:lnTo>
                <a:lnTo>
                  <a:pt x="404479" y="216024"/>
                </a:lnTo>
                <a:lnTo>
                  <a:pt x="553417" y="0"/>
                </a:lnTo>
                <a:close/>
              </a:path>
            </a:pathLst>
          </a:custGeom>
          <a:solidFill>
            <a:srgbClr val="92D050"/>
          </a:solidFill>
          <a:ln>
            <a:noFill/>
          </a:ln>
        </p:spPr>
        <p:txBody>
          <a:bodyPr lIns="68562" tIns="34281" rIns="68562" bIns="34281"/>
          <a:lstStyle/>
          <a:p>
            <a:endParaRPr lang="zh-CN" altLang="en-US" sz="1400"/>
          </a:p>
        </p:txBody>
      </p:sp>
      <p:sp>
        <p:nvSpPr>
          <p:cNvPr id="129" name="TextBox 33"/>
          <p:cNvSpPr txBox="1">
            <a:spLocks noChangeArrowheads="1"/>
          </p:cNvSpPr>
          <p:nvPr/>
        </p:nvSpPr>
        <p:spPr bwMode="auto">
          <a:xfrm>
            <a:off x="2711184" y="4468220"/>
            <a:ext cx="1562681"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a:solidFill>
                  <a:srgbClr val="4D4D4D"/>
                </a:solidFill>
                <a:latin typeface="微软雅黑" pitchFamily="34" charset="-122"/>
                <a:ea typeface="微软雅黑" pitchFamily="34" charset="-122"/>
              </a:rPr>
              <a:t>合作型团队建设情况文字可以在这里简要说明。</a:t>
            </a:r>
          </a:p>
        </p:txBody>
      </p:sp>
    </p:spTree>
    <p:extLst>
      <p:ext uri="{BB962C8B-B14F-4D97-AF65-F5344CB8AC3E}">
        <p14:creationId xmlns:p14="http://schemas.microsoft.com/office/powerpoint/2010/main" val="2063819573"/>
      </p:ext>
    </p:extLst>
  </p:cSld>
  <p:clrMapOvr>
    <a:masterClrMapping/>
  </p:clrMapOvr>
  <mc:AlternateContent xmlns:mc="http://schemas.openxmlformats.org/markup-compatibility/2006" xmlns:p14="http://schemas.microsoft.com/office/powerpoint/2010/main">
    <mc:Choice Requires="p14">
      <p:transition spd="slow" p14:dur="900" advClick="0" advTm="14000">
        <p14:warp dir="in"/>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500"/>
                                        <p:tgtEl>
                                          <p:spTgt spid="105"/>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20"/>
                                        </p:tgtEl>
                                        <p:attrNameLst>
                                          <p:attrName>style.visibility</p:attrName>
                                        </p:attrNameLst>
                                      </p:cBhvr>
                                      <p:to>
                                        <p:strVal val="visible"/>
                                      </p:to>
                                    </p:set>
                                    <p:anim calcmode="lin" valueType="num">
                                      <p:cBhvr>
                                        <p:cTn id="15" dur="300" fill="hold"/>
                                        <p:tgtEl>
                                          <p:spTgt spid="120"/>
                                        </p:tgtEl>
                                        <p:attrNameLst>
                                          <p:attrName>ppt_w</p:attrName>
                                        </p:attrNameLst>
                                      </p:cBhvr>
                                      <p:tavLst>
                                        <p:tav tm="0">
                                          <p:val>
                                            <p:fltVal val="0"/>
                                          </p:val>
                                        </p:tav>
                                        <p:tav tm="100000">
                                          <p:val>
                                            <p:strVal val="#ppt_w"/>
                                          </p:val>
                                        </p:tav>
                                      </p:tavLst>
                                    </p:anim>
                                    <p:anim calcmode="lin" valueType="num">
                                      <p:cBhvr>
                                        <p:cTn id="16" dur="300" fill="hold"/>
                                        <p:tgtEl>
                                          <p:spTgt spid="120"/>
                                        </p:tgtEl>
                                        <p:attrNameLst>
                                          <p:attrName>ppt_h</p:attrName>
                                        </p:attrNameLst>
                                      </p:cBhvr>
                                      <p:tavLst>
                                        <p:tav tm="0">
                                          <p:val>
                                            <p:fltVal val="0"/>
                                          </p:val>
                                        </p:tav>
                                        <p:tav tm="100000">
                                          <p:val>
                                            <p:strVal val="#ppt_h"/>
                                          </p:val>
                                        </p:tav>
                                      </p:tavLst>
                                    </p:anim>
                                    <p:anim calcmode="lin" valueType="num">
                                      <p:cBhvr>
                                        <p:cTn id="17" dur="300" fill="hold"/>
                                        <p:tgtEl>
                                          <p:spTgt spid="120"/>
                                        </p:tgtEl>
                                        <p:attrNameLst>
                                          <p:attrName>style.rotation</p:attrName>
                                        </p:attrNameLst>
                                      </p:cBhvr>
                                      <p:tavLst>
                                        <p:tav tm="0">
                                          <p:val>
                                            <p:fltVal val="90"/>
                                          </p:val>
                                        </p:tav>
                                        <p:tav tm="100000">
                                          <p:val>
                                            <p:fltVal val="0"/>
                                          </p:val>
                                        </p:tav>
                                      </p:tavLst>
                                    </p:anim>
                                    <p:animEffect transition="in" filter="fade">
                                      <p:cBhvr>
                                        <p:cTn id="18" dur="300"/>
                                        <p:tgtEl>
                                          <p:spTgt spid="120"/>
                                        </p:tgtEl>
                                      </p:cBhvr>
                                    </p:animEffect>
                                  </p:childTnLst>
                                </p:cTn>
                              </p:par>
                            </p:childTnLst>
                          </p:cTn>
                        </p:par>
                        <p:par>
                          <p:cTn id="19" fill="hold">
                            <p:stCondLst>
                              <p:cond delay="1300"/>
                            </p:stCondLst>
                            <p:childTnLst>
                              <p:par>
                                <p:cTn id="20" presetID="22" presetClass="entr" presetSubtype="4" fill="hold" grpId="0" nodeType="after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childTnLst>
                          </p:cTn>
                        </p:par>
                        <p:par>
                          <p:cTn id="23" fill="hold">
                            <p:stCondLst>
                              <p:cond delay="1800"/>
                            </p:stCondLst>
                            <p:childTnLst>
                              <p:par>
                                <p:cTn id="24" presetID="22" presetClass="entr" presetSubtype="8" fill="hold" grpId="0" nodeType="after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wipe(left)">
                                      <p:cBhvr>
                                        <p:cTn id="26" dur="500"/>
                                        <p:tgtEl>
                                          <p:spTgt spid="101"/>
                                        </p:tgtEl>
                                      </p:cBhvr>
                                    </p:animEffect>
                                  </p:childTnLst>
                                </p:cTn>
                              </p:par>
                            </p:childTnLst>
                          </p:cTn>
                        </p:par>
                        <p:par>
                          <p:cTn id="27" fill="hold">
                            <p:stCondLst>
                              <p:cond delay="2300"/>
                            </p:stCondLst>
                            <p:childTnLst>
                              <p:par>
                                <p:cTn id="28" presetID="22" presetClass="entr" presetSubtype="4" fill="hold" nodeType="after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wipe(down)">
                                      <p:cBhvr>
                                        <p:cTn id="30" dur="500"/>
                                        <p:tgtEl>
                                          <p:spTgt spid="108"/>
                                        </p:tgtEl>
                                      </p:cBhvr>
                                    </p:animEffect>
                                  </p:childTnLst>
                                </p:cTn>
                              </p:par>
                            </p:childTnLst>
                          </p:cTn>
                        </p:par>
                        <p:par>
                          <p:cTn id="31" fill="hold">
                            <p:stCondLst>
                              <p:cond delay="2800"/>
                            </p:stCondLst>
                            <p:childTnLst>
                              <p:par>
                                <p:cTn id="32" presetID="31" presetClass="entr" presetSubtype="0" fill="hold" grpId="0"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300" fill="hold"/>
                                        <p:tgtEl>
                                          <p:spTgt spid="122"/>
                                        </p:tgtEl>
                                        <p:attrNameLst>
                                          <p:attrName>ppt_w</p:attrName>
                                        </p:attrNameLst>
                                      </p:cBhvr>
                                      <p:tavLst>
                                        <p:tav tm="0">
                                          <p:val>
                                            <p:fltVal val="0"/>
                                          </p:val>
                                        </p:tav>
                                        <p:tav tm="100000">
                                          <p:val>
                                            <p:strVal val="#ppt_w"/>
                                          </p:val>
                                        </p:tav>
                                      </p:tavLst>
                                    </p:anim>
                                    <p:anim calcmode="lin" valueType="num">
                                      <p:cBhvr>
                                        <p:cTn id="35" dur="300" fill="hold"/>
                                        <p:tgtEl>
                                          <p:spTgt spid="122"/>
                                        </p:tgtEl>
                                        <p:attrNameLst>
                                          <p:attrName>ppt_h</p:attrName>
                                        </p:attrNameLst>
                                      </p:cBhvr>
                                      <p:tavLst>
                                        <p:tav tm="0">
                                          <p:val>
                                            <p:fltVal val="0"/>
                                          </p:val>
                                        </p:tav>
                                        <p:tav tm="100000">
                                          <p:val>
                                            <p:strVal val="#ppt_h"/>
                                          </p:val>
                                        </p:tav>
                                      </p:tavLst>
                                    </p:anim>
                                    <p:anim calcmode="lin" valueType="num">
                                      <p:cBhvr>
                                        <p:cTn id="36" dur="300" fill="hold"/>
                                        <p:tgtEl>
                                          <p:spTgt spid="122"/>
                                        </p:tgtEl>
                                        <p:attrNameLst>
                                          <p:attrName>style.rotation</p:attrName>
                                        </p:attrNameLst>
                                      </p:cBhvr>
                                      <p:tavLst>
                                        <p:tav tm="0">
                                          <p:val>
                                            <p:fltVal val="90"/>
                                          </p:val>
                                        </p:tav>
                                        <p:tav tm="100000">
                                          <p:val>
                                            <p:fltVal val="0"/>
                                          </p:val>
                                        </p:tav>
                                      </p:tavLst>
                                    </p:anim>
                                    <p:animEffect transition="in" filter="fade">
                                      <p:cBhvr>
                                        <p:cTn id="37" dur="300"/>
                                        <p:tgtEl>
                                          <p:spTgt spid="122"/>
                                        </p:tgtEl>
                                      </p:cBhvr>
                                    </p:animEffect>
                                  </p:childTnLst>
                                </p:cTn>
                              </p:par>
                            </p:childTnLst>
                          </p:cTn>
                        </p:par>
                        <p:par>
                          <p:cTn id="38" fill="hold">
                            <p:stCondLst>
                              <p:cond delay="3100"/>
                            </p:stCondLst>
                            <p:childTnLst>
                              <p:par>
                                <p:cTn id="39" presetID="22" presetClass="entr" presetSubtype="4" fill="hold" grpId="0" nodeType="afterEffect">
                                  <p:stCondLst>
                                    <p:cond delay="0"/>
                                  </p:stCondLst>
                                  <p:childTnLst>
                                    <p:set>
                                      <p:cBhvr>
                                        <p:cTn id="40" dur="1" fill="hold">
                                          <p:stCondLst>
                                            <p:cond delay="0"/>
                                          </p:stCondLst>
                                        </p:cTn>
                                        <p:tgtEl>
                                          <p:spTgt spid="123"/>
                                        </p:tgtEl>
                                        <p:attrNameLst>
                                          <p:attrName>style.visibility</p:attrName>
                                        </p:attrNameLst>
                                      </p:cBhvr>
                                      <p:to>
                                        <p:strVal val="visible"/>
                                      </p:to>
                                    </p:set>
                                    <p:animEffect transition="in" filter="wipe(down)">
                                      <p:cBhvr>
                                        <p:cTn id="41" dur="500"/>
                                        <p:tgtEl>
                                          <p:spTgt spid="123"/>
                                        </p:tgtEl>
                                      </p:cBhvr>
                                    </p:animEffect>
                                  </p:childTnLst>
                                </p:cTn>
                              </p:par>
                            </p:childTnLst>
                          </p:cTn>
                        </p:par>
                        <p:par>
                          <p:cTn id="42" fill="hold">
                            <p:stCondLst>
                              <p:cond delay="3600"/>
                            </p:stCondLst>
                            <p:childTnLst>
                              <p:par>
                                <p:cTn id="43" presetID="22" presetClass="entr" presetSubtype="8" fill="hold" grpId="0" nodeType="after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left)">
                                      <p:cBhvr>
                                        <p:cTn id="45" dur="500"/>
                                        <p:tgtEl>
                                          <p:spTgt spid="102"/>
                                        </p:tgtEl>
                                      </p:cBhvr>
                                    </p:animEffect>
                                  </p:childTnLst>
                                </p:cTn>
                              </p:par>
                            </p:childTnLst>
                          </p:cTn>
                        </p:par>
                        <p:par>
                          <p:cTn id="46" fill="hold">
                            <p:stCondLst>
                              <p:cond delay="4100"/>
                            </p:stCondLst>
                            <p:childTnLst>
                              <p:par>
                                <p:cTn id="47" presetID="22" presetClass="entr" presetSubtype="4" fill="hold" nodeType="after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wipe(down)">
                                      <p:cBhvr>
                                        <p:cTn id="49" dur="500"/>
                                        <p:tgtEl>
                                          <p:spTgt spid="111"/>
                                        </p:tgtEl>
                                      </p:cBhvr>
                                    </p:animEffect>
                                  </p:childTnLst>
                                </p:cTn>
                              </p:par>
                            </p:childTnLst>
                          </p:cTn>
                        </p:par>
                        <p:par>
                          <p:cTn id="50" fill="hold">
                            <p:stCondLst>
                              <p:cond delay="4600"/>
                            </p:stCondLst>
                            <p:childTnLst>
                              <p:par>
                                <p:cTn id="51" presetID="31" presetClass="entr" presetSubtype="0" fill="hold" grpId="0" nodeType="afterEffect">
                                  <p:stCondLst>
                                    <p:cond delay="0"/>
                                  </p:stCondLst>
                                  <p:childTnLst>
                                    <p:set>
                                      <p:cBhvr>
                                        <p:cTn id="52" dur="1" fill="hold">
                                          <p:stCondLst>
                                            <p:cond delay="0"/>
                                          </p:stCondLst>
                                        </p:cTn>
                                        <p:tgtEl>
                                          <p:spTgt spid="124"/>
                                        </p:tgtEl>
                                        <p:attrNameLst>
                                          <p:attrName>style.visibility</p:attrName>
                                        </p:attrNameLst>
                                      </p:cBhvr>
                                      <p:to>
                                        <p:strVal val="visible"/>
                                      </p:to>
                                    </p:set>
                                    <p:anim calcmode="lin" valueType="num">
                                      <p:cBhvr>
                                        <p:cTn id="53" dur="300" fill="hold"/>
                                        <p:tgtEl>
                                          <p:spTgt spid="124"/>
                                        </p:tgtEl>
                                        <p:attrNameLst>
                                          <p:attrName>ppt_w</p:attrName>
                                        </p:attrNameLst>
                                      </p:cBhvr>
                                      <p:tavLst>
                                        <p:tav tm="0">
                                          <p:val>
                                            <p:fltVal val="0"/>
                                          </p:val>
                                        </p:tav>
                                        <p:tav tm="100000">
                                          <p:val>
                                            <p:strVal val="#ppt_w"/>
                                          </p:val>
                                        </p:tav>
                                      </p:tavLst>
                                    </p:anim>
                                    <p:anim calcmode="lin" valueType="num">
                                      <p:cBhvr>
                                        <p:cTn id="54" dur="300" fill="hold"/>
                                        <p:tgtEl>
                                          <p:spTgt spid="124"/>
                                        </p:tgtEl>
                                        <p:attrNameLst>
                                          <p:attrName>ppt_h</p:attrName>
                                        </p:attrNameLst>
                                      </p:cBhvr>
                                      <p:tavLst>
                                        <p:tav tm="0">
                                          <p:val>
                                            <p:fltVal val="0"/>
                                          </p:val>
                                        </p:tav>
                                        <p:tav tm="100000">
                                          <p:val>
                                            <p:strVal val="#ppt_h"/>
                                          </p:val>
                                        </p:tav>
                                      </p:tavLst>
                                    </p:anim>
                                    <p:anim calcmode="lin" valueType="num">
                                      <p:cBhvr>
                                        <p:cTn id="55" dur="300" fill="hold"/>
                                        <p:tgtEl>
                                          <p:spTgt spid="124"/>
                                        </p:tgtEl>
                                        <p:attrNameLst>
                                          <p:attrName>style.rotation</p:attrName>
                                        </p:attrNameLst>
                                      </p:cBhvr>
                                      <p:tavLst>
                                        <p:tav tm="0">
                                          <p:val>
                                            <p:fltVal val="90"/>
                                          </p:val>
                                        </p:tav>
                                        <p:tav tm="100000">
                                          <p:val>
                                            <p:fltVal val="0"/>
                                          </p:val>
                                        </p:tav>
                                      </p:tavLst>
                                    </p:anim>
                                    <p:animEffect transition="in" filter="fade">
                                      <p:cBhvr>
                                        <p:cTn id="56" dur="300"/>
                                        <p:tgtEl>
                                          <p:spTgt spid="124"/>
                                        </p:tgtEl>
                                      </p:cBhvr>
                                    </p:animEffect>
                                  </p:childTnLst>
                                </p:cTn>
                              </p:par>
                            </p:childTnLst>
                          </p:cTn>
                        </p:par>
                        <p:par>
                          <p:cTn id="57" fill="hold">
                            <p:stCondLst>
                              <p:cond delay="4900"/>
                            </p:stCondLst>
                            <p:childTnLst>
                              <p:par>
                                <p:cTn id="58" presetID="22" presetClass="entr" presetSubtype="4" fill="hold" grpId="0" nodeType="after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wipe(down)">
                                      <p:cBhvr>
                                        <p:cTn id="60" dur="500"/>
                                        <p:tgtEl>
                                          <p:spTgt spid="125"/>
                                        </p:tgtEl>
                                      </p:cBhvr>
                                    </p:animEffect>
                                  </p:childTnLst>
                                </p:cTn>
                              </p:par>
                            </p:childTnLst>
                          </p:cTn>
                        </p:par>
                        <p:par>
                          <p:cTn id="61" fill="hold">
                            <p:stCondLst>
                              <p:cond delay="5400"/>
                            </p:stCondLst>
                            <p:childTnLst>
                              <p:par>
                                <p:cTn id="62" presetID="22" presetClass="entr" presetSubtype="8" fill="hold" grpId="0"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left)">
                                      <p:cBhvr>
                                        <p:cTn id="64" dur="500"/>
                                        <p:tgtEl>
                                          <p:spTgt spid="103"/>
                                        </p:tgtEl>
                                      </p:cBhvr>
                                    </p:animEffect>
                                  </p:childTnLst>
                                </p:cTn>
                              </p:par>
                            </p:childTnLst>
                          </p:cTn>
                        </p:par>
                        <p:par>
                          <p:cTn id="65" fill="hold">
                            <p:stCondLst>
                              <p:cond delay="5900"/>
                            </p:stCondLst>
                            <p:childTnLst>
                              <p:par>
                                <p:cTn id="66" presetID="22" presetClass="entr" presetSubtype="1" fill="hold" nodeType="after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wipe(up)">
                                      <p:cBhvr>
                                        <p:cTn id="68" dur="500"/>
                                        <p:tgtEl>
                                          <p:spTgt spid="114"/>
                                        </p:tgtEl>
                                      </p:cBhvr>
                                    </p:animEffect>
                                  </p:childTnLst>
                                </p:cTn>
                              </p:par>
                            </p:childTnLst>
                          </p:cTn>
                        </p:par>
                        <p:par>
                          <p:cTn id="69" fill="hold">
                            <p:stCondLst>
                              <p:cond delay="6400"/>
                            </p:stCondLst>
                            <p:childTnLst>
                              <p:par>
                                <p:cTn id="70" presetID="31" presetClass="entr" presetSubtype="0" fill="hold" grpId="0" nodeType="afterEffect">
                                  <p:stCondLst>
                                    <p:cond delay="0"/>
                                  </p:stCondLst>
                                  <p:childTnLst>
                                    <p:set>
                                      <p:cBhvr>
                                        <p:cTn id="71" dur="1" fill="hold">
                                          <p:stCondLst>
                                            <p:cond delay="0"/>
                                          </p:stCondLst>
                                        </p:cTn>
                                        <p:tgtEl>
                                          <p:spTgt spid="126"/>
                                        </p:tgtEl>
                                        <p:attrNameLst>
                                          <p:attrName>style.visibility</p:attrName>
                                        </p:attrNameLst>
                                      </p:cBhvr>
                                      <p:to>
                                        <p:strVal val="visible"/>
                                      </p:to>
                                    </p:set>
                                    <p:anim calcmode="lin" valueType="num">
                                      <p:cBhvr>
                                        <p:cTn id="72" dur="300" fill="hold"/>
                                        <p:tgtEl>
                                          <p:spTgt spid="126"/>
                                        </p:tgtEl>
                                        <p:attrNameLst>
                                          <p:attrName>ppt_w</p:attrName>
                                        </p:attrNameLst>
                                      </p:cBhvr>
                                      <p:tavLst>
                                        <p:tav tm="0">
                                          <p:val>
                                            <p:fltVal val="0"/>
                                          </p:val>
                                        </p:tav>
                                        <p:tav tm="100000">
                                          <p:val>
                                            <p:strVal val="#ppt_w"/>
                                          </p:val>
                                        </p:tav>
                                      </p:tavLst>
                                    </p:anim>
                                    <p:anim calcmode="lin" valueType="num">
                                      <p:cBhvr>
                                        <p:cTn id="73" dur="300" fill="hold"/>
                                        <p:tgtEl>
                                          <p:spTgt spid="126"/>
                                        </p:tgtEl>
                                        <p:attrNameLst>
                                          <p:attrName>ppt_h</p:attrName>
                                        </p:attrNameLst>
                                      </p:cBhvr>
                                      <p:tavLst>
                                        <p:tav tm="0">
                                          <p:val>
                                            <p:fltVal val="0"/>
                                          </p:val>
                                        </p:tav>
                                        <p:tav tm="100000">
                                          <p:val>
                                            <p:strVal val="#ppt_h"/>
                                          </p:val>
                                        </p:tav>
                                      </p:tavLst>
                                    </p:anim>
                                    <p:anim calcmode="lin" valueType="num">
                                      <p:cBhvr>
                                        <p:cTn id="74" dur="300" fill="hold"/>
                                        <p:tgtEl>
                                          <p:spTgt spid="126"/>
                                        </p:tgtEl>
                                        <p:attrNameLst>
                                          <p:attrName>style.rotation</p:attrName>
                                        </p:attrNameLst>
                                      </p:cBhvr>
                                      <p:tavLst>
                                        <p:tav tm="0">
                                          <p:val>
                                            <p:fltVal val="90"/>
                                          </p:val>
                                        </p:tav>
                                        <p:tav tm="100000">
                                          <p:val>
                                            <p:fltVal val="0"/>
                                          </p:val>
                                        </p:tav>
                                      </p:tavLst>
                                    </p:anim>
                                    <p:animEffect transition="in" filter="fade">
                                      <p:cBhvr>
                                        <p:cTn id="75" dur="300"/>
                                        <p:tgtEl>
                                          <p:spTgt spid="126"/>
                                        </p:tgtEl>
                                      </p:cBhvr>
                                    </p:animEffect>
                                  </p:childTnLst>
                                </p:cTn>
                              </p:par>
                            </p:childTnLst>
                          </p:cTn>
                        </p:par>
                        <p:par>
                          <p:cTn id="76" fill="hold">
                            <p:stCondLst>
                              <p:cond delay="6700"/>
                            </p:stCondLst>
                            <p:childTnLst>
                              <p:par>
                                <p:cTn id="77" presetID="22" presetClass="entr" presetSubtype="1" fill="hold" grpId="0" nodeType="after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wipe(up)">
                                      <p:cBhvr>
                                        <p:cTn id="79" dur="500"/>
                                        <p:tgtEl>
                                          <p:spTgt spid="127"/>
                                        </p:tgtEl>
                                      </p:cBhvr>
                                    </p:animEffect>
                                  </p:childTnLst>
                                </p:cTn>
                              </p:par>
                            </p:childTnLst>
                          </p:cTn>
                        </p:par>
                        <p:par>
                          <p:cTn id="80" fill="hold">
                            <p:stCondLst>
                              <p:cond delay="7200"/>
                            </p:stCondLst>
                            <p:childTnLst>
                              <p:par>
                                <p:cTn id="81" presetID="22" presetClass="entr" presetSubtype="8" fill="hold" grpId="0" nodeType="afterEffect">
                                  <p:stCondLst>
                                    <p:cond delay="0"/>
                                  </p:stCondLst>
                                  <p:childTnLst>
                                    <p:set>
                                      <p:cBhvr>
                                        <p:cTn id="82" dur="1" fill="hold">
                                          <p:stCondLst>
                                            <p:cond delay="0"/>
                                          </p:stCondLst>
                                        </p:cTn>
                                        <p:tgtEl>
                                          <p:spTgt spid="104"/>
                                        </p:tgtEl>
                                        <p:attrNameLst>
                                          <p:attrName>style.visibility</p:attrName>
                                        </p:attrNameLst>
                                      </p:cBhvr>
                                      <p:to>
                                        <p:strVal val="visible"/>
                                      </p:to>
                                    </p:set>
                                    <p:animEffect transition="in" filter="wipe(left)">
                                      <p:cBhvr>
                                        <p:cTn id="83" dur="500"/>
                                        <p:tgtEl>
                                          <p:spTgt spid="104"/>
                                        </p:tgtEl>
                                      </p:cBhvr>
                                    </p:animEffect>
                                  </p:childTnLst>
                                </p:cTn>
                              </p:par>
                            </p:childTnLst>
                          </p:cTn>
                        </p:par>
                        <p:par>
                          <p:cTn id="84" fill="hold">
                            <p:stCondLst>
                              <p:cond delay="7700"/>
                            </p:stCondLst>
                            <p:childTnLst>
                              <p:par>
                                <p:cTn id="85" presetID="22" presetClass="entr" presetSubtype="1" fill="hold" nodeType="after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wipe(up)">
                                      <p:cBhvr>
                                        <p:cTn id="87" dur="500"/>
                                        <p:tgtEl>
                                          <p:spTgt spid="117"/>
                                        </p:tgtEl>
                                      </p:cBhvr>
                                    </p:animEffect>
                                  </p:childTnLst>
                                </p:cTn>
                              </p:par>
                            </p:childTnLst>
                          </p:cTn>
                        </p:par>
                        <p:par>
                          <p:cTn id="88" fill="hold">
                            <p:stCondLst>
                              <p:cond delay="8200"/>
                            </p:stCondLst>
                            <p:childTnLst>
                              <p:par>
                                <p:cTn id="89" presetID="31" presetClass="entr" presetSubtype="0" fill="hold" grpId="0" nodeType="afterEffect">
                                  <p:stCondLst>
                                    <p:cond delay="0"/>
                                  </p:stCondLst>
                                  <p:childTnLst>
                                    <p:set>
                                      <p:cBhvr>
                                        <p:cTn id="90" dur="1" fill="hold">
                                          <p:stCondLst>
                                            <p:cond delay="0"/>
                                          </p:stCondLst>
                                        </p:cTn>
                                        <p:tgtEl>
                                          <p:spTgt spid="128"/>
                                        </p:tgtEl>
                                        <p:attrNameLst>
                                          <p:attrName>style.visibility</p:attrName>
                                        </p:attrNameLst>
                                      </p:cBhvr>
                                      <p:to>
                                        <p:strVal val="visible"/>
                                      </p:to>
                                    </p:set>
                                    <p:anim calcmode="lin" valueType="num">
                                      <p:cBhvr>
                                        <p:cTn id="91" dur="300" fill="hold"/>
                                        <p:tgtEl>
                                          <p:spTgt spid="128"/>
                                        </p:tgtEl>
                                        <p:attrNameLst>
                                          <p:attrName>ppt_w</p:attrName>
                                        </p:attrNameLst>
                                      </p:cBhvr>
                                      <p:tavLst>
                                        <p:tav tm="0">
                                          <p:val>
                                            <p:fltVal val="0"/>
                                          </p:val>
                                        </p:tav>
                                        <p:tav tm="100000">
                                          <p:val>
                                            <p:strVal val="#ppt_w"/>
                                          </p:val>
                                        </p:tav>
                                      </p:tavLst>
                                    </p:anim>
                                    <p:anim calcmode="lin" valueType="num">
                                      <p:cBhvr>
                                        <p:cTn id="92" dur="300" fill="hold"/>
                                        <p:tgtEl>
                                          <p:spTgt spid="128"/>
                                        </p:tgtEl>
                                        <p:attrNameLst>
                                          <p:attrName>ppt_h</p:attrName>
                                        </p:attrNameLst>
                                      </p:cBhvr>
                                      <p:tavLst>
                                        <p:tav tm="0">
                                          <p:val>
                                            <p:fltVal val="0"/>
                                          </p:val>
                                        </p:tav>
                                        <p:tav tm="100000">
                                          <p:val>
                                            <p:strVal val="#ppt_h"/>
                                          </p:val>
                                        </p:tav>
                                      </p:tavLst>
                                    </p:anim>
                                    <p:anim calcmode="lin" valueType="num">
                                      <p:cBhvr>
                                        <p:cTn id="93" dur="300" fill="hold"/>
                                        <p:tgtEl>
                                          <p:spTgt spid="128"/>
                                        </p:tgtEl>
                                        <p:attrNameLst>
                                          <p:attrName>style.rotation</p:attrName>
                                        </p:attrNameLst>
                                      </p:cBhvr>
                                      <p:tavLst>
                                        <p:tav tm="0">
                                          <p:val>
                                            <p:fltVal val="90"/>
                                          </p:val>
                                        </p:tav>
                                        <p:tav tm="100000">
                                          <p:val>
                                            <p:fltVal val="0"/>
                                          </p:val>
                                        </p:tav>
                                      </p:tavLst>
                                    </p:anim>
                                    <p:animEffect transition="in" filter="fade">
                                      <p:cBhvr>
                                        <p:cTn id="94" dur="300"/>
                                        <p:tgtEl>
                                          <p:spTgt spid="128"/>
                                        </p:tgtEl>
                                      </p:cBhvr>
                                    </p:animEffect>
                                  </p:childTnLst>
                                </p:cTn>
                              </p:par>
                            </p:childTnLst>
                          </p:cTn>
                        </p:par>
                        <p:par>
                          <p:cTn id="95" fill="hold">
                            <p:stCondLst>
                              <p:cond delay="8500"/>
                            </p:stCondLst>
                            <p:childTnLst>
                              <p:par>
                                <p:cTn id="96" presetID="22" presetClass="entr" presetSubtype="1" fill="hold" grpId="0" nodeType="afterEffect">
                                  <p:stCondLst>
                                    <p:cond delay="0"/>
                                  </p:stCondLst>
                                  <p:childTnLst>
                                    <p:set>
                                      <p:cBhvr>
                                        <p:cTn id="97" dur="1" fill="hold">
                                          <p:stCondLst>
                                            <p:cond delay="0"/>
                                          </p:stCondLst>
                                        </p:cTn>
                                        <p:tgtEl>
                                          <p:spTgt spid="129"/>
                                        </p:tgtEl>
                                        <p:attrNameLst>
                                          <p:attrName>style.visibility</p:attrName>
                                        </p:attrNameLst>
                                      </p:cBhvr>
                                      <p:to>
                                        <p:strVal val="visible"/>
                                      </p:to>
                                    </p:set>
                                    <p:animEffect transition="in" filter="wipe(up)">
                                      <p:cBhvr>
                                        <p:cTn id="9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autoUpdateAnimBg="0"/>
      <p:bldP spid="101" grpId="0" animBg="1" autoUpdateAnimBg="0"/>
      <p:bldP spid="102" grpId="0" animBg="1" autoUpdateAnimBg="0"/>
      <p:bldP spid="103" grpId="0" animBg="1" autoUpdateAnimBg="0"/>
      <p:bldP spid="104" grpId="0" animBg="1" autoUpdateAnimBg="0"/>
      <p:bldP spid="120" grpId="0" animBg="1"/>
      <p:bldP spid="121" grpId="0" autoUpdateAnimBg="0"/>
      <p:bldP spid="122" grpId="0" animBg="1"/>
      <p:bldP spid="123" grpId="0" autoUpdateAnimBg="0"/>
      <p:bldP spid="124" grpId="0" animBg="1"/>
      <p:bldP spid="125" grpId="0" autoUpdateAnimBg="0"/>
      <p:bldP spid="126" grpId="0" animBg="1"/>
      <p:bldP spid="127" grpId="0" autoUpdateAnimBg="0"/>
      <p:bldP spid="128" grpId="0" animBg="1"/>
      <p:bldP spid="12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1"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4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Freeform 382"/>
          <p:cNvSpPr>
            <a:spLocks/>
          </p:cNvSpPr>
          <p:nvPr/>
        </p:nvSpPr>
        <p:spPr bwMode="auto">
          <a:xfrm>
            <a:off x="6319838" y="2894410"/>
            <a:ext cx="1997869" cy="220265"/>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00B050"/>
          </a:solidFill>
          <a:ln>
            <a:noFill/>
          </a:ln>
        </p:spPr>
        <p:txBody>
          <a:bodyPr lIns="68580" tIns="34290" rIns="68580" bIns="34290"/>
          <a:lstStyle/>
          <a:p>
            <a:endParaRPr lang="zh-CN" altLang="en-US"/>
          </a:p>
        </p:txBody>
      </p:sp>
      <p:sp>
        <p:nvSpPr>
          <p:cNvPr id="38" name="Freeform 5"/>
          <p:cNvSpPr>
            <a:spLocks/>
          </p:cNvSpPr>
          <p:nvPr/>
        </p:nvSpPr>
        <p:spPr bwMode="auto">
          <a:xfrm>
            <a:off x="1632347" y="1089422"/>
            <a:ext cx="1560909" cy="1576388"/>
          </a:xfrm>
          <a:custGeom>
            <a:avLst/>
            <a:gdLst>
              <a:gd name="T0" fmla="*/ 225 w 455"/>
              <a:gd name="T1" fmla="*/ 459 h 459"/>
              <a:gd name="T2" fmla="*/ 455 w 455"/>
              <a:gd name="T3" fmla="*/ 230 h 459"/>
              <a:gd name="T4" fmla="*/ 225 w 455"/>
              <a:gd name="T5" fmla="*/ 0 h 459"/>
              <a:gd name="T6" fmla="*/ 0 w 455"/>
              <a:gd name="T7" fmla="*/ 185 h 459"/>
              <a:gd name="T8" fmla="*/ 5 w 455"/>
              <a:gd name="T9" fmla="*/ 459 h 459"/>
              <a:gd name="T10" fmla="*/ 225 w 455"/>
              <a:gd name="T11" fmla="*/ 459 h 459"/>
            </a:gdLst>
            <a:ahLst/>
            <a:cxnLst>
              <a:cxn ang="0">
                <a:pos x="T0" y="T1"/>
              </a:cxn>
              <a:cxn ang="0">
                <a:pos x="T2" y="T3"/>
              </a:cxn>
              <a:cxn ang="0">
                <a:pos x="T4" y="T5"/>
              </a:cxn>
              <a:cxn ang="0">
                <a:pos x="T6" y="T7"/>
              </a:cxn>
              <a:cxn ang="0">
                <a:pos x="T8" y="T9"/>
              </a:cxn>
              <a:cxn ang="0">
                <a:pos x="T10" y="T11"/>
              </a:cxn>
            </a:cxnLst>
            <a:rect l="0" t="0" r="r" b="b"/>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rgbClr val="92D050"/>
          </a:solidFill>
          <a:ln>
            <a:noFill/>
          </a:ln>
          <a:extLst/>
        </p:spPr>
        <p:txBody>
          <a:bodyPr lIns="68580" tIns="34290" rIns="68580" bIns="34290"/>
          <a:lstStyle/>
          <a:p>
            <a:endParaRPr lang="zh-CN" altLang="en-US"/>
          </a:p>
        </p:txBody>
      </p:sp>
      <p:sp>
        <p:nvSpPr>
          <p:cNvPr id="39" name="Freeform 6"/>
          <p:cNvSpPr>
            <a:spLocks/>
          </p:cNvSpPr>
          <p:nvPr/>
        </p:nvSpPr>
        <p:spPr bwMode="auto">
          <a:xfrm>
            <a:off x="3924301" y="1103710"/>
            <a:ext cx="1564481" cy="1576388"/>
          </a:xfrm>
          <a:custGeom>
            <a:avLst/>
            <a:gdLst>
              <a:gd name="T0" fmla="*/ 226 w 456"/>
              <a:gd name="T1" fmla="*/ 459 h 459"/>
              <a:gd name="T2" fmla="*/ 456 w 456"/>
              <a:gd name="T3" fmla="*/ 229 h 459"/>
              <a:gd name="T4" fmla="*/ 226 w 456"/>
              <a:gd name="T5" fmla="*/ 0 h 459"/>
              <a:gd name="T6" fmla="*/ 0 w 456"/>
              <a:gd name="T7" fmla="*/ 185 h 459"/>
              <a:gd name="T8" fmla="*/ 5 w 456"/>
              <a:gd name="T9" fmla="*/ 459 h 459"/>
              <a:gd name="T10" fmla="*/ 226 w 456"/>
              <a:gd name="T11" fmla="*/ 459 h 459"/>
            </a:gdLst>
            <a:ahLst/>
            <a:cxnLst>
              <a:cxn ang="0">
                <a:pos x="T0" y="T1"/>
              </a:cxn>
              <a:cxn ang="0">
                <a:pos x="T2" y="T3"/>
              </a:cxn>
              <a:cxn ang="0">
                <a:pos x="T4" y="T5"/>
              </a:cxn>
              <a:cxn ang="0">
                <a:pos x="T6" y="T7"/>
              </a:cxn>
              <a:cxn ang="0">
                <a:pos x="T8" y="T9"/>
              </a:cxn>
              <a:cxn ang="0">
                <a:pos x="T10" y="T11"/>
              </a:cxn>
            </a:cxnLst>
            <a:rect l="0" t="0" r="r" b="b"/>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rgbClr val="00B050"/>
          </a:solidFill>
          <a:ln>
            <a:noFill/>
          </a:ln>
          <a:extLst/>
        </p:spPr>
        <p:txBody>
          <a:bodyPr lIns="68580" tIns="34290" rIns="68580" bIns="34290"/>
          <a:lstStyle/>
          <a:p>
            <a:endParaRPr lang="zh-CN" altLang="en-US"/>
          </a:p>
        </p:txBody>
      </p:sp>
      <p:sp>
        <p:nvSpPr>
          <p:cNvPr id="46" name="Freeform 7"/>
          <p:cNvSpPr>
            <a:spLocks/>
          </p:cNvSpPr>
          <p:nvPr/>
        </p:nvSpPr>
        <p:spPr bwMode="auto">
          <a:xfrm>
            <a:off x="6224588" y="1091804"/>
            <a:ext cx="1564481" cy="1579959"/>
          </a:xfrm>
          <a:custGeom>
            <a:avLst/>
            <a:gdLst>
              <a:gd name="T0" fmla="*/ 226 w 456"/>
              <a:gd name="T1" fmla="*/ 460 h 460"/>
              <a:gd name="T2" fmla="*/ 456 w 456"/>
              <a:gd name="T3" fmla="*/ 230 h 460"/>
              <a:gd name="T4" fmla="*/ 226 w 456"/>
              <a:gd name="T5" fmla="*/ 0 h 460"/>
              <a:gd name="T6" fmla="*/ 0 w 456"/>
              <a:gd name="T7" fmla="*/ 186 h 460"/>
              <a:gd name="T8" fmla="*/ 5 w 456"/>
              <a:gd name="T9" fmla="*/ 460 h 460"/>
              <a:gd name="T10" fmla="*/ 226 w 456"/>
              <a:gd name="T11" fmla="*/ 460 h 460"/>
            </a:gdLst>
            <a:ahLst/>
            <a:cxnLst>
              <a:cxn ang="0">
                <a:pos x="T0" y="T1"/>
              </a:cxn>
              <a:cxn ang="0">
                <a:pos x="T2" y="T3"/>
              </a:cxn>
              <a:cxn ang="0">
                <a:pos x="T4" y="T5"/>
              </a:cxn>
              <a:cxn ang="0">
                <a:pos x="T6" y="T7"/>
              </a:cxn>
              <a:cxn ang="0">
                <a:pos x="T8" y="T9"/>
              </a:cxn>
              <a:cxn ang="0">
                <a:pos x="T10" y="T11"/>
              </a:cxn>
            </a:cxnLst>
            <a:rect l="0" t="0" r="r" b="b"/>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rgbClr val="00B050"/>
          </a:solidFill>
          <a:ln>
            <a:noFill/>
          </a:ln>
        </p:spPr>
        <p:txBody>
          <a:bodyPr lIns="68580" tIns="34290" rIns="68580" bIns="34290"/>
          <a:lstStyle/>
          <a:p>
            <a:endParaRPr lang="zh-CN" altLang="en-US"/>
          </a:p>
        </p:txBody>
      </p:sp>
      <p:sp>
        <p:nvSpPr>
          <p:cNvPr id="47" name="Freeform 378"/>
          <p:cNvSpPr>
            <a:spLocks/>
          </p:cNvSpPr>
          <p:nvPr/>
        </p:nvSpPr>
        <p:spPr bwMode="auto">
          <a:xfrm>
            <a:off x="889397" y="2893219"/>
            <a:ext cx="813197" cy="221456"/>
          </a:xfrm>
          <a:custGeom>
            <a:avLst/>
            <a:gdLst>
              <a:gd name="T0" fmla="*/ 255 w 255"/>
              <a:gd name="T1" fmla="*/ 33 h 65"/>
              <a:gd name="T2" fmla="*/ 239 w 255"/>
              <a:gd name="T3" fmla="*/ 0 h 65"/>
              <a:gd name="T4" fmla="*/ 17 w 255"/>
              <a:gd name="T5" fmla="*/ 0 h 65"/>
              <a:gd name="T6" fmla="*/ 0 w 255"/>
              <a:gd name="T7" fmla="*/ 33 h 65"/>
              <a:gd name="T8" fmla="*/ 0 w 255"/>
              <a:gd name="T9" fmla="*/ 33 h 65"/>
              <a:gd name="T10" fmla="*/ 17 w 255"/>
              <a:gd name="T11" fmla="*/ 65 h 65"/>
              <a:gd name="T12" fmla="*/ 239 w 255"/>
              <a:gd name="T13" fmla="*/ 65 h 65"/>
              <a:gd name="T14" fmla="*/ 255 w 255"/>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rgbClr val="92D050"/>
          </a:solidFill>
          <a:ln>
            <a:noFill/>
          </a:ln>
          <a:extLst/>
        </p:spPr>
        <p:txBody>
          <a:bodyPr lIns="68580" tIns="34290" rIns="68580" bIns="34290"/>
          <a:lstStyle/>
          <a:p>
            <a:endParaRPr lang="zh-CN" altLang="en-US"/>
          </a:p>
        </p:txBody>
      </p:sp>
      <p:sp>
        <p:nvSpPr>
          <p:cNvPr id="48" name="Freeform 379"/>
          <p:cNvSpPr>
            <a:spLocks/>
          </p:cNvSpPr>
          <p:nvPr/>
        </p:nvSpPr>
        <p:spPr bwMode="auto">
          <a:xfrm>
            <a:off x="1597819" y="2893219"/>
            <a:ext cx="878681" cy="221456"/>
          </a:xfrm>
          <a:custGeom>
            <a:avLst/>
            <a:gdLst>
              <a:gd name="T0" fmla="*/ 256 w 256"/>
              <a:gd name="T1" fmla="*/ 33 h 65"/>
              <a:gd name="T2" fmla="*/ 239 w 256"/>
              <a:gd name="T3" fmla="*/ 0 h 65"/>
              <a:gd name="T4" fmla="*/ 17 w 256"/>
              <a:gd name="T5" fmla="*/ 0 h 65"/>
              <a:gd name="T6" fmla="*/ 0 w 256"/>
              <a:gd name="T7" fmla="*/ 33 h 65"/>
              <a:gd name="T8" fmla="*/ 0 w 256"/>
              <a:gd name="T9" fmla="*/ 33 h 65"/>
              <a:gd name="T10" fmla="*/ 17 w 256"/>
              <a:gd name="T11" fmla="*/ 65 h 65"/>
              <a:gd name="T12" fmla="*/ 239 w 256"/>
              <a:gd name="T13" fmla="*/ 65 h 65"/>
              <a:gd name="T14" fmla="*/ 256 w 256"/>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92D050"/>
          </a:solidFill>
          <a:ln>
            <a:noFill/>
          </a:ln>
          <a:extLst/>
        </p:spPr>
        <p:txBody>
          <a:bodyPr lIns="68580" tIns="34290" rIns="68580" bIns="34290"/>
          <a:lstStyle/>
          <a:p>
            <a:endParaRPr lang="zh-CN" altLang="en-US"/>
          </a:p>
        </p:txBody>
      </p:sp>
      <p:sp>
        <p:nvSpPr>
          <p:cNvPr id="49" name="Freeform 380"/>
          <p:cNvSpPr>
            <a:spLocks/>
          </p:cNvSpPr>
          <p:nvPr/>
        </p:nvSpPr>
        <p:spPr bwMode="auto">
          <a:xfrm>
            <a:off x="2365772" y="2893219"/>
            <a:ext cx="1618059" cy="221456"/>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rgbClr val="00B050"/>
          </a:solidFill>
          <a:ln>
            <a:noFill/>
          </a:ln>
          <a:extLst/>
        </p:spPr>
        <p:txBody>
          <a:bodyPr lIns="68580" tIns="34290" rIns="68580" bIns="34290"/>
          <a:lstStyle/>
          <a:p>
            <a:endParaRPr lang="zh-CN" altLang="en-US"/>
          </a:p>
        </p:txBody>
      </p:sp>
      <p:sp>
        <p:nvSpPr>
          <p:cNvPr id="50" name="Freeform 381"/>
          <p:cNvSpPr>
            <a:spLocks/>
          </p:cNvSpPr>
          <p:nvPr/>
        </p:nvSpPr>
        <p:spPr bwMode="auto">
          <a:xfrm>
            <a:off x="3979069" y="2893219"/>
            <a:ext cx="851297" cy="221456"/>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rgbClr val="00B050"/>
          </a:solidFill>
          <a:ln>
            <a:noFill/>
          </a:ln>
          <a:extLst/>
        </p:spPr>
        <p:txBody>
          <a:bodyPr lIns="68580" tIns="34290" rIns="68580" bIns="34290"/>
          <a:lstStyle/>
          <a:p>
            <a:endParaRPr lang="zh-CN" altLang="en-US"/>
          </a:p>
        </p:txBody>
      </p:sp>
      <p:sp>
        <p:nvSpPr>
          <p:cNvPr id="51" name="Freeform 382"/>
          <p:cNvSpPr>
            <a:spLocks/>
          </p:cNvSpPr>
          <p:nvPr/>
        </p:nvSpPr>
        <p:spPr bwMode="auto">
          <a:xfrm>
            <a:off x="4697016" y="2893219"/>
            <a:ext cx="1645444" cy="221456"/>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00B050"/>
          </a:solidFill>
          <a:ln>
            <a:noFill/>
          </a:ln>
        </p:spPr>
        <p:txBody>
          <a:bodyPr lIns="68580" tIns="34290" rIns="68580" bIns="34290"/>
          <a:lstStyle/>
          <a:p>
            <a:endParaRPr lang="zh-CN" altLang="en-US"/>
          </a:p>
        </p:txBody>
      </p:sp>
      <p:grpSp>
        <p:nvGrpSpPr>
          <p:cNvPr id="52" name="组合 19"/>
          <p:cNvGrpSpPr>
            <a:grpSpLocks/>
          </p:cNvGrpSpPr>
          <p:nvPr/>
        </p:nvGrpSpPr>
        <p:grpSpPr bwMode="auto">
          <a:xfrm>
            <a:off x="5979319" y="2763441"/>
            <a:ext cx="481013" cy="478631"/>
            <a:chOff x="0" y="0"/>
            <a:chExt cx="641250" cy="637375"/>
          </a:xfrm>
        </p:grpSpPr>
        <p:sp>
          <p:nvSpPr>
            <p:cNvPr id="53" name="Oval 414"/>
            <p:cNvSpPr>
              <a:spLocks noChangeArrowheads="1"/>
            </p:cNvSpPr>
            <p:nvPr/>
          </p:nvSpPr>
          <p:spPr bwMode="auto">
            <a:xfrm>
              <a:off x="0" y="0"/>
              <a:ext cx="641250"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solidFill>
                  <a:srgbClr val="000000"/>
                </a:solidFill>
              </a:endParaRPr>
            </a:p>
          </p:txBody>
        </p:sp>
        <p:sp>
          <p:nvSpPr>
            <p:cNvPr id="54" name="Oval 415"/>
            <p:cNvSpPr>
              <a:spLocks noChangeArrowheads="1"/>
            </p:cNvSpPr>
            <p:nvPr/>
          </p:nvSpPr>
          <p:spPr bwMode="auto">
            <a:xfrm>
              <a:off x="187919" y="189389"/>
              <a:ext cx="265412" cy="26153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sz="1200">
                <a:solidFill>
                  <a:srgbClr val="000000"/>
                </a:solidFill>
              </a:endParaRPr>
            </a:p>
          </p:txBody>
        </p:sp>
      </p:grpSp>
      <p:grpSp>
        <p:nvGrpSpPr>
          <p:cNvPr id="55" name="组合 25"/>
          <p:cNvGrpSpPr>
            <a:grpSpLocks/>
          </p:cNvGrpSpPr>
          <p:nvPr/>
        </p:nvGrpSpPr>
        <p:grpSpPr bwMode="auto">
          <a:xfrm>
            <a:off x="3643313" y="2764632"/>
            <a:ext cx="479822" cy="478631"/>
            <a:chOff x="0" y="0"/>
            <a:chExt cx="639312" cy="637375"/>
          </a:xfrm>
        </p:grpSpPr>
        <p:sp>
          <p:nvSpPr>
            <p:cNvPr id="56"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solidFill>
                  <a:srgbClr val="000000"/>
                </a:solidFill>
              </a:endParaRPr>
            </a:p>
          </p:txBody>
        </p:sp>
        <p:sp>
          <p:nvSpPr>
            <p:cNvPr id="83" name="Oval 417"/>
            <p:cNvSpPr>
              <a:spLocks noChangeArrowheads="1"/>
            </p:cNvSpPr>
            <p:nvPr/>
          </p:nvSpPr>
          <p:spPr bwMode="auto">
            <a:xfrm>
              <a:off x="187918" y="187919"/>
              <a:ext cx="265412" cy="26153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sz="1200">
                <a:solidFill>
                  <a:srgbClr val="000000"/>
                </a:solidFill>
              </a:endParaRPr>
            </a:p>
          </p:txBody>
        </p:sp>
      </p:grpSp>
      <p:grpSp>
        <p:nvGrpSpPr>
          <p:cNvPr id="84" name="组合 30"/>
          <p:cNvGrpSpPr>
            <a:grpSpLocks/>
          </p:cNvGrpSpPr>
          <p:nvPr/>
        </p:nvGrpSpPr>
        <p:grpSpPr bwMode="auto">
          <a:xfrm>
            <a:off x="1341835" y="2764632"/>
            <a:ext cx="479822" cy="478631"/>
            <a:chOff x="0" y="0"/>
            <a:chExt cx="639312" cy="637375"/>
          </a:xfrm>
        </p:grpSpPr>
        <p:sp>
          <p:nvSpPr>
            <p:cNvPr id="85"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a:solidFill>
                  <a:srgbClr val="000000"/>
                </a:solidFill>
              </a:endParaRPr>
            </a:p>
          </p:txBody>
        </p:sp>
        <p:sp>
          <p:nvSpPr>
            <p:cNvPr id="86" name="Oval 417"/>
            <p:cNvSpPr>
              <a:spLocks noChangeArrowheads="1"/>
            </p:cNvSpPr>
            <p:nvPr/>
          </p:nvSpPr>
          <p:spPr bwMode="auto">
            <a:xfrm>
              <a:off x="187918" y="187919"/>
              <a:ext cx="265412" cy="261537"/>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endParaRPr lang="zh-CN" altLang="en-US" sz="1200">
                <a:solidFill>
                  <a:srgbClr val="000000"/>
                </a:solidFill>
              </a:endParaRPr>
            </a:p>
          </p:txBody>
        </p:sp>
      </p:grpSp>
      <p:sp>
        <p:nvSpPr>
          <p:cNvPr id="87" name="TextBox 692"/>
          <p:cNvSpPr txBox="1">
            <a:spLocks noChangeArrowheads="1"/>
          </p:cNvSpPr>
          <p:nvPr/>
        </p:nvSpPr>
        <p:spPr bwMode="auto">
          <a:xfrm>
            <a:off x="1782367" y="1403747"/>
            <a:ext cx="9079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indent="-228600">
              <a:lnSpc>
                <a:spcPct val="90000"/>
              </a:lnSpc>
              <a:spcBef>
                <a:spcPts val="500"/>
              </a:spcBef>
              <a:buChar char="•"/>
              <a:defRPr sz="2400">
                <a:solidFill>
                  <a:schemeClr val="tx1"/>
                </a:solidFill>
                <a:latin typeface="Calibri" pitchFamily="34" charset="0"/>
                <a:ea typeface="宋体" pitchFamily="2" charset="-122"/>
              </a:defRPr>
            </a:lvl2pPr>
            <a:lvl3pPr indent="-228600">
              <a:lnSpc>
                <a:spcPct val="90000"/>
              </a:lnSpc>
              <a:spcBef>
                <a:spcPts val="500"/>
              </a:spcBef>
              <a:buChar char="•"/>
              <a:defRPr sz="2000">
                <a:solidFill>
                  <a:schemeClr val="tx1"/>
                </a:solidFill>
                <a:latin typeface="Calibri" pitchFamily="34" charset="0"/>
                <a:ea typeface="宋体" pitchFamily="2" charset="-122"/>
              </a:defRPr>
            </a:lvl3pPr>
            <a:lvl4pPr indent="-228600">
              <a:lnSpc>
                <a:spcPct val="90000"/>
              </a:lnSpc>
              <a:spcBef>
                <a:spcPts val="500"/>
              </a:spcBef>
              <a:buChar char="•"/>
              <a:defRPr>
                <a:solidFill>
                  <a:schemeClr val="tx1"/>
                </a:solidFill>
                <a:latin typeface="Calibri" pitchFamily="34" charset="0"/>
                <a:ea typeface="宋体" pitchFamily="2" charset="-122"/>
              </a:defRPr>
            </a:lvl4pPr>
            <a:lvl5pPr indent="-228600">
              <a:lnSpc>
                <a:spcPct val="90000"/>
              </a:lnSpc>
              <a:spcBef>
                <a:spcPts val="500"/>
              </a:spcBef>
              <a:buChar char="•"/>
              <a:defRPr>
                <a:solidFill>
                  <a:schemeClr val="tx1"/>
                </a:solidFill>
                <a:latin typeface="Calibri" pitchFamily="34" charset="0"/>
                <a:ea typeface="宋体" pitchFamily="2" charset="-122"/>
              </a:defRPr>
            </a:lvl5pPr>
            <a:lvl6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500">
                <a:solidFill>
                  <a:srgbClr val="FFFFFF"/>
                </a:solidFill>
                <a:latin typeface="微软雅黑" pitchFamily="34" charset="-122"/>
                <a:ea typeface="微软雅黑" pitchFamily="34" charset="-122"/>
              </a:rPr>
              <a:t>添加标题</a:t>
            </a:r>
          </a:p>
        </p:txBody>
      </p:sp>
      <p:sp>
        <p:nvSpPr>
          <p:cNvPr id="88" name="矩形 1"/>
          <p:cNvSpPr>
            <a:spLocks noChangeArrowheads="1"/>
          </p:cNvSpPr>
          <p:nvPr/>
        </p:nvSpPr>
        <p:spPr bwMode="auto">
          <a:xfrm>
            <a:off x="1690688" y="1838325"/>
            <a:ext cx="1435894"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endParaRPr lang="en-US" altLang="zh-CN" sz="800">
              <a:solidFill>
                <a:srgbClr val="242D3C"/>
              </a:solidFill>
              <a:latin typeface="微软雅黑" pitchFamily="34" charset="-122"/>
              <a:ea typeface="微软雅黑" pitchFamily="34" charset="-122"/>
            </a:endParaRPr>
          </a:p>
        </p:txBody>
      </p:sp>
      <p:sp>
        <p:nvSpPr>
          <p:cNvPr id="89" name="TextBox 692"/>
          <p:cNvSpPr txBox="1">
            <a:spLocks noChangeArrowheads="1"/>
          </p:cNvSpPr>
          <p:nvPr/>
        </p:nvSpPr>
        <p:spPr bwMode="auto">
          <a:xfrm>
            <a:off x="4069556" y="1378744"/>
            <a:ext cx="9079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indent="-228600">
              <a:lnSpc>
                <a:spcPct val="90000"/>
              </a:lnSpc>
              <a:spcBef>
                <a:spcPts val="500"/>
              </a:spcBef>
              <a:buChar char="•"/>
              <a:defRPr sz="2400">
                <a:solidFill>
                  <a:schemeClr val="tx1"/>
                </a:solidFill>
                <a:latin typeface="Calibri" pitchFamily="34" charset="0"/>
                <a:ea typeface="宋体" pitchFamily="2" charset="-122"/>
              </a:defRPr>
            </a:lvl2pPr>
            <a:lvl3pPr indent="-228600">
              <a:lnSpc>
                <a:spcPct val="90000"/>
              </a:lnSpc>
              <a:spcBef>
                <a:spcPts val="500"/>
              </a:spcBef>
              <a:buChar char="•"/>
              <a:defRPr sz="2000">
                <a:solidFill>
                  <a:schemeClr val="tx1"/>
                </a:solidFill>
                <a:latin typeface="Calibri" pitchFamily="34" charset="0"/>
                <a:ea typeface="宋体" pitchFamily="2" charset="-122"/>
              </a:defRPr>
            </a:lvl3pPr>
            <a:lvl4pPr indent="-228600">
              <a:lnSpc>
                <a:spcPct val="90000"/>
              </a:lnSpc>
              <a:spcBef>
                <a:spcPts val="500"/>
              </a:spcBef>
              <a:buChar char="•"/>
              <a:defRPr>
                <a:solidFill>
                  <a:schemeClr val="tx1"/>
                </a:solidFill>
                <a:latin typeface="Calibri" pitchFamily="34" charset="0"/>
                <a:ea typeface="宋体" pitchFamily="2" charset="-122"/>
              </a:defRPr>
            </a:lvl4pPr>
            <a:lvl5pPr indent="-228600">
              <a:lnSpc>
                <a:spcPct val="90000"/>
              </a:lnSpc>
              <a:spcBef>
                <a:spcPts val="500"/>
              </a:spcBef>
              <a:buChar char="•"/>
              <a:defRPr>
                <a:solidFill>
                  <a:schemeClr val="tx1"/>
                </a:solidFill>
                <a:latin typeface="Calibri" pitchFamily="34" charset="0"/>
                <a:ea typeface="宋体" pitchFamily="2" charset="-122"/>
              </a:defRPr>
            </a:lvl5pPr>
            <a:lvl6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500">
                <a:solidFill>
                  <a:srgbClr val="FFFFFF"/>
                </a:solidFill>
                <a:latin typeface="微软雅黑" pitchFamily="34" charset="-122"/>
                <a:ea typeface="微软雅黑" pitchFamily="34" charset="-122"/>
              </a:rPr>
              <a:t>添加标题</a:t>
            </a:r>
          </a:p>
        </p:txBody>
      </p:sp>
      <p:sp>
        <p:nvSpPr>
          <p:cNvPr id="90" name="矩形 1"/>
          <p:cNvSpPr>
            <a:spLocks noChangeArrowheads="1"/>
          </p:cNvSpPr>
          <p:nvPr/>
        </p:nvSpPr>
        <p:spPr bwMode="auto">
          <a:xfrm>
            <a:off x="3979069" y="1813323"/>
            <a:ext cx="1435894"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endParaRPr lang="en-US" altLang="zh-CN" sz="800">
              <a:solidFill>
                <a:srgbClr val="242D3C"/>
              </a:solidFill>
              <a:latin typeface="微软雅黑" pitchFamily="34" charset="-122"/>
              <a:ea typeface="微软雅黑" pitchFamily="34" charset="-122"/>
            </a:endParaRPr>
          </a:p>
        </p:txBody>
      </p:sp>
      <p:sp>
        <p:nvSpPr>
          <p:cNvPr id="91" name="TextBox 692"/>
          <p:cNvSpPr txBox="1">
            <a:spLocks noChangeArrowheads="1"/>
          </p:cNvSpPr>
          <p:nvPr/>
        </p:nvSpPr>
        <p:spPr bwMode="auto">
          <a:xfrm>
            <a:off x="6376988" y="1388269"/>
            <a:ext cx="9079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indent="-228600">
              <a:lnSpc>
                <a:spcPct val="90000"/>
              </a:lnSpc>
              <a:spcBef>
                <a:spcPts val="500"/>
              </a:spcBef>
              <a:buChar char="•"/>
              <a:defRPr sz="2400">
                <a:solidFill>
                  <a:schemeClr val="tx1"/>
                </a:solidFill>
                <a:latin typeface="Calibri" pitchFamily="34" charset="0"/>
                <a:ea typeface="宋体" pitchFamily="2" charset="-122"/>
              </a:defRPr>
            </a:lvl2pPr>
            <a:lvl3pPr indent="-228600">
              <a:lnSpc>
                <a:spcPct val="90000"/>
              </a:lnSpc>
              <a:spcBef>
                <a:spcPts val="500"/>
              </a:spcBef>
              <a:buChar char="•"/>
              <a:defRPr sz="2000">
                <a:solidFill>
                  <a:schemeClr val="tx1"/>
                </a:solidFill>
                <a:latin typeface="Calibri" pitchFamily="34" charset="0"/>
                <a:ea typeface="宋体" pitchFamily="2" charset="-122"/>
              </a:defRPr>
            </a:lvl3pPr>
            <a:lvl4pPr indent="-228600">
              <a:lnSpc>
                <a:spcPct val="90000"/>
              </a:lnSpc>
              <a:spcBef>
                <a:spcPts val="500"/>
              </a:spcBef>
              <a:buChar char="•"/>
              <a:defRPr>
                <a:solidFill>
                  <a:schemeClr val="tx1"/>
                </a:solidFill>
                <a:latin typeface="Calibri" pitchFamily="34" charset="0"/>
                <a:ea typeface="宋体" pitchFamily="2" charset="-122"/>
              </a:defRPr>
            </a:lvl4pPr>
            <a:lvl5pPr indent="-228600">
              <a:lnSpc>
                <a:spcPct val="90000"/>
              </a:lnSpc>
              <a:spcBef>
                <a:spcPts val="500"/>
              </a:spcBef>
              <a:buChar char="•"/>
              <a:defRPr>
                <a:solidFill>
                  <a:schemeClr val="tx1"/>
                </a:solidFill>
                <a:latin typeface="Calibri" pitchFamily="34" charset="0"/>
                <a:ea typeface="宋体" pitchFamily="2" charset="-122"/>
              </a:defRPr>
            </a:lvl5pPr>
            <a:lvl6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1500">
                <a:solidFill>
                  <a:srgbClr val="FFFFFF"/>
                </a:solidFill>
                <a:latin typeface="微软雅黑" pitchFamily="34" charset="-122"/>
                <a:ea typeface="微软雅黑" pitchFamily="34" charset="-122"/>
              </a:rPr>
              <a:t>添加标题</a:t>
            </a:r>
          </a:p>
        </p:txBody>
      </p:sp>
      <p:sp>
        <p:nvSpPr>
          <p:cNvPr id="92" name="矩形 1"/>
          <p:cNvSpPr>
            <a:spLocks noChangeArrowheads="1"/>
          </p:cNvSpPr>
          <p:nvPr/>
        </p:nvSpPr>
        <p:spPr bwMode="auto">
          <a:xfrm>
            <a:off x="6286500" y="1822848"/>
            <a:ext cx="1435894"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r>
              <a:rPr lang="zh-CN" altLang="en-US" sz="800">
                <a:solidFill>
                  <a:srgbClr val="FFFFFF"/>
                </a:solidFill>
                <a:latin typeface="微软雅黑" pitchFamily="34" charset="-122"/>
                <a:ea typeface="微软雅黑" pitchFamily="34" charset="-122"/>
              </a:rPr>
              <a:t>请在这里输入您要的内容</a:t>
            </a:r>
            <a:endParaRPr lang="en-US" altLang="zh-CN" sz="800">
              <a:solidFill>
                <a:srgbClr val="FFFFFF"/>
              </a:solidFill>
              <a:latin typeface="微软雅黑" pitchFamily="34" charset="-122"/>
              <a:ea typeface="微软雅黑" pitchFamily="34" charset="-122"/>
            </a:endParaRPr>
          </a:p>
          <a:p>
            <a:pPr eaLnBrk="1" hangingPunct="1"/>
            <a:endParaRPr lang="en-US" altLang="zh-CN" sz="800">
              <a:solidFill>
                <a:srgbClr val="242D3C"/>
              </a:solidFill>
              <a:latin typeface="微软雅黑" pitchFamily="34" charset="-122"/>
              <a:ea typeface="微软雅黑" pitchFamily="34" charset="-122"/>
            </a:endParaRPr>
          </a:p>
        </p:txBody>
      </p:sp>
      <p:sp>
        <p:nvSpPr>
          <p:cNvPr id="93" name="TextBox 692"/>
          <p:cNvSpPr txBox="1">
            <a:spLocks noChangeArrowheads="1"/>
          </p:cNvSpPr>
          <p:nvPr/>
        </p:nvSpPr>
        <p:spPr bwMode="auto">
          <a:xfrm>
            <a:off x="810816" y="3505200"/>
            <a:ext cx="183127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itchFamily="34" charset="0"/>
                <a:ea typeface="宋体" pitchFamily="2" charset="-122"/>
              </a:defRPr>
            </a:lvl1pPr>
            <a:lvl2pPr indent="-228600">
              <a:lnSpc>
                <a:spcPct val="90000"/>
              </a:lnSpc>
              <a:spcBef>
                <a:spcPts val="500"/>
              </a:spcBef>
              <a:buChar char="•"/>
              <a:defRPr sz="2400">
                <a:solidFill>
                  <a:schemeClr val="tx1"/>
                </a:solidFill>
                <a:latin typeface="Calibri" pitchFamily="34" charset="0"/>
                <a:ea typeface="宋体" pitchFamily="2" charset="-122"/>
              </a:defRPr>
            </a:lvl2pPr>
            <a:lvl3pPr indent="-228600">
              <a:lnSpc>
                <a:spcPct val="90000"/>
              </a:lnSpc>
              <a:spcBef>
                <a:spcPts val="500"/>
              </a:spcBef>
              <a:buChar char="•"/>
              <a:defRPr sz="2000">
                <a:solidFill>
                  <a:schemeClr val="tx1"/>
                </a:solidFill>
                <a:latin typeface="Calibri" pitchFamily="34" charset="0"/>
                <a:ea typeface="宋体" pitchFamily="2" charset="-122"/>
              </a:defRPr>
            </a:lvl3pPr>
            <a:lvl4pPr indent="-228600">
              <a:lnSpc>
                <a:spcPct val="90000"/>
              </a:lnSpc>
              <a:spcBef>
                <a:spcPts val="500"/>
              </a:spcBef>
              <a:buChar char="•"/>
              <a:defRPr>
                <a:solidFill>
                  <a:schemeClr val="tx1"/>
                </a:solidFill>
                <a:latin typeface="Calibri" pitchFamily="34" charset="0"/>
                <a:ea typeface="宋体" pitchFamily="2" charset="-122"/>
              </a:defRPr>
            </a:lvl4pPr>
            <a:lvl5pPr indent="-228600">
              <a:lnSpc>
                <a:spcPct val="90000"/>
              </a:lnSpc>
              <a:spcBef>
                <a:spcPts val="500"/>
              </a:spcBef>
              <a:buChar char="•"/>
              <a:defRPr>
                <a:solidFill>
                  <a:schemeClr val="tx1"/>
                </a:solidFill>
                <a:latin typeface="Calibri" pitchFamily="34" charset="0"/>
                <a:ea typeface="宋体" pitchFamily="2" charset="-122"/>
              </a:defRPr>
            </a:lvl5pPr>
            <a:lvl6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eaLnBrk="1" hangingPunct="1">
              <a:lnSpc>
                <a:spcPct val="100000"/>
              </a:lnSpc>
              <a:spcBef>
                <a:spcPct val="0"/>
              </a:spcBef>
              <a:buFont typeface="Arial" pitchFamily="34" charset="0"/>
              <a:buNone/>
            </a:pPr>
            <a:r>
              <a:rPr lang="zh-CN" altLang="zh-CN" sz="3300">
                <a:solidFill>
                  <a:srgbClr val="284848"/>
                </a:solidFill>
                <a:latin typeface="微软雅黑" pitchFamily="34" charset="-122"/>
                <a:ea typeface="微软雅黑" pitchFamily="34" charset="-122"/>
              </a:rPr>
              <a:t>添加标题</a:t>
            </a:r>
          </a:p>
        </p:txBody>
      </p:sp>
      <p:sp>
        <p:nvSpPr>
          <p:cNvPr id="94" name="矩形 1"/>
          <p:cNvSpPr>
            <a:spLocks noChangeArrowheads="1"/>
          </p:cNvSpPr>
          <p:nvPr/>
        </p:nvSpPr>
        <p:spPr bwMode="auto">
          <a:xfrm>
            <a:off x="3052763" y="3594498"/>
            <a:ext cx="4333875"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800">
                <a:solidFill>
                  <a:srgbClr val="000000"/>
                </a:solidFill>
                <a:latin typeface="微软雅黑" pitchFamily="34" charset="-122"/>
                <a:ea typeface="微软雅黑" pitchFamily="34" charset="-122"/>
              </a:rPr>
              <a:t>我们工作室致力于专业</a:t>
            </a:r>
            <a:r>
              <a:rPr lang="en-US" altLang="zh-CN" sz="800">
                <a:solidFill>
                  <a:srgbClr val="000000"/>
                </a:solidFill>
                <a:latin typeface="微软雅黑" pitchFamily="34" charset="-122"/>
                <a:ea typeface="微软雅黑" pitchFamily="34" charset="-122"/>
              </a:rPr>
              <a:t>PPT</a:t>
            </a:r>
            <a:r>
              <a:rPr lang="zh-CN" altLang="en-US" sz="800">
                <a:solidFill>
                  <a:srgbClr val="000000"/>
                </a:solidFill>
                <a:latin typeface="微软雅黑" pitchFamily="34" charset="-122"/>
                <a:ea typeface="微软雅黑" pitchFamily="34" charset="-122"/>
              </a:rPr>
              <a:t>模板的发布，课件及汇报</a:t>
            </a:r>
            <a:r>
              <a:rPr lang="en-US" altLang="zh-CN" sz="800">
                <a:solidFill>
                  <a:srgbClr val="000000"/>
                </a:solidFill>
                <a:latin typeface="微软雅黑" pitchFamily="34" charset="-122"/>
                <a:ea typeface="微软雅黑" pitchFamily="34" charset="-122"/>
              </a:rPr>
              <a:t>PPT</a:t>
            </a:r>
            <a:r>
              <a:rPr lang="zh-CN" altLang="en-US" sz="800">
                <a:solidFill>
                  <a:srgbClr val="000000"/>
                </a:solidFill>
                <a:latin typeface="微软雅黑" pitchFamily="34" charset="-122"/>
                <a:ea typeface="微软雅黑" pitchFamily="34" charset="-122"/>
              </a:rPr>
              <a:t>的美化，并为您提供专业的</a:t>
            </a:r>
            <a:r>
              <a:rPr lang="en-US" altLang="zh-CN" sz="800">
                <a:solidFill>
                  <a:srgbClr val="000000"/>
                </a:solidFill>
                <a:latin typeface="微软雅黑" pitchFamily="34" charset="-122"/>
                <a:ea typeface="微软雅黑" pitchFamily="34" charset="-122"/>
              </a:rPr>
              <a:t>PPT</a:t>
            </a:r>
            <a:r>
              <a:rPr lang="zh-CN" altLang="en-US" sz="800">
                <a:solidFill>
                  <a:srgbClr val="000000"/>
                </a:solidFill>
                <a:latin typeface="微软雅黑" pitchFamily="34" charset="-122"/>
                <a:ea typeface="微软雅黑" pitchFamily="34" charset="-122"/>
              </a:rPr>
              <a:t>个性定制服务。我们秉承“给您演示的光和热”的理念，为您分担职场压力</a:t>
            </a:r>
            <a:r>
              <a:rPr lang="en-US" altLang="zh-CN" sz="800">
                <a:solidFill>
                  <a:srgbClr val="000000"/>
                </a:solidFill>
                <a:latin typeface="微软雅黑" pitchFamily="34" charset="-122"/>
                <a:ea typeface="微软雅黑" pitchFamily="34" charset="-122"/>
              </a:rPr>
              <a:t>,</a:t>
            </a:r>
            <a:r>
              <a:rPr lang="zh-CN" altLang="en-US" sz="800">
                <a:solidFill>
                  <a:srgbClr val="000000"/>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endParaRPr lang="en-US" altLang="zh-CN" sz="800">
              <a:solidFill>
                <a:srgbClr val="000000"/>
              </a:solidFill>
              <a:latin typeface="微软雅黑" pitchFamily="34" charset="-122"/>
              <a:ea typeface="微软雅黑" pitchFamily="34" charset="-122"/>
            </a:endParaRPr>
          </a:p>
          <a:p>
            <a:pPr eaLnBrk="1" hangingPunct="1"/>
            <a:endParaRPr lang="en-US" altLang="zh-CN" sz="800">
              <a:solidFill>
                <a:srgbClr val="000000"/>
              </a:solidFill>
              <a:latin typeface="微软雅黑" pitchFamily="34" charset="-122"/>
              <a:ea typeface="微软雅黑" pitchFamily="34" charset="-122"/>
            </a:endParaRPr>
          </a:p>
          <a:p>
            <a:pPr eaLnBrk="1" hangingPunct="1"/>
            <a:r>
              <a:rPr lang="zh-CN" altLang="en-US" sz="800">
                <a:solidFill>
                  <a:srgbClr val="000000"/>
                </a:solidFill>
                <a:latin typeface="微软雅黑" pitchFamily="34" charset="-122"/>
                <a:ea typeface="微软雅黑" pitchFamily="34" charset="-122"/>
              </a:rPr>
              <a:t>除了模板的发布与定制，我们还为您准备了使用教程，希望能够能够更好的使用该作品，授人以鱼不如授人以渔，希望您在下班之余，能够和我们一起进步，共同感受</a:t>
            </a:r>
            <a:r>
              <a:rPr lang="en-US" altLang="zh-CN" sz="800">
                <a:solidFill>
                  <a:srgbClr val="000000"/>
                </a:solidFill>
                <a:latin typeface="微软雅黑" pitchFamily="34" charset="-122"/>
                <a:ea typeface="微软雅黑" pitchFamily="34" charset="-122"/>
              </a:rPr>
              <a:t>PPT</a:t>
            </a:r>
            <a:r>
              <a:rPr lang="zh-CN" altLang="en-US" sz="800">
                <a:solidFill>
                  <a:srgbClr val="000000"/>
                </a:solidFill>
                <a:latin typeface="微软雅黑" pitchFamily="34" charset="-122"/>
                <a:ea typeface="微软雅黑" pitchFamily="34" charset="-122"/>
              </a:rPr>
              <a:t>的巨大魅力与价值。我们诚祝您在工作中事事顺心，步步高升！最后让我们谨记：最重要的不是</a:t>
            </a:r>
            <a:r>
              <a:rPr lang="en-US" altLang="zh-CN" sz="800">
                <a:solidFill>
                  <a:srgbClr val="000000"/>
                </a:solidFill>
                <a:latin typeface="微软雅黑" pitchFamily="34" charset="-122"/>
                <a:ea typeface="微软雅黑" pitchFamily="34" charset="-122"/>
              </a:rPr>
              <a:t>PPT</a:t>
            </a:r>
            <a:r>
              <a:rPr lang="zh-CN" altLang="en-US" sz="800">
                <a:solidFill>
                  <a:srgbClr val="000000"/>
                </a:solidFill>
                <a:latin typeface="微软雅黑" pitchFamily="34" charset="-122"/>
                <a:ea typeface="微软雅黑" pitchFamily="34" charset="-122"/>
              </a:rPr>
              <a:t>，是你。</a:t>
            </a:r>
            <a:endParaRPr lang="en-US" altLang="zh-CN" sz="800">
              <a:solidFill>
                <a:srgbClr val="000000"/>
              </a:solidFill>
              <a:latin typeface="微软雅黑" pitchFamily="34" charset="-122"/>
              <a:ea typeface="微软雅黑" pitchFamily="34" charset="-122"/>
            </a:endParaRPr>
          </a:p>
          <a:p>
            <a:pPr algn="just" eaLnBrk="1" hangingPunct="1"/>
            <a:endParaRPr lang="en-US" altLang="zh-CN" sz="800">
              <a:solidFill>
                <a:srgbClr val="595959"/>
              </a:solidFill>
              <a:latin typeface="微软雅黑" pitchFamily="34" charset="-122"/>
              <a:ea typeface="微软雅黑" pitchFamily="34" charset="-122"/>
            </a:endParaRPr>
          </a:p>
        </p:txBody>
      </p:sp>
      <p:cxnSp>
        <p:nvCxnSpPr>
          <p:cNvPr id="95" name="直接连接符 41"/>
          <p:cNvCxnSpPr>
            <a:cxnSpLocks noChangeShapeType="1"/>
          </p:cNvCxnSpPr>
          <p:nvPr/>
        </p:nvCxnSpPr>
        <p:spPr bwMode="auto">
          <a:xfrm>
            <a:off x="1768078" y="1787129"/>
            <a:ext cx="1271588" cy="0"/>
          </a:xfrm>
          <a:prstGeom prst="line">
            <a:avLst/>
          </a:prstGeom>
          <a:noFill/>
          <a:ln w="6350" cmpd="sng">
            <a:solidFill>
              <a:schemeClr val="bg1"/>
            </a:solidFill>
            <a:round/>
            <a:headEnd/>
            <a:tailEnd/>
          </a:ln>
          <a:extLst>
            <a:ext uri="{909E8E84-426E-40DD-AFC4-6F175D3DCCD1}">
              <a14:hiddenFill xmlns:a14="http://schemas.microsoft.com/office/drawing/2010/main">
                <a:noFill/>
              </a14:hiddenFill>
            </a:ext>
          </a:extLst>
        </p:spPr>
      </p:cxnSp>
      <p:cxnSp>
        <p:nvCxnSpPr>
          <p:cNvPr id="96" name="直接连接符 42"/>
          <p:cNvCxnSpPr>
            <a:cxnSpLocks noChangeShapeType="1"/>
          </p:cNvCxnSpPr>
          <p:nvPr/>
        </p:nvCxnSpPr>
        <p:spPr bwMode="auto">
          <a:xfrm>
            <a:off x="4049316" y="1763316"/>
            <a:ext cx="1270397" cy="0"/>
          </a:xfrm>
          <a:prstGeom prst="line">
            <a:avLst/>
          </a:prstGeom>
          <a:noFill/>
          <a:ln w="6350" cmpd="sng">
            <a:solidFill>
              <a:schemeClr val="bg1"/>
            </a:solidFill>
            <a:round/>
            <a:headEnd/>
            <a:tailEnd/>
          </a:ln>
          <a:extLst>
            <a:ext uri="{909E8E84-426E-40DD-AFC4-6F175D3DCCD1}">
              <a14:hiddenFill xmlns:a14="http://schemas.microsoft.com/office/drawing/2010/main">
                <a:noFill/>
              </a14:hiddenFill>
            </a:ext>
          </a:extLst>
        </p:spPr>
      </p:cxnSp>
      <p:cxnSp>
        <p:nvCxnSpPr>
          <p:cNvPr id="97" name="直接连接符 43"/>
          <p:cNvCxnSpPr>
            <a:cxnSpLocks noChangeShapeType="1"/>
          </p:cNvCxnSpPr>
          <p:nvPr/>
        </p:nvCxnSpPr>
        <p:spPr bwMode="auto">
          <a:xfrm>
            <a:off x="6342460" y="1771650"/>
            <a:ext cx="1270397" cy="0"/>
          </a:xfrm>
          <a:prstGeom prst="line">
            <a:avLst/>
          </a:prstGeom>
          <a:noFill/>
          <a:ln w="6350" cmpd="sng">
            <a:solidFill>
              <a:schemeClr val="bg1"/>
            </a:solidFill>
            <a:round/>
            <a:headEnd/>
            <a:tailEnd/>
          </a:ln>
          <a:extLst>
            <a:ext uri="{909E8E84-426E-40DD-AFC4-6F175D3DCCD1}">
              <a14:hiddenFill xmlns:a14="http://schemas.microsoft.com/office/drawing/2010/main">
                <a:noFill/>
              </a14:hiddenFill>
            </a:ext>
          </a:extLst>
        </p:spPr>
      </p:cxnSp>
    </p:spTree>
  </p:cSld>
  <p:clrMapOvr>
    <a:masterClrMapping/>
  </p:clrMapOvr>
  <p:transition spd="slow" advClick="0" advTm="1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heel(1)">
                                      <p:cBhvr>
                                        <p:cTn id="11" dur="1000"/>
                                        <p:tgtEl>
                                          <p:spTgt spid="84"/>
                                        </p:tgtEl>
                                      </p:cBhvr>
                                    </p:animEffect>
                                  </p:childTnLst>
                                </p:cTn>
                              </p:par>
                            </p:childTnLst>
                          </p:cTn>
                        </p:par>
                        <p:par>
                          <p:cTn id="12" fill="hold">
                            <p:stCondLst>
                              <p:cond delay="1500"/>
                            </p:stCondLst>
                            <p:childTnLst>
                              <p:par>
                                <p:cTn id="13" presetID="23" presetClass="entr" presetSubtype="16"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childTnLst>
                                </p:cTn>
                              </p:par>
                              <p:par>
                                <p:cTn id="17" presetID="42" presetClass="path" presetSubtype="0" accel="50000" decel="50000" fill="hold" grpId="1" nodeType="withEffect">
                                  <p:stCondLst>
                                    <p:cond delay="0"/>
                                  </p:stCondLst>
                                  <p:childTnLst>
                                    <p:animMotion origin="layout" path="M -0.0918 0.21042 L 3.125E-6 -2.22222E-6 " pathEditMode="relative" rAng="0" ptsTypes="AA">
                                      <p:cBhvr>
                                        <p:cTn id="18" dur="500" fill="hold"/>
                                        <p:tgtEl>
                                          <p:spTgt spid="38"/>
                                        </p:tgtEl>
                                        <p:attrNameLst>
                                          <p:attrName>ppt_x,ppt_y</p:attrName>
                                        </p:attrNameLst>
                                      </p:cBhvr>
                                      <p:rCtr x="4600" y="-10400"/>
                                    </p:animMotion>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heel(1)">
                                      <p:cBhvr>
                                        <p:cTn id="30" dur="1000"/>
                                        <p:tgtEl>
                                          <p:spTgt spid="55"/>
                                        </p:tgtEl>
                                      </p:cBhvr>
                                    </p:animEffect>
                                  </p:childTnLst>
                                </p:cTn>
                              </p:par>
                            </p:childTnLst>
                          </p:cTn>
                        </p:par>
                        <p:par>
                          <p:cTn id="31" fill="hold">
                            <p:stCondLst>
                              <p:cond delay="4000"/>
                            </p:stCondLst>
                            <p:childTnLst>
                              <p:par>
                                <p:cTn id="32" presetID="23" presetClass="entr" presetSubtype="16"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500" fill="hold"/>
                                        <p:tgtEl>
                                          <p:spTgt spid="39"/>
                                        </p:tgtEl>
                                        <p:attrNameLst>
                                          <p:attrName>ppt_w</p:attrName>
                                        </p:attrNameLst>
                                      </p:cBhvr>
                                      <p:tavLst>
                                        <p:tav tm="0">
                                          <p:val>
                                            <p:fltVal val="0"/>
                                          </p:val>
                                        </p:tav>
                                        <p:tav tm="100000">
                                          <p:val>
                                            <p:strVal val="#ppt_w"/>
                                          </p:val>
                                        </p:tav>
                                      </p:tavLst>
                                    </p:anim>
                                    <p:anim calcmode="lin" valueType="num">
                                      <p:cBhvr>
                                        <p:cTn id="35" dur="500" fill="hold"/>
                                        <p:tgtEl>
                                          <p:spTgt spid="39"/>
                                        </p:tgtEl>
                                        <p:attrNameLst>
                                          <p:attrName>ppt_h</p:attrName>
                                        </p:attrNameLst>
                                      </p:cBhvr>
                                      <p:tavLst>
                                        <p:tav tm="0">
                                          <p:val>
                                            <p:fltVal val="0"/>
                                          </p:val>
                                        </p:tav>
                                        <p:tav tm="100000">
                                          <p:val>
                                            <p:strVal val="#ppt_h"/>
                                          </p:val>
                                        </p:tav>
                                      </p:tavLst>
                                    </p:anim>
                                  </p:childTnLst>
                                </p:cTn>
                              </p:par>
                              <p:par>
                                <p:cTn id="36" presetID="42" presetClass="path" presetSubtype="0" accel="50000" decel="50000" fill="hold" grpId="1" nodeType="withEffect">
                                  <p:stCondLst>
                                    <p:cond delay="0"/>
                                  </p:stCondLst>
                                  <p:childTnLst>
                                    <p:animMotion origin="layout" path="M -0.08802 0.22153 L 1.66667E-6 5.55112E-17 " pathEditMode="relative" rAng="0" ptsTypes="AA">
                                      <p:cBhvr>
                                        <p:cTn id="37" dur="500" fill="hold"/>
                                        <p:tgtEl>
                                          <p:spTgt spid="39"/>
                                        </p:tgtEl>
                                        <p:attrNameLst>
                                          <p:attrName>ppt_x,ppt_y</p:attrName>
                                        </p:attrNameLst>
                                      </p:cBhvr>
                                      <p:rCtr x="4400" y="-11000"/>
                                    </p:animMotion>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childTnLst>
                          </p:cTn>
                        </p:par>
                        <p:par>
                          <p:cTn id="46" fill="hold">
                            <p:stCondLst>
                              <p:cond delay="5500"/>
                            </p:stCondLst>
                            <p:childTnLst>
                              <p:par>
                                <p:cTn id="47" presetID="21" presetClass="entr" presetSubtype="1"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heel(1)">
                                      <p:cBhvr>
                                        <p:cTn id="49" dur="1000"/>
                                        <p:tgtEl>
                                          <p:spTgt spid="52"/>
                                        </p:tgtEl>
                                      </p:cBhvr>
                                    </p:animEffect>
                                  </p:childTnLst>
                                </p:cTn>
                              </p:par>
                            </p:childTnLst>
                          </p:cTn>
                        </p:par>
                        <p:par>
                          <p:cTn id="50" fill="hold">
                            <p:stCondLst>
                              <p:cond delay="6500"/>
                            </p:stCondLst>
                            <p:childTnLst>
                              <p:par>
                                <p:cTn id="51" presetID="23" presetClass="entr" presetSubtype="16"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childTnLst>
                                </p:cTn>
                              </p:par>
                              <p:par>
                                <p:cTn id="55" presetID="42" presetClass="path" presetSubtype="0" accel="50000" decel="50000" fill="hold" grpId="1" nodeType="withEffect">
                                  <p:stCondLst>
                                    <p:cond delay="0"/>
                                  </p:stCondLst>
                                  <p:childTnLst>
                                    <p:animMotion origin="layout" path="M -0.0862 0.22199 L -8.33333E-7 3.33333E-6 " pathEditMode="relative" rAng="0" ptsTypes="AA">
                                      <p:cBhvr>
                                        <p:cTn id="56" dur="500" fill="hold"/>
                                        <p:tgtEl>
                                          <p:spTgt spid="46"/>
                                        </p:tgtEl>
                                        <p:attrNameLst>
                                          <p:attrName>ppt_x,ppt_y</p:attrName>
                                        </p:attrNameLst>
                                      </p:cBhvr>
                                      <p:rCtr x="4300" y="-11000"/>
                                    </p:animMotion>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par>
                          <p:cTn id="61" fill="hold">
                            <p:stCondLst>
                              <p:cond delay="7500"/>
                            </p:stCondLst>
                            <p:childTnLst>
                              <p:par>
                                <p:cTn id="62" presetID="56" presetClass="entr" presetSubtype="0" fill="hold" grpId="0" nodeType="afterEffect">
                                  <p:stCondLst>
                                    <p:cond delay="0"/>
                                  </p:stCondLst>
                                  <p:iterate type="lt">
                                    <p:tmPct val="10000"/>
                                  </p:iterate>
                                  <p:childTnLst>
                                    <p:set>
                                      <p:cBhvr>
                                        <p:cTn id="63" dur="1" fill="hold">
                                          <p:stCondLst>
                                            <p:cond delay="0"/>
                                          </p:stCondLst>
                                        </p:cTn>
                                        <p:tgtEl>
                                          <p:spTgt spid="87"/>
                                        </p:tgtEl>
                                        <p:attrNameLst>
                                          <p:attrName>style.visibility</p:attrName>
                                        </p:attrNameLst>
                                      </p:cBhvr>
                                      <p:to>
                                        <p:strVal val="visible"/>
                                      </p:to>
                                    </p:set>
                                    <p:anim by="(-#ppt_w*2)" calcmode="lin" valueType="num">
                                      <p:cBhvr rctx="PPT">
                                        <p:cTn id="64" dur="250" autoRev="1" fill="hold">
                                          <p:stCondLst>
                                            <p:cond delay="0"/>
                                          </p:stCondLst>
                                        </p:cTn>
                                        <p:tgtEl>
                                          <p:spTgt spid="87"/>
                                        </p:tgtEl>
                                        <p:attrNameLst>
                                          <p:attrName>ppt_w</p:attrName>
                                        </p:attrNameLst>
                                      </p:cBhvr>
                                    </p:anim>
                                    <p:anim by="(#ppt_w*0.50)" calcmode="lin" valueType="num">
                                      <p:cBhvr>
                                        <p:cTn id="65" dur="250" decel="50000" autoRev="1" fill="hold">
                                          <p:stCondLst>
                                            <p:cond delay="0"/>
                                          </p:stCondLst>
                                        </p:cTn>
                                        <p:tgtEl>
                                          <p:spTgt spid="87"/>
                                        </p:tgtEl>
                                        <p:attrNameLst>
                                          <p:attrName>ppt_x</p:attrName>
                                        </p:attrNameLst>
                                      </p:cBhvr>
                                    </p:anim>
                                    <p:anim from="(-#ppt_h/2)" to="(#ppt_y)" calcmode="lin" valueType="num">
                                      <p:cBhvr>
                                        <p:cTn id="66" dur="500" fill="hold">
                                          <p:stCondLst>
                                            <p:cond delay="0"/>
                                          </p:stCondLst>
                                        </p:cTn>
                                        <p:tgtEl>
                                          <p:spTgt spid="87"/>
                                        </p:tgtEl>
                                        <p:attrNameLst>
                                          <p:attrName>ppt_y</p:attrName>
                                        </p:attrNameLst>
                                      </p:cBhvr>
                                    </p:anim>
                                    <p:animRot by="21600000">
                                      <p:cBhvr>
                                        <p:cTn id="67" dur="500" fill="hold">
                                          <p:stCondLst>
                                            <p:cond delay="0"/>
                                          </p:stCondLst>
                                        </p:cTn>
                                        <p:tgtEl>
                                          <p:spTgt spid="87"/>
                                        </p:tgtEl>
                                        <p:attrNameLst>
                                          <p:attrName>r</p:attrName>
                                        </p:attrNameLst>
                                      </p:cBhvr>
                                    </p:animRot>
                                  </p:childTnLst>
                                </p:cTn>
                              </p:par>
                            </p:childTnLst>
                          </p:cTn>
                        </p:par>
                        <p:par>
                          <p:cTn id="68" fill="hold">
                            <p:stCondLst>
                              <p:cond delay="8150"/>
                            </p:stCondLst>
                            <p:childTnLst>
                              <p:par>
                                <p:cTn id="69" presetID="22" presetClass="entr" presetSubtype="8" fill="hold" nodeType="after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wipe(left)">
                                      <p:cBhvr>
                                        <p:cTn id="71" dur="500"/>
                                        <p:tgtEl>
                                          <p:spTgt spid="95"/>
                                        </p:tgtEl>
                                      </p:cBhvr>
                                    </p:animEffect>
                                  </p:childTnLst>
                                </p:cTn>
                              </p:par>
                            </p:childTnLst>
                          </p:cTn>
                        </p:par>
                        <p:par>
                          <p:cTn id="72" fill="hold">
                            <p:stCondLst>
                              <p:cond delay="8650"/>
                            </p:stCondLst>
                            <p:childTnLst>
                              <p:par>
                                <p:cTn id="73" presetID="22" presetClass="entr" presetSubtype="8" fill="hold" grpId="0" nodeType="after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wipe(left)">
                                      <p:cBhvr>
                                        <p:cTn id="75" dur="500"/>
                                        <p:tgtEl>
                                          <p:spTgt spid="88"/>
                                        </p:tgtEl>
                                      </p:cBhvr>
                                    </p:animEffect>
                                  </p:childTnLst>
                                </p:cTn>
                              </p:par>
                            </p:childTnLst>
                          </p:cTn>
                        </p:par>
                        <p:par>
                          <p:cTn id="76" fill="hold">
                            <p:stCondLst>
                              <p:cond delay="9150"/>
                            </p:stCondLst>
                            <p:childTnLst>
                              <p:par>
                                <p:cTn id="77" presetID="56" presetClass="entr" presetSubtype="0" fill="hold" grpId="0" nodeType="afterEffect">
                                  <p:stCondLst>
                                    <p:cond delay="0"/>
                                  </p:stCondLst>
                                  <p:iterate type="lt">
                                    <p:tmPct val="10000"/>
                                  </p:iterate>
                                  <p:childTnLst>
                                    <p:set>
                                      <p:cBhvr>
                                        <p:cTn id="78" dur="1" fill="hold">
                                          <p:stCondLst>
                                            <p:cond delay="0"/>
                                          </p:stCondLst>
                                        </p:cTn>
                                        <p:tgtEl>
                                          <p:spTgt spid="89"/>
                                        </p:tgtEl>
                                        <p:attrNameLst>
                                          <p:attrName>style.visibility</p:attrName>
                                        </p:attrNameLst>
                                      </p:cBhvr>
                                      <p:to>
                                        <p:strVal val="visible"/>
                                      </p:to>
                                    </p:set>
                                    <p:anim by="(-#ppt_w*2)" calcmode="lin" valueType="num">
                                      <p:cBhvr rctx="PPT">
                                        <p:cTn id="79" dur="250" autoRev="1" fill="hold">
                                          <p:stCondLst>
                                            <p:cond delay="0"/>
                                          </p:stCondLst>
                                        </p:cTn>
                                        <p:tgtEl>
                                          <p:spTgt spid="89"/>
                                        </p:tgtEl>
                                        <p:attrNameLst>
                                          <p:attrName>ppt_w</p:attrName>
                                        </p:attrNameLst>
                                      </p:cBhvr>
                                    </p:anim>
                                    <p:anim by="(#ppt_w*0.50)" calcmode="lin" valueType="num">
                                      <p:cBhvr>
                                        <p:cTn id="80" dur="250" decel="50000" autoRev="1" fill="hold">
                                          <p:stCondLst>
                                            <p:cond delay="0"/>
                                          </p:stCondLst>
                                        </p:cTn>
                                        <p:tgtEl>
                                          <p:spTgt spid="89"/>
                                        </p:tgtEl>
                                        <p:attrNameLst>
                                          <p:attrName>ppt_x</p:attrName>
                                        </p:attrNameLst>
                                      </p:cBhvr>
                                    </p:anim>
                                    <p:anim from="(-#ppt_h/2)" to="(#ppt_y)" calcmode="lin" valueType="num">
                                      <p:cBhvr>
                                        <p:cTn id="81" dur="500" fill="hold">
                                          <p:stCondLst>
                                            <p:cond delay="0"/>
                                          </p:stCondLst>
                                        </p:cTn>
                                        <p:tgtEl>
                                          <p:spTgt spid="89"/>
                                        </p:tgtEl>
                                        <p:attrNameLst>
                                          <p:attrName>ppt_y</p:attrName>
                                        </p:attrNameLst>
                                      </p:cBhvr>
                                    </p:anim>
                                    <p:animRot by="21600000">
                                      <p:cBhvr>
                                        <p:cTn id="82" dur="500" fill="hold">
                                          <p:stCondLst>
                                            <p:cond delay="0"/>
                                          </p:stCondLst>
                                        </p:cTn>
                                        <p:tgtEl>
                                          <p:spTgt spid="89"/>
                                        </p:tgtEl>
                                        <p:attrNameLst>
                                          <p:attrName>r</p:attrName>
                                        </p:attrNameLst>
                                      </p:cBhvr>
                                    </p:animRot>
                                  </p:childTnLst>
                                </p:cTn>
                              </p:par>
                            </p:childTnLst>
                          </p:cTn>
                        </p:par>
                        <p:par>
                          <p:cTn id="83" fill="hold">
                            <p:stCondLst>
                              <p:cond delay="9800"/>
                            </p:stCondLst>
                            <p:childTnLst>
                              <p:par>
                                <p:cTn id="84" presetID="22" presetClass="entr" presetSubtype="8" fill="hold" nodeType="afterEffect">
                                  <p:stCondLst>
                                    <p:cond delay="0"/>
                                  </p:stCondLst>
                                  <p:childTnLst>
                                    <p:set>
                                      <p:cBhvr>
                                        <p:cTn id="85" dur="1" fill="hold">
                                          <p:stCondLst>
                                            <p:cond delay="0"/>
                                          </p:stCondLst>
                                        </p:cTn>
                                        <p:tgtEl>
                                          <p:spTgt spid="96"/>
                                        </p:tgtEl>
                                        <p:attrNameLst>
                                          <p:attrName>style.visibility</p:attrName>
                                        </p:attrNameLst>
                                      </p:cBhvr>
                                      <p:to>
                                        <p:strVal val="visible"/>
                                      </p:to>
                                    </p:set>
                                    <p:animEffect transition="in" filter="wipe(left)">
                                      <p:cBhvr>
                                        <p:cTn id="86" dur="500"/>
                                        <p:tgtEl>
                                          <p:spTgt spid="96"/>
                                        </p:tgtEl>
                                      </p:cBhvr>
                                    </p:animEffect>
                                  </p:childTnLst>
                                </p:cTn>
                              </p:par>
                            </p:childTnLst>
                          </p:cTn>
                        </p:par>
                        <p:par>
                          <p:cTn id="87" fill="hold">
                            <p:stCondLst>
                              <p:cond delay="10300"/>
                            </p:stCondLst>
                            <p:childTnLst>
                              <p:par>
                                <p:cTn id="88" presetID="22" presetClass="entr" presetSubtype="8" fill="hold" grpId="0" nodeType="afterEffect">
                                  <p:stCondLst>
                                    <p:cond delay="0"/>
                                  </p:stCondLst>
                                  <p:childTnLst>
                                    <p:set>
                                      <p:cBhvr>
                                        <p:cTn id="89" dur="1" fill="hold">
                                          <p:stCondLst>
                                            <p:cond delay="0"/>
                                          </p:stCondLst>
                                        </p:cTn>
                                        <p:tgtEl>
                                          <p:spTgt spid="90"/>
                                        </p:tgtEl>
                                        <p:attrNameLst>
                                          <p:attrName>style.visibility</p:attrName>
                                        </p:attrNameLst>
                                      </p:cBhvr>
                                      <p:to>
                                        <p:strVal val="visible"/>
                                      </p:to>
                                    </p:set>
                                    <p:animEffect transition="in" filter="wipe(left)">
                                      <p:cBhvr>
                                        <p:cTn id="90" dur="500"/>
                                        <p:tgtEl>
                                          <p:spTgt spid="90"/>
                                        </p:tgtEl>
                                      </p:cBhvr>
                                    </p:animEffect>
                                  </p:childTnLst>
                                </p:cTn>
                              </p:par>
                            </p:childTnLst>
                          </p:cTn>
                        </p:par>
                        <p:par>
                          <p:cTn id="91" fill="hold">
                            <p:stCondLst>
                              <p:cond delay="10800"/>
                            </p:stCondLst>
                            <p:childTnLst>
                              <p:par>
                                <p:cTn id="92" presetID="56" presetClass="entr" presetSubtype="0" fill="hold" grpId="0" nodeType="afterEffect">
                                  <p:stCondLst>
                                    <p:cond delay="0"/>
                                  </p:stCondLst>
                                  <p:iterate type="lt">
                                    <p:tmPct val="10000"/>
                                  </p:iterate>
                                  <p:childTnLst>
                                    <p:set>
                                      <p:cBhvr>
                                        <p:cTn id="93" dur="1" fill="hold">
                                          <p:stCondLst>
                                            <p:cond delay="0"/>
                                          </p:stCondLst>
                                        </p:cTn>
                                        <p:tgtEl>
                                          <p:spTgt spid="91"/>
                                        </p:tgtEl>
                                        <p:attrNameLst>
                                          <p:attrName>style.visibility</p:attrName>
                                        </p:attrNameLst>
                                      </p:cBhvr>
                                      <p:to>
                                        <p:strVal val="visible"/>
                                      </p:to>
                                    </p:set>
                                    <p:anim by="(-#ppt_w*2)" calcmode="lin" valueType="num">
                                      <p:cBhvr rctx="PPT">
                                        <p:cTn id="94" dur="250" autoRev="1" fill="hold">
                                          <p:stCondLst>
                                            <p:cond delay="0"/>
                                          </p:stCondLst>
                                        </p:cTn>
                                        <p:tgtEl>
                                          <p:spTgt spid="91"/>
                                        </p:tgtEl>
                                        <p:attrNameLst>
                                          <p:attrName>ppt_w</p:attrName>
                                        </p:attrNameLst>
                                      </p:cBhvr>
                                    </p:anim>
                                    <p:anim by="(#ppt_w*0.50)" calcmode="lin" valueType="num">
                                      <p:cBhvr>
                                        <p:cTn id="95" dur="250" decel="50000" autoRev="1" fill="hold">
                                          <p:stCondLst>
                                            <p:cond delay="0"/>
                                          </p:stCondLst>
                                        </p:cTn>
                                        <p:tgtEl>
                                          <p:spTgt spid="91"/>
                                        </p:tgtEl>
                                        <p:attrNameLst>
                                          <p:attrName>ppt_x</p:attrName>
                                        </p:attrNameLst>
                                      </p:cBhvr>
                                    </p:anim>
                                    <p:anim from="(-#ppt_h/2)" to="(#ppt_y)" calcmode="lin" valueType="num">
                                      <p:cBhvr>
                                        <p:cTn id="96" dur="500" fill="hold">
                                          <p:stCondLst>
                                            <p:cond delay="0"/>
                                          </p:stCondLst>
                                        </p:cTn>
                                        <p:tgtEl>
                                          <p:spTgt spid="91"/>
                                        </p:tgtEl>
                                        <p:attrNameLst>
                                          <p:attrName>ppt_y</p:attrName>
                                        </p:attrNameLst>
                                      </p:cBhvr>
                                    </p:anim>
                                    <p:animRot by="21600000">
                                      <p:cBhvr>
                                        <p:cTn id="97" dur="500" fill="hold">
                                          <p:stCondLst>
                                            <p:cond delay="0"/>
                                          </p:stCondLst>
                                        </p:cTn>
                                        <p:tgtEl>
                                          <p:spTgt spid="91"/>
                                        </p:tgtEl>
                                        <p:attrNameLst>
                                          <p:attrName>r</p:attrName>
                                        </p:attrNameLst>
                                      </p:cBhvr>
                                    </p:animRot>
                                  </p:childTnLst>
                                </p:cTn>
                              </p:par>
                            </p:childTnLst>
                          </p:cTn>
                        </p:par>
                        <p:par>
                          <p:cTn id="98" fill="hold">
                            <p:stCondLst>
                              <p:cond delay="11450"/>
                            </p:stCondLst>
                            <p:childTnLst>
                              <p:par>
                                <p:cTn id="99" presetID="22" presetClass="entr" presetSubtype="8" fill="hold" nodeType="afterEffect">
                                  <p:stCondLst>
                                    <p:cond delay="0"/>
                                  </p:stCondLst>
                                  <p:childTnLst>
                                    <p:set>
                                      <p:cBhvr>
                                        <p:cTn id="100" dur="1" fill="hold">
                                          <p:stCondLst>
                                            <p:cond delay="0"/>
                                          </p:stCondLst>
                                        </p:cTn>
                                        <p:tgtEl>
                                          <p:spTgt spid="97"/>
                                        </p:tgtEl>
                                        <p:attrNameLst>
                                          <p:attrName>style.visibility</p:attrName>
                                        </p:attrNameLst>
                                      </p:cBhvr>
                                      <p:to>
                                        <p:strVal val="visible"/>
                                      </p:to>
                                    </p:set>
                                    <p:animEffect transition="in" filter="wipe(left)">
                                      <p:cBhvr>
                                        <p:cTn id="101" dur="500"/>
                                        <p:tgtEl>
                                          <p:spTgt spid="97"/>
                                        </p:tgtEl>
                                      </p:cBhvr>
                                    </p:animEffect>
                                  </p:childTnLst>
                                </p:cTn>
                              </p:par>
                            </p:childTnLst>
                          </p:cTn>
                        </p:par>
                        <p:par>
                          <p:cTn id="102" fill="hold">
                            <p:stCondLst>
                              <p:cond delay="11950"/>
                            </p:stCondLst>
                            <p:childTnLst>
                              <p:par>
                                <p:cTn id="103" presetID="22" presetClass="entr" presetSubtype="8" fill="hold" grpId="0" nodeType="after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wipe(left)">
                                      <p:cBhvr>
                                        <p:cTn id="105" dur="500"/>
                                        <p:tgtEl>
                                          <p:spTgt spid="92"/>
                                        </p:tgtEl>
                                      </p:cBhvr>
                                    </p:animEffect>
                                  </p:childTnLst>
                                </p:cTn>
                              </p:par>
                            </p:childTnLst>
                          </p:cTn>
                        </p:par>
                        <p:par>
                          <p:cTn id="106" fill="hold">
                            <p:stCondLst>
                              <p:cond delay="12450"/>
                            </p:stCondLst>
                            <p:childTnLst>
                              <p:par>
                                <p:cTn id="107" presetID="23" presetClass="entr" presetSubtype="32" fill="hold" grpId="0" nodeType="afterEffect">
                                  <p:stCondLst>
                                    <p:cond delay="0"/>
                                  </p:stCondLst>
                                  <p:childTnLst>
                                    <p:set>
                                      <p:cBhvr>
                                        <p:cTn id="108" dur="1" fill="hold">
                                          <p:stCondLst>
                                            <p:cond delay="0"/>
                                          </p:stCondLst>
                                        </p:cTn>
                                        <p:tgtEl>
                                          <p:spTgt spid="93"/>
                                        </p:tgtEl>
                                        <p:attrNameLst>
                                          <p:attrName>style.visibility</p:attrName>
                                        </p:attrNameLst>
                                      </p:cBhvr>
                                      <p:to>
                                        <p:strVal val="visible"/>
                                      </p:to>
                                    </p:set>
                                    <p:anim calcmode="lin" valueType="num">
                                      <p:cBhvr>
                                        <p:cTn id="109" dur="500" fill="hold"/>
                                        <p:tgtEl>
                                          <p:spTgt spid="93"/>
                                        </p:tgtEl>
                                        <p:attrNameLst>
                                          <p:attrName>ppt_w</p:attrName>
                                        </p:attrNameLst>
                                      </p:cBhvr>
                                      <p:tavLst>
                                        <p:tav tm="0">
                                          <p:val>
                                            <p:strVal val="4*#ppt_w"/>
                                          </p:val>
                                        </p:tav>
                                        <p:tav tm="100000">
                                          <p:val>
                                            <p:strVal val="#ppt_w"/>
                                          </p:val>
                                        </p:tav>
                                      </p:tavLst>
                                    </p:anim>
                                    <p:anim calcmode="lin" valueType="num">
                                      <p:cBhvr>
                                        <p:cTn id="110" dur="500" fill="hold"/>
                                        <p:tgtEl>
                                          <p:spTgt spid="93"/>
                                        </p:tgtEl>
                                        <p:attrNameLst>
                                          <p:attrName>ppt_h</p:attrName>
                                        </p:attrNameLst>
                                      </p:cBhvr>
                                      <p:tavLst>
                                        <p:tav tm="0">
                                          <p:val>
                                            <p:strVal val="4*#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2" presetClass="entr" presetSubtype="4"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anim calcmode="lin" valueType="num">
                                      <p:cBhvr additive="base">
                                        <p:cTn id="115" dur="1000"/>
                                        <p:tgtEl>
                                          <p:spTgt spid="94"/>
                                        </p:tgtEl>
                                        <p:attrNameLst>
                                          <p:attrName>ppt_y</p:attrName>
                                        </p:attrNameLst>
                                      </p:cBhvr>
                                      <p:tavLst>
                                        <p:tav tm="0">
                                          <p:val>
                                            <p:strVal val="#ppt_y+#ppt_h*1.125000"/>
                                          </p:val>
                                        </p:tav>
                                        <p:tav tm="100000">
                                          <p:val>
                                            <p:strVal val="#ppt_y"/>
                                          </p:val>
                                        </p:tav>
                                      </p:tavLst>
                                    </p:anim>
                                    <p:animEffect transition="in" filter="wipe(up)">
                                      <p:cBhvr>
                                        <p:cTn id="11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8" grpId="1" animBg="1"/>
      <p:bldP spid="39" grpId="0" animBg="1"/>
      <p:bldP spid="39" grpId="1" animBg="1"/>
      <p:bldP spid="46" grpId="0" animBg="1"/>
      <p:bldP spid="46" grpId="1" animBg="1"/>
      <p:bldP spid="47" grpId="0" animBg="1"/>
      <p:bldP spid="48" grpId="0" animBg="1"/>
      <p:bldP spid="49" grpId="0" animBg="1"/>
      <p:bldP spid="50" grpId="0" animBg="1"/>
      <p:bldP spid="51" grpId="0" animBg="1"/>
      <p:bldP spid="87" grpId="0" autoUpdateAnimBg="0"/>
      <p:bldP spid="88" grpId="0" autoUpdateAnimBg="0"/>
      <p:bldP spid="89" grpId="0" autoUpdateAnimBg="0"/>
      <p:bldP spid="90" grpId="0" autoUpdateAnimBg="0"/>
      <p:bldP spid="91" grpId="0" autoUpdateAnimBg="0"/>
      <p:bldP spid="92" grpId="0" autoUpdateAnimBg="0"/>
      <p:bldP spid="93" grpId="0" autoUpdateAnimBg="0"/>
      <p:bldP spid="9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燕尾形 35"/>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7"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4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25" name="矩形 3"/>
          <p:cNvSpPr>
            <a:spLocks noChangeArrowheads="1"/>
          </p:cNvSpPr>
          <p:nvPr/>
        </p:nvSpPr>
        <p:spPr bwMode="auto">
          <a:xfrm>
            <a:off x="4034643" y="3247479"/>
            <a:ext cx="4829669" cy="1056084"/>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26" name="Freeform 6"/>
          <p:cNvSpPr>
            <a:spLocks/>
          </p:cNvSpPr>
          <p:nvPr/>
        </p:nvSpPr>
        <p:spPr bwMode="auto">
          <a:xfrm>
            <a:off x="5086801" y="4080916"/>
            <a:ext cx="164242" cy="394097"/>
          </a:xfrm>
          <a:custGeom>
            <a:avLst/>
            <a:gdLst>
              <a:gd name="T0" fmla="*/ 242 w 501"/>
              <a:gd name="T1" fmla="*/ 1207 h 1207"/>
              <a:gd name="T2" fmla="*/ 150 w 501"/>
              <a:gd name="T3" fmla="*/ 1064 h 1207"/>
              <a:gd name="T4" fmla="*/ 93 w 501"/>
              <a:gd name="T5" fmla="*/ 1046 h 1207"/>
              <a:gd name="T6" fmla="*/ 14 w 501"/>
              <a:gd name="T7" fmla="*/ 904 h 1207"/>
              <a:gd name="T8" fmla="*/ 11 w 501"/>
              <a:gd name="T9" fmla="*/ 835 h 1207"/>
              <a:gd name="T10" fmla="*/ 38 w 501"/>
              <a:gd name="T11" fmla="*/ 662 h 1207"/>
              <a:gd name="T12" fmla="*/ 109 w 501"/>
              <a:gd name="T13" fmla="*/ 434 h 1207"/>
              <a:gd name="T14" fmla="*/ 129 w 501"/>
              <a:gd name="T15" fmla="*/ 327 h 1207"/>
              <a:gd name="T16" fmla="*/ 271 w 501"/>
              <a:gd name="T17" fmla="*/ 82 h 1207"/>
              <a:gd name="T18" fmla="*/ 367 w 501"/>
              <a:gd name="T19" fmla="*/ 2 h 1207"/>
              <a:gd name="T20" fmla="*/ 473 w 501"/>
              <a:gd name="T21" fmla="*/ 2 h 1207"/>
              <a:gd name="T22" fmla="*/ 491 w 501"/>
              <a:gd name="T23" fmla="*/ 136 h 1207"/>
              <a:gd name="T24" fmla="*/ 457 w 501"/>
              <a:gd name="T25" fmla="*/ 541 h 1207"/>
              <a:gd name="T26" fmla="*/ 324 w 501"/>
              <a:gd name="T27" fmla="*/ 839 h 1207"/>
              <a:gd name="T28" fmla="*/ 301 w 501"/>
              <a:gd name="T29" fmla="*/ 898 h 1207"/>
              <a:gd name="T30" fmla="*/ 268 w 501"/>
              <a:gd name="T31" fmla="*/ 1185 h 1207"/>
              <a:gd name="T32" fmla="*/ 242 w 501"/>
              <a:gd name="T33" fmla="*/ 1207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1" h="1207">
                <a:moveTo>
                  <a:pt x="242" y="1207"/>
                </a:moveTo>
                <a:cubicBezTo>
                  <a:pt x="210" y="1157"/>
                  <a:pt x="179" y="1111"/>
                  <a:pt x="150" y="1064"/>
                </a:cubicBezTo>
                <a:cubicBezTo>
                  <a:pt x="131" y="1057"/>
                  <a:pt x="112" y="1050"/>
                  <a:pt x="93" y="1046"/>
                </a:cubicBezTo>
                <a:cubicBezTo>
                  <a:pt x="77" y="984"/>
                  <a:pt x="36" y="914"/>
                  <a:pt x="14" y="904"/>
                </a:cubicBezTo>
                <a:cubicBezTo>
                  <a:pt x="11" y="881"/>
                  <a:pt x="11" y="858"/>
                  <a:pt x="11" y="835"/>
                </a:cubicBezTo>
                <a:cubicBezTo>
                  <a:pt x="21" y="766"/>
                  <a:pt x="37" y="718"/>
                  <a:pt x="38" y="662"/>
                </a:cubicBezTo>
                <a:cubicBezTo>
                  <a:pt x="0" y="537"/>
                  <a:pt x="54" y="512"/>
                  <a:pt x="109" y="434"/>
                </a:cubicBezTo>
                <a:cubicBezTo>
                  <a:pt x="116" y="399"/>
                  <a:pt x="122" y="363"/>
                  <a:pt x="129" y="327"/>
                </a:cubicBezTo>
                <a:cubicBezTo>
                  <a:pt x="174" y="220"/>
                  <a:pt x="197" y="155"/>
                  <a:pt x="271" y="82"/>
                </a:cubicBezTo>
                <a:cubicBezTo>
                  <a:pt x="303" y="53"/>
                  <a:pt x="335" y="28"/>
                  <a:pt x="367" y="2"/>
                </a:cubicBezTo>
                <a:cubicBezTo>
                  <a:pt x="403" y="0"/>
                  <a:pt x="438" y="1"/>
                  <a:pt x="473" y="2"/>
                </a:cubicBezTo>
                <a:cubicBezTo>
                  <a:pt x="473" y="15"/>
                  <a:pt x="501" y="97"/>
                  <a:pt x="491" y="136"/>
                </a:cubicBezTo>
                <a:cubicBezTo>
                  <a:pt x="424" y="226"/>
                  <a:pt x="461" y="391"/>
                  <a:pt x="457" y="541"/>
                </a:cubicBezTo>
                <a:cubicBezTo>
                  <a:pt x="431" y="629"/>
                  <a:pt x="373" y="746"/>
                  <a:pt x="324" y="839"/>
                </a:cubicBezTo>
                <a:cubicBezTo>
                  <a:pt x="314" y="859"/>
                  <a:pt x="308" y="878"/>
                  <a:pt x="301" y="898"/>
                </a:cubicBezTo>
                <a:cubicBezTo>
                  <a:pt x="288" y="992"/>
                  <a:pt x="278" y="1087"/>
                  <a:pt x="268" y="1185"/>
                </a:cubicBezTo>
                <a:cubicBezTo>
                  <a:pt x="258" y="1191"/>
                  <a:pt x="249" y="1198"/>
                  <a:pt x="242" y="1207"/>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27" name="Freeform 7"/>
          <p:cNvSpPr>
            <a:spLocks/>
          </p:cNvSpPr>
          <p:nvPr/>
        </p:nvSpPr>
        <p:spPr bwMode="auto">
          <a:xfrm>
            <a:off x="3890690" y="4709567"/>
            <a:ext cx="253504" cy="201215"/>
          </a:xfrm>
          <a:custGeom>
            <a:avLst/>
            <a:gdLst>
              <a:gd name="T0" fmla="*/ 277 w 776"/>
              <a:gd name="T1" fmla="*/ 619 h 619"/>
              <a:gd name="T2" fmla="*/ 98 w 776"/>
              <a:gd name="T3" fmla="*/ 552 h 619"/>
              <a:gd name="T4" fmla="*/ 33 w 776"/>
              <a:gd name="T5" fmla="*/ 337 h 619"/>
              <a:gd name="T6" fmla="*/ 126 w 776"/>
              <a:gd name="T7" fmla="*/ 228 h 619"/>
              <a:gd name="T8" fmla="*/ 161 w 776"/>
              <a:gd name="T9" fmla="*/ 200 h 619"/>
              <a:gd name="T10" fmla="*/ 168 w 776"/>
              <a:gd name="T11" fmla="*/ 85 h 619"/>
              <a:gd name="T12" fmla="*/ 181 w 776"/>
              <a:gd name="T13" fmla="*/ 82 h 619"/>
              <a:gd name="T14" fmla="*/ 290 w 776"/>
              <a:gd name="T15" fmla="*/ 95 h 619"/>
              <a:gd name="T16" fmla="*/ 443 w 776"/>
              <a:gd name="T17" fmla="*/ 10 h 619"/>
              <a:gd name="T18" fmla="*/ 696 w 776"/>
              <a:gd name="T19" fmla="*/ 0 h 619"/>
              <a:gd name="T20" fmla="*/ 775 w 776"/>
              <a:gd name="T21" fmla="*/ 114 h 619"/>
              <a:gd name="T22" fmla="*/ 691 w 776"/>
              <a:gd name="T23" fmla="*/ 233 h 619"/>
              <a:gd name="T24" fmla="*/ 604 w 776"/>
              <a:gd name="T25" fmla="*/ 437 h 619"/>
              <a:gd name="T26" fmla="*/ 331 w 776"/>
              <a:gd name="T27" fmla="*/ 607 h 619"/>
              <a:gd name="T28" fmla="*/ 277 w 776"/>
              <a:gd name="T2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6" h="619">
                <a:moveTo>
                  <a:pt x="277" y="619"/>
                </a:moveTo>
                <a:cubicBezTo>
                  <a:pt x="216" y="594"/>
                  <a:pt x="156" y="573"/>
                  <a:pt x="98" y="552"/>
                </a:cubicBezTo>
                <a:cubicBezTo>
                  <a:pt x="0" y="474"/>
                  <a:pt x="32" y="422"/>
                  <a:pt x="33" y="337"/>
                </a:cubicBezTo>
                <a:cubicBezTo>
                  <a:pt x="49" y="230"/>
                  <a:pt x="30" y="249"/>
                  <a:pt x="126" y="228"/>
                </a:cubicBezTo>
                <a:cubicBezTo>
                  <a:pt x="135" y="219"/>
                  <a:pt x="148" y="209"/>
                  <a:pt x="161" y="200"/>
                </a:cubicBezTo>
                <a:cubicBezTo>
                  <a:pt x="161" y="160"/>
                  <a:pt x="165" y="121"/>
                  <a:pt x="168" y="85"/>
                </a:cubicBezTo>
                <a:cubicBezTo>
                  <a:pt x="171" y="82"/>
                  <a:pt x="175" y="82"/>
                  <a:pt x="181" y="82"/>
                </a:cubicBezTo>
                <a:cubicBezTo>
                  <a:pt x="203" y="93"/>
                  <a:pt x="245" y="100"/>
                  <a:pt x="290" y="95"/>
                </a:cubicBezTo>
                <a:cubicBezTo>
                  <a:pt x="341" y="67"/>
                  <a:pt x="392" y="39"/>
                  <a:pt x="443" y="10"/>
                </a:cubicBezTo>
                <a:cubicBezTo>
                  <a:pt x="527" y="6"/>
                  <a:pt x="610" y="2"/>
                  <a:pt x="696" y="0"/>
                </a:cubicBezTo>
                <a:cubicBezTo>
                  <a:pt x="718" y="17"/>
                  <a:pt x="776" y="42"/>
                  <a:pt x="775" y="114"/>
                </a:cubicBezTo>
                <a:cubicBezTo>
                  <a:pt x="749" y="156"/>
                  <a:pt x="723" y="201"/>
                  <a:pt x="691" y="233"/>
                </a:cubicBezTo>
                <a:cubicBezTo>
                  <a:pt x="665" y="298"/>
                  <a:pt x="624" y="349"/>
                  <a:pt x="604" y="437"/>
                </a:cubicBezTo>
                <a:cubicBezTo>
                  <a:pt x="511" y="493"/>
                  <a:pt x="421" y="550"/>
                  <a:pt x="331" y="607"/>
                </a:cubicBezTo>
                <a:cubicBezTo>
                  <a:pt x="312" y="610"/>
                  <a:pt x="293" y="612"/>
                  <a:pt x="277" y="619"/>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28" name="Freeform 8"/>
          <p:cNvSpPr>
            <a:spLocks/>
          </p:cNvSpPr>
          <p:nvPr/>
        </p:nvSpPr>
        <p:spPr bwMode="auto">
          <a:xfrm>
            <a:off x="2744510" y="3593951"/>
            <a:ext cx="873577" cy="962025"/>
          </a:xfrm>
          <a:custGeom>
            <a:avLst/>
            <a:gdLst>
              <a:gd name="T0" fmla="*/ 1076 w 2678"/>
              <a:gd name="T1" fmla="*/ 2846 h 2954"/>
              <a:gd name="T2" fmla="*/ 1033 w 2678"/>
              <a:gd name="T3" fmla="*/ 2648 h 2954"/>
              <a:gd name="T4" fmla="*/ 783 w 2678"/>
              <a:gd name="T5" fmla="*/ 2721 h 2954"/>
              <a:gd name="T6" fmla="*/ 519 w 2678"/>
              <a:gd name="T7" fmla="*/ 2517 h 2954"/>
              <a:gd name="T8" fmla="*/ 486 w 2678"/>
              <a:gd name="T9" fmla="*/ 2160 h 2954"/>
              <a:gd name="T10" fmla="*/ 340 w 2678"/>
              <a:gd name="T11" fmla="*/ 1946 h 2954"/>
              <a:gd name="T12" fmla="*/ 172 w 2678"/>
              <a:gd name="T13" fmla="*/ 1759 h 2954"/>
              <a:gd name="T14" fmla="*/ 2 w 2678"/>
              <a:gd name="T15" fmla="*/ 1817 h 2954"/>
              <a:gd name="T16" fmla="*/ 46 w 2678"/>
              <a:gd name="T17" fmla="*/ 1438 h 2954"/>
              <a:gd name="T18" fmla="*/ 329 w 2678"/>
              <a:gd name="T19" fmla="*/ 1183 h 2954"/>
              <a:gd name="T20" fmla="*/ 368 w 2678"/>
              <a:gd name="T21" fmla="*/ 994 h 2954"/>
              <a:gd name="T22" fmla="*/ 390 w 2678"/>
              <a:gd name="T23" fmla="*/ 585 h 2954"/>
              <a:gd name="T24" fmla="*/ 263 w 2678"/>
              <a:gd name="T25" fmla="*/ 369 h 2954"/>
              <a:gd name="T26" fmla="*/ 367 w 2678"/>
              <a:gd name="T27" fmla="*/ 68 h 2954"/>
              <a:gd name="T28" fmla="*/ 564 w 2678"/>
              <a:gd name="T29" fmla="*/ 315 h 2954"/>
              <a:gd name="T30" fmla="*/ 670 w 2678"/>
              <a:gd name="T31" fmla="*/ 173 h 2954"/>
              <a:gd name="T32" fmla="*/ 775 w 2678"/>
              <a:gd name="T33" fmla="*/ 310 h 2954"/>
              <a:gd name="T34" fmla="*/ 1013 w 2678"/>
              <a:gd name="T35" fmla="*/ 506 h 2954"/>
              <a:gd name="T36" fmla="*/ 1232 w 2678"/>
              <a:gd name="T37" fmla="*/ 872 h 2954"/>
              <a:gd name="T38" fmla="*/ 1189 w 2678"/>
              <a:gd name="T39" fmla="*/ 1058 h 2954"/>
              <a:gd name="T40" fmla="*/ 1437 w 2678"/>
              <a:gd name="T41" fmla="*/ 1241 h 2954"/>
              <a:gd name="T42" fmla="*/ 1744 w 2678"/>
              <a:gd name="T43" fmla="*/ 1140 h 2954"/>
              <a:gd name="T44" fmla="*/ 1698 w 2678"/>
              <a:gd name="T45" fmla="*/ 877 h 2954"/>
              <a:gd name="T46" fmla="*/ 1888 w 2678"/>
              <a:gd name="T47" fmla="*/ 620 h 2954"/>
              <a:gd name="T48" fmla="*/ 1829 w 2678"/>
              <a:gd name="T49" fmla="*/ 425 h 2954"/>
              <a:gd name="T50" fmla="*/ 1873 w 2678"/>
              <a:gd name="T51" fmla="*/ 394 h 2954"/>
              <a:gd name="T52" fmla="*/ 2116 w 2678"/>
              <a:gd name="T53" fmla="*/ 459 h 2954"/>
              <a:gd name="T54" fmla="*/ 2307 w 2678"/>
              <a:gd name="T55" fmla="*/ 549 h 2954"/>
              <a:gd name="T56" fmla="*/ 2426 w 2678"/>
              <a:gd name="T57" fmla="*/ 509 h 2954"/>
              <a:gd name="T58" fmla="*/ 2293 w 2678"/>
              <a:gd name="T59" fmla="*/ 728 h 2954"/>
              <a:gd name="T60" fmla="*/ 1954 w 2678"/>
              <a:gd name="T61" fmla="*/ 746 h 2954"/>
              <a:gd name="T62" fmla="*/ 1934 w 2678"/>
              <a:gd name="T63" fmla="*/ 939 h 2954"/>
              <a:gd name="T64" fmla="*/ 2182 w 2678"/>
              <a:gd name="T65" fmla="*/ 1106 h 2954"/>
              <a:gd name="T66" fmla="*/ 2231 w 2678"/>
              <a:gd name="T67" fmla="*/ 1460 h 2954"/>
              <a:gd name="T68" fmla="*/ 2217 w 2678"/>
              <a:gd name="T69" fmla="*/ 1748 h 2954"/>
              <a:gd name="T70" fmla="*/ 2513 w 2678"/>
              <a:gd name="T71" fmla="*/ 1919 h 2954"/>
              <a:gd name="T72" fmla="*/ 2663 w 2678"/>
              <a:gd name="T73" fmla="*/ 1976 h 2954"/>
              <a:gd name="T74" fmla="*/ 2646 w 2678"/>
              <a:gd name="T75" fmla="*/ 2096 h 2954"/>
              <a:gd name="T76" fmla="*/ 2259 w 2678"/>
              <a:gd name="T77" fmla="*/ 2257 h 2954"/>
              <a:gd name="T78" fmla="*/ 2066 w 2678"/>
              <a:gd name="T79" fmla="*/ 2360 h 2954"/>
              <a:gd name="T80" fmla="*/ 1737 w 2678"/>
              <a:gd name="T81" fmla="*/ 2427 h 2954"/>
              <a:gd name="T82" fmla="*/ 1433 w 2678"/>
              <a:gd name="T83" fmla="*/ 2439 h 2954"/>
              <a:gd name="T84" fmla="*/ 1255 w 2678"/>
              <a:gd name="T85" fmla="*/ 2408 h 2954"/>
              <a:gd name="T86" fmla="*/ 1237 w 2678"/>
              <a:gd name="T87" fmla="*/ 2732 h 2954"/>
              <a:gd name="T88" fmla="*/ 1223 w 2678"/>
              <a:gd name="T89" fmla="*/ 2954 h 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78" h="2954">
                <a:moveTo>
                  <a:pt x="1223" y="2954"/>
                </a:moveTo>
                <a:cubicBezTo>
                  <a:pt x="1172" y="2901"/>
                  <a:pt x="1121" y="2867"/>
                  <a:pt x="1076" y="2846"/>
                </a:cubicBezTo>
                <a:cubicBezTo>
                  <a:pt x="1083" y="2764"/>
                  <a:pt x="1090" y="2725"/>
                  <a:pt x="1061" y="2675"/>
                </a:cubicBezTo>
                <a:cubicBezTo>
                  <a:pt x="1052" y="2665"/>
                  <a:pt x="1042" y="2655"/>
                  <a:pt x="1033" y="2648"/>
                </a:cubicBezTo>
                <a:cubicBezTo>
                  <a:pt x="953" y="2646"/>
                  <a:pt x="908" y="2684"/>
                  <a:pt x="869" y="2742"/>
                </a:cubicBezTo>
                <a:cubicBezTo>
                  <a:pt x="840" y="2735"/>
                  <a:pt x="812" y="2728"/>
                  <a:pt x="783" y="2721"/>
                </a:cubicBezTo>
                <a:cubicBezTo>
                  <a:pt x="751" y="2661"/>
                  <a:pt x="732" y="2637"/>
                  <a:pt x="704" y="2617"/>
                </a:cubicBezTo>
                <a:cubicBezTo>
                  <a:pt x="621" y="2497"/>
                  <a:pt x="634" y="2527"/>
                  <a:pt x="519" y="2517"/>
                </a:cubicBezTo>
                <a:cubicBezTo>
                  <a:pt x="465" y="2460"/>
                  <a:pt x="481" y="2379"/>
                  <a:pt x="482" y="2336"/>
                </a:cubicBezTo>
                <a:cubicBezTo>
                  <a:pt x="505" y="2268"/>
                  <a:pt x="518" y="2203"/>
                  <a:pt x="486" y="2160"/>
                </a:cubicBezTo>
                <a:cubicBezTo>
                  <a:pt x="358" y="2114"/>
                  <a:pt x="371" y="2131"/>
                  <a:pt x="372" y="2052"/>
                </a:cubicBezTo>
                <a:cubicBezTo>
                  <a:pt x="359" y="2016"/>
                  <a:pt x="350" y="1979"/>
                  <a:pt x="340" y="1946"/>
                </a:cubicBezTo>
                <a:cubicBezTo>
                  <a:pt x="328" y="1927"/>
                  <a:pt x="318" y="1910"/>
                  <a:pt x="309" y="1893"/>
                </a:cubicBezTo>
                <a:cubicBezTo>
                  <a:pt x="281" y="1771"/>
                  <a:pt x="261" y="1761"/>
                  <a:pt x="172" y="1759"/>
                </a:cubicBezTo>
                <a:cubicBezTo>
                  <a:pt x="121" y="1784"/>
                  <a:pt x="53" y="1828"/>
                  <a:pt x="12" y="1827"/>
                </a:cubicBezTo>
                <a:cubicBezTo>
                  <a:pt x="9" y="1823"/>
                  <a:pt x="6" y="1820"/>
                  <a:pt x="2" y="1817"/>
                </a:cubicBezTo>
                <a:cubicBezTo>
                  <a:pt x="0" y="1725"/>
                  <a:pt x="0" y="1633"/>
                  <a:pt x="1" y="1545"/>
                </a:cubicBezTo>
                <a:cubicBezTo>
                  <a:pt x="14" y="1509"/>
                  <a:pt x="30" y="1474"/>
                  <a:pt x="46" y="1438"/>
                </a:cubicBezTo>
                <a:cubicBezTo>
                  <a:pt x="117" y="1348"/>
                  <a:pt x="155" y="1320"/>
                  <a:pt x="258" y="1250"/>
                </a:cubicBezTo>
                <a:cubicBezTo>
                  <a:pt x="281" y="1228"/>
                  <a:pt x="303" y="1205"/>
                  <a:pt x="329" y="1183"/>
                </a:cubicBezTo>
                <a:cubicBezTo>
                  <a:pt x="332" y="1137"/>
                  <a:pt x="336" y="1092"/>
                  <a:pt x="339" y="1049"/>
                </a:cubicBezTo>
                <a:cubicBezTo>
                  <a:pt x="349" y="1030"/>
                  <a:pt x="359" y="1010"/>
                  <a:pt x="368" y="994"/>
                </a:cubicBezTo>
                <a:cubicBezTo>
                  <a:pt x="369" y="909"/>
                  <a:pt x="363" y="801"/>
                  <a:pt x="402" y="763"/>
                </a:cubicBezTo>
                <a:cubicBezTo>
                  <a:pt x="412" y="694"/>
                  <a:pt x="415" y="629"/>
                  <a:pt x="390" y="585"/>
                </a:cubicBezTo>
                <a:cubicBezTo>
                  <a:pt x="345" y="545"/>
                  <a:pt x="304" y="505"/>
                  <a:pt x="263" y="468"/>
                </a:cubicBezTo>
                <a:cubicBezTo>
                  <a:pt x="263" y="435"/>
                  <a:pt x="263" y="402"/>
                  <a:pt x="263" y="369"/>
                </a:cubicBezTo>
                <a:cubicBezTo>
                  <a:pt x="302" y="370"/>
                  <a:pt x="340" y="362"/>
                  <a:pt x="388" y="340"/>
                </a:cubicBezTo>
                <a:cubicBezTo>
                  <a:pt x="421" y="236"/>
                  <a:pt x="367" y="140"/>
                  <a:pt x="367" y="68"/>
                </a:cubicBezTo>
                <a:cubicBezTo>
                  <a:pt x="399" y="42"/>
                  <a:pt x="422" y="0"/>
                  <a:pt x="476" y="57"/>
                </a:cubicBezTo>
                <a:cubicBezTo>
                  <a:pt x="508" y="127"/>
                  <a:pt x="549" y="203"/>
                  <a:pt x="564" y="315"/>
                </a:cubicBezTo>
                <a:cubicBezTo>
                  <a:pt x="593" y="345"/>
                  <a:pt x="583" y="335"/>
                  <a:pt x="640" y="346"/>
                </a:cubicBezTo>
                <a:cubicBezTo>
                  <a:pt x="676" y="295"/>
                  <a:pt x="670" y="209"/>
                  <a:pt x="670" y="173"/>
                </a:cubicBezTo>
                <a:cubicBezTo>
                  <a:pt x="683" y="161"/>
                  <a:pt x="696" y="151"/>
                  <a:pt x="709" y="142"/>
                </a:cubicBezTo>
                <a:cubicBezTo>
                  <a:pt x="734" y="178"/>
                  <a:pt x="753" y="234"/>
                  <a:pt x="775" y="310"/>
                </a:cubicBezTo>
                <a:cubicBezTo>
                  <a:pt x="800" y="354"/>
                  <a:pt x="832" y="417"/>
                  <a:pt x="895" y="484"/>
                </a:cubicBezTo>
                <a:cubicBezTo>
                  <a:pt x="934" y="491"/>
                  <a:pt x="972" y="499"/>
                  <a:pt x="1013" y="506"/>
                </a:cubicBezTo>
                <a:cubicBezTo>
                  <a:pt x="1048" y="576"/>
                  <a:pt x="1083" y="649"/>
                  <a:pt x="1121" y="722"/>
                </a:cubicBezTo>
                <a:cubicBezTo>
                  <a:pt x="1156" y="772"/>
                  <a:pt x="1194" y="822"/>
                  <a:pt x="1232" y="872"/>
                </a:cubicBezTo>
                <a:cubicBezTo>
                  <a:pt x="1232" y="888"/>
                  <a:pt x="1231" y="905"/>
                  <a:pt x="1235" y="924"/>
                </a:cubicBezTo>
                <a:cubicBezTo>
                  <a:pt x="1193" y="979"/>
                  <a:pt x="1190" y="963"/>
                  <a:pt x="1189" y="1058"/>
                </a:cubicBezTo>
                <a:cubicBezTo>
                  <a:pt x="1230" y="1111"/>
                  <a:pt x="1246" y="1154"/>
                  <a:pt x="1342" y="1183"/>
                </a:cubicBezTo>
                <a:cubicBezTo>
                  <a:pt x="1361" y="1196"/>
                  <a:pt x="1377" y="1219"/>
                  <a:pt x="1437" y="1241"/>
                </a:cubicBezTo>
                <a:cubicBezTo>
                  <a:pt x="1463" y="1238"/>
                  <a:pt x="1491" y="1235"/>
                  <a:pt x="1520" y="1233"/>
                </a:cubicBezTo>
                <a:cubicBezTo>
                  <a:pt x="1594" y="1202"/>
                  <a:pt x="1668" y="1171"/>
                  <a:pt x="1744" y="1140"/>
                </a:cubicBezTo>
                <a:cubicBezTo>
                  <a:pt x="1786" y="1073"/>
                  <a:pt x="1783" y="1030"/>
                  <a:pt x="1784" y="971"/>
                </a:cubicBezTo>
                <a:cubicBezTo>
                  <a:pt x="1755" y="908"/>
                  <a:pt x="1724" y="901"/>
                  <a:pt x="1698" y="877"/>
                </a:cubicBezTo>
                <a:cubicBezTo>
                  <a:pt x="1699" y="802"/>
                  <a:pt x="1689" y="795"/>
                  <a:pt x="1718" y="757"/>
                </a:cubicBezTo>
                <a:cubicBezTo>
                  <a:pt x="1779" y="729"/>
                  <a:pt x="1843" y="688"/>
                  <a:pt x="1888" y="620"/>
                </a:cubicBezTo>
                <a:cubicBezTo>
                  <a:pt x="1888" y="591"/>
                  <a:pt x="1888" y="564"/>
                  <a:pt x="1892" y="538"/>
                </a:cubicBezTo>
                <a:cubicBezTo>
                  <a:pt x="1870" y="469"/>
                  <a:pt x="1854" y="452"/>
                  <a:pt x="1829" y="425"/>
                </a:cubicBezTo>
                <a:cubicBezTo>
                  <a:pt x="1825" y="415"/>
                  <a:pt x="1825" y="409"/>
                  <a:pt x="1825" y="402"/>
                </a:cubicBezTo>
                <a:cubicBezTo>
                  <a:pt x="1841" y="399"/>
                  <a:pt x="1857" y="397"/>
                  <a:pt x="1873" y="394"/>
                </a:cubicBezTo>
                <a:cubicBezTo>
                  <a:pt x="1967" y="301"/>
                  <a:pt x="1871" y="250"/>
                  <a:pt x="2053" y="274"/>
                </a:cubicBezTo>
                <a:cubicBezTo>
                  <a:pt x="2072" y="333"/>
                  <a:pt x="2094" y="396"/>
                  <a:pt x="2116" y="459"/>
                </a:cubicBezTo>
                <a:cubicBezTo>
                  <a:pt x="2138" y="486"/>
                  <a:pt x="2151" y="509"/>
                  <a:pt x="2198" y="546"/>
                </a:cubicBezTo>
                <a:cubicBezTo>
                  <a:pt x="2234" y="547"/>
                  <a:pt x="2269" y="548"/>
                  <a:pt x="2307" y="549"/>
                </a:cubicBezTo>
                <a:cubicBezTo>
                  <a:pt x="2339" y="523"/>
                  <a:pt x="2374" y="501"/>
                  <a:pt x="2410" y="479"/>
                </a:cubicBezTo>
                <a:cubicBezTo>
                  <a:pt x="2413" y="489"/>
                  <a:pt x="2419" y="499"/>
                  <a:pt x="2426" y="509"/>
                </a:cubicBezTo>
                <a:cubicBezTo>
                  <a:pt x="2425" y="555"/>
                  <a:pt x="2428" y="663"/>
                  <a:pt x="2376" y="714"/>
                </a:cubicBezTo>
                <a:cubicBezTo>
                  <a:pt x="2338" y="723"/>
                  <a:pt x="2328" y="729"/>
                  <a:pt x="2293" y="728"/>
                </a:cubicBezTo>
                <a:cubicBezTo>
                  <a:pt x="2258" y="708"/>
                  <a:pt x="2226" y="688"/>
                  <a:pt x="2195" y="670"/>
                </a:cubicBezTo>
                <a:cubicBezTo>
                  <a:pt x="2073" y="667"/>
                  <a:pt x="2038" y="676"/>
                  <a:pt x="1954" y="746"/>
                </a:cubicBezTo>
                <a:cubicBezTo>
                  <a:pt x="1942" y="765"/>
                  <a:pt x="1932" y="785"/>
                  <a:pt x="1922" y="804"/>
                </a:cubicBezTo>
                <a:cubicBezTo>
                  <a:pt x="1922" y="844"/>
                  <a:pt x="1906" y="876"/>
                  <a:pt x="1934" y="939"/>
                </a:cubicBezTo>
                <a:cubicBezTo>
                  <a:pt x="1934" y="975"/>
                  <a:pt x="1978" y="1071"/>
                  <a:pt x="2055" y="1020"/>
                </a:cubicBezTo>
                <a:cubicBezTo>
                  <a:pt x="2129" y="1009"/>
                  <a:pt x="2183" y="978"/>
                  <a:pt x="2182" y="1106"/>
                </a:cubicBezTo>
                <a:cubicBezTo>
                  <a:pt x="2166" y="1154"/>
                  <a:pt x="2153" y="1203"/>
                  <a:pt x="2140" y="1252"/>
                </a:cubicBezTo>
                <a:cubicBezTo>
                  <a:pt x="2059" y="1355"/>
                  <a:pt x="2094" y="1408"/>
                  <a:pt x="2231" y="1460"/>
                </a:cubicBezTo>
                <a:cubicBezTo>
                  <a:pt x="2228" y="1490"/>
                  <a:pt x="2228" y="1519"/>
                  <a:pt x="2228" y="1549"/>
                </a:cubicBezTo>
                <a:cubicBezTo>
                  <a:pt x="2218" y="1588"/>
                  <a:pt x="2176" y="1682"/>
                  <a:pt x="2217" y="1748"/>
                </a:cubicBezTo>
                <a:cubicBezTo>
                  <a:pt x="2245" y="1785"/>
                  <a:pt x="2277" y="1822"/>
                  <a:pt x="2309" y="1859"/>
                </a:cubicBezTo>
                <a:cubicBezTo>
                  <a:pt x="2376" y="1877"/>
                  <a:pt x="2443" y="1898"/>
                  <a:pt x="2513" y="1919"/>
                </a:cubicBezTo>
                <a:cubicBezTo>
                  <a:pt x="2535" y="1933"/>
                  <a:pt x="2542" y="1950"/>
                  <a:pt x="2583" y="1967"/>
                </a:cubicBezTo>
                <a:cubicBezTo>
                  <a:pt x="2609" y="1968"/>
                  <a:pt x="2634" y="1972"/>
                  <a:pt x="2663" y="1976"/>
                </a:cubicBezTo>
                <a:cubicBezTo>
                  <a:pt x="2666" y="1995"/>
                  <a:pt x="2672" y="2018"/>
                  <a:pt x="2678" y="2041"/>
                </a:cubicBezTo>
                <a:cubicBezTo>
                  <a:pt x="2666" y="2058"/>
                  <a:pt x="2656" y="2077"/>
                  <a:pt x="2646" y="2096"/>
                </a:cubicBezTo>
                <a:cubicBezTo>
                  <a:pt x="2601" y="2128"/>
                  <a:pt x="2560" y="2147"/>
                  <a:pt x="2528" y="2159"/>
                </a:cubicBezTo>
                <a:cubicBezTo>
                  <a:pt x="2409" y="2156"/>
                  <a:pt x="2339" y="2197"/>
                  <a:pt x="2259" y="2257"/>
                </a:cubicBezTo>
                <a:cubicBezTo>
                  <a:pt x="2243" y="2286"/>
                  <a:pt x="2223" y="2335"/>
                  <a:pt x="2185" y="2360"/>
                </a:cubicBezTo>
                <a:cubicBezTo>
                  <a:pt x="2143" y="2359"/>
                  <a:pt x="2105" y="2358"/>
                  <a:pt x="2066" y="2360"/>
                </a:cubicBezTo>
                <a:cubicBezTo>
                  <a:pt x="2034" y="2389"/>
                  <a:pt x="1986" y="2469"/>
                  <a:pt x="1925" y="2455"/>
                </a:cubicBezTo>
                <a:cubicBezTo>
                  <a:pt x="1862" y="2332"/>
                  <a:pt x="1798" y="2383"/>
                  <a:pt x="1737" y="2427"/>
                </a:cubicBezTo>
                <a:cubicBezTo>
                  <a:pt x="1650" y="2454"/>
                  <a:pt x="1628" y="2392"/>
                  <a:pt x="1593" y="2368"/>
                </a:cubicBezTo>
                <a:cubicBezTo>
                  <a:pt x="1495" y="2333"/>
                  <a:pt x="1472" y="2378"/>
                  <a:pt x="1433" y="2439"/>
                </a:cubicBezTo>
                <a:cubicBezTo>
                  <a:pt x="1388" y="2484"/>
                  <a:pt x="1318" y="2426"/>
                  <a:pt x="1299" y="2409"/>
                </a:cubicBezTo>
                <a:cubicBezTo>
                  <a:pt x="1283" y="2409"/>
                  <a:pt x="1267" y="2409"/>
                  <a:pt x="1255" y="2408"/>
                </a:cubicBezTo>
                <a:cubicBezTo>
                  <a:pt x="1193" y="2462"/>
                  <a:pt x="1203" y="2450"/>
                  <a:pt x="1193" y="2548"/>
                </a:cubicBezTo>
                <a:cubicBezTo>
                  <a:pt x="1225" y="2604"/>
                  <a:pt x="1266" y="2638"/>
                  <a:pt x="1237" y="2732"/>
                </a:cubicBezTo>
                <a:cubicBezTo>
                  <a:pt x="1236" y="2781"/>
                  <a:pt x="1258" y="2837"/>
                  <a:pt x="1267" y="2923"/>
                </a:cubicBezTo>
                <a:cubicBezTo>
                  <a:pt x="1248" y="2942"/>
                  <a:pt x="1239" y="2951"/>
                  <a:pt x="1223" y="2954"/>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29" name="Freeform 9"/>
          <p:cNvSpPr>
            <a:spLocks/>
          </p:cNvSpPr>
          <p:nvPr/>
        </p:nvSpPr>
        <p:spPr bwMode="auto">
          <a:xfrm>
            <a:off x="3500317" y="3972570"/>
            <a:ext cx="742660" cy="564356"/>
          </a:xfrm>
          <a:custGeom>
            <a:avLst/>
            <a:gdLst>
              <a:gd name="T0" fmla="*/ 1361 w 2275"/>
              <a:gd name="T1" fmla="*/ 1675 h 1731"/>
              <a:gd name="T2" fmla="*/ 1298 w 2275"/>
              <a:gd name="T3" fmla="*/ 1637 h 1731"/>
              <a:gd name="T4" fmla="*/ 1179 w 2275"/>
              <a:gd name="T5" fmla="*/ 1654 h 1731"/>
              <a:gd name="T6" fmla="*/ 844 w 2275"/>
              <a:gd name="T7" fmla="*/ 1632 h 1731"/>
              <a:gd name="T8" fmla="*/ 659 w 2275"/>
              <a:gd name="T9" fmla="*/ 1523 h 1731"/>
              <a:gd name="T10" fmla="*/ 615 w 2275"/>
              <a:gd name="T11" fmla="*/ 1463 h 1731"/>
              <a:gd name="T12" fmla="*/ 642 w 2275"/>
              <a:gd name="T13" fmla="*/ 1234 h 1731"/>
              <a:gd name="T14" fmla="*/ 566 w 2275"/>
              <a:gd name="T15" fmla="*/ 1167 h 1731"/>
              <a:gd name="T16" fmla="*/ 246 w 2275"/>
              <a:gd name="T17" fmla="*/ 1110 h 1731"/>
              <a:gd name="T18" fmla="*/ 311 w 2275"/>
              <a:gd name="T19" fmla="*/ 1026 h 1731"/>
              <a:gd name="T20" fmla="*/ 427 w 2275"/>
              <a:gd name="T21" fmla="*/ 784 h 1731"/>
              <a:gd name="T22" fmla="*/ 57 w 2275"/>
              <a:gd name="T23" fmla="*/ 650 h 1731"/>
              <a:gd name="T24" fmla="*/ 186 w 2275"/>
              <a:gd name="T25" fmla="*/ 437 h 1731"/>
              <a:gd name="T26" fmla="*/ 362 w 2275"/>
              <a:gd name="T27" fmla="*/ 553 h 1731"/>
              <a:gd name="T28" fmla="*/ 727 w 2275"/>
              <a:gd name="T29" fmla="*/ 346 h 1731"/>
              <a:gd name="T30" fmla="*/ 804 w 2275"/>
              <a:gd name="T31" fmla="*/ 272 h 1731"/>
              <a:gd name="T32" fmla="*/ 985 w 2275"/>
              <a:gd name="T33" fmla="*/ 398 h 1731"/>
              <a:gd name="T34" fmla="*/ 1171 w 2275"/>
              <a:gd name="T35" fmla="*/ 360 h 1731"/>
              <a:gd name="T36" fmla="*/ 1370 w 2275"/>
              <a:gd name="T37" fmla="*/ 215 h 1731"/>
              <a:gd name="T38" fmla="*/ 1677 w 2275"/>
              <a:gd name="T39" fmla="*/ 111 h 1731"/>
              <a:gd name="T40" fmla="*/ 1990 w 2275"/>
              <a:gd name="T41" fmla="*/ 119 h 1731"/>
              <a:gd name="T42" fmla="*/ 1944 w 2275"/>
              <a:gd name="T43" fmla="*/ 350 h 1731"/>
              <a:gd name="T44" fmla="*/ 2043 w 2275"/>
              <a:gd name="T45" fmla="*/ 451 h 1731"/>
              <a:gd name="T46" fmla="*/ 2099 w 2275"/>
              <a:gd name="T47" fmla="*/ 583 h 1731"/>
              <a:gd name="T48" fmla="*/ 2274 w 2275"/>
              <a:gd name="T49" fmla="*/ 755 h 1731"/>
              <a:gd name="T50" fmla="*/ 2181 w 2275"/>
              <a:gd name="T51" fmla="*/ 838 h 1731"/>
              <a:gd name="T52" fmla="*/ 2125 w 2275"/>
              <a:gd name="T53" fmla="*/ 1062 h 1731"/>
              <a:gd name="T54" fmla="*/ 1871 w 2275"/>
              <a:gd name="T55" fmla="*/ 1311 h 1731"/>
              <a:gd name="T56" fmla="*/ 1733 w 2275"/>
              <a:gd name="T57" fmla="*/ 1442 h 1731"/>
              <a:gd name="T58" fmla="*/ 1714 w 2275"/>
              <a:gd name="T59" fmla="*/ 1458 h 1731"/>
              <a:gd name="T60" fmla="*/ 1614 w 2275"/>
              <a:gd name="T61" fmla="*/ 1554 h 1731"/>
              <a:gd name="T62" fmla="*/ 1412 w 2275"/>
              <a:gd name="T63" fmla="*/ 1729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5" h="1731">
                <a:moveTo>
                  <a:pt x="1361" y="1731"/>
                </a:moveTo>
                <a:cubicBezTo>
                  <a:pt x="1361" y="1711"/>
                  <a:pt x="1361" y="1691"/>
                  <a:pt x="1361" y="1675"/>
                </a:cubicBezTo>
                <a:cubicBezTo>
                  <a:pt x="1345" y="1675"/>
                  <a:pt x="1339" y="1655"/>
                  <a:pt x="1333" y="1645"/>
                </a:cubicBezTo>
                <a:cubicBezTo>
                  <a:pt x="1320" y="1641"/>
                  <a:pt x="1307" y="1638"/>
                  <a:pt x="1298" y="1637"/>
                </a:cubicBezTo>
                <a:cubicBezTo>
                  <a:pt x="1276" y="1558"/>
                  <a:pt x="1237" y="1560"/>
                  <a:pt x="1199" y="1576"/>
                </a:cubicBezTo>
                <a:cubicBezTo>
                  <a:pt x="1192" y="1602"/>
                  <a:pt x="1186" y="1628"/>
                  <a:pt x="1179" y="1654"/>
                </a:cubicBezTo>
                <a:cubicBezTo>
                  <a:pt x="1109" y="1655"/>
                  <a:pt x="1039" y="1660"/>
                  <a:pt x="972" y="1665"/>
                </a:cubicBezTo>
                <a:cubicBezTo>
                  <a:pt x="927" y="1654"/>
                  <a:pt x="885" y="1643"/>
                  <a:pt x="844" y="1632"/>
                </a:cubicBezTo>
                <a:cubicBezTo>
                  <a:pt x="809" y="1625"/>
                  <a:pt x="774" y="1621"/>
                  <a:pt x="739" y="1617"/>
                </a:cubicBezTo>
                <a:cubicBezTo>
                  <a:pt x="710" y="1583"/>
                  <a:pt x="685" y="1553"/>
                  <a:pt x="659" y="1523"/>
                </a:cubicBezTo>
                <a:cubicBezTo>
                  <a:pt x="647" y="1503"/>
                  <a:pt x="637" y="1483"/>
                  <a:pt x="628" y="1463"/>
                </a:cubicBezTo>
                <a:cubicBezTo>
                  <a:pt x="621" y="1463"/>
                  <a:pt x="618" y="1463"/>
                  <a:pt x="615" y="1463"/>
                </a:cubicBezTo>
                <a:cubicBezTo>
                  <a:pt x="590" y="1384"/>
                  <a:pt x="612" y="1361"/>
                  <a:pt x="641" y="1316"/>
                </a:cubicBezTo>
                <a:cubicBezTo>
                  <a:pt x="642" y="1287"/>
                  <a:pt x="642" y="1261"/>
                  <a:pt x="642" y="1234"/>
                </a:cubicBezTo>
                <a:cubicBezTo>
                  <a:pt x="616" y="1217"/>
                  <a:pt x="591" y="1200"/>
                  <a:pt x="569" y="1183"/>
                </a:cubicBezTo>
                <a:cubicBezTo>
                  <a:pt x="566" y="1177"/>
                  <a:pt x="566" y="1170"/>
                  <a:pt x="566" y="1167"/>
                </a:cubicBezTo>
                <a:cubicBezTo>
                  <a:pt x="463" y="1164"/>
                  <a:pt x="380" y="1152"/>
                  <a:pt x="313" y="1141"/>
                </a:cubicBezTo>
                <a:cubicBezTo>
                  <a:pt x="291" y="1131"/>
                  <a:pt x="269" y="1120"/>
                  <a:pt x="246" y="1110"/>
                </a:cubicBezTo>
                <a:cubicBezTo>
                  <a:pt x="237" y="1083"/>
                  <a:pt x="228" y="1057"/>
                  <a:pt x="218" y="1030"/>
                </a:cubicBezTo>
                <a:cubicBezTo>
                  <a:pt x="247" y="1028"/>
                  <a:pt x="279" y="1025"/>
                  <a:pt x="311" y="1026"/>
                </a:cubicBezTo>
                <a:cubicBezTo>
                  <a:pt x="340" y="1017"/>
                  <a:pt x="391" y="979"/>
                  <a:pt x="423" y="951"/>
                </a:cubicBezTo>
                <a:cubicBezTo>
                  <a:pt x="465" y="880"/>
                  <a:pt x="462" y="830"/>
                  <a:pt x="427" y="784"/>
                </a:cubicBezTo>
                <a:cubicBezTo>
                  <a:pt x="398" y="780"/>
                  <a:pt x="370" y="776"/>
                  <a:pt x="344" y="775"/>
                </a:cubicBezTo>
                <a:cubicBezTo>
                  <a:pt x="246" y="700"/>
                  <a:pt x="131" y="688"/>
                  <a:pt x="57" y="650"/>
                </a:cubicBezTo>
                <a:cubicBezTo>
                  <a:pt x="19" y="603"/>
                  <a:pt x="0" y="570"/>
                  <a:pt x="0" y="550"/>
                </a:cubicBezTo>
                <a:cubicBezTo>
                  <a:pt x="65" y="463"/>
                  <a:pt x="59" y="434"/>
                  <a:pt x="186" y="437"/>
                </a:cubicBezTo>
                <a:cubicBezTo>
                  <a:pt x="215" y="448"/>
                  <a:pt x="244" y="458"/>
                  <a:pt x="276" y="472"/>
                </a:cubicBezTo>
                <a:cubicBezTo>
                  <a:pt x="304" y="499"/>
                  <a:pt x="333" y="526"/>
                  <a:pt x="362" y="553"/>
                </a:cubicBezTo>
                <a:cubicBezTo>
                  <a:pt x="409" y="564"/>
                  <a:pt x="451" y="571"/>
                  <a:pt x="521" y="557"/>
                </a:cubicBezTo>
                <a:cubicBezTo>
                  <a:pt x="592" y="506"/>
                  <a:pt x="656" y="406"/>
                  <a:pt x="727" y="346"/>
                </a:cubicBezTo>
                <a:cubicBezTo>
                  <a:pt x="727" y="323"/>
                  <a:pt x="727" y="300"/>
                  <a:pt x="731" y="277"/>
                </a:cubicBezTo>
                <a:cubicBezTo>
                  <a:pt x="753" y="274"/>
                  <a:pt x="779" y="272"/>
                  <a:pt x="804" y="272"/>
                </a:cubicBezTo>
                <a:cubicBezTo>
                  <a:pt x="814" y="286"/>
                  <a:pt x="823" y="299"/>
                  <a:pt x="833" y="316"/>
                </a:cubicBezTo>
                <a:cubicBezTo>
                  <a:pt x="871" y="330"/>
                  <a:pt x="912" y="373"/>
                  <a:pt x="985" y="398"/>
                </a:cubicBezTo>
                <a:cubicBezTo>
                  <a:pt x="1005" y="399"/>
                  <a:pt x="1024" y="399"/>
                  <a:pt x="1043" y="400"/>
                </a:cubicBezTo>
                <a:cubicBezTo>
                  <a:pt x="1085" y="384"/>
                  <a:pt x="1126" y="372"/>
                  <a:pt x="1171" y="360"/>
                </a:cubicBezTo>
                <a:cubicBezTo>
                  <a:pt x="1226" y="306"/>
                  <a:pt x="1264" y="278"/>
                  <a:pt x="1335" y="250"/>
                </a:cubicBezTo>
                <a:cubicBezTo>
                  <a:pt x="1344" y="237"/>
                  <a:pt x="1351" y="224"/>
                  <a:pt x="1370" y="215"/>
                </a:cubicBezTo>
                <a:cubicBezTo>
                  <a:pt x="1422" y="137"/>
                  <a:pt x="1473" y="119"/>
                  <a:pt x="1565" y="112"/>
                </a:cubicBezTo>
                <a:cubicBezTo>
                  <a:pt x="1601" y="109"/>
                  <a:pt x="1639" y="110"/>
                  <a:pt x="1677" y="111"/>
                </a:cubicBezTo>
                <a:cubicBezTo>
                  <a:pt x="1770" y="51"/>
                  <a:pt x="1796" y="0"/>
                  <a:pt x="1927" y="3"/>
                </a:cubicBezTo>
                <a:cubicBezTo>
                  <a:pt x="1946" y="39"/>
                  <a:pt x="1968" y="79"/>
                  <a:pt x="1990" y="119"/>
                </a:cubicBezTo>
                <a:cubicBezTo>
                  <a:pt x="2009" y="136"/>
                  <a:pt x="2028" y="153"/>
                  <a:pt x="2048" y="173"/>
                </a:cubicBezTo>
                <a:cubicBezTo>
                  <a:pt x="2015" y="231"/>
                  <a:pt x="1970" y="282"/>
                  <a:pt x="1944" y="350"/>
                </a:cubicBezTo>
                <a:cubicBezTo>
                  <a:pt x="1941" y="380"/>
                  <a:pt x="1941" y="409"/>
                  <a:pt x="1941" y="439"/>
                </a:cubicBezTo>
                <a:cubicBezTo>
                  <a:pt x="1950" y="449"/>
                  <a:pt x="2001" y="450"/>
                  <a:pt x="2043" y="451"/>
                </a:cubicBezTo>
                <a:cubicBezTo>
                  <a:pt x="2052" y="481"/>
                  <a:pt x="2062" y="510"/>
                  <a:pt x="2071" y="543"/>
                </a:cubicBezTo>
                <a:cubicBezTo>
                  <a:pt x="2080" y="557"/>
                  <a:pt x="2090" y="570"/>
                  <a:pt x="2099" y="583"/>
                </a:cubicBezTo>
                <a:cubicBezTo>
                  <a:pt x="2141" y="578"/>
                  <a:pt x="2186" y="573"/>
                  <a:pt x="2230" y="570"/>
                </a:cubicBezTo>
                <a:cubicBezTo>
                  <a:pt x="2259" y="610"/>
                  <a:pt x="2275" y="673"/>
                  <a:pt x="2274" y="755"/>
                </a:cubicBezTo>
                <a:cubicBezTo>
                  <a:pt x="2258" y="774"/>
                  <a:pt x="2242" y="797"/>
                  <a:pt x="2204" y="815"/>
                </a:cubicBezTo>
                <a:cubicBezTo>
                  <a:pt x="2203" y="828"/>
                  <a:pt x="2187" y="835"/>
                  <a:pt x="2181" y="838"/>
                </a:cubicBezTo>
                <a:cubicBezTo>
                  <a:pt x="2174" y="883"/>
                  <a:pt x="2168" y="932"/>
                  <a:pt x="2161" y="981"/>
                </a:cubicBezTo>
                <a:cubicBezTo>
                  <a:pt x="2148" y="1007"/>
                  <a:pt x="2135" y="1033"/>
                  <a:pt x="2125" y="1062"/>
                </a:cubicBezTo>
                <a:cubicBezTo>
                  <a:pt x="2100" y="1078"/>
                  <a:pt x="2068" y="1090"/>
                  <a:pt x="2068" y="1116"/>
                </a:cubicBezTo>
                <a:cubicBezTo>
                  <a:pt x="1988" y="1131"/>
                  <a:pt x="1942" y="1277"/>
                  <a:pt x="1871" y="1311"/>
                </a:cubicBezTo>
                <a:cubicBezTo>
                  <a:pt x="1871" y="1324"/>
                  <a:pt x="1827" y="1349"/>
                  <a:pt x="1817" y="1352"/>
                </a:cubicBezTo>
                <a:cubicBezTo>
                  <a:pt x="1788" y="1381"/>
                  <a:pt x="1759" y="1410"/>
                  <a:pt x="1733" y="1442"/>
                </a:cubicBezTo>
                <a:cubicBezTo>
                  <a:pt x="1730" y="1445"/>
                  <a:pt x="1730" y="1452"/>
                  <a:pt x="1730" y="1458"/>
                </a:cubicBezTo>
                <a:cubicBezTo>
                  <a:pt x="1724" y="1458"/>
                  <a:pt x="1717" y="1458"/>
                  <a:pt x="1714" y="1458"/>
                </a:cubicBezTo>
                <a:cubicBezTo>
                  <a:pt x="1714" y="1461"/>
                  <a:pt x="1714" y="1468"/>
                  <a:pt x="1714" y="1474"/>
                </a:cubicBezTo>
                <a:cubicBezTo>
                  <a:pt x="1669" y="1473"/>
                  <a:pt x="1634" y="1531"/>
                  <a:pt x="1614" y="1554"/>
                </a:cubicBezTo>
                <a:cubicBezTo>
                  <a:pt x="1598" y="1589"/>
                  <a:pt x="1582" y="1625"/>
                  <a:pt x="1569" y="1661"/>
                </a:cubicBezTo>
                <a:cubicBezTo>
                  <a:pt x="1489" y="1675"/>
                  <a:pt x="1463" y="1691"/>
                  <a:pt x="1412" y="1729"/>
                </a:cubicBezTo>
                <a:cubicBezTo>
                  <a:pt x="1393" y="1728"/>
                  <a:pt x="1377" y="1728"/>
                  <a:pt x="1361" y="1731"/>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39" name="Freeform 10"/>
          <p:cNvSpPr>
            <a:spLocks/>
          </p:cNvSpPr>
          <p:nvPr/>
        </p:nvSpPr>
        <p:spPr bwMode="auto">
          <a:xfrm>
            <a:off x="4658344" y="3686819"/>
            <a:ext cx="415365" cy="547688"/>
          </a:xfrm>
          <a:custGeom>
            <a:avLst/>
            <a:gdLst>
              <a:gd name="T0" fmla="*/ 422 w 1277"/>
              <a:gd name="T1" fmla="*/ 1680 h 1680"/>
              <a:gd name="T2" fmla="*/ 362 w 1277"/>
              <a:gd name="T3" fmla="*/ 1571 h 1680"/>
              <a:gd name="T4" fmla="*/ 359 w 1277"/>
              <a:gd name="T5" fmla="*/ 1554 h 1680"/>
              <a:gd name="T6" fmla="*/ 188 w 1277"/>
              <a:gd name="T7" fmla="*/ 1321 h 1680"/>
              <a:gd name="T8" fmla="*/ 16 w 1277"/>
              <a:gd name="T9" fmla="*/ 1297 h 1680"/>
              <a:gd name="T10" fmla="*/ 30 w 1277"/>
              <a:gd name="T11" fmla="*/ 1114 h 1680"/>
              <a:gd name="T12" fmla="*/ 37 w 1277"/>
              <a:gd name="T13" fmla="*/ 947 h 1680"/>
              <a:gd name="T14" fmla="*/ 133 w 1277"/>
              <a:gd name="T15" fmla="*/ 835 h 1680"/>
              <a:gd name="T16" fmla="*/ 150 w 1277"/>
              <a:gd name="T17" fmla="*/ 760 h 1680"/>
              <a:gd name="T18" fmla="*/ 157 w 1277"/>
              <a:gd name="T19" fmla="*/ 590 h 1680"/>
              <a:gd name="T20" fmla="*/ 241 w 1277"/>
              <a:gd name="T21" fmla="*/ 539 h 1680"/>
              <a:gd name="T22" fmla="*/ 302 w 1277"/>
              <a:gd name="T23" fmla="*/ 472 h 1680"/>
              <a:gd name="T24" fmla="*/ 328 w 1277"/>
              <a:gd name="T25" fmla="*/ 414 h 1680"/>
              <a:gd name="T26" fmla="*/ 325 w 1277"/>
              <a:gd name="T27" fmla="*/ 358 h 1680"/>
              <a:gd name="T28" fmla="*/ 380 w 1277"/>
              <a:gd name="T29" fmla="*/ 189 h 1680"/>
              <a:gd name="T30" fmla="*/ 540 w 1277"/>
              <a:gd name="T31" fmla="*/ 154 h 1680"/>
              <a:gd name="T32" fmla="*/ 640 w 1277"/>
              <a:gd name="T33" fmla="*/ 12 h 1680"/>
              <a:gd name="T34" fmla="*/ 723 w 1277"/>
              <a:gd name="T35" fmla="*/ 31 h 1680"/>
              <a:gd name="T36" fmla="*/ 868 w 1277"/>
              <a:gd name="T37" fmla="*/ 310 h 1680"/>
              <a:gd name="T38" fmla="*/ 1037 w 1277"/>
              <a:gd name="T39" fmla="*/ 327 h 1680"/>
              <a:gd name="T40" fmla="*/ 1245 w 1277"/>
              <a:gd name="T41" fmla="*/ 286 h 1680"/>
              <a:gd name="T42" fmla="*/ 1277 w 1277"/>
              <a:gd name="T43" fmla="*/ 304 h 1680"/>
              <a:gd name="T44" fmla="*/ 1184 w 1277"/>
              <a:gd name="T45" fmla="*/ 406 h 1680"/>
              <a:gd name="T46" fmla="*/ 1180 w 1277"/>
              <a:gd name="T47" fmla="*/ 504 h 1680"/>
              <a:gd name="T48" fmla="*/ 1010 w 1277"/>
              <a:gd name="T49" fmla="*/ 575 h 1680"/>
              <a:gd name="T50" fmla="*/ 1074 w 1277"/>
              <a:gd name="T51" fmla="*/ 636 h 1680"/>
              <a:gd name="T52" fmla="*/ 1122 w 1277"/>
              <a:gd name="T53" fmla="*/ 670 h 1680"/>
              <a:gd name="T54" fmla="*/ 1080 w 1277"/>
              <a:gd name="T55" fmla="*/ 708 h 1680"/>
              <a:gd name="T56" fmla="*/ 1066 w 1277"/>
              <a:gd name="T57" fmla="*/ 940 h 1680"/>
              <a:gd name="T58" fmla="*/ 1098 w 1277"/>
              <a:gd name="T59" fmla="*/ 967 h 1680"/>
              <a:gd name="T60" fmla="*/ 1098 w 1277"/>
              <a:gd name="T61" fmla="*/ 977 h 1680"/>
              <a:gd name="T62" fmla="*/ 1078 w 1277"/>
              <a:gd name="T63" fmla="*/ 970 h 1680"/>
              <a:gd name="T64" fmla="*/ 992 w 1277"/>
              <a:gd name="T65" fmla="*/ 971 h 1680"/>
              <a:gd name="T66" fmla="*/ 982 w 1277"/>
              <a:gd name="T67" fmla="*/ 1062 h 1680"/>
              <a:gd name="T68" fmla="*/ 888 w 1277"/>
              <a:gd name="T69" fmla="*/ 1211 h 1680"/>
              <a:gd name="T70" fmla="*/ 824 w 1277"/>
              <a:gd name="T71" fmla="*/ 1281 h 1680"/>
              <a:gd name="T72" fmla="*/ 719 w 1277"/>
              <a:gd name="T73" fmla="*/ 1285 h 1680"/>
              <a:gd name="T74" fmla="*/ 741 w 1277"/>
              <a:gd name="T75" fmla="*/ 1380 h 1680"/>
              <a:gd name="T76" fmla="*/ 522 w 1277"/>
              <a:gd name="T77" fmla="*/ 1562 h 1680"/>
              <a:gd name="T78" fmla="*/ 512 w 1277"/>
              <a:gd name="T79" fmla="*/ 1607 h 1680"/>
              <a:gd name="T80" fmla="*/ 422 w 1277"/>
              <a:gd name="T81"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7" h="1680">
                <a:moveTo>
                  <a:pt x="422" y="1680"/>
                </a:moveTo>
                <a:cubicBezTo>
                  <a:pt x="423" y="1621"/>
                  <a:pt x="381" y="1581"/>
                  <a:pt x="362" y="1571"/>
                </a:cubicBezTo>
                <a:cubicBezTo>
                  <a:pt x="359" y="1564"/>
                  <a:pt x="359" y="1558"/>
                  <a:pt x="359" y="1554"/>
                </a:cubicBezTo>
                <a:cubicBezTo>
                  <a:pt x="302" y="1474"/>
                  <a:pt x="245" y="1397"/>
                  <a:pt x="188" y="1321"/>
                </a:cubicBezTo>
                <a:cubicBezTo>
                  <a:pt x="108" y="1292"/>
                  <a:pt x="60" y="1311"/>
                  <a:pt x="16" y="1297"/>
                </a:cubicBezTo>
                <a:cubicBezTo>
                  <a:pt x="0" y="1211"/>
                  <a:pt x="16" y="1179"/>
                  <a:pt x="30" y="1114"/>
                </a:cubicBezTo>
                <a:cubicBezTo>
                  <a:pt x="62" y="1049"/>
                  <a:pt x="37" y="999"/>
                  <a:pt x="37" y="947"/>
                </a:cubicBezTo>
                <a:cubicBezTo>
                  <a:pt x="69" y="908"/>
                  <a:pt x="101" y="870"/>
                  <a:pt x="133" y="835"/>
                </a:cubicBezTo>
                <a:cubicBezTo>
                  <a:pt x="137" y="809"/>
                  <a:pt x="143" y="783"/>
                  <a:pt x="150" y="760"/>
                </a:cubicBezTo>
                <a:cubicBezTo>
                  <a:pt x="150" y="704"/>
                  <a:pt x="132" y="615"/>
                  <a:pt x="157" y="590"/>
                </a:cubicBezTo>
                <a:cubicBezTo>
                  <a:pt x="183" y="571"/>
                  <a:pt x="212" y="555"/>
                  <a:pt x="241" y="539"/>
                </a:cubicBezTo>
                <a:cubicBezTo>
                  <a:pt x="260" y="517"/>
                  <a:pt x="279" y="495"/>
                  <a:pt x="302" y="472"/>
                </a:cubicBezTo>
                <a:cubicBezTo>
                  <a:pt x="308" y="453"/>
                  <a:pt x="318" y="433"/>
                  <a:pt x="328" y="414"/>
                </a:cubicBezTo>
                <a:cubicBezTo>
                  <a:pt x="325" y="394"/>
                  <a:pt x="325" y="375"/>
                  <a:pt x="325" y="358"/>
                </a:cubicBezTo>
                <a:cubicBezTo>
                  <a:pt x="274" y="252"/>
                  <a:pt x="300" y="240"/>
                  <a:pt x="380" y="189"/>
                </a:cubicBezTo>
                <a:cubicBezTo>
                  <a:pt x="435" y="174"/>
                  <a:pt x="479" y="182"/>
                  <a:pt x="540" y="154"/>
                </a:cubicBezTo>
                <a:cubicBezTo>
                  <a:pt x="582" y="129"/>
                  <a:pt x="621" y="58"/>
                  <a:pt x="640" y="12"/>
                </a:cubicBezTo>
                <a:cubicBezTo>
                  <a:pt x="669" y="3"/>
                  <a:pt x="685" y="0"/>
                  <a:pt x="723" y="31"/>
                </a:cubicBezTo>
                <a:cubicBezTo>
                  <a:pt x="758" y="107"/>
                  <a:pt x="747" y="241"/>
                  <a:pt x="868" y="310"/>
                </a:cubicBezTo>
                <a:cubicBezTo>
                  <a:pt x="923" y="314"/>
                  <a:pt x="980" y="319"/>
                  <a:pt x="1037" y="327"/>
                </a:cubicBezTo>
                <a:cubicBezTo>
                  <a:pt x="1082" y="282"/>
                  <a:pt x="1172" y="288"/>
                  <a:pt x="1245" y="286"/>
                </a:cubicBezTo>
                <a:cubicBezTo>
                  <a:pt x="1255" y="290"/>
                  <a:pt x="1264" y="297"/>
                  <a:pt x="1277" y="304"/>
                </a:cubicBezTo>
                <a:cubicBezTo>
                  <a:pt x="1242" y="339"/>
                  <a:pt x="1213" y="354"/>
                  <a:pt x="1184" y="406"/>
                </a:cubicBezTo>
                <a:cubicBezTo>
                  <a:pt x="1181" y="439"/>
                  <a:pt x="1180" y="471"/>
                  <a:pt x="1180" y="504"/>
                </a:cubicBezTo>
                <a:cubicBezTo>
                  <a:pt x="1100" y="502"/>
                  <a:pt x="992" y="473"/>
                  <a:pt x="1010" y="575"/>
                </a:cubicBezTo>
                <a:cubicBezTo>
                  <a:pt x="1033" y="589"/>
                  <a:pt x="1052" y="602"/>
                  <a:pt x="1074" y="636"/>
                </a:cubicBezTo>
                <a:cubicBezTo>
                  <a:pt x="1090" y="646"/>
                  <a:pt x="1106" y="656"/>
                  <a:pt x="1122" y="670"/>
                </a:cubicBezTo>
                <a:cubicBezTo>
                  <a:pt x="1106" y="682"/>
                  <a:pt x="1093" y="695"/>
                  <a:pt x="1080" y="708"/>
                </a:cubicBezTo>
                <a:cubicBezTo>
                  <a:pt x="1080" y="780"/>
                  <a:pt x="1022" y="867"/>
                  <a:pt x="1066" y="940"/>
                </a:cubicBezTo>
                <a:cubicBezTo>
                  <a:pt x="1075" y="947"/>
                  <a:pt x="1085" y="957"/>
                  <a:pt x="1098" y="967"/>
                </a:cubicBezTo>
                <a:cubicBezTo>
                  <a:pt x="1098" y="970"/>
                  <a:pt x="1098" y="974"/>
                  <a:pt x="1098" y="977"/>
                </a:cubicBezTo>
                <a:cubicBezTo>
                  <a:pt x="1091" y="973"/>
                  <a:pt x="1085" y="970"/>
                  <a:pt x="1078" y="970"/>
                </a:cubicBezTo>
                <a:cubicBezTo>
                  <a:pt x="1050" y="969"/>
                  <a:pt x="1021" y="968"/>
                  <a:pt x="992" y="971"/>
                </a:cubicBezTo>
                <a:cubicBezTo>
                  <a:pt x="966" y="996"/>
                  <a:pt x="992" y="1004"/>
                  <a:pt x="982" y="1062"/>
                </a:cubicBezTo>
                <a:cubicBezTo>
                  <a:pt x="899" y="1119"/>
                  <a:pt x="912" y="1097"/>
                  <a:pt x="888" y="1211"/>
                </a:cubicBezTo>
                <a:cubicBezTo>
                  <a:pt x="866" y="1233"/>
                  <a:pt x="843" y="1255"/>
                  <a:pt x="824" y="1281"/>
                </a:cubicBezTo>
                <a:cubicBezTo>
                  <a:pt x="789" y="1280"/>
                  <a:pt x="754" y="1283"/>
                  <a:pt x="719" y="1285"/>
                </a:cubicBezTo>
                <a:cubicBezTo>
                  <a:pt x="696" y="1307"/>
                  <a:pt x="690" y="1340"/>
                  <a:pt x="741" y="1380"/>
                </a:cubicBezTo>
                <a:cubicBezTo>
                  <a:pt x="635" y="1404"/>
                  <a:pt x="587" y="1485"/>
                  <a:pt x="522" y="1562"/>
                </a:cubicBezTo>
                <a:cubicBezTo>
                  <a:pt x="519" y="1575"/>
                  <a:pt x="516" y="1591"/>
                  <a:pt x="512" y="1607"/>
                </a:cubicBezTo>
                <a:cubicBezTo>
                  <a:pt x="480" y="1646"/>
                  <a:pt x="454" y="1661"/>
                  <a:pt x="422" y="1680"/>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40" name="Freeform 11"/>
          <p:cNvSpPr>
            <a:spLocks/>
          </p:cNvSpPr>
          <p:nvPr/>
        </p:nvSpPr>
        <p:spPr bwMode="auto">
          <a:xfrm>
            <a:off x="3401534" y="3609429"/>
            <a:ext cx="598650" cy="538163"/>
          </a:xfrm>
          <a:custGeom>
            <a:avLst/>
            <a:gdLst>
              <a:gd name="T0" fmla="*/ 724 w 1839"/>
              <a:gd name="T1" fmla="*/ 1648 h 1648"/>
              <a:gd name="T2" fmla="*/ 584 w 1839"/>
              <a:gd name="T3" fmla="*/ 1546 h 1648"/>
              <a:gd name="T4" fmla="*/ 520 w 1839"/>
              <a:gd name="T5" fmla="*/ 1521 h 1648"/>
              <a:gd name="T6" fmla="*/ 335 w 1839"/>
              <a:gd name="T7" fmla="*/ 1562 h 1648"/>
              <a:gd name="T8" fmla="*/ 287 w 1839"/>
              <a:gd name="T9" fmla="*/ 1627 h 1648"/>
              <a:gd name="T10" fmla="*/ 310 w 1839"/>
              <a:gd name="T11" fmla="*/ 1516 h 1648"/>
              <a:gd name="T12" fmla="*/ 317 w 1839"/>
              <a:gd name="T13" fmla="*/ 1388 h 1648"/>
              <a:gd name="T14" fmla="*/ 183 w 1839"/>
              <a:gd name="T15" fmla="*/ 1323 h 1648"/>
              <a:gd name="T16" fmla="*/ 206 w 1839"/>
              <a:gd name="T17" fmla="*/ 1255 h 1648"/>
              <a:gd name="T18" fmla="*/ 255 w 1839"/>
              <a:gd name="T19" fmla="*/ 1086 h 1648"/>
              <a:gd name="T20" fmla="*/ 255 w 1839"/>
              <a:gd name="T21" fmla="*/ 971 h 1648"/>
              <a:gd name="T22" fmla="*/ 214 w 1839"/>
              <a:gd name="T23" fmla="*/ 924 h 1648"/>
              <a:gd name="T24" fmla="*/ 60 w 1839"/>
              <a:gd name="T25" fmla="*/ 950 h 1648"/>
              <a:gd name="T26" fmla="*/ 16 w 1839"/>
              <a:gd name="T27" fmla="*/ 873 h 1648"/>
              <a:gd name="T28" fmla="*/ 0 w 1839"/>
              <a:gd name="T29" fmla="*/ 837 h 1648"/>
              <a:gd name="T30" fmla="*/ 180 w 1839"/>
              <a:gd name="T31" fmla="*/ 651 h 1648"/>
              <a:gd name="T32" fmla="*/ 228 w 1839"/>
              <a:gd name="T33" fmla="*/ 653 h 1648"/>
              <a:gd name="T34" fmla="*/ 439 w 1839"/>
              <a:gd name="T35" fmla="*/ 697 h 1648"/>
              <a:gd name="T36" fmla="*/ 481 w 1839"/>
              <a:gd name="T37" fmla="*/ 649 h 1648"/>
              <a:gd name="T38" fmla="*/ 497 w 1839"/>
              <a:gd name="T39" fmla="*/ 591 h 1648"/>
              <a:gd name="T40" fmla="*/ 529 w 1839"/>
              <a:gd name="T41" fmla="*/ 588 h 1648"/>
              <a:gd name="T42" fmla="*/ 765 w 1839"/>
              <a:gd name="T43" fmla="*/ 624 h 1648"/>
              <a:gd name="T44" fmla="*/ 811 w 1839"/>
              <a:gd name="T45" fmla="*/ 441 h 1648"/>
              <a:gd name="T46" fmla="*/ 601 w 1839"/>
              <a:gd name="T47" fmla="*/ 318 h 1648"/>
              <a:gd name="T48" fmla="*/ 659 w 1839"/>
              <a:gd name="T49" fmla="*/ 231 h 1648"/>
              <a:gd name="T50" fmla="*/ 726 w 1839"/>
              <a:gd name="T51" fmla="*/ 279 h 1648"/>
              <a:gd name="T52" fmla="*/ 850 w 1839"/>
              <a:gd name="T53" fmla="*/ 308 h 1648"/>
              <a:gd name="T54" fmla="*/ 1181 w 1839"/>
              <a:gd name="T55" fmla="*/ 94 h 1648"/>
              <a:gd name="T56" fmla="*/ 1315 w 1839"/>
              <a:gd name="T57" fmla="*/ 2 h 1648"/>
              <a:gd name="T58" fmla="*/ 1429 w 1839"/>
              <a:gd name="T59" fmla="*/ 211 h 1648"/>
              <a:gd name="T60" fmla="*/ 1604 w 1839"/>
              <a:gd name="T61" fmla="*/ 416 h 1648"/>
              <a:gd name="T62" fmla="*/ 1699 w 1839"/>
              <a:gd name="T63" fmla="*/ 454 h 1648"/>
              <a:gd name="T64" fmla="*/ 1698 w 1839"/>
              <a:gd name="T65" fmla="*/ 647 h 1648"/>
              <a:gd name="T66" fmla="*/ 1537 w 1839"/>
              <a:gd name="T67" fmla="*/ 827 h 1648"/>
              <a:gd name="T68" fmla="*/ 1617 w 1839"/>
              <a:gd name="T69" fmla="*/ 812 h 1648"/>
              <a:gd name="T70" fmla="*/ 1742 w 1839"/>
              <a:gd name="T71" fmla="*/ 812 h 1648"/>
              <a:gd name="T72" fmla="*/ 1728 w 1839"/>
              <a:gd name="T73" fmla="*/ 1031 h 1648"/>
              <a:gd name="T74" fmla="*/ 1801 w 1839"/>
              <a:gd name="T75" fmla="*/ 1121 h 1648"/>
              <a:gd name="T76" fmla="*/ 1839 w 1839"/>
              <a:gd name="T77" fmla="*/ 1191 h 1648"/>
              <a:gd name="T78" fmla="*/ 1682 w 1839"/>
              <a:gd name="T79" fmla="*/ 1253 h 1648"/>
              <a:gd name="T80" fmla="*/ 1460 w 1839"/>
              <a:gd name="T81" fmla="*/ 1437 h 1648"/>
              <a:gd name="T82" fmla="*/ 1272 w 1839"/>
              <a:gd name="T83" fmla="*/ 1471 h 1648"/>
              <a:gd name="T84" fmla="*/ 1186 w 1839"/>
              <a:gd name="T85" fmla="*/ 1420 h 1648"/>
              <a:gd name="T86" fmla="*/ 1039 w 1839"/>
              <a:gd name="T87" fmla="*/ 1351 h 1648"/>
              <a:gd name="T88" fmla="*/ 1004 w 1839"/>
              <a:gd name="T89" fmla="*/ 1373 h 1648"/>
              <a:gd name="T90" fmla="*/ 997 w 1839"/>
              <a:gd name="T91" fmla="*/ 1442 h 1648"/>
              <a:gd name="T92" fmla="*/ 843 w 1839"/>
              <a:gd name="T93" fmla="*/ 1618 h 1648"/>
              <a:gd name="T94" fmla="*/ 724 w 1839"/>
              <a:gd name="T9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9" h="1648">
                <a:moveTo>
                  <a:pt x="724" y="1648"/>
                </a:moveTo>
                <a:cubicBezTo>
                  <a:pt x="638" y="1613"/>
                  <a:pt x="619" y="1570"/>
                  <a:pt x="584" y="1546"/>
                </a:cubicBezTo>
                <a:cubicBezTo>
                  <a:pt x="562" y="1535"/>
                  <a:pt x="540" y="1528"/>
                  <a:pt x="520" y="1521"/>
                </a:cubicBezTo>
                <a:cubicBezTo>
                  <a:pt x="421" y="1519"/>
                  <a:pt x="402" y="1508"/>
                  <a:pt x="335" y="1562"/>
                </a:cubicBezTo>
                <a:cubicBezTo>
                  <a:pt x="319" y="1582"/>
                  <a:pt x="303" y="1604"/>
                  <a:pt x="287" y="1627"/>
                </a:cubicBezTo>
                <a:cubicBezTo>
                  <a:pt x="287" y="1578"/>
                  <a:pt x="300" y="1542"/>
                  <a:pt x="310" y="1516"/>
                </a:cubicBezTo>
                <a:cubicBezTo>
                  <a:pt x="310" y="1473"/>
                  <a:pt x="313" y="1431"/>
                  <a:pt x="317" y="1388"/>
                </a:cubicBezTo>
                <a:cubicBezTo>
                  <a:pt x="272" y="1364"/>
                  <a:pt x="227" y="1344"/>
                  <a:pt x="183" y="1323"/>
                </a:cubicBezTo>
                <a:cubicBezTo>
                  <a:pt x="183" y="1297"/>
                  <a:pt x="193" y="1271"/>
                  <a:pt x="206" y="1255"/>
                </a:cubicBezTo>
                <a:cubicBezTo>
                  <a:pt x="222" y="1196"/>
                  <a:pt x="238" y="1141"/>
                  <a:pt x="255" y="1086"/>
                </a:cubicBezTo>
                <a:cubicBezTo>
                  <a:pt x="283" y="1057"/>
                  <a:pt x="255" y="981"/>
                  <a:pt x="255" y="971"/>
                </a:cubicBezTo>
                <a:cubicBezTo>
                  <a:pt x="239" y="954"/>
                  <a:pt x="227" y="938"/>
                  <a:pt x="214" y="924"/>
                </a:cubicBezTo>
                <a:cubicBezTo>
                  <a:pt x="163" y="923"/>
                  <a:pt x="112" y="938"/>
                  <a:pt x="60" y="950"/>
                </a:cubicBezTo>
                <a:cubicBezTo>
                  <a:pt x="9" y="948"/>
                  <a:pt x="16" y="880"/>
                  <a:pt x="16" y="873"/>
                </a:cubicBezTo>
                <a:cubicBezTo>
                  <a:pt x="10" y="860"/>
                  <a:pt x="4" y="847"/>
                  <a:pt x="0" y="837"/>
                </a:cubicBezTo>
                <a:cubicBezTo>
                  <a:pt x="1" y="683"/>
                  <a:pt x="68" y="678"/>
                  <a:pt x="180" y="651"/>
                </a:cubicBezTo>
                <a:cubicBezTo>
                  <a:pt x="196" y="652"/>
                  <a:pt x="212" y="652"/>
                  <a:pt x="228" y="653"/>
                </a:cubicBezTo>
                <a:cubicBezTo>
                  <a:pt x="282" y="687"/>
                  <a:pt x="352" y="738"/>
                  <a:pt x="439" y="697"/>
                </a:cubicBezTo>
                <a:cubicBezTo>
                  <a:pt x="452" y="681"/>
                  <a:pt x="465" y="665"/>
                  <a:pt x="481" y="649"/>
                </a:cubicBezTo>
                <a:cubicBezTo>
                  <a:pt x="484" y="630"/>
                  <a:pt x="491" y="610"/>
                  <a:pt x="497" y="591"/>
                </a:cubicBezTo>
                <a:cubicBezTo>
                  <a:pt x="507" y="588"/>
                  <a:pt x="516" y="588"/>
                  <a:pt x="529" y="588"/>
                </a:cubicBezTo>
                <a:cubicBezTo>
                  <a:pt x="558" y="618"/>
                  <a:pt x="689" y="622"/>
                  <a:pt x="765" y="624"/>
                </a:cubicBezTo>
                <a:cubicBezTo>
                  <a:pt x="823" y="566"/>
                  <a:pt x="811" y="504"/>
                  <a:pt x="811" y="441"/>
                </a:cubicBezTo>
                <a:cubicBezTo>
                  <a:pt x="732" y="358"/>
                  <a:pt x="671" y="353"/>
                  <a:pt x="601" y="318"/>
                </a:cubicBezTo>
                <a:cubicBezTo>
                  <a:pt x="569" y="249"/>
                  <a:pt x="595" y="230"/>
                  <a:pt x="659" y="231"/>
                </a:cubicBezTo>
                <a:cubicBezTo>
                  <a:pt x="681" y="245"/>
                  <a:pt x="704" y="262"/>
                  <a:pt x="726" y="279"/>
                </a:cubicBezTo>
                <a:cubicBezTo>
                  <a:pt x="767" y="286"/>
                  <a:pt x="809" y="297"/>
                  <a:pt x="850" y="308"/>
                </a:cubicBezTo>
                <a:cubicBezTo>
                  <a:pt x="972" y="311"/>
                  <a:pt x="1126" y="204"/>
                  <a:pt x="1181" y="94"/>
                </a:cubicBezTo>
                <a:cubicBezTo>
                  <a:pt x="1181" y="5"/>
                  <a:pt x="1242" y="0"/>
                  <a:pt x="1315" y="2"/>
                </a:cubicBezTo>
                <a:cubicBezTo>
                  <a:pt x="1376" y="33"/>
                  <a:pt x="1417" y="113"/>
                  <a:pt x="1429" y="211"/>
                </a:cubicBezTo>
                <a:cubicBezTo>
                  <a:pt x="1477" y="275"/>
                  <a:pt x="1521" y="345"/>
                  <a:pt x="1604" y="416"/>
                </a:cubicBezTo>
                <a:cubicBezTo>
                  <a:pt x="1636" y="426"/>
                  <a:pt x="1667" y="440"/>
                  <a:pt x="1699" y="454"/>
                </a:cubicBezTo>
                <a:cubicBezTo>
                  <a:pt x="1709" y="500"/>
                  <a:pt x="1750" y="580"/>
                  <a:pt x="1698" y="647"/>
                </a:cubicBezTo>
                <a:cubicBezTo>
                  <a:pt x="1592" y="717"/>
                  <a:pt x="1522" y="662"/>
                  <a:pt x="1537" y="827"/>
                </a:cubicBezTo>
                <a:cubicBezTo>
                  <a:pt x="1560" y="827"/>
                  <a:pt x="1592" y="825"/>
                  <a:pt x="1617" y="812"/>
                </a:cubicBezTo>
                <a:cubicBezTo>
                  <a:pt x="1659" y="810"/>
                  <a:pt x="1700" y="811"/>
                  <a:pt x="1742" y="812"/>
                </a:cubicBezTo>
                <a:cubicBezTo>
                  <a:pt x="1735" y="884"/>
                  <a:pt x="1731" y="956"/>
                  <a:pt x="1728" y="1031"/>
                </a:cubicBezTo>
                <a:cubicBezTo>
                  <a:pt x="1740" y="1061"/>
                  <a:pt x="1756" y="1074"/>
                  <a:pt x="1801" y="1121"/>
                </a:cubicBezTo>
                <a:cubicBezTo>
                  <a:pt x="1813" y="1145"/>
                  <a:pt x="1826" y="1168"/>
                  <a:pt x="1839" y="1191"/>
                </a:cubicBezTo>
                <a:cubicBezTo>
                  <a:pt x="1765" y="1189"/>
                  <a:pt x="1730" y="1224"/>
                  <a:pt x="1682" y="1253"/>
                </a:cubicBezTo>
                <a:cubicBezTo>
                  <a:pt x="1627" y="1336"/>
                  <a:pt x="1531" y="1367"/>
                  <a:pt x="1460" y="1437"/>
                </a:cubicBezTo>
                <a:cubicBezTo>
                  <a:pt x="1403" y="1458"/>
                  <a:pt x="1326" y="1479"/>
                  <a:pt x="1272" y="1471"/>
                </a:cubicBezTo>
                <a:cubicBezTo>
                  <a:pt x="1243" y="1454"/>
                  <a:pt x="1214" y="1437"/>
                  <a:pt x="1186" y="1420"/>
                </a:cubicBezTo>
                <a:cubicBezTo>
                  <a:pt x="1106" y="1326"/>
                  <a:pt x="1119" y="1360"/>
                  <a:pt x="1039" y="1351"/>
                </a:cubicBezTo>
                <a:cubicBezTo>
                  <a:pt x="1026" y="1357"/>
                  <a:pt x="1013" y="1363"/>
                  <a:pt x="1004" y="1373"/>
                </a:cubicBezTo>
                <a:cubicBezTo>
                  <a:pt x="1000" y="1396"/>
                  <a:pt x="997" y="1419"/>
                  <a:pt x="997" y="1442"/>
                </a:cubicBezTo>
                <a:cubicBezTo>
                  <a:pt x="942" y="1496"/>
                  <a:pt x="884" y="1553"/>
                  <a:pt x="843" y="1618"/>
                </a:cubicBezTo>
                <a:cubicBezTo>
                  <a:pt x="788" y="1643"/>
                  <a:pt x="750" y="1645"/>
                  <a:pt x="724" y="1648"/>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41" name="Freeform 12"/>
          <p:cNvSpPr>
            <a:spLocks/>
          </p:cNvSpPr>
          <p:nvPr/>
        </p:nvSpPr>
        <p:spPr bwMode="auto">
          <a:xfrm>
            <a:off x="3912113" y="3496320"/>
            <a:ext cx="532002" cy="660797"/>
          </a:xfrm>
          <a:custGeom>
            <a:avLst/>
            <a:gdLst>
              <a:gd name="T0" fmla="*/ 1005 w 1633"/>
              <a:gd name="T1" fmla="*/ 2024 h 2024"/>
              <a:gd name="T2" fmla="*/ 858 w 1633"/>
              <a:gd name="T3" fmla="*/ 2014 h 2024"/>
              <a:gd name="T4" fmla="*/ 829 w 1633"/>
              <a:gd name="T5" fmla="*/ 1964 h 2024"/>
              <a:gd name="T6" fmla="*/ 708 w 1633"/>
              <a:gd name="T7" fmla="*/ 1879 h 2024"/>
              <a:gd name="T8" fmla="*/ 709 w 1633"/>
              <a:gd name="T9" fmla="*/ 1836 h 2024"/>
              <a:gd name="T10" fmla="*/ 815 w 1633"/>
              <a:gd name="T11" fmla="*/ 1613 h 2024"/>
              <a:gd name="T12" fmla="*/ 717 w 1633"/>
              <a:gd name="T13" fmla="*/ 1470 h 2024"/>
              <a:gd name="T14" fmla="*/ 622 w 1633"/>
              <a:gd name="T15" fmla="*/ 1425 h 2024"/>
              <a:gd name="T16" fmla="*/ 526 w 1633"/>
              <a:gd name="T17" fmla="*/ 1445 h 2024"/>
              <a:gd name="T18" fmla="*/ 401 w 1633"/>
              <a:gd name="T19" fmla="*/ 1534 h 2024"/>
              <a:gd name="T20" fmla="*/ 301 w 1633"/>
              <a:gd name="T21" fmla="*/ 1538 h 2024"/>
              <a:gd name="T22" fmla="*/ 210 w 1633"/>
              <a:gd name="T23" fmla="*/ 1395 h 2024"/>
              <a:gd name="T24" fmla="*/ 194 w 1633"/>
              <a:gd name="T25" fmla="*/ 1365 h 2024"/>
              <a:gd name="T26" fmla="*/ 198 w 1633"/>
              <a:gd name="T27" fmla="*/ 1119 h 2024"/>
              <a:gd name="T28" fmla="*/ 0 w 1633"/>
              <a:gd name="T29" fmla="*/ 1137 h 2024"/>
              <a:gd name="T30" fmla="*/ 100 w 1633"/>
              <a:gd name="T31" fmla="*/ 1058 h 2024"/>
              <a:gd name="T32" fmla="*/ 193 w 1633"/>
              <a:gd name="T33" fmla="*/ 900 h 2024"/>
              <a:gd name="T34" fmla="*/ 150 w 1633"/>
              <a:gd name="T35" fmla="*/ 715 h 2024"/>
              <a:gd name="T36" fmla="*/ 145 w 1633"/>
              <a:gd name="T37" fmla="*/ 496 h 2024"/>
              <a:gd name="T38" fmla="*/ 126 w 1633"/>
              <a:gd name="T39" fmla="*/ 420 h 2024"/>
              <a:gd name="T40" fmla="*/ 251 w 1633"/>
              <a:gd name="T41" fmla="*/ 259 h 2024"/>
              <a:gd name="T42" fmla="*/ 440 w 1633"/>
              <a:gd name="T43" fmla="*/ 202 h 2024"/>
              <a:gd name="T44" fmla="*/ 520 w 1633"/>
              <a:gd name="T45" fmla="*/ 158 h 2024"/>
              <a:gd name="T46" fmla="*/ 473 w 1633"/>
              <a:gd name="T47" fmla="*/ 52 h 2024"/>
              <a:gd name="T48" fmla="*/ 646 w 1633"/>
              <a:gd name="T49" fmla="*/ 66 h 2024"/>
              <a:gd name="T50" fmla="*/ 735 w 1633"/>
              <a:gd name="T51" fmla="*/ 78 h 2024"/>
              <a:gd name="T52" fmla="*/ 955 w 1633"/>
              <a:gd name="T53" fmla="*/ 212 h 2024"/>
              <a:gd name="T54" fmla="*/ 1047 w 1633"/>
              <a:gd name="T55" fmla="*/ 247 h 2024"/>
              <a:gd name="T56" fmla="*/ 1137 w 1633"/>
              <a:gd name="T57" fmla="*/ 252 h 2024"/>
              <a:gd name="T58" fmla="*/ 1201 w 1633"/>
              <a:gd name="T59" fmla="*/ 179 h 2024"/>
              <a:gd name="T60" fmla="*/ 1319 w 1633"/>
              <a:gd name="T61" fmla="*/ 270 h 2024"/>
              <a:gd name="T62" fmla="*/ 1379 w 1633"/>
              <a:gd name="T63" fmla="*/ 304 h 2024"/>
              <a:gd name="T64" fmla="*/ 1573 w 1633"/>
              <a:gd name="T65" fmla="*/ 470 h 2024"/>
              <a:gd name="T66" fmla="*/ 1575 w 1633"/>
              <a:gd name="T67" fmla="*/ 715 h 2024"/>
              <a:gd name="T68" fmla="*/ 1506 w 1633"/>
              <a:gd name="T69" fmla="*/ 1044 h 2024"/>
              <a:gd name="T70" fmla="*/ 1521 w 1633"/>
              <a:gd name="T71" fmla="*/ 1107 h 2024"/>
              <a:gd name="T72" fmla="*/ 1587 w 1633"/>
              <a:gd name="T73" fmla="*/ 1344 h 2024"/>
              <a:gd name="T74" fmla="*/ 1605 w 1633"/>
              <a:gd name="T75" fmla="*/ 1525 h 2024"/>
              <a:gd name="T76" fmla="*/ 1633 w 1633"/>
              <a:gd name="T77" fmla="*/ 1722 h 2024"/>
              <a:gd name="T78" fmla="*/ 1297 w 1633"/>
              <a:gd name="T79" fmla="*/ 1727 h 2024"/>
              <a:gd name="T80" fmla="*/ 1357 w 1633"/>
              <a:gd name="T81" fmla="*/ 1856 h 2024"/>
              <a:gd name="T82" fmla="*/ 1341 w 1633"/>
              <a:gd name="T83" fmla="*/ 1911 h 2024"/>
              <a:gd name="T84" fmla="*/ 1223 w 1633"/>
              <a:gd name="T85" fmla="*/ 1810 h 2024"/>
              <a:gd name="T86" fmla="*/ 1121 w 1633"/>
              <a:gd name="T87" fmla="*/ 1804 h 2024"/>
              <a:gd name="T88" fmla="*/ 1063 w 1633"/>
              <a:gd name="T89" fmla="*/ 1891 h 2024"/>
              <a:gd name="T90" fmla="*/ 1005 w 1633"/>
              <a:gd name="T91" fmla="*/ 2024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33" h="2024">
                <a:moveTo>
                  <a:pt x="1005" y="2024"/>
                </a:moveTo>
                <a:cubicBezTo>
                  <a:pt x="954" y="1970"/>
                  <a:pt x="899" y="2005"/>
                  <a:pt x="858" y="2014"/>
                </a:cubicBezTo>
                <a:cubicBezTo>
                  <a:pt x="848" y="1997"/>
                  <a:pt x="839" y="1980"/>
                  <a:pt x="829" y="1964"/>
                </a:cubicBezTo>
                <a:cubicBezTo>
                  <a:pt x="830" y="1852"/>
                  <a:pt x="753" y="1880"/>
                  <a:pt x="708" y="1879"/>
                </a:cubicBezTo>
                <a:cubicBezTo>
                  <a:pt x="708" y="1862"/>
                  <a:pt x="709" y="1849"/>
                  <a:pt x="709" y="1836"/>
                </a:cubicBezTo>
                <a:cubicBezTo>
                  <a:pt x="751" y="1762"/>
                  <a:pt x="805" y="1678"/>
                  <a:pt x="815" y="1613"/>
                </a:cubicBezTo>
                <a:cubicBezTo>
                  <a:pt x="765" y="1559"/>
                  <a:pt x="723" y="1516"/>
                  <a:pt x="717" y="1470"/>
                </a:cubicBezTo>
                <a:cubicBezTo>
                  <a:pt x="673" y="1410"/>
                  <a:pt x="654" y="1425"/>
                  <a:pt x="622" y="1425"/>
                </a:cubicBezTo>
                <a:cubicBezTo>
                  <a:pt x="590" y="1430"/>
                  <a:pt x="558" y="1436"/>
                  <a:pt x="526" y="1445"/>
                </a:cubicBezTo>
                <a:cubicBezTo>
                  <a:pt x="484" y="1487"/>
                  <a:pt x="439" y="1512"/>
                  <a:pt x="401" y="1534"/>
                </a:cubicBezTo>
                <a:cubicBezTo>
                  <a:pt x="365" y="1533"/>
                  <a:pt x="333" y="1535"/>
                  <a:pt x="301" y="1538"/>
                </a:cubicBezTo>
                <a:cubicBezTo>
                  <a:pt x="289" y="1452"/>
                  <a:pt x="235" y="1421"/>
                  <a:pt x="210" y="1395"/>
                </a:cubicBezTo>
                <a:cubicBezTo>
                  <a:pt x="203" y="1385"/>
                  <a:pt x="197" y="1375"/>
                  <a:pt x="194" y="1365"/>
                </a:cubicBezTo>
                <a:cubicBezTo>
                  <a:pt x="194" y="1283"/>
                  <a:pt x="195" y="1201"/>
                  <a:pt x="198" y="1119"/>
                </a:cubicBezTo>
                <a:cubicBezTo>
                  <a:pt x="119" y="1117"/>
                  <a:pt x="58" y="1119"/>
                  <a:pt x="0" y="1137"/>
                </a:cubicBezTo>
                <a:cubicBezTo>
                  <a:pt x="1" y="1055"/>
                  <a:pt x="33" y="1076"/>
                  <a:pt x="100" y="1058"/>
                </a:cubicBezTo>
                <a:cubicBezTo>
                  <a:pt x="161" y="1030"/>
                  <a:pt x="193" y="959"/>
                  <a:pt x="193" y="900"/>
                </a:cubicBezTo>
                <a:cubicBezTo>
                  <a:pt x="178" y="837"/>
                  <a:pt x="162" y="775"/>
                  <a:pt x="150" y="715"/>
                </a:cubicBezTo>
                <a:cubicBezTo>
                  <a:pt x="147" y="640"/>
                  <a:pt x="144" y="568"/>
                  <a:pt x="145" y="496"/>
                </a:cubicBezTo>
                <a:cubicBezTo>
                  <a:pt x="138" y="469"/>
                  <a:pt x="132" y="443"/>
                  <a:pt x="126" y="420"/>
                </a:cubicBezTo>
                <a:cubicBezTo>
                  <a:pt x="193" y="389"/>
                  <a:pt x="222" y="324"/>
                  <a:pt x="251" y="259"/>
                </a:cubicBezTo>
                <a:cubicBezTo>
                  <a:pt x="309" y="225"/>
                  <a:pt x="351" y="170"/>
                  <a:pt x="440" y="202"/>
                </a:cubicBezTo>
                <a:cubicBezTo>
                  <a:pt x="469" y="203"/>
                  <a:pt x="507" y="197"/>
                  <a:pt x="520" y="158"/>
                </a:cubicBezTo>
                <a:cubicBezTo>
                  <a:pt x="521" y="89"/>
                  <a:pt x="499" y="79"/>
                  <a:pt x="473" y="52"/>
                </a:cubicBezTo>
                <a:cubicBezTo>
                  <a:pt x="483" y="0"/>
                  <a:pt x="585" y="42"/>
                  <a:pt x="646" y="66"/>
                </a:cubicBezTo>
                <a:cubicBezTo>
                  <a:pt x="674" y="70"/>
                  <a:pt x="703" y="74"/>
                  <a:pt x="735" y="78"/>
                </a:cubicBezTo>
                <a:cubicBezTo>
                  <a:pt x="792" y="113"/>
                  <a:pt x="885" y="158"/>
                  <a:pt x="955" y="212"/>
                </a:cubicBezTo>
                <a:cubicBezTo>
                  <a:pt x="983" y="222"/>
                  <a:pt x="1015" y="233"/>
                  <a:pt x="1047" y="247"/>
                </a:cubicBezTo>
                <a:cubicBezTo>
                  <a:pt x="1076" y="247"/>
                  <a:pt x="1105" y="248"/>
                  <a:pt x="1137" y="252"/>
                </a:cubicBezTo>
                <a:cubicBezTo>
                  <a:pt x="1156" y="227"/>
                  <a:pt x="1178" y="201"/>
                  <a:pt x="1201" y="179"/>
                </a:cubicBezTo>
                <a:cubicBezTo>
                  <a:pt x="1230" y="179"/>
                  <a:pt x="1274" y="210"/>
                  <a:pt x="1319" y="270"/>
                </a:cubicBezTo>
                <a:cubicBezTo>
                  <a:pt x="1338" y="280"/>
                  <a:pt x="1357" y="291"/>
                  <a:pt x="1379" y="304"/>
                </a:cubicBezTo>
                <a:cubicBezTo>
                  <a:pt x="1430" y="319"/>
                  <a:pt x="1516" y="390"/>
                  <a:pt x="1573" y="470"/>
                </a:cubicBezTo>
                <a:cubicBezTo>
                  <a:pt x="1592" y="542"/>
                  <a:pt x="1614" y="618"/>
                  <a:pt x="1575" y="715"/>
                </a:cubicBezTo>
                <a:cubicBezTo>
                  <a:pt x="1475" y="824"/>
                  <a:pt x="1417" y="878"/>
                  <a:pt x="1506" y="1044"/>
                </a:cubicBezTo>
                <a:cubicBezTo>
                  <a:pt x="1509" y="1064"/>
                  <a:pt x="1515" y="1084"/>
                  <a:pt x="1521" y="1107"/>
                </a:cubicBezTo>
                <a:cubicBezTo>
                  <a:pt x="1544" y="1130"/>
                  <a:pt x="1575" y="1278"/>
                  <a:pt x="1587" y="1344"/>
                </a:cubicBezTo>
                <a:cubicBezTo>
                  <a:pt x="1628" y="1401"/>
                  <a:pt x="1628" y="1440"/>
                  <a:pt x="1605" y="1525"/>
                </a:cubicBezTo>
                <a:cubicBezTo>
                  <a:pt x="1605" y="1577"/>
                  <a:pt x="1601" y="1639"/>
                  <a:pt x="1633" y="1722"/>
                </a:cubicBezTo>
                <a:cubicBezTo>
                  <a:pt x="1521" y="1722"/>
                  <a:pt x="1409" y="1723"/>
                  <a:pt x="1297" y="1727"/>
                </a:cubicBezTo>
                <a:cubicBezTo>
                  <a:pt x="1271" y="1752"/>
                  <a:pt x="1319" y="1809"/>
                  <a:pt x="1357" y="1856"/>
                </a:cubicBezTo>
                <a:cubicBezTo>
                  <a:pt x="1351" y="1872"/>
                  <a:pt x="1344" y="1892"/>
                  <a:pt x="1341" y="1911"/>
                </a:cubicBezTo>
                <a:cubicBezTo>
                  <a:pt x="1293" y="1910"/>
                  <a:pt x="1230" y="1817"/>
                  <a:pt x="1223" y="1810"/>
                </a:cubicBezTo>
                <a:cubicBezTo>
                  <a:pt x="1188" y="1806"/>
                  <a:pt x="1153" y="1805"/>
                  <a:pt x="1121" y="1804"/>
                </a:cubicBezTo>
                <a:cubicBezTo>
                  <a:pt x="1102" y="1833"/>
                  <a:pt x="1082" y="1862"/>
                  <a:pt x="1063" y="1891"/>
                </a:cubicBezTo>
                <a:cubicBezTo>
                  <a:pt x="1060" y="1920"/>
                  <a:pt x="1056" y="1999"/>
                  <a:pt x="1005" y="2024"/>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42" name="Freeform 13"/>
          <p:cNvSpPr>
            <a:spLocks/>
          </p:cNvSpPr>
          <p:nvPr/>
        </p:nvSpPr>
        <p:spPr bwMode="auto">
          <a:xfrm>
            <a:off x="4392937" y="3480842"/>
            <a:ext cx="467733" cy="675084"/>
          </a:xfrm>
          <a:custGeom>
            <a:avLst/>
            <a:gdLst>
              <a:gd name="T0" fmla="*/ 373 w 1437"/>
              <a:gd name="T1" fmla="*/ 2065 h 2065"/>
              <a:gd name="T2" fmla="*/ 300 w 1437"/>
              <a:gd name="T3" fmla="*/ 2034 h 2065"/>
              <a:gd name="T4" fmla="*/ 297 w 1437"/>
              <a:gd name="T5" fmla="*/ 2014 h 2065"/>
              <a:gd name="T6" fmla="*/ 422 w 1437"/>
              <a:gd name="T7" fmla="*/ 1860 h 2065"/>
              <a:gd name="T8" fmla="*/ 404 w 1437"/>
              <a:gd name="T9" fmla="*/ 1755 h 2065"/>
              <a:gd name="T10" fmla="*/ 282 w 1437"/>
              <a:gd name="T11" fmla="*/ 1784 h 2065"/>
              <a:gd name="T12" fmla="*/ 196 w 1437"/>
              <a:gd name="T13" fmla="*/ 1785 h 2065"/>
              <a:gd name="T14" fmla="*/ 162 w 1437"/>
              <a:gd name="T15" fmla="*/ 1660 h 2065"/>
              <a:gd name="T16" fmla="*/ 173 w 1437"/>
              <a:gd name="T17" fmla="*/ 1408 h 2065"/>
              <a:gd name="T18" fmla="*/ 144 w 1437"/>
              <a:gd name="T19" fmla="*/ 1378 h 2065"/>
              <a:gd name="T20" fmla="*/ 69 w 1437"/>
              <a:gd name="T21" fmla="*/ 1094 h 2065"/>
              <a:gd name="T22" fmla="*/ 54 w 1437"/>
              <a:gd name="T23" fmla="*/ 865 h 2065"/>
              <a:gd name="T24" fmla="*/ 151 w 1437"/>
              <a:gd name="T25" fmla="*/ 736 h 2065"/>
              <a:gd name="T26" fmla="*/ 152 w 1437"/>
              <a:gd name="T27" fmla="*/ 569 h 2065"/>
              <a:gd name="T28" fmla="*/ 114 w 1437"/>
              <a:gd name="T29" fmla="*/ 470 h 2065"/>
              <a:gd name="T30" fmla="*/ 89 w 1437"/>
              <a:gd name="T31" fmla="*/ 440 h 2065"/>
              <a:gd name="T32" fmla="*/ 163 w 1437"/>
              <a:gd name="T33" fmla="*/ 376 h 2065"/>
              <a:gd name="T34" fmla="*/ 268 w 1437"/>
              <a:gd name="T35" fmla="*/ 346 h 2065"/>
              <a:gd name="T36" fmla="*/ 291 w 1437"/>
              <a:gd name="T37" fmla="*/ 344 h 2065"/>
              <a:gd name="T38" fmla="*/ 512 w 1437"/>
              <a:gd name="T39" fmla="*/ 182 h 2065"/>
              <a:gd name="T40" fmla="*/ 784 w 1437"/>
              <a:gd name="T41" fmla="*/ 68 h 2065"/>
              <a:gd name="T42" fmla="*/ 890 w 1437"/>
              <a:gd name="T43" fmla="*/ 2 h 2065"/>
              <a:gd name="T44" fmla="*/ 896 w 1437"/>
              <a:gd name="T45" fmla="*/ 153 h 2065"/>
              <a:gd name="T46" fmla="*/ 979 w 1437"/>
              <a:gd name="T47" fmla="*/ 181 h 2065"/>
              <a:gd name="T48" fmla="*/ 1040 w 1437"/>
              <a:gd name="T49" fmla="*/ 55 h 2065"/>
              <a:gd name="T50" fmla="*/ 1151 w 1437"/>
              <a:gd name="T51" fmla="*/ 179 h 2065"/>
              <a:gd name="T52" fmla="*/ 1314 w 1437"/>
              <a:gd name="T53" fmla="*/ 144 h 2065"/>
              <a:gd name="T54" fmla="*/ 1369 w 1437"/>
              <a:gd name="T55" fmla="*/ 145 h 2065"/>
              <a:gd name="T56" fmla="*/ 1285 w 1437"/>
              <a:gd name="T57" fmla="*/ 316 h 2065"/>
              <a:gd name="T58" fmla="*/ 1437 w 1437"/>
              <a:gd name="T59" fmla="*/ 540 h 2065"/>
              <a:gd name="T60" fmla="*/ 1433 w 1437"/>
              <a:gd name="T61" fmla="*/ 615 h 2065"/>
              <a:gd name="T62" fmla="*/ 1388 w 1437"/>
              <a:gd name="T63" fmla="*/ 699 h 2065"/>
              <a:gd name="T64" fmla="*/ 1167 w 1437"/>
              <a:gd name="T65" fmla="*/ 791 h 2065"/>
              <a:gd name="T66" fmla="*/ 1079 w 1437"/>
              <a:gd name="T67" fmla="*/ 956 h 2065"/>
              <a:gd name="T68" fmla="*/ 1082 w 1437"/>
              <a:gd name="T69" fmla="*/ 1084 h 2065"/>
              <a:gd name="T70" fmla="*/ 1018 w 1437"/>
              <a:gd name="T71" fmla="*/ 1151 h 2065"/>
              <a:gd name="T72" fmla="*/ 930 w 1437"/>
              <a:gd name="T73" fmla="*/ 1375 h 2065"/>
              <a:gd name="T74" fmla="*/ 907 w 1437"/>
              <a:gd name="T75" fmla="*/ 1463 h 2065"/>
              <a:gd name="T76" fmla="*/ 817 w 1437"/>
              <a:gd name="T77" fmla="*/ 1631 h 2065"/>
              <a:gd name="T78" fmla="*/ 826 w 1437"/>
              <a:gd name="T79" fmla="*/ 1703 h 2065"/>
              <a:gd name="T80" fmla="*/ 786 w 1437"/>
              <a:gd name="T81" fmla="*/ 1918 h 2065"/>
              <a:gd name="T82" fmla="*/ 805 w 1437"/>
              <a:gd name="T83" fmla="*/ 1964 h 2065"/>
              <a:gd name="T84" fmla="*/ 696 w 1437"/>
              <a:gd name="T85" fmla="*/ 2024 h 2065"/>
              <a:gd name="T86" fmla="*/ 466 w 1437"/>
              <a:gd name="T87" fmla="*/ 2034 h 2065"/>
              <a:gd name="T88" fmla="*/ 373 w 1437"/>
              <a:gd name="T89" fmla="*/ 206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7" h="2065">
                <a:moveTo>
                  <a:pt x="373" y="2065"/>
                </a:moveTo>
                <a:cubicBezTo>
                  <a:pt x="351" y="2041"/>
                  <a:pt x="322" y="2044"/>
                  <a:pt x="300" y="2034"/>
                </a:cubicBezTo>
                <a:cubicBezTo>
                  <a:pt x="297" y="2027"/>
                  <a:pt x="297" y="2020"/>
                  <a:pt x="297" y="2014"/>
                </a:cubicBezTo>
                <a:cubicBezTo>
                  <a:pt x="339" y="1962"/>
                  <a:pt x="380" y="1911"/>
                  <a:pt x="422" y="1860"/>
                </a:cubicBezTo>
                <a:cubicBezTo>
                  <a:pt x="423" y="1798"/>
                  <a:pt x="416" y="1784"/>
                  <a:pt x="404" y="1755"/>
                </a:cubicBezTo>
                <a:cubicBezTo>
                  <a:pt x="340" y="1753"/>
                  <a:pt x="321" y="1762"/>
                  <a:pt x="282" y="1784"/>
                </a:cubicBezTo>
                <a:cubicBezTo>
                  <a:pt x="253" y="1783"/>
                  <a:pt x="225" y="1783"/>
                  <a:pt x="196" y="1785"/>
                </a:cubicBezTo>
                <a:cubicBezTo>
                  <a:pt x="183" y="1742"/>
                  <a:pt x="171" y="1700"/>
                  <a:pt x="162" y="1660"/>
                </a:cubicBezTo>
                <a:cubicBezTo>
                  <a:pt x="162" y="1562"/>
                  <a:pt x="191" y="1484"/>
                  <a:pt x="173" y="1408"/>
                </a:cubicBezTo>
                <a:cubicBezTo>
                  <a:pt x="163" y="1398"/>
                  <a:pt x="154" y="1388"/>
                  <a:pt x="144" y="1378"/>
                </a:cubicBezTo>
                <a:cubicBezTo>
                  <a:pt x="145" y="1273"/>
                  <a:pt x="81" y="1170"/>
                  <a:pt x="69" y="1094"/>
                </a:cubicBezTo>
                <a:cubicBezTo>
                  <a:pt x="22" y="992"/>
                  <a:pt x="0" y="942"/>
                  <a:pt x="54" y="865"/>
                </a:cubicBezTo>
                <a:cubicBezTo>
                  <a:pt x="86" y="856"/>
                  <a:pt x="135" y="765"/>
                  <a:pt x="151" y="736"/>
                </a:cubicBezTo>
                <a:cubicBezTo>
                  <a:pt x="151" y="681"/>
                  <a:pt x="152" y="625"/>
                  <a:pt x="152" y="569"/>
                </a:cubicBezTo>
                <a:cubicBezTo>
                  <a:pt x="139" y="536"/>
                  <a:pt x="127" y="503"/>
                  <a:pt x="114" y="470"/>
                </a:cubicBezTo>
                <a:cubicBezTo>
                  <a:pt x="105" y="460"/>
                  <a:pt x="95" y="450"/>
                  <a:pt x="89" y="440"/>
                </a:cubicBezTo>
                <a:cubicBezTo>
                  <a:pt x="111" y="418"/>
                  <a:pt x="137" y="395"/>
                  <a:pt x="163" y="376"/>
                </a:cubicBezTo>
                <a:cubicBezTo>
                  <a:pt x="166" y="377"/>
                  <a:pt x="259" y="366"/>
                  <a:pt x="268" y="346"/>
                </a:cubicBezTo>
                <a:cubicBezTo>
                  <a:pt x="275" y="343"/>
                  <a:pt x="281" y="343"/>
                  <a:pt x="291" y="344"/>
                </a:cubicBezTo>
                <a:cubicBezTo>
                  <a:pt x="339" y="270"/>
                  <a:pt x="445" y="236"/>
                  <a:pt x="512" y="182"/>
                </a:cubicBezTo>
                <a:cubicBezTo>
                  <a:pt x="554" y="98"/>
                  <a:pt x="698" y="131"/>
                  <a:pt x="784" y="68"/>
                </a:cubicBezTo>
                <a:cubicBezTo>
                  <a:pt x="810" y="0"/>
                  <a:pt x="810" y="0"/>
                  <a:pt x="890" y="2"/>
                </a:cubicBezTo>
                <a:cubicBezTo>
                  <a:pt x="890" y="51"/>
                  <a:pt x="893" y="100"/>
                  <a:pt x="896" y="153"/>
                </a:cubicBezTo>
                <a:cubicBezTo>
                  <a:pt x="912" y="179"/>
                  <a:pt x="943" y="177"/>
                  <a:pt x="979" y="181"/>
                </a:cubicBezTo>
                <a:cubicBezTo>
                  <a:pt x="1030" y="140"/>
                  <a:pt x="1014" y="80"/>
                  <a:pt x="1040" y="55"/>
                </a:cubicBezTo>
                <a:cubicBezTo>
                  <a:pt x="1050" y="78"/>
                  <a:pt x="1078" y="160"/>
                  <a:pt x="1151" y="179"/>
                </a:cubicBezTo>
                <a:cubicBezTo>
                  <a:pt x="1205" y="180"/>
                  <a:pt x="1250" y="175"/>
                  <a:pt x="1314" y="144"/>
                </a:cubicBezTo>
                <a:cubicBezTo>
                  <a:pt x="1330" y="144"/>
                  <a:pt x="1349" y="144"/>
                  <a:pt x="1369" y="145"/>
                </a:cubicBezTo>
                <a:cubicBezTo>
                  <a:pt x="1340" y="206"/>
                  <a:pt x="1266" y="237"/>
                  <a:pt x="1285" y="316"/>
                </a:cubicBezTo>
                <a:cubicBezTo>
                  <a:pt x="1339" y="377"/>
                  <a:pt x="1386" y="443"/>
                  <a:pt x="1437" y="540"/>
                </a:cubicBezTo>
                <a:cubicBezTo>
                  <a:pt x="1433" y="562"/>
                  <a:pt x="1433" y="589"/>
                  <a:pt x="1433" y="615"/>
                </a:cubicBezTo>
                <a:cubicBezTo>
                  <a:pt x="1414" y="634"/>
                  <a:pt x="1407" y="660"/>
                  <a:pt x="1388" y="699"/>
                </a:cubicBezTo>
                <a:cubicBezTo>
                  <a:pt x="1310" y="795"/>
                  <a:pt x="1244" y="754"/>
                  <a:pt x="1167" y="791"/>
                </a:cubicBezTo>
                <a:cubicBezTo>
                  <a:pt x="1086" y="858"/>
                  <a:pt x="1067" y="838"/>
                  <a:pt x="1079" y="956"/>
                </a:cubicBezTo>
                <a:cubicBezTo>
                  <a:pt x="1111" y="990"/>
                  <a:pt x="1108" y="1032"/>
                  <a:pt x="1082" y="1084"/>
                </a:cubicBezTo>
                <a:cubicBezTo>
                  <a:pt x="1059" y="1106"/>
                  <a:pt x="1037" y="1129"/>
                  <a:pt x="1018" y="1151"/>
                </a:cubicBezTo>
                <a:cubicBezTo>
                  <a:pt x="905" y="1227"/>
                  <a:pt x="912" y="1207"/>
                  <a:pt x="930" y="1375"/>
                </a:cubicBezTo>
                <a:cubicBezTo>
                  <a:pt x="920" y="1404"/>
                  <a:pt x="914" y="1433"/>
                  <a:pt x="907" y="1463"/>
                </a:cubicBezTo>
                <a:cubicBezTo>
                  <a:pt x="836" y="1523"/>
                  <a:pt x="817" y="1526"/>
                  <a:pt x="817" y="1631"/>
                </a:cubicBezTo>
                <a:cubicBezTo>
                  <a:pt x="820" y="1654"/>
                  <a:pt x="823" y="1677"/>
                  <a:pt x="826" y="1703"/>
                </a:cubicBezTo>
                <a:cubicBezTo>
                  <a:pt x="803" y="1752"/>
                  <a:pt x="777" y="1843"/>
                  <a:pt x="786" y="1918"/>
                </a:cubicBezTo>
                <a:cubicBezTo>
                  <a:pt x="793" y="1931"/>
                  <a:pt x="799" y="1948"/>
                  <a:pt x="805" y="1964"/>
                </a:cubicBezTo>
                <a:cubicBezTo>
                  <a:pt x="767" y="1983"/>
                  <a:pt x="731" y="2002"/>
                  <a:pt x="696" y="2024"/>
                </a:cubicBezTo>
                <a:cubicBezTo>
                  <a:pt x="620" y="1943"/>
                  <a:pt x="546" y="2000"/>
                  <a:pt x="466" y="2034"/>
                </a:cubicBezTo>
                <a:cubicBezTo>
                  <a:pt x="434" y="2043"/>
                  <a:pt x="402" y="2052"/>
                  <a:pt x="373" y="2065"/>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43" name="Freeform 14"/>
          <p:cNvSpPr>
            <a:spLocks/>
          </p:cNvSpPr>
          <p:nvPr/>
        </p:nvSpPr>
        <p:spPr bwMode="auto">
          <a:xfrm>
            <a:off x="2813548" y="3008163"/>
            <a:ext cx="965220" cy="981075"/>
          </a:xfrm>
          <a:custGeom>
            <a:avLst/>
            <a:gdLst>
              <a:gd name="T0" fmla="*/ 1276 w 2963"/>
              <a:gd name="T1" fmla="*/ 2996 h 3007"/>
              <a:gd name="T2" fmla="*/ 1069 w 2963"/>
              <a:gd name="T3" fmla="*/ 2837 h 3007"/>
              <a:gd name="T4" fmla="*/ 1061 w 2963"/>
              <a:gd name="T5" fmla="*/ 2565 h 3007"/>
              <a:gd name="T6" fmla="*/ 804 w 2963"/>
              <a:gd name="T7" fmla="*/ 2257 h 3007"/>
              <a:gd name="T8" fmla="*/ 677 w 2963"/>
              <a:gd name="T9" fmla="*/ 2123 h 3007"/>
              <a:gd name="T10" fmla="*/ 579 w 2963"/>
              <a:gd name="T11" fmla="*/ 1901 h 3007"/>
              <a:gd name="T12" fmla="*/ 447 w 2963"/>
              <a:gd name="T13" fmla="*/ 2095 h 3007"/>
              <a:gd name="T14" fmla="*/ 420 w 2963"/>
              <a:gd name="T15" fmla="*/ 1802 h 3007"/>
              <a:gd name="T16" fmla="*/ 396 w 2963"/>
              <a:gd name="T17" fmla="*/ 1458 h 3007"/>
              <a:gd name="T18" fmla="*/ 446 w 2963"/>
              <a:gd name="T19" fmla="*/ 1240 h 3007"/>
              <a:gd name="T20" fmla="*/ 320 w 2963"/>
              <a:gd name="T21" fmla="*/ 935 h 3007"/>
              <a:gd name="T22" fmla="*/ 41 w 2963"/>
              <a:gd name="T23" fmla="*/ 581 h 3007"/>
              <a:gd name="T24" fmla="*/ 9 w 2963"/>
              <a:gd name="T25" fmla="*/ 551 h 3007"/>
              <a:gd name="T26" fmla="*/ 84 w 2963"/>
              <a:gd name="T27" fmla="*/ 248 h 3007"/>
              <a:gd name="T28" fmla="*/ 12 w 2963"/>
              <a:gd name="T29" fmla="*/ 83 h 3007"/>
              <a:gd name="T30" fmla="*/ 346 w 2963"/>
              <a:gd name="T31" fmla="*/ 206 h 3007"/>
              <a:gd name="T32" fmla="*/ 613 w 2963"/>
              <a:gd name="T33" fmla="*/ 543 h 3007"/>
              <a:gd name="T34" fmla="*/ 744 w 2963"/>
              <a:gd name="T35" fmla="*/ 504 h 3007"/>
              <a:gd name="T36" fmla="*/ 865 w 2963"/>
              <a:gd name="T37" fmla="*/ 573 h 3007"/>
              <a:gd name="T38" fmla="*/ 951 w 2963"/>
              <a:gd name="T39" fmla="*/ 608 h 3007"/>
              <a:gd name="T40" fmla="*/ 1146 w 2963"/>
              <a:gd name="T41" fmla="*/ 540 h 3007"/>
              <a:gd name="T42" fmla="*/ 1135 w 2963"/>
              <a:gd name="T43" fmla="*/ 229 h 3007"/>
              <a:gd name="T44" fmla="*/ 1263 w 2963"/>
              <a:gd name="T45" fmla="*/ 337 h 3007"/>
              <a:gd name="T46" fmla="*/ 1480 w 2963"/>
              <a:gd name="T47" fmla="*/ 293 h 3007"/>
              <a:gd name="T48" fmla="*/ 1606 w 2963"/>
              <a:gd name="T49" fmla="*/ 48 h 3007"/>
              <a:gd name="T50" fmla="*/ 1794 w 2963"/>
              <a:gd name="T51" fmla="*/ 226 h 3007"/>
              <a:gd name="T52" fmla="*/ 1984 w 2963"/>
              <a:gd name="T53" fmla="*/ 476 h 3007"/>
              <a:gd name="T54" fmla="*/ 2328 w 2963"/>
              <a:gd name="T55" fmla="*/ 626 h 3007"/>
              <a:gd name="T56" fmla="*/ 2612 w 2963"/>
              <a:gd name="T57" fmla="*/ 633 h 3007"/>
              <a:gd name="T58" fmla="*/ 2899 w 2963"/>
              <a:gd name="T59" fmla="*/ 725 h 3007"/>
              <a:gd name="T60" fmla="*/ 2962 w 2963"/>
              <a:gd name="T61" fmla="*/ 937 h 3007"/>
              <a:gd name="T62" fmla="*/ 2678 w 2963"/>
              <a:gd name="T63" fmla="*/ 1368 h 3007"/>
              <a:gd name="T64" fmla="*/ 2340 w 2963"/>
              <a:gd name="T65" fmla="*/ 1222 h 3007"/>
              <a:gd name="T66" fmla="*/ 2324 w 2963"/>
              <a:gd name="T67" fmla="*/ 1366 h 3007"/>
              <a:gd name="T68" fmla="*/ 2337 w 2963"/>
              <a:gd name="T69" fmla="*/ 1759 h 3007"/>
              <a:gd name="T70" fmla="*/ 2432 w 2963"/>
              <a:gd name="T71" fmla="*/ 2027 h 3007"/>
              <a:gd name="T72" fmla="*/ 2580 w 2963"/>
              <a:gd name="T73" fmla="*/ 2299 h 3007"/>
              <a:gd name="T74" fmla="*/ 2318 w 2963"/>
              <a:gd name="T75" fmla="*/ 2387 h 3007"/>
              <a:gd name="T76" fmla="*/ 2142 w 2963"/>
              <a:gd name="T77" fmla="*/ 2308 h 3007"/>
              <a:gd name="T78" fmla="*/ 1949 w 2963"/>
              <a:gd name="T79" fmla="*/ 2073 h 3007"/>
              <a:gd name="T80" fmla="*/ 1734 w 2963"/>
              <a:gd name="T81" fmla="*/ 2127 h 3007"/>
              <a:gd name="T82" fmla="*/ 1648 w 2963"/>
              <a:gd name="T83" fmla="*/ 2230 h 3007"/>
              <a:gd name="T84" fmla="*/ 1537 w 2963"/>
              <a:gd name="T85" fmla="*/ 2528 h 3007"/>
              <a:gd name="T86" fmla="*/ 1517 w 2963"/>
              <a:gd name="T87" fmla="*/ 2681 h 3007"/>
              <a:gd name="T88" fmla="*/ 1580 w 2963"/>
              <a:gd name="T89" fmla="*/ 2896 h 3007"/>
              <a:gd name="T90" fmla="*/ 1304 w 2963"/>
              <a:gd name="T91" fmla="*/ 3007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63" h="3007">
                <a:moveTo>
                  <a:pt x="1304" y="3007"/>
                </a:moveTo>
                <a:cubicBezTo>
                  <a:pt x="1295" y="3003"/>
                  <a:pt x="1285" y="3000"/>
                  <a:pt x="1276" y="2996"/>
                </a:cubicBezTo>
                <a:cubicBezTo>
                  <a:pt x="1206" y="2936"/>
                  <a:pt x="1164" y="2931"/>
                  <a:pt x="1113" y="2891"/>
                </a:cubicBezTo>
                <a:cubicBezTo>
                  <a:pt x="1097" y="2871"/>
                  <a:pt x="1082" y="2854"/>
                  <a:pt x="1069" y="2837"/>
                </a:cubicBezTo>
                <a:cubicBezTo>
                  <a:pt x="1069" y="2821"/>
                  <a:pt x="1069" y="2804"/>
                  <a:pt x="1069" y="2791"/>
                </a:cubicBezTo>
                <a:cubicBezTo>
                  <a:pt x="1153" y="2692"/>
                  <a:pt x="1108" y="2638"/>
                  <a:pt x="1061" y="2565"/>
                </a:cubicBezTo>
                <a:cubicBezTo>
                  <a:pt x="991" y="2491"/>
                  <a:pt x="966" y="2399"/>
                  <a:pt x="928" y="2359"/>
                </a:cubicBezTo>
                <a:cubicBezTo>
                  <a:pt x="881" y="2240"/>
                  <a:pt x="890" y="2269"/>
                  <a:pt x="804" y="2257"/>
                </a:cubicBezTo>
                <a:cubicBezTo>
                  <a:pt x="785" y="2247"/>
                  <a:pt x="766" y="2240"/>
                  <a:pt x="750" y="2233"/>
                </a:cubicBezTo>
                <a:cubicBezTo>
                  <a:pt x="724" y="2197"/>
                  <a:pt x="699" y="2160"/>
                  <a:pt x="677" y="2123"/>
                </a:cubicBezTo>
                <a:cubicBezTo>
                  <a:pt x="658" y="2070"/>
                  <a:pt x="639" y="2018"/>
                  <a:pt x="623" y="1965"/>
                </a:cubicBezTo>
                <a:cubicBezTo>
                  <a:pt x="608" y="1941"/>
                  <a:pt x="592" y="1921"/>
                  <a:pt x="579" y="1901"/>
                </a:cubicBezTo>
                <a:cubicBezTo>
                  <a:pt x="448" y="1898"/>
                  <a:pt x="515" y="2021"/>
                  <a:pt x="472" y="2105"/>
                </a:cubicBezTo>
                <a:cubicBezTo>
                  <a:pt x="463" y="2101"/>
                  <a:pt x="453" y="2098"/>
                  <a:pt x="447" y="2095"/>
                </a:cubicBezTo>
                <a:cubicBezTo>
                  <a:pt x="447" y="2016"/>
                  <a:pt x="406" y="1946"/>
                  <a:pt x="394" y="1893"/>
                </a:cubicBezTo>
                <a:cubicBezTo>
                  <a:pt x="426" y="1875"/>
                  <a:pt x="420" y="1806"/>
                  <a:pt x="420" y="1802"/>
                </a:cubicBezTo>
                <a:cubicBezTo>
                  <a:pt x="423" y="1760"/>
                  <a:pt x="427" y="1721"/>
                  <a:pt x="433" y="1682"/>
                </a:cubicBezTo>
                <a:cubicBezTo>
                  <a:pt x="392" y="1605"/>
                  <a:pt x="380" y="1517"/>
                  <a:pt x="396" y="1458"/>
                </a:cubicBezTo>
                <a:cubicBezTo>
                  <a:pt x="416" y="1432"/>
                  <a:pt x="435" y="1407"/>
                  <a:pt x="458" y="1384"/>
                </a:cubicBezTo>
                <a:cubicBezTo>
                  <a:pt x="451" y="1335"/>
                  <a:pt x="449" y="1286"/>
                  <a:pt x="446" y="1240"/>
                </a:cubicBezTo>
                <a:cubicBezTo>
                  <a:pt x="424" y="1203"/>
                  <a:pt x="401" y="1170"/>
                  <a:pt x="382" y="1137"/>
                </a:cubicBezTo>
                <a:cubicBezTo>
                  <a:pt x="364" y="1061"/>
                  <a:pt x="342" y="975"/>
                  <a:pt x="320" y="935"/>
                </a:cubicBezTo>
                <a:cubicBezTo>
                  <a:pt x="240" y="842"/>
                  <a:pt x="164" y="738"/>
                  <a:pt x="152" y="659"/>
                </a:cubicBezTo>
                <a:cubicBezTo>
                  <a:pt x="114" y="632"/>
                  <a:pt x="76" y="605"/>
                  <a:pt x="41" y="581"/>
                </a:cubicBezTo>
                <a:cubicBezTo>
                  <a:pt x="34" y="571"/>
                  <a:pt x="28" y="561"/>
                  <a:pt x="22" y="551"/>
                </a:cubicBezTo>
                <a:cubicBezTo>
                  <a:pt x="15" y="551"/>
                  <a:pt x="12" y="551"/>
                  <a:pt x="9" y="551"/>
                </a:cubicBezTo>
                <a:cubicBezTo>
                  <a:pt x="9" y="495"/>
                  <a:pt x="0" y="443"/>
                  <a:pt x="13" y="414"/>
                </a:cubicBezTo>
                <a:cubicBezTo>
                  <a:pt x="87" y="379"/>
                  <a:pt x="84" y="311"/>
                  <a:pt x="84" y="248"/>
                </a:cubicBezTo>
                <a:cubicBezTo>
                  <a:pt x="59" y="215"/>
                  <a:pt x="33" y="182"/>
                  <a:pt x="11" y="152"/>
                </a:cubicBezTo>
                <a:cubicBezTo>
                  <a:pt x="11" y="129"/>
                  <a:pt x="11" y="106"/>
                  <a:pt x="12" y="83"/>
                </a:cubicBezTo>
                <a:cubicBezTo>
                  <a:pt x="85" y="78"/>
                  <a:pt x="159" y="77"/>
                  <a:pt x="235" y="75"/>
                </a:cubicBezTo>
                <a:cubicBezTo>
                  <a:pt x="264" y="86"/>
                  <a:pt x="318" y="143"/>
                  <a:pt x="346" y="206"/>
                </a:cubicBezTo>
                <a:cubicBezTo>
                  <a:pt x="346" y="294"/>
                  <a:pt x="425" y="401"/>
                  <a:pt x="514" y="482"/>
                </a:cubicBezTo>
                <a:cubicBezTo>
                  <a:pt x="546" y="486"/>
                  <a:pt x="578" y="474"/>
                  <a:pt x="613" y="543"/>
                </a:cubicBezTo>
                <a:cubicBezTo>
                  <a:pt x="645" y="544"/>
                  <a:pt x="677" y="542"/>
                  <a:pt x="722" y="507"/>
                </a:cubicBezTo>
                <a:cubicBezTo>
                  <a:pt x="728" y="504"/>
                  <a:pt x="734" y="504"/>
                  <a:pt x="744" y="504"/>
                </a:cubicBezTo>
                <a:cubicBezTo>
                  <a:pt x="747" y="507"/>
                  <a:pt x="754" y="511"/>
                  <a:pt x="760" y="518"/>
                </a:cubicBezTo>
                <a:cubicBezTo>
                  <a:pt x="760" y="560"/>
                  <a:pt x="811" y="565"/>
                  <a:pt x="865" y="573"/>
                </a:cubicBezTo>
                <a:cubicBezTo>
                  <a:pt x="871" y="583"/>
                  <a:pt x="881" y="593"/>
                  <a:pt x="890" y="606"/>
                </a:cubicBezTo>
                <a:cubicBezTo>
                  <a:pt x="910" y="606"/>
                  <a:pt x="929" y="607"/>
                  <a:pt x="951" y="608"/>
                </a:cubicBezTo>
                <a:cubicBezTo>
                  <a:pt x="967" y="592"/>
                  <a:pt x="986" y="576"/>
                  <a:pt x="1006" y="563"/>
                </a:cubicBezTo>
                <a:cubicBezTo>
                  <a:pt x="1050" y="554"/>
                  <a:pt x="1098" y="546"/>
                  <a:pt x="1146" y="540"/>
                </a:cubicBezTo>
                <a:cubicBezTo>
                  <a:pt x="1153" y="527"/>
                  <a:pt x="1159" y="515"/>
                  <a:pt x="1169" y="505"/>
                </a:cubicBezTo>
                <a:cubicBezTo>
                  <a:pt x="1169" y="403"/>
                  <a:pt x="1094" y="271"/>
                  <a:pt x="1135" y="229"/>
                </a:cubicBezTo>
                <a:cubicBezTo>
                  <a:pt x="1158" y="243"/>
                  <a:pt x="1180" y="286"/>
                  <a:pt x="1240" y="310"/>
                </a:cubicBezTo>
                <a:cubicBezTo>
                  <a:pt x="1247" y="317"/>
                  <a:pt x="1253" y="327"/>
                  <a:pt x="1263" y="337"/>
                </a:cubicBezTo>
                <a:cubicBezTo>
                  <a:pt x="1304" y="358"/>
                  <a:pt x="1368" y="363"/>
                  <a:pt x="1429" y="341"/>
                </a:cubicBezTo>
                <a:cubicBezTo>
                  <a:pt x="1445" y="325"/>
                  <a:pt x="1461" y="309"/>
                  <a:pt x="1480" y="293"/>
                </a:cubicBezTo>
                <a:cubicBezTo>
                  <a:pt x="1481" y="195"/>
                  <a:pt x="1449" y="168"/>
                  <a:pt x="1443" y="122"/>
                </a:cubicBezTo>
                <a:cubicBezTo>
                  <a:pt x="1475" y="90"/>
                  <a:pt x="1539" y="0"/>
                  <a:pt x="1606" y="48"/>
                </a:cubicBezTo>
                <a:cubicBezTo>
                  <a:pt x="1628" y="97"/>
                  <a:pt x="1638" y="134"/>
                  <a:pt x="1720" y="191"/>
                </a:cubicBezTo>
                <a:cubicBezTo>
                  <a:pt x="1743" y="202"/>
                  <a:pt x="1768" y="212"/>
                  <a:pt x="1794" y="226"/>
                </a:cubicBezTo>
                <a:cubicBezTo>
                  <a:pt x="1828" y="279"/>
                  <a:pt x="1911" y="314"/>
                  <a:pt x="1962" y="410"/>
                </a:cubicBezTo>
                <a:cubicBezTo>
                  <a:pt x="1968" y="430"/>
                  <a:pt x="1974" y="453"/>
                  <a:pt x="1984" y="476"/>
                </a:cubicBezTo>
                <a:cubicBezTo>
                  <a:pt x="2000" y="513"/>
                  <a:pt x="2047" y="599"/>
                  <a:pt x="2117" y="624"/>
                </a:cubicBezTo>
                <a:cubicBezTo>
                  <a:pt x="2187" y="622"/>
                  <a:pt x="2258" y="624"/>
                  <a:pt x="2328" y="626"/>
                </a:cubicBezTo>
                <a:cubicBezTo>
                  <a:pt x="2376" y="601"/>
                  <a:pt x="2405" y="572"/>
                  <a:pt x="2478" y="584"/>
                </a:cubicBezTo>
                <a:cubicBezTo>
                  <a:pt x="2523" y="598"/>
                  <a:pt x="2568" y="616"/>
                  <a:pt x="2612" y="633"/>
                </a:cubicBezTo>
                <a:cubicBezTo>
                  <a:pt x="2654" y="634"/>
                  <a:pt x="2699" y="635"/>
                  <a:pt x="2743" y="640"/>
                </a:cubicBezTo>
                <a:cubicBezTo>
                  <a:pt x="2791" y="677"/>
                  <a:pt x="2807" y="713"/>
                  <a:pt x="2899" y="725"/>
                </a:cubicBezTo>
                <a:cubicBezTo>
                  <a:pt x="2918" y="742"/>
                  <a:pt x="2941" y="759"/>
                  <a:pt x="2963" y="779"/>
                </a:cubicBezTo>
                <a:cubicBezTo>
                  <a:pt x="2963" y="832"/>
                  <a:pt x="2962" y="884"/>
                  <a:pt x="2962" y="937"/>
                </a:cubicBezTo>
                <a:cubicBezTo>
                  <a:pt x="2898" y="1000"/>
                  <a:pt x="2856" y="1094"/>
                  <a:pt x="2833" y="1182"/>
                </a:cubicBezTo>
                <a:cubicBezTo>
                  <a:pt x="2791" y="1247"/>
                  <a:pt x="2739" y="1308"/>
                  <a:pt x="2678" y="1368"/>
                </a:cubicBezTo>
                <a:cubicBezTo>
                  <a:pt x="2550" y="1398"/>
                  <a:pt x="2551" y="1342"/>
                  <a:pt x="2471" y="1284"/>
                </a:cubicBezTo>
                <a:cubicBezTo>
                  <a:pt x="2427" y="1224"/>
                  <a:pt x="2369" y="1220"/>
                  <a:pt x="2340" y="1222"/>
                </a:cubicBezTo>
                <a:cubicBezTo>
                  <a:pt x="2334" y="1229"/>
                  <a:pt x="2328" y="1235"/>
                  <a:pt x="2324" y="1241"/>
                </a:cubicBezTo>
                <a:cubicBezTo>
                  <a:pt x="2324" y="1281"/>
                  <a:pt x="2324" y="1323"/>
                  <a:pt x="2324" y="1366"/>
                </a:cubicBezTo>
                <a:cubicBezTo>
                  <a:pt x="2349" y="1419"/>
                  <a:pt x="2352" y="1465"/>
                  <a:pt x="2351" y="1543"/>
                </a:cubicBezTo>
                <a:cubicBezTo>
                  <a:pt x="2335" y="1599"/>
                  <a:pt x="2319" y="1680"/>
                  <a:pt x="2337" y="1759"/>
                </a:cubicBezTo>
                <a:cubicBezTo>
                  <a:pt x="2353" y="1776"/>
                  <a:pt x="2369" y="1796"/>
                  <a:pt x="2385" y="1816"/>
                </a:cubicBezTo>
                <a:cubicBezTo>
                  <a:pt x="2426" y="1837"/>
                  <a:pt x="2509" y="1950"/>
                  <a:pt x="2432" y="2027"/>
                </a:cubicBezTo>
                <a:cubicBezTo>
                  <a:pt x="2361" y="2074"/>
                  <a:pt x="2358" y="2051"/>
                  <a:pt x="2357" y="2153"/>
                </a:cubicBezTo>
                <a:cubicBezTo>
                  <a:pt x="2389" y="2219"/>
                  <a:pt x="2498" y="2212"/>
                  <a:pt x="2580" y="2299"/>
                </a:cubicBezTo>
                <a:cubicBezTo>
                  <a:pt x="2580" y="2328"/>
                  <a:pt x="2579" y="2401"/>
                  <a:pt x="2547" y="2432"/>
                </a:cubicBezTo>
                <a:cubicBezTo>
                  <a:pt x="2458" y="2430"/>
                  <a:pt x="2365" y="2411"/>
                  <a:pt x="2318" y="2387"/>
                </a:cubicBezTo>
                <a:cubicBezTo>
                  <a:pt x="2315" y="2328"/>
                  <a:pt x="2299" y="2272"/>
                  <a:pt x="2283" y="2242"/>
                </a:cubicBezTo>
                <a:cubicBezTo>
                  <a:pt x="2203" y="2240"/>
                  <a:pt x="2197" y="2283"/>
                  <a:pt x="2142" y="2308"/>
                </a:cubicBezTo>
                <a:cubicBezTo>
                  <a:pt x="2114" y="2304"/>
                  <a:pt x="2088" y="2303"/>
                  <a:pt x="2062" y="2302"/>
                </a:cubicBezTo>
                <a:cubicBezTo>
                  <a:pt x="1973" y="2235"/>
                  <a:pt x="1961" y="2143"/>
                  <a:pt x="1949" y="2073"/>
                </a:cubicBezTo>
                <a:cubicBezTo>
                  <a:pt x="1936" y="2057"/>
                  <a:pt x="1923" y="2040"/>
                  <a:pt x="1914" y="2027"/>
                </a:cubicBezTo>
                <a:cubicBezTo>
                  <a:pt x="1786" y="2024"/>
                  <a:pt x="1754" y="2006"/>
                  <a:pt x="1734" y="2127"/>
                </a:cubicBezTo>
                <a:cubicBezTo>
                  <a:pt x="1699" y="2162"/>
                  <a:pt x="1677" y="2155"/>
                  <a:pt x="1645" y="2174"/>
                </a:cubicBezTo>
                <a:cubicBezTo>
                  <a:pt x="1645" y="2190"/>
                  <a:pt x="1644" y="2210"/>
                  <a:pt x="1648" y="2230"/>
                </a:cubicBezTo>
                <a:cubicBezTo>
                  <a:pt x="1673" y="2263"/>
                  <a:pt x="1727" y="2320"/>
                  <a:pt x="1704" y="2401"/>
                </a:cubicBezTo>
                <a:cubicBezTo>
                  <a:pt x="1675" y="2460"/>
                  <a:pt x="1582" y="2496"/>
                  <a:pt x="1537" y="2528"/>
                </a:cubicBezTo>
                <a:cubicBezTo>
                  <a:pt x="1531" y="2538"/>
                  <a:pt x="1524" y="2547"/>
                  <a:pt x="1518" y="2557"/>
                </a:cubicBezTo>
                <a:cubicBezTo>
                  <a:pt x="1518" y="2596"/>
                  <a:pt x="1517" y="2639"/>
                  <a:pt x="1517" y="2681"/>
                </a:cubicBezTo>
                <a:cubicBezTo>
                  <a:pt x="1542" y="2738"/>
                  <a:pt x="1603" y="2707"/>
                  <a:pt x="1602" y="2844"/>
                </a:cubicBezTo>
                <a:cubicBezTo>
                  <a:pt x="1593" y="2860"/>
                  <a:pt x="1586" y="2876"/>
                  <a:pt x="1580" y="2896"/>
                </a:cubicBezTo>
                <a:cubicBezTo>
                  <a:pt x="1554" y="2905"/>
                  <a:pt x="1532" y="2918"/>
                  <a:pt x="1509" y="2930"/>
                </a:cubicBezTo>
                <a:cubicBezTo>
                  <a:pt x="1439" y="2955"/>
                  <a:pt x="1372" y="2979"/>
                  <a:pt x="1304" y="3007"/>
                </a:cubicBezTo>
                <a:close/>
              </a:path>
            </a:pathLst>
          </a:custGeom>
          <a:solidFill>
            <a:schemeClr val="bg1">
              <a:lumMod val="50000"/>
            </a:schemeClr>
          </a:solidFill>
          <a:ln w="8" cap="flat" cmpd="sng">
            <a:solidFill>
              <a:srgbClr val="FFFFFF"/>
            </a:solidFill>
            <a:round/>
            <a:headEnd/>
            <a:tailEnd/>
          </a:ln>
        </p:spPr>
        <p:txBody>
          <a:bodyPr lIns="68562" tIns="34281" rIns="68562" bIns="34281"/>
          <a:lstStyle/>
          <a:p>
            <a:endParaRPr lang="zh-CN" altLang="en-US" sz="1400"/>
          </a:p>
        </p:txBody>
      </p:sp>
      <p:sp>
        <p:nvSpPr>
          <p:cNvPr id="44" name="Freeform 15"/>
          <p:cNvSpPr>
            <a:spLocks/>
          </p:cNvSpPr>
          <p:nvPr/>
        </p:nvSpPr>
        <p:spPr bwMode="auto">
          <a:xfrm>
            <a:off x="1011693" y="2547392"/>
            <a:ext cx="1942341" cy="1240631"/>
          </a:xfrm>
          <a:custGeom>
            <a:avLst/>
            <a:gdLst>
              <a:gd name="T0" fmla="*/ 3842 w 5957"/>
              <a:gd name="T1" fmla="*/ 3778 h 3807"/>
              <a:gd name="T2" fmla="*/ 3757 w 5957"/>
              <a:gd name="T3" fmla="*/ 3615 h 3807"/>
              <a:gd name="T4" fmla="*/ 3627 w 5957"/>
              <a:gd name="T5" fmla="*/ 3399 h 3807"/>
              <a:gd name="T6" fmla="*/ 3452 w 5957"/>
              <a:gd name="T7" fmla="*/ 3349 h 3807"/>
              <a:gd name="T8" fmla="*/ 3216 w 5957"/>
              <a:gd name="T9" fmla="*/ 3179 h 3807"/>
              <a:gd name="T10" fmla="*/ 3070 w 5957"/>
              <a:gd name="T11" fmla="*/ 3159 h 3807"/>
              <a:gd name="T12" fmla="*/ 2890 w 5957"/>
              <a:gd name="T13" fmla="*/ 3298 h 3807"/>
              <a:gd name="T14" fmla="*/ 2844 w 5957"/>
              <a:gd name="T15" fmla="*/ 3471 h 3807"/>
              <a:gd name="T16" fmla="*/ 2782 w 5957"/>
              <a:gd name="T17" fmla="*/ 3181 h 3807"/>
              <a:gd name="T18" fmla="*/ 2401 w 5957"/>
              <a:gd name="T19" fmla="*/ 3214 h 3807"/>
              <a:gd name="T20" fmla="*/ 2195 w 5957"/>
              <a:gd name="T21" fmla="*/ 3048 h 3807"/>
              <a:gd name="T22" fmla="*/ 1851 w 5957"/>
              <a:gd name="T23" fmla="*/ 2860 h 3807"/>
              <a:gd name="T24" fmla="*/ 1711 w 5957"/>
              <a:gd name="T25" fmla="*/ 2758 h 3807"/>
              <a:gd name="T26" fmla="*/ 1479 w 5957"/>
              <a:gd name="T27" fmla="*/ 2461 h 3807"/>
              <a:gd name="T28" fmla="*/ 1314 w 5957"/>
              <a:gd name="T29" fmla="*/ 2401 h 3807"/>
              <a:gd name="T30" fmla="*/ 1117 w 5957"/>
              <a:gd name="T31" fmla="*/ 2193 h 3807"/>
              <a:gd name="T32" fmla="*/ 892 w 5957"/>
              <a:gd name="T33" fmla="*/ 1902 h 3807"/>
              <a:gd name="T34" fmla="*/ 693 w 5957"/>
              <a:gd name="T35" fmla="*/ 1959 h 3807"/>
              <a:gd name="T36" fmla="*/ 461 w 5957"/>
              <a:gd name="T37" fmla="*/ 1715 h 3807"/>
              <a:gd name="T38" fmla="*/ 67 w 5957"/>
              <a:gd name="T39" fmla="*/ 1397 h 3807"/>
              <a:gd name="T40" fmla="*/ 103 w 5957"/>
              <a:gd name="T41" fmla="*/ 1195 h 3807"/>
              <a:gd name="T42" fmla="*/ 147 w 5957"/>
              <a:gd name="T43" fmla="*/ 858 h 3807"/>
              <a:gd name="T44" fmla="*/ 322 w 5957"/>
              <a:gd name="T45" fmla="*/ 951 h 3807"/>
              <a:gd name="T46" fmla="*/ 337 w 5957"/>
              <a:gd name="T47" fmla="*/ 660 h 3807"/>
              <a:gd name="T48" fmla="*/ 336 w 5957"/>
              <a:gd name="T49" fmla="*/ 297 h 3807"/>
              <a:gd name="T50" fmla="*/ 486 w 5957"/>
              <a:gd name="T51" fmla="*/ 301 h 3807"/>
              <a:gd name="T52" fmla="*/ 694 w 5957"/>
              <a:gd name="T53" fmla="*/ 221 h 3807"/>
              <a:gd name="T54" fmla="*/ 967 w 5957"/>
              <a:gd name="T55" fmla="*/ 21 h 3807"/>
              <a:gd name="T56" fmla="*/ 1263 w 5957"/>
              <a:gd name="T57" fmla="*/ 143 h 3807"/>
              <a:gd name="T58" fmla="*/ 1551 w 5957"/>
              <a:gd name="T59" fmla="*/ 88 h 3807"/>
              <a:gd name="T60" fmla="*/ 1754 w 5957"/>
              <a:gd name="T61" fmla="*/ 283 h 3807"/>
              <a:gd name="T62" fmla="*/ 2039 w 5957"/>
              <a:gd name="T63" fmla="*/ 235 h 3807"/>
              <a:gd name="T64" fmla="*/ 2400 w 5957"/>
              <a:gd name="T65" fmla="*/ 254 h 3807"/>
              <a:gd name="T66" fmla="*/ 2771 w 5957"/>
              <a:gd name="T67" fmla="*/ 145 h 3807"/>
              <a:gd name="T68" fmla="*/ 3221 w 5957"/>
              <a:gd name="T69" fmla="*/ 180 h 3807"/>
              <a:gd name="T70" fmla="*/ 3345 w 5957"/>
              <a:gd name="T71" fmla="*/ 343 h 3807"/>
              <a:gd name="T72" fmla="*/ 3359 w 5957"/>
              <a:gd name="T73" fmla="*/ 635 h 3807"/>
              <a:gd name="T74" fmla="*/ 3515 w 5957"/>
              <a:gd name="T75" fmla="*/ 1356 h 3807"/>
              <a:gd name="T76" fmla="*/ 3792 w 5957"/>
              <a:gd name="T77" fmla="*/ 1468 h 3807"/>
              <a:gd name="T78" fmla="*/ 4349 w 5957"/>
              <a:gd name="T79" fmla="*/ 1799 h 3807"/>
              <a:gd name="T80" fmla="*/ 4748 w 5957"/>
              <a:gd name="T81" fmla="*/ 1829 h 3807"/>
              <a:gd name="T82" fmla="*/ 4913 w 5957"/>
              <a:gd name="T83" fmla="*/ 2046 h 3807"/>
              <a:gd name="T84" fmla="*/ 5094 w 5957"/>
              <a:gd name="T85" fmla="*/ 2237 h 3807"/>
              <a:gd name="T86" fmla="*/ 5187 w 5957"/>
              <a:gd name="T87" fmla="*/ 2174 h 3807"/>
              <a:gd name="T88" fmla="*/ 5395 w 5957"/>
              <a:gd name="T89" fmla="*/ 2173 h 3807"/>
              <a:gd name="T90" fmla="*/ 5530 w 5957"/>
              <a:gd name="T91" fmla="*/ 2000 h 3807"/>
              <a:gd name="T92" fmla="*/ 5825 w 5957"/>
              <a:gd name="T93" fmla="*/ 2377 h 3807"/>
              <a:gd name="T94" fmla="*/ 5957 w 5957"/>
              <a:gd name="T95" fmla="*/ 2783 h 3807"/>
              <a:gd name="T96" fmla="*/ 5916 w 5957"/>
              <a:gd name="T97" fmla="*/ 3205 h 3807"/>
              <a:gd name="T98" fmla="*/ 5900 w 5957"/>
              <a:gd name="T99" fmla="*/ 3270 h 3807"/>
              <a:gd name="T100" fmla="*/ 5714 w 5957"/>
              <a:gd name="T101" fmla="*/ 3258 h 3807"/>
              <a:gd name="T102" fmla="*/ 5735 w 5957"/>
              <a:gd name="T103" fmla="*/ 3527 h 3807"/>
              <a:gd name="T104" fmla="*/ 5623 w 5957"/>
              <a:gd name="T105" fmla="*/ 3541 h 3807"/>
              <a:gd name="T106" fmla="*/ 5352 w 5957"/>
              <a:gd name="T107" fmla="*/ 3567 h 3807"/>
              <a:gd name="T108" fmla="*/ 5192 w 5957"/>
              <a:gd name="T109" fmla="*/ 3566 h 3807"/>
              <a:gd name="T110" fmla="*/ 4985 w 5957"/>
              <a:gd name="T111" fmla="*/ 3410 h 3807"/>
              <a:gd name="T112" fmla="*/ 4780 w 5957"/>
              <a:gd name="T113" fmla="*/ 3438 h 3807"/>
              <a:gd name="T114" fmla="*/ 4505 w 5957"/>
              <a:gd name="T115" fmla="*/ 3621 h 3807"/>
              <a:gd name="T116" fmla="*/ 4277 w 5957"/>
              <a:gd name="T117" fmla="*/ 3762 h 3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57" h="3807">
                <a:moveTo>
                  <a:pt x="4098" y="3807"/>
                </a:moveTo>
                <a:cubicBezTo>
                  <a:pt x="4066" y="3773"/>
                  <a:pt x="3868" y="3778"/>
                  <a:pt x="3842" y="3778"/>
                </a:cubicBezTo>
                <a:cubicBezTo>
                  <a:pt x="3830" y="3781"/>
                  <a:pt x="3817" y="3784"/>
                  <a:pt x="3804" y="3790"/>
                </a:cubicBezTo>
                <a:cubicBezTo>
                  <a:pt x="3622" y="3772"/>
                  <a:pt x="3725" y="3706"/>
                  <a:pt x="3757" y="3615"/>
                </a:cubicBezTo>
                <a:cubicBezTo>
                  <a:pt x="3757" y="3592"/>
                  <a:pt x="3757" y="3569"/>
                  <a:pt x="3757" y="3546"/>
                </a:cubicBezTo>
                <a:cubicBezTo>
                  <a:pt x="3636" y="3504"/>
                  <a:pt x="3646" y="3471"/>
                  <a:pt x="3627" y="3399"/>
                </a:cubicBezTo>
                <a:cubicBezTo>
                  <a:pt x="3621" y="3389"/>
                  <a:pt x="3615" y="3379"/>
                  <a:pt x="3608" y="3372"/>
                </a:cubicBezTo>
                <a:cubicBezTo>
                  <a:pt x="3544" y="3371"/>
                  <a:pt x="3497" y="3363"/>
                  <a:pt x="3452" y="3349"/>
                </a:cubicBezTo>
                <a:cubicBezTo>
                  <a:pt x="3433" y="3322"/>
                  <a:pt x="3417" y="3295"/>
                  <a:pt x="3401" y="3272"/>
                </a:cubicBezTo>
                <a:cubicBezTo>
                  <a:pt x="3321" y="3247"/>
                  <a:pt x="3248" y="3206"/>
                  <a:pt x="3216" y="3179"/>
                </a:cubicBezTo>
                <a:cubicBezTo>
                  <a:pt x="3204" y="3172"/>
                  <a:pt x="3191" y="3165"/>
                  <a:pt x="3178" y="3162"/>
                </a:cubicBezTo>
                <a:cubicBezTo>
                  <a:pt x="3140" y="3161"/>
                  <a:pt x="3105" y="3160"/>
                  <a:pt x="3070" y="3159"/>
                </a:cubicBezTo>
                <a:cubicBezTo>
                  <a:pt x="3021" y="3187"/>
                  <a:pt x="2992" y="3239"/>
                  <a:pt x="2932" y="3260"/>
                </a:cubicBezTo>
                <a:cubicBezTo>
                  <a:pt x="2916" y="3273"/>
                  <a:pt x="2903" y="3286"/>
                  <a:pt x="2890" y="3298"/>
                </a:cubicBezTo>
                <a:cubicBezTo>
                  <a:pt x="2880" y="3315"/>
                  <a:pt x="2874" y="3331"/>
                  <a:pt x="2867" y="3347"/>
                </a:cubicBezTo>
                <a:cubicBezTo>
                  <a:pt x="2857" y="3386"/>
                  <a:pt x="2851" y="3428"/>
                  <a:pt x="2844" y="3471"/>
                </a:cubicBezTo>
                <a:cubicBezTo>
                  <a:pt x="2694" y="3444"/>
                  <a:pt x="2736" y="3311"/>
                  <a:pt x="2782" y="3230"/>
                </a:cubicBezTo>
                <a:cubicBezTo>
                  <a:pt x="2782" y="3214"/>
                  <a:pt x="2782" y="3197"/>
                  <a:pt x="2782" y="3181"/>
                </a:cubicBezTo>
                <a:cubicBezTo>
                  <a:pt x="2715" y="3127"/>
                  <a:pt x="2718" y="3147"/>
                  <a:pt x="2674" y="3139"/>
                </a:cubicBezTo>
                <a:cubicBezTo>
                  <a:pt x="2546" y="3162"/>
                  <a:pt x="2485" y="3167"/>
                  <a:pt x="2401" y="3214"/>
                </a:cubicBezTo>
                <a:cubicBezTo>
                  <a:pt x="2309" y="3212"/>
                  <a:pt x="2261" y="3145"/>
                  <a:pt x="2239" y="3095"/>
                </a:cubicBezTo>
                <a:cubicBezTo>
                  <a:pt x="2223" y="3079"/>
                  <a:pt x="2207" y="3062"/>
                  <a:pt x="2195" y="3048"/>
                </a:cubicBezTo>
                <a:cubicBezTo>
                  <a:pt x="2112" y="3046"/>
                  <a:pt x="2032" y="3044"/>
                  <a:pt x="1952" y="3042"/>
                </a:cubicBezTo>
                <a:cubicBezTo>
                  <a:pt x="1885" y="2995"/>
                  <a:pt x="1876" y="2906"/>
                  <a:pt x="1851" y="2860"/>
                </a:cubicBezTo>
                <a:cubicBezTo>
                  <a:pt x="1800" y="2842"/>
                  <a:pt x="1797" y="2845"/>
                  <a:pt x="1778" y="2812"/>
                </a:cubicBezTo>
                <a:cubicBezTo>
                  <a:pt x="1755" y="2792"/>
                  <a:pt x="1733" y="2775"/>
                  <a:pt x="1711" y="2758"/>
                </a:cubicBezTo>
                <a:cubicBezTo>
                  <a:pt x="1669" y="2740"/>
                  <a:pt x="1628" y="2726"/>
                  <a:pt x="1587" y="2712"/>
                </a:cubicBezTo>
                <a:cubicBezTo>
                  <a:pt x="1463" y="2598"/>
                  <a:pt x="1495" y="2582"/>
                  <a:pt x="1479" y="2461"/>
                </a:cubicBezTo>
                <a:cubicBezTo>
                  <a:pt x="1470" y="2441"/>
                  <a:pt x="1460" y="2421"/>
                  <a:pt x="1451" y="2401"/>
                </a:cubicBezTo>
                <a:cubicBezTo>
                  <a:pt x="1403" y="2400"/>
                  <a:pt x="1358" y="2399"/>
                  <a:pt x="1314" y="2401"/>
                </a:cubicBezTo>
                <a:cubicBezTo>
                  <a:pt x="1218" y="2366"/>
                  <a:pt x="1225" y="2336"/>
                  <a:pt x="1212" y="2277"/>
                </a:cubicBezTo>
                <a:cubicBezTo>
                  <a:pt x="1171" y="2224"/>
                  <a:pt x="1142" y="2207"/>
                  <a:pt x="1117" y="2193"/>
                </a:cubicBezTo>
                <a:cubicBezTo>
                  <a:pt x="1075" y="2156"/>
                  <a:pt x="1034" y="2119"/>
                  <a:pt x="996" y="2082"/>
                </a:cubicBezTo>
                <a:cubicBezTo>
                  <a:pt x="961" y="2022"/>
                  <a:pt x="926" y="1962"/>
                  <a:pt x="892" y="1902"/>
                </a:cubicBezTo>
                <a:cubicBezTo>
                  <a:pt x="825" y="1900"/>
                  <a:pt x="805" y="1903"/>
                  <a:pt x="767" y="1919"/>
                </a:cubicBezTo>
                <a:cubicBezTo>
                  <a:pt x="741" y="1931"/>
                  <a:pt x="716" y="1944"/>
                  <a:pt x="693" y="1959"/>
                </a:cubicBezTo>
                <a:cubicBezTo>
                  <a:pt x="655" y="1958"/>
                  <a:pt x="616" y="1957"/>
                  <a:pt x="581" y="1957"/>
                </a:cubicBezTo>
                <a:cubicBezTo>
                  <a:pt x="480" y="1885"/>
                  <a:pt x="474" y="1790"/>
                  <a:pt x="461" y="1715"/>
                </a:cubicBezTo>
                <a:cubicBezTo>
                  <a:pt x="430" y="1665"/>
                  <a:pt x="401" y="1615"/>
                  <a:pt x="373" y="1565"/>
                </a:cubicBezTo>
                <a:cubicBezTo>
                  <a:pt x="278" y="1464"/>
                  <a:pt x="160" y="1429"/>
                  <a:pt x="67" y="1397"/>
                </a:cubicBezTo>
                <a:cubicBezTo>
                  <a:pt x="0" y="1346"/>
                  <a:pt x="39" y="1298"/>
                  <a:pt x="58" y="1266"/>
                </a:cubicBezTo>
                <a:cubicBezTo>
                  <a:pt x="84" y="1250"/>
                  <a:pt x="97" y="1204"/>
                  <a:pt x="103" y="1195"/>
                </a:cubicBezTo>
                <a:cubicBezTo>
                  <a:pt x="104" y="1116"/>
                  <a:pt x="108" y="1041"/>
                  <a:pt x="111" y="966"/>
                </a:cubicBezTo>
                <a:cubicBezTo>
                  <a:pt x="77" y="867"/>
                  <a:pt x="48" y="856"/>
                  <a:pt x="147" y="858"/>
                </a:cubicBezTo>
                <a:cubicBezTo>
                  <a:pt x="156" y="865"/>
                  <a:pt x="166" y="875"/>
                  <a:pt x="179" y="885"/>
                </a:cubicBezTo>
                <a:cubicBezTo>
                  <a:pt x="191" y="919"/>
                  <a:pt x="251" y="1041"/>
                  <a:pt x="322" y="951"/>
                </a:cubicBezTo>
                <a:cubicBezTo>
                  <a:pt x="332" y="919"/>
                  <a:pt x="342" y="890"/>
                  <a:pt x="351" y="860"/>
                </a:cubicBezTo>
                <a:cubicBezTo>
                  <a:pt x="345" y="791"/>
                  <a:pt x="339" y="726"/>
                  <a:pt x="337" y="660"/>
                </a:cubicBezTo>
                <a:cubicBezTo>
                  <a:pt x="318" y="607"/>
                  <a:pt x="299" y="558"/>
                  <a:pt x="280" y="508"/>
                </a:cubicBezTo>
                <a:cubicBezTo>
                  <a:pt x="258" y="393"/>
                  <a:pt x="268" y="347"/>
                  <a:pt x="336" y="297"/>
                </a:cubicBezTo>
                <a:cubicBezTo>
                  <a:pt x="345" y="281"/>
                  <a:pt x="355" y="264"/>
                  <a:pt x="368" y="248"/>
                </a:cubicBezTo>
                <a:cubicBezTo>
                  <a:pt x="406" y="266"/>
                  <a:pt x="444" y="283"/>
                  <a:pt x="486" y="301"/>
                </a:cubicBezTo>
                <a:cubicBezTo>
                  <a:pt x="521" y="301"/>
                  <a:pt x="556" y="302"/>
                  <a:pt x="594" y="303"/>
                </a:cubicBezTo>
                <a:cubicBezTo>
                  <a:pt x="623" y="275"/>
                  <a:pt x="658" y="262"/>
                  <a:pt x="694" y="221"/>
                </a:cubicBezTo>
                <a:cubicBezTo>
                  <a:pt x="733" y="114"/>
                  <a:pt x="775" y="59"/>
                  <a:pt x="877" y="3"/>
                </a:cubicBezTo>
                <a:cubicBezTo>
                  <a:pt x="906" y="3"/>
                  <a:pt x="906" y="0"/>
                  <a:pt x="967" y="21"/>
                </a:cubicBezTo>
                <a:cubicBezTo>
                  <a:pt x="1011" y="52"/>
                  <a:pt x="1059" y="82"/>
                  <a:pt x="1107" y="113"/>
                </a:cubicBezTo>
                <a:cubicBezTo>
                  <a:pt x="1106" y="202"/>
                  <a:pt x="1202" y="161"/>
                  <a:pt x="1263" y="143"/>
                </a:cubicBezTo>
                <a:cubicBezTo>
                  <a:pt x="1298" y="138"/>
                  <a:pt x="1337" y="132"/>
                  <a:pt x="1375" y="126"/>
                </a:cubicBezTo>
                <a:cubicBezTo>
                  <a:pt x="1452" y="50"/>
                  <a:pt x="1443" y="14"/>
                  <a:pt x="1551" y="88"/>
                </a:cubicBezTo>
                <a:cubicBezTo>
                  <a:pt x="1550" y="180"/>
                  <a:pt x="1550" y="170"/>
                  <a:pt x="1646" y="235"/>
                </a:cubicBezTo>
                <a:cubicBezTo>
                  <a:pt x="1681" y="249"/>
                  <a:pt x="1716" y="266"/>
                  <a:pt x="1754" y="283"/>
                </a:cubicBezTo>
                <a:cubicBezTo>
                  <a:pt x="1783" y="284"/>
                  <a:pt x="1812" y="285"/>
                  <a:pt x="1844" y="286"/>
                </a:cubicBezTo>
                <a:cubicBezTo>
                  <a:pt x="1898" y="261"/>
                  <a:pt x="1959" y="239"/>
                  <a:pt x="2039" y="235"/>
                </a:cubicBezTo>
                <a:cubicBezTo>
                  <a:pt x="2148" y="195"/>
                  <a:pt x="2145" y="179"/>
                  <a:pt x="2272" y="247"/>
                </a:cubicBezTo>
                <a:cubicBezTo>
                  <a:pt x="2314" y="248"/>
                  <a:pt x="2355" y="249"/>
                  <a:pt x="2400" y="254"/>
                </a:cubicBezTo>
                <a:cubicBezTo>
                  <a:pt x="2442" y="222"/>
                  <a:pt x="2432" y="192"/>
                  <a:pt x="2483" y="181"/>
                </a:cubicBezTo>
                <a:cubicBezTo>
                  <a:pt x="2576" y="104"/>
                  <a:pt x="2621" y="66"/>
                  <a:pt x="2771" y="145"/>
                </a:cubicBezTo>
                <a:cubicBezTo>
                  <a:pt x="2873" y="148"/>
                  <a:pt x="3011" y="128"/>
                  <a:pt x="3135" y="132"/>
                </a:cubicBezTo>
                <a:cubicBezTo>
                  <a:pt x="3164" y="145"/>
                  <a:pt x="3193" y="163"/>
                  <a:pt x="3221" y="180"/>
                </a:cubicBezTo>
                <a:cubicBezTo>
                  <a:pt x="3244" y="203"/>
                  <a:pt x="3278" y="250"/>
                  <a:pt x="3342" y="268"/>
                </a:cubicBezTo>
                <a:cubicBezTo>
                  <a:pt x="3342" y="291"/>
                  <a:pt x="3342" y="317"/>
                  <a:pt x="3345" y="343"/>
                </a:cubicBezTo>
                <a:cubicBezTo>
                  <a:pt x="3370" y="383"/>
                  <a:pt x="3443" y="447"/>
                  <a:pt x="3414" y="538"/>
                </a:cubicBezTo>
                <a:cubicBezTo>
                  <a:pt x="3395" y="570"/>
                  <a:pt x="3375" y="603"/>
                  <a:pt x="3359" y="635"/>
                </a:cubicBezTo>
                <a:cubicBezTo>
                  <a:pt x="3359" y="674"/>
                  <a:pt x="3359" y="714"/>
                  <a:pt x="3359" y="753"/>
                </a:cubicBezTo>
                <a:cubicBezTo>
                  <a:pt x="3380" y="956"/>
                  <a:pt x="3337" y="1168"/>
                  <a:pt x="3515" y="1356"/>
                </a:cubicBezTo>
                <a:cubicBezTo>
                  <a:pt x="3543" y="1373"/>
                  <a:pt x="3604" y="1417"/>
                  <a:pt x="3658" y="1441"/>
                </a:cubicBezTo>
                <a:cubicBezTo>
                  <a:pt x="3703" y="1449"/>
                  <a:pt x="3747" y="1457"/>
                  <a:pt x="3792" y="1468"/>
                </a:cubicBezTo>
                <a:cubicBezTo>
                  <a:pt x="3855" y="1597"/>
                  <a:pt x="3954" y="1642"/>
                  <a:pt x="4120" y="1673"/>
                </a:cubicBezTo>
                <a:cubicBezTo>
                  <a:pt x="4187" y="1727"/>
                  <a:pt x="4231" y="1783"/>
                  <a:pt x="4349" y="1799"/>
                </a:cubicBezTo>
                <a:cubicBezTo>
                  <a:pt x="4458" y="1799"/>
                  <a:pt x="4567" y="1798"/>
                  <a:pt x="4675" y="1801"/>
                </a:cubicBezTo>
                <a:cubicBezTo>
                  <a:pt x="4697" y="1808"/>
                  <a:pt x="4723" y="1819"/>
                  <a:pt x="4748" y="1829"/>
                </a:cubicBezTo>
                <a:cubicBezTo>
                  <a:pt x="4780" y="1850"/>
                  <a:pt x="4815" y="1873"/>
                  <a:pt x="4850" y="1897"/>
                </a:cubicBezTo>
                <a:cubicBezTo>
                  <a:pt x="4869" y="1947"/>
                  <a:pt x="4891" y="1997"/>
                  <a:pt x="4913" y="2046"/>
                </a:cubicBezTo>
                <a:cubicBezTo>
                  <a:pt x="4935" y="2135"/>
                  <a:pt x="4932" y="2145"/>
                  <a:pt x="5027" y="2232"/>
                </a:cubicBezTo>
                <a:cubicBezTo>
                  <a:pt x="5050" y="2233"/>
                  <a:pt x="5072" y="2234"/>
                  <a:pt x="5094" y="2237"/>
                </a:cubicBezTo>
                <a:cubicBezTo>
                  <a:pt x="5104" y="2218"/>
                  <a:pt x="5117" y="2199"/>
                  <a:pt x="5130" y="2179"/>
                </a:cubicBezTo>
                <a:cubicBezTo>
                  <a:pt x="5149" y="2177"/>
                  <a:pt x="5168" y="2174"/>
                  <a:pt x="5187" y="2174"/>
                </a:cubicBezTo>
                <a:cubicBezTo>
                  <a:pt x="5187" y="2210"/>
                  <a:pt x="5228" y="2238"/>
                  <a:pt x="5286" y="2239"/>
                </a:cubicBezTo>
                <a:cubicBezTo>
                  <a:pt x="5321" y="2217"/>
                  <a:pt x="5357" y="2195"/>
                  <a:pt x="5395" y="2173"/>
                </a:cubicBezTo>
                <a:cubicBezTo>
                  <a:pt x="5437" y="2122"/>
                  <a:pt x="5472" y="2047"/>
                  <a:pt x="5517" y="2003"/>
                </a:cubicBezTo>
                <a:cubicBezTo>
                  <a:pt x="5521" y="1999"/>
                  <a:pt x="5524" y="1999"/>
                  <a:pt x="5530" y="2000"/>
                </a:cubicBezTo>
                <a:cubicBezTo>
                  <a:pt x="5546" y="2023"/>
                  <a:pt x="5591" y="2057"/>
                  <a:pt x="5648" y="2094"/>
                </a:cubicBezTo>
                <a:cubicBezTo>
                  <a:pt x="5667" y="2177"/>
                  <a:pt x="5739" y="2280"/>
                  <a:pt x="5825" y="2377"/>
                </a:cubicBezTo>
                <a:cubicBezTo>
                  <a:pt x="5844" y="2446"/>
                  <a:pt x="5863" y="2516"/>
                  <a:pt x="5885" y="2585"/>
                </a:cubicBezTo>
                <a:cubicBezTo>
                  <a:pt x="5913" y="2628"/>
                  <a:pt x="5957" y="2688"/>
                  <a:pt x="5957" y="2783"/>
                </a:cubicBezTo>
                <a:cubicBezTo>
                  <a:pt x="5886" y="2866"/>
                  <a:pt x="5883" y="2857"/>
                  <a:pt x="5885" y="2988"/>
                </a:cubicBezTo>
                <a:cubicBezTo>
                  <a:pt x="5901" y="3044"/>
                  <a:pt x="5949" y="3120"/>
                  <a:pt x="5916" y="3205"/>
                </a:cubicBezTo>
                <a:cubicBezTo>
                  <a:pt x="5916" y="3224"/>
                  <a:pt x="5916" y="3247"/>
                  <a:pt x="5916" y="3270"/>
                </a:cubicBezTo>
                <a:cubicBezTo>
                  <a:pt x="5909" y="3270"/>
                  <a:pt x="5903" y="3270"/>
                  <a:pt x="5900" y="3270"/>
                </a:cubicBezTo>
                <a:cubicBezTo>
                  <a:pt x="5900" y="3243"/>
                  <a:pt x="5852" y="3223"/>
                  <a:pt x="5839" y="3206"/>
                </a:cubicBezTo>
                <a:cubicBezTo>
                  <a:pt x="5760" y="3204"/>
                  <a:pt x="5750" y="3233"/>
                  <a:pt x="5714" y="3258"/>
                </a:cubicBezTo>
                <a:cubicBezTo>
                  <a:pt x="5714" y="3307"/>
                  <a:pt x="5733" y="3364"/>
                  <a:pt x="5745" y="3449"/>
                </a:cubicBezTo>
                <a:cubicBezTo>
                  <a:pt x="5742" y="3475"/>
                  <a:pt x="5739" y="3501"/>
                  <a:pt x="5735" y="3527"/>
                </a:cubicBezTo>
                <a:cubicBezTo>
                  <a:pt x="5722" y="3530"/>
                  <a:pt x="5710" y="3537"/>
                  <a:pt x="5697" y="3543"/>
                </a:cubicBezTo>
                <a:cubicBezTo>
                  <a:pt x="5671" y="3542"/>
                  <a:pt x="5646" y="3542"/>
                  <a:pt x="5623" y="3541"/>
                </a:cubicBezTo>
                <a:cubicBezTo>
                  <a:pt x="5588" y="3494"/>
                  <a:pt x="5557" y="3451"/>
                  <a:pt x="5525" y="3408"/>
                </a:cubicBezTo>
                <a:cubicBezTo>
                  <a:pt x="5401" y="3342"/>
                  <a:pt x="5327" y="3439"/>
                  <a:pt x="5352" y="3567"/>
                </a:cubicBezTo>
                <a:cubicBezTo>
                  <a:pt x="5342" y="3583"/>
                  <a:pt x="5332" y="3599"/>
                  <a:pt x="5326" y="3619"/>
                </a:cubicBezTo>
                <a:cubicBezTo>
                  <a:pt x="5271" y="3617"/>
                  <a:pt x="5205" y="3580"/>
                  <a:pt x="5192" y="3566"/>
                </a:cubicBezTo>
                <a:cubicBezTo>
                  <a:pt x="5186" y="3540"/>
                  <a:pt x="5179" y="3517"/>
                  <a:pt x="5176" y="3494"/>
                </a:cubicBezTo>
                <a:cubicBezTo>
                  <a:pt x="5100" y="3449"/>
                  <a:pt x="5033" y="3431"/>
                  <a:pt x="4985" y="3410"/>
                </a:cubicBezTo>
                <a:cubicBezTo>
                  <a:pt x="4972" y="3394"/>
                  <a:pt x="4960" y="3377"/>
                  <a:pt x="4950" y="3364"/>
                </a:cubicBezTo>
                <a:cubicBezTo>
                  <a:pt x="4845" y="3361"/>
                  <a:pt x="4854" y="3381"/>
                  <a:pt x="4780" y="3438"/>
                </a:cubicBezTo>
                <a:cubicBezTo>
                  <a:pt x="4736" y="3460"/>
                  <a:pt x="4691" y="3485"/>
                  <a:pt x="4649" y="3510"/>
                </a:cubicBezTo>
                <a:cubicBezTo>
                  <a:pt x="4547" y="3527"/>
                  <a:pt x="4563" y="3540"/>
                  <a:pt x="4505" y="3621"/>
                </a:cubicBezTo>
                <a:cubicBezTo>
                  <a:pt x="4370" y="3634"/>
                  <a:pt x="4383" y="3634"/>
                  <a:pt x="4309" y="3734"/>
                </a:cubicBezTo>
                <a:cubicBezTo>
                  <a:pt x="4296" y="3743"/>
                  <a:pt x="4287" y="3753"/>
                  <a:pt x="4277" y="3762"/>
                </a:cubicBezTo>
                <a:cubicBezTo>
                  <a:pt x="4194" y="3773"/>
                  <a:pt x="4155" y="3789"/>
                  <a:pt x="4098" y="3807"/>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45" name="Freeform 16"/>
          <p:cNvSpPr>
            <a:spLocks/>
          </p:cNvSpPr>
          <p:nvPr/>
        </p:nvSpPr>
        <p:spPr bwMode="auto">
          <a:xfrm>
            <a:off x="4821395" y="3410595"/>
            <a:ext cx="365380" cy="373856"/>
          </a:xfrm>
          <a:custGeom>
            <a:avLst/>
            <a:gdLst>
              <a:gd name="T0" fmla="*/ 478 w 1119"/>
              <a:gd name="T1" fmla="*/ 1150 h 1150"/>
              <a:gd name="T2" fmla="*/ 325 w 1119"/>
              <a:gd name="T3" fmla="*/ 1080 h 1150"/>
              <a:gd name="T4" fmla="*/ 259 w 1119"/>
              <a:gd name="T5" fmla="*/ 876 h 1150"/>
              <a:gd name="T6" fmla="*/ 202 w 1119"/>
              <a:gd name="T7" fmla="*/ 822 h 1150"/>
              <a:gd name="T8" fmla="*/ 145 w 1119"/>
              <a:gd name="T9" fmla="*/ 814 h 1150"/>
              <a:gd name="T10" fmla="*/ 0 w 1119"/>
              <a:gd name="T11" fmla="*/ 519 h 1150"/>
              <a:gd name="T12" fmla="*/ 80 w 1119"/>
              <a:gd name="T13" fmla="*/ 396 h 1150"/>
              <a:gd name="T14" fmla="*/ 180 w 1119"/>
              <a:gd name="T15" fmla="*/ 294 h 1150"/>
              <a:gd name="T16" fmla="*/ 219 w 1119"/>
              <a:gd name="T17" fmla="*/ 233 h 1150"/>
              <a:gd name="T18" fmla="*/ 226 w 1119"/>
              <a:gd name="T19" fmla="*/ 73 h 1150"/>
              <a:gd name="T20" fmla="*/ 347 w 1119"/>
              <a:gd name="T21" fmla="*/ 56 h 1150"/>
              <a:gd name="T22" fmla="*/ 430 w 1119"/>
              <a:gd name="T23" fmla="*/ 58 h 1150"/>
              <a:gd name="T24" fmla="*/ 622 w 1119"/>
              <a:gd name="T25" fmla="*/ 53 h 1150"/>
              <a:gd name="T26" fmla="*/ 778 w 1119"/>
              <a:gd name="T27" fmla="*/ 103 h 1150"/>
              <a:gd name="T28" fmla="*/ 916 w 1119"/>
              <a:gd name="T29" fmla="*/ 64 h 1150"/>
              <a:gd name="T30" fmla="*/ 993 w 1119"/>
              <a:gd name="T31" fmla="*/ 98 h 1150"/>
              <a:gd name="T32" fmla="*/ 1114 w 1119"/>
              <a:gd name="T33" fmla="*/ 115 h 1150"/>
              <a:gd name="T34" fmla="*/ 975 w 1119"/>
              <a:gd name="T35" fmla="*/ 301 h 1150"/>
              <a:gd name="T36" fmla="*/ 1068 w 1119"/>
              <a:gd name="T37" fmla="*/ 303 h 1150"/>
              <a:gd name="T38" fmla="*/ 1107 w 1119"/>
              <a:gd name="T39" fmla="*/ 265 h 1150"/>
              <a:gd name="T40" fmla="*/ 1097 w 1119"/>
              <a:gd name="T41" fmla="*/ 343 h 1150"/>
              <a:gd name="T42" fmla="*/ 981 w 1119"/>
              <a:gd name="T43" fmla="*/ 390 h 1150"/>
              <a:gd name="T44" fmla="*/ 987 w 1119"/>
              <a:gd name="T45" fmla="*/ 449 h 1150"/>
              <a:gd name="T46" fmla="*/ 1048 w 1119"/>
              <a:gd name="T47" fmla="*/ 483 h 1150"/>
              <a:gd name="T48" fmla="*/ 1034 w 1119"/>
              <a:gd name="T49" fmla="*/ 650 h 1150"/>
              <a:gd name="T50" fmla="*/ 1027 w 1119"/>
              <a:gd name="T51" fmla="*/ 780 h 1150"/>
              <a:gd name="T52" fmla="*/ 1001 w 1119"/>
              <a:gd name="T53" fmla="*/ 786 h 1150"/>
              <a:gd name="T54" fmla="*/ 998 w 1119"/>
              <a:gd name="T55" fmla="*/ 747 h 1150"/>
              <a:gd name="T56" fmla="*/ 822 w 1119"/>
              <a:gd name="T57" fmla="*/ 873 h 1150"/>
              <a:gd name="T58" fmla="*/ 799 w 1119"/>
              <a:gd name="T59" fmla="*/ 929 h 1150"/>
              <a:gd name="T60" fmla="*/ 792 w 1119"/>
              <a:gd name="T61" fmla="*/ 1109 h 1150"/>
              <a:gd name="T62" fmla="*/ 760 w 1119"/>
              <a:gd name="T63" fmla="*/ 1101 h 1150"/>
              <a:gd name="T64" fmla="*/ 478 w 1119"/>
              <a:gd name="T65" fmla="*/ 115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9" h="1150">
                <a:moveTo>
                  <a:pt x="478" y="1150"/>
                </a:moveTo>
                <a:cubicBezTo>
                  <a:pt x="386" y="1131"/>
                  <a:pt x="360" y="1117"/>
                  <a:pt x="325" y="1080"/>
                </a:cubicBezTo>
                <a:cubicBezTo>
                  <a:pt x="303" y="1011"/>
                  <a:pt x="281" y="942"/>
                  <a:pt x="259" y="876"/>
                </a:cubicBezTo>
                <a:cubicBezTo>
                  <a:pt x="240" y="856"/>
                  <a:pt x="221" y="839"/>
                  <a:pt x="202" y="822"/>
                </a:cubicBezTo>
                <a:cubicBezTo>
                  <a:pt x="183" y="818"/>
                  <a:pt x="164" y="814"/>
                  <a:pt x="145" y="814"/>
                </a:cubicBezTo>
                <a:cubicBezTo>
                  <a:pt x="177" y="694"/>
                  <a:pt x="47" y="569"/>
                  <a:pt x="0" y="519"/>
                </a:cubicBezTo>
                <a:cubicBezTo>
                  <a:pt x="0" y="466"/>
                  <a:pt x="61" y="429"/>
                  <a:pt x="80" y="396"/>
                </a:cubicBezTo>
                <a:cubicBezTo>
                  <a:pt x="81" y="334"/>
                  <a:pt x="138" y="326"/>
                  <a:pt x="180" y="294"/>
                </a:cubicBezTo>
                <a:cubicBezTo>
                  <a:pt x="193" y="271"/>
                  <a:pt x="206" y="252"/>
                  <a:pt x="219" y="233"/>
                </a:cubicBezTo>
                <a:cubicBezTo>
                  <a:pt x="219" y="184"/>
                  <a:pt x="213" y="85"/>
                  <a:pt x="226" y="73"/>
                </a:cubicBezTo>
                <a:cubicBezTo>
                  <a:pt x="258" y="70"/>
                  <a:pt x="287" y="15"/>
                  <a:pt x="347" y="56"/>
                </a:cubicBezTo>
                <a:cubicBezTo>
                  <a:pt x="373" y="57"/>
                  <a:pt x="402" y="57"/>
                  <a:pt x="430" y="58"/>
                </a:cubicBezTo>
                <a:cubicBezTo>
                  <a:pt x="469" y="7"/>
                  <a:pt x="552" y="35"/>
                  <a:pt x="622" y="53"/>
                </a:cubicBezTo>
                <a:cubicBezTo>
                  <a:pt x="644" y="86"/>
                  <a:pt x="711" y="134"/>
                  <a:pt x="778" y="103"/>
                </a:cubicBezTo>
                <a:cubicBezTo>
                  <a:pt x="814" y="78"/>
                  <a:pt x="856" y="0"/>
                  <a:pt x="916" y="64"/>
                </a:cubicBezTo>
                <a:cubicBezTo>
                  <a:pt x="942" y="74"/>
                  <a:pt x="967" y="85"/>
                  <a:pt x="993" y="98"/>
                </a:cubicBezTo>
                <a:cubicBezTo>
                  <a:pt x="1031" y="103"/>
                  <a:pt x="1072" y="107"/>
                  <a:pt x="1114" y="115"/>
                </a:cubicBezTo>
                <a:cubicBezTo>
                  <a:pt x="1101" y="144"/>
                  <a:pt x="912" y="234"/>
                  <a:pt x="975" y="301"/>
                </a:cubicBezTo>
                <a:cubicBezTo>
                  <a:pt x="1004" y="302"/>
                  <a:pt x="1036" y="303"/>
                  <a:pt x="1068" y="303"/>
                </a:cubicBezTo>
                <a:cubicBezTo>
                  <a:pt x="1081" y="291"/>
                  <a:pt x="1094" y="278"/>
                  <a:pt x="1107" y="265"/>
                </a:cubicBezTo>
                <a:cubicBezTo>
                  <a:pt x="1110" y="278"/>
                  <a:pt x="1119" y="321"/>
                  <a:pt x="1097" y="343"/>
                </a:cubicBezTo>
                <a:cubicBezTo>
                  <a:pt x="1036" y="355"/>
                  <a:pt x="1013" y="368"/>
                  <a:pt x="981" y="390"/>
                </a:cubicBezTo>
                <a:cubicBezTo>
                  <a:pt x="981" y="409"/>
                  <a:pt x="984" y="429"/>
                  <a:pt x="987" y="449"/>
                </a:cubicBezTo>
                <a:cubicBezTo>
                  <a:pt x="1006" y="459"/>
                  <a:pt x="1025" y="469"/>
                  <a:pt x="1048" y="483"/>
                </a:cubicBezTo>
                <a:cubicBezTo>
                  <a:pt x="1035" y="535"/>
                  <a:pt x="1034" y="571"/>
                  <a:pt x="1034" y="650"/>
                </a:cubicBezTo>
                <a:cubicBezTo>
                  <a:pt x="1040" y="673"/>
                  <a:pt x="1059" y="749"/>
                  <a:pt x="1027" y="780"/>
                </a:cubicBezTo>
                <a:cubicBezTo>
                  <a:pt x="1017" y="780"/>
                  <a:pt x="1008" y="783"/>
                  <a:pt x="1001" y="786"/>
                </a:cubicBezTo>
                <a:cubicBezTo>
                  <a:pt x="998" y="773"/>
                  <a:pt x="998" y="760"/>
                  <a:pt x="998" y="747"/>
                </a:cubicBezTo>
                <a:cubicBezTo>
                  <a:pt x="941" y="706"/>
                  <a:pt x="851" y="845"/>
                  <a:pt x="822" y="873"/>
                </a:cubicBezTo>
                <a:cubicBezTo>
                  <a:pt x="812" y="890"/>
                  <a:pt x="806" y="909"/>
                  <a:pt x="799" y="929"/>
                </a:cubicBezTo>
                <a:cubicBezTo>
                  <a:pt x="796" y="987"/>
                  <a:pt x="792" y="1046"/>
                  <a:pt x="792" y="1109"/>
                </a:cubicBezTo>
                <a:cubicBezTo>
                  <a:pt x="779" y="1105"/>
                  <a:pt x="769" y="1101"/>
                  <a:pt x="760" y="1101"/>
                </a:cubicBezTo>
                <a:cubicBezTo>
                  <a:pt x="629" y="1098"/>
                  <a:pt x="581" y="1110"/>
                  <a:pt x="478" y="1150"/>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46" name="Freeform 17"/>
          <p:cNvSpPr>
            <a:spLocks/>
          </p:cNvSpPr>
          <p:nvPr/>
        </p:nvSpPr>
        <p:spPr bwMode="auto">
          <a:xfrm>
            <a:off x="3580058" y="3247480"/>
            <a:ext cx="459402" cy="497681"/>
          </a:xfrm>
          <a:custGeom>
            <a:avLst/>
            <a:gdLst>
              <a:gd name="T0" fmla="*/ 1136 w 1411"/>
              <a:gd name="T1" fmla="*/ 1526 h 1526"/>
              <a:gd name="T2" fmla="*/ 913 w 1411"/>
              <a:gd name="T3" fmla="*/ 1307 h 1526"/>
              <a:gd name="T4" fmla="*/ 656 w 1411"/>
              <a:gd name="T5" fmla="*/ 1094 h 1526"/>
              <a:gd name="T6" fmla="*/ 601 w 1411"/>
              <a:gd name="T7" fmla="*/ 1188 h 1526"/>
              <a:gd name="T8" fmla="*/ 463 w 1411"/>
              <a:gd name="T9" fmla="*/ 1332 h 1526"/>
              <a:gd name="T10" fmla="*/ 462 w 1411"/>
              <a:gd name="T11" fmla="*/ 1345 h 1526"/>
              <a:gd name="T12" fmla="*/ 427 w 1411"/>
              <a:gd name="T13" fmla="*/ 1360 h 1526"/>
              <a:gd name="T14" fmla="*/ 360 w 1411"/>
              <a:gd name="T15" fmla="*/ 1385 h 1526"/>
              <a:gd name="T16" fmla="*/ 121 w 1411"/>
              <a:gd name="T17" fmla="*/ 1300 h 1526"/>
              <a:gd name="T18" fmla="*/ 128 w 1411"/>
              <a:gd name="T19" fmla="*/ 1127 h 1526"/>
              <a:gd name="T20" fmla="*/ 11 w 1411"/>
              <a:gd name="T21" fmla="*/ 973 h 1526"/>
              <a:gd name="T22" fmla="*/ 35 w 1411"/>
              <a:gd name="T23" fmla="*/ 712 h 1526"/>
              <a:gd name="T24" fmla="*/ 7 w 1411"/>
              <a:gd name="T25" fmla="*/ 525 h 1526"/>
              <a:gd name="T26" fmla="*/ 17 w 1411"/>
              <a:gd name="T27" fmla="*/ 518 h 1526"/>
              <a:gd name="T28" fmla="*/ 122 w 1411"/>
              <a:gd name="T29" fmla="*/ 590 h 1526"/>
              <a:gd name="T30" fmla="*/ 198 w 1411"/>
              <a:gd name="T31" fmla="*/ 667 h 1526"/>
              <a:gd name="T32" fmla="*/ 542 w 1411"/>
              <a:gd name="T33" fmla="*/ 378 h 1526"/>
              <a:gd name="T34" fmla="*/ 648 w 1411"/>
              <a:gd name="T35" fmla="*/ 207 h 1526"/>
              <a:gd name="T36" fmla="*/ 649 w 1411"/>
              <a:gd name="T37" fmla="*/ 66 h 1526"/>
              <a:gd name="T38" fmla="*/ 713 w 1411"/>
              <a:gd name="T39" fmla="*/ 28 h 1526"/>
              <a:gd name="T40" fmla="*/ 975 w 1411"/>
              <a:gd name="T41" fmla="*/ 81 h 1526"/>
              <a:gd name="T42" fmla="*/ 1080 w 1411"/>
              <a:gd name="T43" fmla="*/ 182 h 1526"/>
              <a:gd name="T44" fmla="*/ 1207 w 1411"/>
              <a:gd name="T45" fmla="*/ 218 h 1526"/>
              <a:gd name="T46" fmla="*/ 1410 w 1411"/>
              <a:gd name="T47" fmla="*/ 452 h 1526"/>
              <a:gd name="T48" fmla="*/ 1227 w 1411"/>
              <a:gd name="T49" fmla="*/ 595 h 1526"/>
              <a:gd name="T50" fmla="*/ 860 w 1411"/>
              <a:gd name="T51" fmla="*/ 638 h 1526"/>
              <a:gd name="T52" fmla="*/ 869 w 1411"/>
              <a:gd name="T53" fmla="*/ 704 h 1526"/>
              <a:gd name="T54" fmla="*/ 928 w 1411"/>
              <a:gd name="T55" fmla="*/ 947 h 1526"/>
              <a:gd name="T56" fmla="*/ 1017 w 1411"/>
              <a:gd name="T57" fmla="*/ 1038 h 1526"/>
              <a:gd name="T58" fmla="*/ 1103 w 1411"/>
              <a:gd name="T59" fmla="*/ 1161 h 1526"/>
              <a:gd name="T60" fmla="*/ 1134 w 1411"/>
              <a:gd name="T61" fmla="*/ 1277 h 1526"/>
              <a:gd name="T62" fmla="*/ 1136 w 1411"/>
              <a:gd name="T63" fmla="*/ 1526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1" h="1526">
                <a:moveTo>
                  <a:pt x="1136" y="1526"/>
                </a:moveTo>
                <a:cubicBezTo>
                  <a:pt x="1018" y="1470"/>
                  <a:pt x="967" y="1377"/>
                  <a:pt x="913" y="1307"/>
                </a:cubicBezTo>
                <a:cubicBezTo>
                  <a:pt x="895" y="1150"/>
                  <a:pt x="790" y="1016"/>
                  <a:pt x="656" y="1094"/>
                </a:cubicBezTo>
                <a:cubicBezTo>
                  <a:pt x="617" y="1133"/>
                  <a:pt x="611" y="1123"/>
                  <a:pt x="601" y="1188"/>
                </a:cubicBezTo>
                <a:cubicBezTo>
                  <a:pt x="568" y="1243"/>
                  <a:pt x="514" y="1287"/>
                  <a:pt x="463" y="1332"/>
                </a:cubicBezTo>
                <a:cubicBezTo>
                  <a:pt x="462" y="1335"/>
                  <a:pt x="462" y="1338"/>
                  <a:pt x="462" y="1345"/>
                </a:cubicBezTo>
                <a:cubicBezTo>
                  <a:pt x="440" y="1344"/>
                  <a:pt x="434" y="1354"/>
                  <a:pt x="427" y="1360"/>
                </a:cubicBezTo>
                <a:cubicBezTo>
                  <a:pt x="405" y="1366"/>
                  <a:pt x="382" y="1376"/>
                  <a:pt x="360" y="1385"/>
                </a:cubicBezTo>
                <a:cubicBezTo>
                  <a:pt x="258" y="1382"/>
                  <a:pt x="168" y="1351"/>
                  <a:pt x="121" y="1300"/>
                </a:cubicBezTo>
                <a:cubicBezTo>
                  <a:pt x="156" y="1229"/>
                  <a:pt x="147" y="1180"/>
                  <a:pt x="128" y="1127"/>
                </a:cubicBezTo>
                <a:cubicBezTo>
                  <a:pt x="77" y="1073"/>
                  <a:pt x="20" y="1019"/>
                  <a:pt x="11" y="973"/>
                </a:cubicBezTo>
                <a:cubicBezTo>
                  <a:pt x="18" y="885"/>
                  <a:pt x="25" y="797"/>
                  <a:pt x="35" y="712"/>
                </a:cubicBezTo>
                <a:cubicBezTo>
                  <a:pt x="13" y="626"/>
                  <a:pt x="0" y="580"/>
                  <a:pt x="7" y="525"/>
                </a:cubicBezTo>
                <a:cubicBezTo>
                  <a:pt x="10" y="521"/>
                  <a:pt x="14" y="518"/>
                  <a:pt x="17" y="518"/>
                </a:cubicBezTo>
                <a:cubicBezTo>
                  <a:pt x="52" y="542"/>
                  <a:pt x="87" y="566"/>
                  <a:pt x="122" y="590"/>
                </a:cubicBezTo>
                <a:cubicBezTo>
                  <a:pt x="147" y="613"/>
                  <a:pt x="173" y="640"/>
                  <a:pt x="198" y="667"/>
                </a:cubicBezTo>
                <a:cubicBezTo>
                  <a:pt x="364" y="740"/>
                  <a:pt x="493" y="511"/>
                  <a:pt x="542" y="378"/>
                </a:cubicBezTo>
                <a:cubicBezTo>
                  <a:pt x="577" y="320"/>
                  <a:pt x="613" y="262"/>
                  <a:pt x="648" y="207"/>
                </a:cubicBezTo>
                <a:cubicBezTo>
                  <a:pt x="648" y="158"/>
                  <a:pt x="649" y="112"/>
                  <a:pt x="649" y="66"/>
                </a:cubicBezTo>
                <a:cubicBezTo>
                  <a:pt x="668" y="53"/>
                  <a:pt x="691" y="41"/>
                  <a:pt x="713" y="28"/>
                </a:cubicBezTo>
                <a:cubicBezTo>
                  <a:pt x="803" y="24"/>
                  <a:pt x="873" y="0"/>
                  <a:pt x="975" y="81"/>
                </a:cubicBezTo>
                <a:cubicBezTo>
                  <a:pt x="1010" y="114"/>
                  <a:pt x="1045" y="148"/>
                  <a:pt x="1080" y="182"/>
                </a:cubicBezTo>
                <a:cubicBezTo>
                  <a:pt x="1121" y="192"/>
                  <a:pt x="1163" y="203"/>
                  <a:pt x="1207" y="218"/>
                </a:cubicBezTo>
                <a:cubicBezTo>
                  <a:pt x="1261" y="248"/>
                  <a:pt x="1411" y="347"/>
                  <a:pt x="1410" y="452"/>
                </a:cubicBezTo>
                <a:cubicBezTo>
                  <a:pt x="1340" y="493"/>
                  <a:pt x="1285" y="557"/>
                  <a:pt x="1227" y="595"/>
                </a:cubicBezTo>
                <a:cubicBezTo>
                  <a:pt x="1096" y="644"/>
                  <a:pt x="956" y="568"/>
                  <a:pt x="860" y="638"/>
                </a:cubicBezTo>
                <a:cubicBezTo>
                  <a:pt x="863" y="658"/>
                  <a:pt x="866" y="681"/>
                  <a:pt x="869" y="704"/>
                </a:cubicBezTo>
                <a:cubicBezTo>
                  <a:pt x="916" y="777"/>
                  <a:pt x="794" y="852"/>
                  <a:pt x="928" y="947"/>
                </a:cubicBezTo>
                <a:cubicBezTo>
                  <a:pt x="957" y="978"/>
                  <a:pt x="985" y="1008"/>
                  <a:pt x="1017" y="1038"/>
                </a:cubicBezTo>
                <a:cubicBezTo>
                  <a:pt x="1045" y="1078"/>
                  <a:pt x="1074" y="1118"/>
                  <a:pt x="1103" y="1161"/>
                </a:cubicBezTo>
                <a:cubicBezTo>
                  <a:pt x="1112" y="1198"/>
                  <a:pt x="1121" y="1237"/>
                  <a:pt x="1134" y="1277"/>
                </a:cubicBezTo>
                <a:cubicBezTo>
                  <a:pt x="1133" y="1359"/>
                  <a:pt x="1133" y="1440"/>
                  <a:pt x="1136" y="1526"/>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1" name="Freeform 18"/>
          <p:cNvSpPr>
            <a:spLocks/>
          </p:cNvSpPr>
          <p:nvPr/>
        </p:nvSpPr>
        <p:spPr bwMode="auto">
          <a:xfrm>
            <a:off x="3870457" y="3148657"/>
            <a:ext cx="747421" cy="473869"/>
          </a:xfrm>
          <a:custGeom>
            <a:avLst/>
            <a:gdLst>
              <a:gd name="T0" fmla="*/ 244 w 2294"/>
              <a:gd name="T1" fmla="*/ 1452 h 1452"/>
              <a:gd name="T2" fmla="*/ 15 w 2294"/>
              <a:gd name="T3" fmla="*/ 1178 h 1452"/>
              <a:gd name="T4" fmla="*/ 22 w 2294"/>
              <a:gd name="T5" fmla="*/ 1083 h 1452"/>
              <a:gd name="T6" fmla="*/ 26 w 2294"/>
              <a:gd name="T7" fmla="*/ 1018 h 1452"/>
              <a:gd name="T8" fmla="*/ 0 w 2294"/>
              <a:gd name="T9" fmla="*/ 961 h 1452"/>
              <a:gd name="T10" fmla="*/ 294 w 2294"/>
              <a:gd name="T11" fmla="*/ 949 h 1452"/>
              <a:gd name="T12" fmla="*/ 464 w 2294"/>
              <a:gd name="T13" fmla="*/ 829 h 1452"/>
              <a:gd name="T14" fmla="*/ 548 w 2294"/>
              <a:gd name="T15" fmla="*/ 772 h 1452"/>
              <a:gd name="T16" fmla="*/ 551 w 2294"/>
              <a:gd name="T17" fmla="*/ 710 h 1452"/>
              <a:gd name="T18" fmla="*/ 329 w 2294"/>
              <a:gd name="T19" fmla="*/ 488 h 1452"/>
              <a:gd name="T20" fmla="*/ 313 w 2294"/>
              <a:gd name="T21" fmla="*/ 448 h 1452"/>
              <a:gd name="T22" fmla="*/ 308 w 2294"/>
              <a:gd name="T23" fmla="*/ 301 h 1452"/>
              <a:gd name="T24" fmla="*/ 423 w 2294"/>
              <a:gd name="T25" fmla="*/ 212 h 1452"/>
              <a:gd name="T26" fmla="*/ 415 w 2294"/>
              <a:gd name="T27" fmla="*/ 71 h 1452"/>
              <a:gd name="T28" fmla="*/ 335 w 2294"/>
              <a:gd name="T29" fmla="*/ 0 h 1452"/>
              <a:gd name="T30" fmla="*/ 607 w 2294"/>
              <a:gd name="T31" fmla="*/ 7 h 1452"/>
              <a:gd name="T32" fmla="*/ 718 w 2294"/>
              <a:gd name="T33" fmla="*/ 30 h 1452"/>
              <a:gd name="T34" fmla="*/ 963 w 2294"/>
              <a:gd name="T35" fmla="*/ 213 h 1452"/>
              <a:gd name="T36" fmla="*/ 1037 w 2294"/>
              <a:gd name="T37" fmla="*/ 247 h 1452"/>
              <a:gd name="T38" fmla="*/ 1394 w 2294"/>
              <a:gd name="T39" fmla="*/ 263 h 1452"/>
              <a:gd name="T40" fmla="*/ 1512 w 2294"/>
              <a:gd name="T41" fmla="*/ 344 h 1452"/>
              <a:gd name="T42" fmla="*/ 1601 w 2294"/>
              <a:gd name="T43" fmla="*/ 458 h 1452"/>
              <a:gd name="T44" fmla="*/ 1767 w 2294"/>
              <a:gd name="T45" fmla="*/ 479 h 1452"/>
              <a:gd name="T46" fmla="*/ 1888 w 2294"/>
              <a:gd name="T47" fmla="*/ 537 h 1452"/>
              <a:gd name="T48" fmla="*/ 2038 w 2294"/>
              <a:gd name="T49" fmla="*/ 574 h 1452"/>
              <a:gd name="T50" fmla="*/ 2085 w 2294"/>
              <a:gd name="T51" fmla="*/ 647 h 1452"/>
              <a:gd name="T52" fmla="*/ 2194 w 2294"/>
              <a:gd name="T53" fmla="*/ 715 h 1452"/>
              <a:gd name="T54" fmla="*/ 2142 w 2294"/>
              <a:gd name="T55" fmla="*/ 825 h 1452"/>
              <a:gd name="T56" fmla="*/ 2227 w 2294"/>
              <a:gd name="T57" fmla="*/ 952 h 1452"/>
              <a:gd name="T58" fmla="*/ 2294 w 2294"/>
              <a:gd name="T59" fmla="*/ 1081 h 1452"/>
              <a:gd name="T60" fmla="*/ 2294 w 2294"/>
              <a:gd name="T61" fmla="*/ 1094 h 1452"/>
              <a:gd name="T62" fmla="*/ 1951 w 2294"/>
              <a:gd name="T63" fmla="*/ 1266 h 1452"/>
              <a:gd name="T64" fmla="*/ 1874 w 2294"/>
              <a:gd name="T65" fmla="*/ 1329 h 1452"/>
              <a:gd name="T66" fmla="*/ 1691 w 2294"/>
              <a:gd name="T67" fmla="*/ 1416 h 1452"/>
              <a:gd name="T68" fmla="*/ 1656 w 2294"/>
              <a:gd name="T69" fmla="*/ 1435 h 1452"/>
              <a:gd name="T70" fmla="*/ 1561 w 2294"/>
              <a:gd name="T71" fmla="*/ 1348 h 1452"/>
              <a:gd name="T72" fmla="*/ 1370 w 2294"/>
              <a:gd name="T73" fmla="*/ 1215 h 1452"/>
              <a:gd name="T74" fmla="*/ 1251 w 2294"/>
              <a:gd name="T75" fmla="*/ 1284 h 1452"/>
              <a:gd name="T76" fmla="*/ 875 w 2294"/>
              <a:gd name="T77" fmla="*/ 1111 h 1452"/>
              <a:gd name="T78" fmla="*/ 696 w 2294"/>
              <a:gd name="T79" fmla="*/ 1064 h 1452"/>
              <a:gd name="T80" fmla="*/ 619 w 2294"/>
              <a:gd name="T81" fmla="*/ 1196 h 1452"/>
              <a:gd name="T82" fmla="*/ 599 w 2294"/>
              <a:gd name="T83" fmla="*/ 1232 h 1452"/>
              <a:gd name="T84" fmla="*/ 555 w 2294"/>
              <a:gd name="T85" fmla="*/ 1224 h 1452"/>
              <a:gd name="T86" fmla="*/ 295 w 2294"/>
              <a:gd name="T87" fmla="*/ 1417 h 1452"/>
              <a:gd name="T88" fmla="*/ 244 w 2294"/>
              <a:gd name="T89"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4" h="1452">
                <a:moveTo>
                  <a:pt x="244" y="1452"/>
                </a:moveTo>
                <a:cubicBezTo>
                  <a:pt x="190" y="1336"/>
                  <a:pt x="79" y="1248"/>
                  <a:pt x="15" y="1178"/>
                </a:cubicBezTo>
                <a:cubicBezTo>
                  <a:pt x="3" y="1125"/>
                  <a:pt x="9" y="1112"/>
                  <a:pt x="22" y="1083"/>
                </a:cubicBezTo>
                <a:cubicBezTo>
                  <a:pt x="22" y="1060"/>
                  <a:pt x="22" y="1037"/>
                  <a:pt x="26" y="1018"/>
                </a:cubicBezTo>
                <a:cubicBezTo>
                  <a:pt x="16" y="998"/>
                  <a:pt x="7" y="978"/>
                  <a:pt x="0" y="961"/>
                </a:cubicBezTo>
                <a:cubicBezTo>
                  <a:pt x="49" y="923"/>
                  <a:pt x="215" y="947"/>
                  <a:pt x="294" y="949"/>
                </a:cubicBezTo>
                <a:cubicBezTo>
                  <a:pt x="358" y="928"/>
                  <a:pt x="416" y="883"/>
                  <a:pt x="464" y="829"/>
                </a:cubicBezTo>
                <a:cubicBezTo>
                  <a:pt x="490" y="810"/>
                  <a:pt x="519" y="791"/>
                  <a:pt x="548" y="772"/>
                </a:cubicBezTo>
                <a:cubicBezTo>
                  <a:pt x="548" y="749"/>
                  <a:pt x="548" y="729"/>
                  <a:pt x="551" y="710"/>
                </a:cubicBezTo>
                <a:cubicBezTo>
                  <a:pt x="485" y="597"/>
                  <a:pt x="406" y="529"/>
                  <a:pt x="329" y="488"/>
                </a:cubicBezTo>
                <a:cubicBezTo>
                  <a:pt x="323" y="475"/>
                  <a:pt x="316" y="462"/>
                  <a:pt x="313" y="448"/>
                </a:cubicBezTo>
                <a:cubicBezTo>
                  <a:pt x="310" y="399"/>
                  <a:pt x="308" y="350"/>
                  <a:pt x="308" y="301"/>
                </a:cubicBezTo>
                <a:cubicBezTo>
                  <a:pt x="346" y="263"/>
                  <a:pt x="363" y="234"/>
                  <a:pt x="423" y="212"/>
                </a:cubicBezTo>
                <a:cubicBezTo>
                  <a:pt x="488" y="171"/>
                  <a:pt x="434" y="98"/>
                  <a:pt x="415" y="71"/>
                </a:cubicBezTo>
                <a:cubicBezTo>
                  <a:pt x="380" y="44"/>
                  <a:pt x="348" y="30"/>
                  <a:pt x="335" y="0"/>
                </a:cubicBezTo>
                <a:cubicBezTo>
                  <a:pt x="425" y="3"/>
                  <a:pt x="514" y="5"/>
                  <a:pt x="607" y="7"/>
                </a:cubicBezTo>
                <a:cubicBezTo>
                  <a:pt x="642" y="15"/>
                  <a:pt x="680" y="22"/>
                  <a:pt x="718" y="30"/>
                </a:cubicBezTo>
                <a:cubicBezTo>
                  <a:pt x="750" y="99"/>
                  <a:pt x="852" y="184"/>
                  <a:pt x="963" y="213"/>
                </a:cubicBezTo>
                <a:cubicBezTo>
                  <a:pt x="986" y="223"/>
                  <a:pt x="1011" y="234"/>
                  <a:pt x="1037" y="247"/>
                </a:cubicBezTo>
                <a:cubicBezTo>
                  <a:pt x="1155" y="250"/>
                  <a:pt x="1273" y="257"/>
                  <a:pt x="1394" y="263"/>
                </a:cubicBezTo>
                <a:cubicBezTo>
                  <a:pt x="1433" y="290"/>
                  <a:pt x="1471" y="317"/>
                  <a:pt x="1512" y="344"/>
                </a:cubicBezTo>
                <a:cubicBezTo>
                  <a:pt x="1518" y="371"/>
                  <a:pt x="1544" y="417"/>
                  <a:pt x="1601" y="458"/>
                </a:cubicBezTo>
                <a:cubicBezTo>
                  <a:pt x="1655" y="463"/>
                  <a:pt x="1709" y="471"/>
                  <a:pt x="1767" y="479"/>
                </a:cubicBezTo>
                <a:cubicBezTo>
                  <a:pt x="1805" y="496"/>
                  <a:pt x="1847" y="517"/>
                  <a:pt x="1888" y="537"/>
                </a:cubicBezTo>
                <a:cubicBezTo>
                  <a:pt x="1904" y="554"/>
                  <a:pt x="1978" y="526"/>
                  <a:pt x="2038" y="574"/>
                </a:cubicBezTo>
                <a:cubicBezTo>
                  <a:pt x="2038" y="594"/>
                  <a:pt x="2050" y="617"/>
                  <a:pt x="2085" y="647"/>
                </a:cubicBezTo>
                <a:cubicBezTo>
                  <a:pt x="2095" y="647"/>
                  <a:pt x="2194" y="660"/>
                  <a:pt x="2194" y="715"/>
                </a:cubicBezTo>
                <a:cubicBezTo>
                  <a:pt x="2155" y="763"/>
                  <a:pt x="2152" y="747"/>
                  <a:pt x="2142" y="825"/>
                </a:cubicBezTo>
                <a:cubicBezTo>
                  <a:pt x="2155" y="852"/>
                  <a:pt x="2202" y="883"/>
                  <a:pt x="2227" y="952"/>
                </a:cubicBezTo>
                <a:cubicBezTo>
                  <a:pt x="2227" y="988"/>
                  <a:pt x="2227" y="1047"/>
                  <a:pt x="2294" y="1081"/>
                </a:cubicBezTo>
                <a:cubicBezTo>
                  <a:pt x="2294" y="1085"/>
                  <a:pt x="2294" y="1088"/>
                  <a:pt x="2294" y="1094"/>
                </a:cubicBezTo>
                <a:cubicBezTo>
                  <a:pt x="2121" y="1110"/>
                  <a:pt x="2086" y="1178"/>
                  <a:pt x="1951" y="1266"/>
                </a:cubicBezTo>
                <a:cubicBezTo>
                  <a:pt x="1916" y="1275"/>
                  <a:pt x="1896" y="1300"/>
                  <a:pt x="1874" y="1329"/>
                </a:cubicBezTo>
                <a:cubicBezTo>
                  <a:pt x="1787" y="1370"/>
                  <a:pt x="1749" y="1339"/>
                  <a:pt x="1691" y="1416"/>
                </a:cubicBezTo>
                <a:cubicBezTo>
                  <a:pt x="1678" y="1423"/>
                  <a:pt x="1665" y="1429"/>
                  <a:pt x="1656" y="1435"/>
                </a:cubicBezTo>
                <a:cubicBezTo>
                  <a:pt x="1624" y="1405"/>
                  <a:pt x="1592" y="1375"/>
                  <a:pt x="1561" y="1348"/>
                </a:cubicBezTo>
                <a:cubicBezTo>
                  <a:pt x="1455" y="1322"/>
                  <a:pt x="1420" y="1252"/>
                  <a:pt x="1370" y="1215"/>
                </a:cubicBezTo>
                <a:cubicBezTo>
                  <a:pt x="1287" y="1213"/>
                  <a:pt x="1296" y="1220"/>
                  <a:pt x="1251" y="1284"/>
                </a:cubicBezTo>
                <a:cubicBezTo>
                  <a:pt x="1094" y="1274"/>
                  <a:pt x="970" y="1172"/>
                  <a:pt x="875" y="1111"/>
                </a:cubicBezTo>
                <a:cubicBezTo>
                  <a:pt x="795" y="1102"/>
                  <a:pt x="735" y="1081"/>
                  <a:pt x="696" y="1064"/>
                </a:cubicBezTo>
                <a:cubicBezTo>
                  <a:pt x="562" y="1061"/>
                  <a:pt x="521" y="1076"/>
                  <a:pt x="619" y="1196"/>
                </a:cubicBezTo>
                <a:cubicBezTo>
                  <a:pt x="612" y="1206"/>
                  <a:pt x="606" y="1219"/>
                  <a:pt x="599" y="1232"/>
                </a:cubicBezTo>
                <a:cubicBezTo>
                  <a:pt x="584" y="1228"/>
                  <a:pt x="568" y="1224"/>
                  <a:pt x="555" y="1224"/>
                </a:cubicBezTo>
                <a:cubicBezTo>
                  <a:pt x="395" y="1220"/>
                  <a:pt x="356" y="1281"/>
                  <a:pt x="295" y="1417"/>
                </a:cubicBezTo>
                <a:cubicBezTo>
                  <a:pt x="276" y="1427"/>
                  <a:pt x="260" y="1439"/>
                  <a:pt x="244" y="1452"/>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2" name="Freeform 19"/>
          <p:cNvSpPr>
            <a:spLocks/>
          </p:cNvSpPr>
          <p:nvPr/>
        </p:nvSpPr>
        <p:spPr bwMode="auto">
          <a:xfrm>
            <a:off x="4489340" y="2945060"/>
            <a:ext cx="460592" cy="586978"/>
          </a:xfrm>
          <a:custGeom>
            <a:avLst/>
            <a:gdLst>
              <a:gd name="T0" fmla="*/ 648 w 1411"/>
              <a:gd name="T1" fmla="*/ 1792 h 1801"/>
              <a:gd name="T2" fmla="*/ 632 w 1411"/>
              <a:gd name="T3" fmla="*/ 1779 h 1801"/>
              <a:gd name="T4" fmla="*/ 636 w 1411"/>
              <a:gd name="T5" fmla="*/ 1641 h 1801"/>
              <a:gd name="T6" fmla="*/ 607 w 1411"/>
              <a:gd name="T7" fmla="*/ 1614 h 1801"/>
              <a:gd name="T8" fmla="*/ 460 w 1411"/>
              <a:gd name="T9" fmla="*/ 1693 h 1801"/>
              <a:gd name="T10" fmla="*/ 428 w 1411"/>
              <a:gd name="T11" fmla="*/ 1708 h 1801"/>
              <a:gd name="T12" fmla="*/ 383 w 1411"/>
              <a:gd name="T13" fmla="*/ 1655 h 1801"/>
              <a:gd name="T14" fmla="*/ 364 w 1411"/>
              <a:gd name="T15" fmla="*/ 1621 h 1801"/>
              <a:gd name="T16" fmla="*/ 301 w 1411"/>
              <a:gd name="T17" fmla="*/ 1459 h 1801"/>
              <a:gd name="T18" fmla="*/ 276 w 1411"/>
              <a:gd name="T19" fmla="*/ 1439 h 1801"/>
              <a:gd name="T20" fmla="*/ 331 w 1411"/>
              <a:gd name="T21" fmla="*/ 1355 h 1801"/>
              <a:gd name="T22" fmla="*/ 178 w 1411"/>
              <a:gd name="T23" fmla="*/ 1220 h 1801"/>
              <a:gd name="T24" fmla="*/ 172 w 1411"/>
              <a:gd name="T25" fmla="*/ 1178 h 1801"/>
              <a:gd name="T26" fmla="*/ 156 w 1411"/>
              <a:gd name="T27" fmla="*/ 1168 h 1801"/>
              <a:gd name="T28" fmla="*/ 256 w 1411"/>
              <a:gd name="T29" fmla="*/ 1072 h 1801"/>
              <a:gd name="T30" fmla="*/ 304 w 1411"/>
              <a:gd name="T31" fmla="*/ 1011 h 1801"/>
              <a:gd name="T32" fmla="*/ 235 w 1411"/>
              <a:gd name="T33" fmla="*/ 783 h 1801"/>
              <a:gd name="T34" fmla="*/ 165 w 1411"/>
              <a:gd name="T35" fmla="*/ 781 h 1801"/>
              <a:gd name="T36" fmla="*/ 139 w 1411"/>
              <a:gd name="T37" fmla="*/ 810 h 1801"/>
              <a:gd name="T38" fmla="*/ 117 w 1411"/>
              <a:gd name="T39" fmla="*/ 813 h 1801"/>
              <a:gd name="T40" fmla="*/ 57 w 1411"/>
              <a:gd name="T41" fmla="*/ 661 h 1801"/>
              <a:gd name="T42" fmla="*/ 0 w 1411"/>
              <a:gd name="T43" fmla="*/ 617 h 1801"/>
              <a:gd name="T44" fmla="*/ 128 w 1411"/>
              <a:gd name="T45" fmla="*/ 456 h 1801"/>
              <a:gd name="T46" fmla="*/ 133 w 1411"/>
              <a:gd name="T47" fmla="*/ 217 h 1801"/>
              <a:gd name="T48" fmla="*/ 143 w 1411"/>
              <a:gd name="T49" fmla="*/ 211 h 1801"/>
              <a:gd name="T50" fmla="*/ 174 w 1411"/>
              <a:gd name="T51" fmla="*/ 225 h 1801"/>
              <a:gd name="T52" fmla="*/ 273 w 1411"/>
              <a:gd name="T53" fmla="*/ 368 h 1801"/>
              <a:gd name="T54" fmla="*/ 333 w 1411"/>
              <a:gd name="T55" fmla="*/ 370 h 1801"/>
              <a:gd name="T56" fmla="*/ 401 w 1411"/>
              <a:gd name="T57" fmla="*/ 204 h 1801"/>
              <a:gd name="T58" fmla="*/ 405 w 1411"/>
              <a:gd name="T59" fmla="*/ 165 h 1801"/>
              <a:gd name="T60" fmla="*/ 291 w 1411"/>
              <a:gd name="T61" fmla="*/ 51 h 1801"/>
              <a:gd name="T62" fmla="*/ 342 w 1411"/>
              <a:gd name="T63" fmla="*/ 0 h 1801"/>
              <a:gd name="T64" fmla="*/ 358 w 1411"/>
              <a:gd name="T65" fmla="*/ 0 h 1801"/>
              <a:gd name="T66" fmla="*/ 485 w 1411"/>
              <a:gd name="T67" fmla="*/ 187 h 1801"/>
              <a:gd name="T68" fmla="*/ 535 w 1411"/>
              <a:gd name="T69" fmla="*/ 250 h 1801"/>
              <a:gd name="T70" fmla="*/ 756 w 1411"/>
              <a:gd name="T71" fmla="*/ 302 h 1801"/>
              <a:gd name="T72" fmla="*/ 800 w 1411"/>
              <a:gd name="T73" fmla="*/ 339 h 1801"/>
              <a:gd name="T74" fmla="*/ 952 w 1411"/>
              <a:gd name="T75" fmla="*/ 618 h 1801"/>
              <a:gd name="T76" fmla="*/ 964 w 1411"/>
              <a:gd name="T77" fmla="*/ 641 h 1801"/>
              <a:gd name="T78" fmla="*/ 1086 w 1411"/>
              <a:gd name="T79" fmla="*/ 621 h 1801"/>
              <a:gd name="T80" fmla="*/ 1150 w 1411"/>
              <a:gd name="T81" fmla="*/ 577 h 1801"/>
              <a:gd name="T82" fmla="*/ 1194 w 1411"/>
              <a:gd name="T83" fmla="*/ 703 h 1801"/>
              <a:gd name="T84" fmla="*/ 1057 w 1411"/>
              <a:gd name="T85" fmla="*/ 719 h 1801"/>
              <a:gd name="T86" fmla="*/ 1021 w 1411"/>
              <a:gd name="T87" fmla="*/ 796 h 1801"/>
              <a:gd name="T88" fmla="*/ 1014 w 1411"/>
              <a:gd name="T89" fmla="*/ 872 h 1801"/>
              <a:gd name="T90" fmla="*/ 985 w 1411"/>
              <a:gd name="T91" fmla="*/ 956 h 1801"/>
              <a:gd name="T92" fmla="*/ 1112 w 1411"/>
              <a:gd name="T93" fmla="*/ 1084 h 1801"/>
              <a:gd name="T94" fmla="*/ 1188 w 1411"/>
              <a:gd name="T95" fmla="*/ 1141 h 1801"/>
              <a:gd name="T96" fmla="*/ 1236 w 1411"/>
              <a:gd name="T97" fmla="*/ 1185 h 1801"/>
              <a:gd name="T98" fmla="*/ 1380 w 1411"/>
              <a:gd name="T99" fmla="*/ 1205 h 1801"/>
              <a:gd name="T100" fmla="*/ 1408 w 1411"/>
              <a:gd name="T101" fmla="*/ 1229 h 1801"/>
              <a:gd name="T102" fmla="*/ 1411 w 1411"/>
              <a:gd name="T103" fmla="*/ 1274 h 1801"/>
              <a:gd name="T104" fmla="*/ 1260 w 1411"/>
              <a:gd name="T105" fmla="*/ 1395 h 1801"/>
              <a:gd name="T106" fmla="*/ 1266 w 1411"/>
              <a:gd name="T107" fmla="*/ 1457 h 1801"/>
              <a:gd name="T108" fmla="*/ 1209 w 1411"/>
              <a:gd name="T109" fmla="*/ 1489 h 1801"/>
              <a:gd name="T110" fmla="*/ 1208 w 1411"/>
              <a:gd name="T111" fmla="*/ 1646 h 1801"/>
              <a:gd name="T112" fmla="*/ 996 w 1411"/>
              <a:gd name="T113" fmla="*/ 1762 h 1801"/>
              <a:gd name="T114" fmla="*/ 833 w 1411"/>
              <a:gd name="T115" fmla="*/ 1777 h 1801"/>
              <a:gd name="T116" fmla="*/ 751 w 1411"/>
              <a:gd name="T117" fmla="*/ 1657 h 1801"/>
              <a:gd name="T118" fmla="*/ 699 w 1411"/>
              <a:gd name="T119" fmla="*/ 1699 h 1801"/>
              <a:gd name="T120" fmla="*/ 680 w 1411"/>
              <a:gd name="T121" fmla="*/ 1793 h 1801"/>
              <a:gd name="T122" fmla="*/ 648 w 1411"/>
              <a:gd name="T123" fmla="*/ 1792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1" h="1801">
                <a:moveTo>
                  <a:pt x="648" y="1792"/>
                </a:moveTo>
                <a:cubicBezTo>
                  <a:pt x="641" y="1786"/>
                  <a:pt x="635" y="1782"/>
                  <a:pt x="632" y="1779"/>
                </a:cubicBezTo>
                <a:cubicBezTo>
                  <a:pt x="632" y="1733"/>
                  <a:pt x="632" y="1687"/>
                  <a:pt x="636" y="1641"/>
                </a:cubicBezTo>
                <a:cubicBezTo>
                  <a:pt x="626" y="1631"/>
                  <a:pt x="617" y="1621"/>
                  <a:pt x="607" y="1614"/>
                </a:cubicBezTo>
                <a:cubicBezTo>
                  <a:pt x="502" y="1612"/>
                  <a:pt x="502" y="1608"/>
                  <a:pt x="460" y="1693"/>
                </a:cubicBezTo>
                <a:cubicBezTo>
                  <a:pt x="447" y="1696"/>
                  <a:pt x="437" y="1702"/>
                  <a:pt x="428" y="1708"/>
                </a:cubicBezTo>
                <a:cubicBezTo>
                  <a:pt x="428" y="1682"/>
                  <a:pt x="406" y="1672"/>
                  <a:pt x="383" y="1655"/>
                </a:cubicBezTo>
                <a:cubicBezTo>
                  <a:pt x="377" y="1641"/>
                  <a:pt x="371" y="1631"/>
                  <a:pt x="364" y="1621"/>
                </a:cubicBezTo>
                <a:cubicBezTo>
                  <a:pt x="365" y="1517"/>
                  <a:pt x="320" y="1519"/>
                  <a:pt x="301" y="1459"/>
                </a:cubicBezTo>
                <a:cubicBezTo>
                  <a:pt x="292" y="1453"/>
                  <a:pt x="282" y="1446"/>
                  <a:pt x="276" y="1439"/>
                </a:cubicBezTo>
                <a:cubicBezTo>
                  <a:pt x="276" y="1383"/>
                  <a:pt x="305" y="1381"/>
                  <a:pt x="331" y="1355"/>
                </a:cubicBezTo>
                <a:cubicBezTo>
                  <a:pt x="331" y="1241"/>
                  <a:pt x="223" y="1258"/>
                  <a:pt x="178" y="1220"/>
                </a:cubicBezTo>
                <a:cubicBezTo>
                  <a:pt x="175" y="1204"/>
                  <a:pt x="172" y="1191"/>
                  <a:pt x="172" y="1178"/>
                </a:cubicBezTo>
                <a:cubicBezTo>
                  <a:pt x="166" y="1174"/>
                  <a:pt x="159" y="1171"/>
                  <a:pt x="156" y="1168"/>
                </a:cubicBezTo>
                <a:cubicBezTo>
                  <a:pt x="156" y="1115"/>
                  <a:pt x="211" y="1087"/>
                  <a:pt x="256" y="1072"/>
                </a:cubicBezTo>
                <a:cubicBezTo>
                  <a:pt x="272" y="1049"/>
                  <a:pt x="288" y="1030"/>
                  <a:pt x="304" y="1011"/>
                </a:cubicBezTo>
                <a:cubicBezTo>
                  <a:pt x="305" y="919"/>
                  <a:pt x="283" y="833"/>
                  <a:pt x="235" y="783"/>
                </a:cubicBezTo>
                <a:cubicBezTo>
                  <a:pt x="210" y="782"/>
                  <a:pt x="187" y="782"/>
                  <a:pt x="165" y="781"/>
                </a:cubicBezTo>
                <a:cubicBezTo>
                  <a:pt x="155" y="791"/>
                  <a:pt x="146" y="800"/>
                  <a:pt x="139" y="810"/>
                </a:cubicBezTo>
                <a:cubicBezTo>
                  <a:pt x="129" y="810"/>
                  <a:pt x="123" y="810"/>
                  <a:pt x="117" y="813"/>
                </a:cubicBezTo>
                <a:cubicBezTo>
                  <a:pt x="66" y="769"/>
                  <a:pt x="66" y="697"/>
                  <a:pt x="57" y="661"/>
                </a:cubicBezTo>
                <a:cubicBezTo>
                  <a:pt x="38" y="644"/>
                  <a:pt x="19" y="630"/>
                  <a:pt x="0" y="617"/>
                </a:cubicBezTo>
                <a:cubicBezTo>
                  <a:pt x="0" y="548"/>
                  <a:pt x="83" y="504"/>
                  <a:pt x="128" y="456"/>
                </a:cubicBezTo>
                <a:cubicBezTo>
                  <a:pt x="148" y="368"/>
                  <a:pt x="133" y="293"/>
                  <a:pt x="133" y="217"/>
                </a:cubicBezTo>
                <a:cubicBezTo>
                  <a:pt x="136" y="214"/>
                  <a:pt x="139" y="211"/>
                  <a:pt x="143" y="211"/>
                </a:cubicBezTo>
                <a:cubicBezTo>
                  <a:pt x="152" y="215"/>
                  <a:pt x="162" y="218"/>
                  <a:pt x="174" y="225"/>
                </a:cubicBezTo>
                <a:cubicBezTo>
                  <a:pt x="184" y="245"/>
                  <a:pt x="206" y="344"/>
                  <a:pt x="273" y="368"/>
                </a:cubicBezTo>
                <a:cubicBezTo>
                  <a:pt x="292" y="369"/>
                  <a:pt x="311" y="369"/>
                  <a:pt x="333" y="370"/>
                </a:cubicBezTo>
                <a:cubicBezTo>
                  <a:pt x="378" y="302"/>
                  <a:pt x="366" y="262"/>
                  <a:pt x="401" y="204"/>
                </a:cubicBezTo>
                <a:cubicBezTo>
                  <a:pt x="402" y="191"/>
                  <a:pt x="402" y="178"/>
                  <a:pt x="405" y="165"/>
                </a:cubicBezTo>
                <a:cubicBezTo>
                  <a:pt x="367" y="125"/>
                  <a:pt x="329" y="88"/>
                  <a:pt x="291" y="51"/>
                </a:cubicBezTo>
                <a:cubicBezTo>
                  <a:pt x="291" y="12"/>
                  <a:pt x="323" y="16"/>
                  <a:pt x="342" y="0"/>
                </a:cubicBezTo>
                <a:cubicBezTo>
                  <a:pt x="345" y="0"/>
                  <a:pt x="352" y="0"/>
                  <a:pt x="358" y="0"/>
                </a:cubicBezTo>
                <a:cubicBezTo>
                  <a:pt x="399" y="44"/>
                  <a:pt x="456" y="98"/>
                  <a:pt x="485" y="187"/>
                </a:cubicBezTo>
                <a:cubicBezTo>
                  <a:pt x="500" y="207"/>
                  <a:pt x="516" y="227"/>
                  <a:pt x="535" y="250"/>
                </a:cubicBezTo>
                <a:cubicBezTo>
                  <a:pt x="609" y="265"/>
                  <a:pt x="682" y="284"/>
                  <a:pt x="756" y="302"/>
                </a:cubicBezTo>
                <a:cubicBezTo>
                  <a:pt x="768" y="312"/>
                  <a:pt x="784" y="325"/>
                  <a:pt x="800" y="339"/>
                </a:cubicBezTo>
                <a:cubicBezTo>
                  <a:pt x="835" y="409"/>
                  <a:pt x="853" y="547"/>
                  <a:pt x="952" y="618"/>
                </a:cubicBezTo>
                <a:cubicBezTo>
                  <a:pt x="955" y="624"/>
                  <a:pt x="958" y="631"/>
                  <a:pt x="964" y="641"/>
                </a:cubicBezTo>
                <a:cubicBezTo>
                  <a:pt x="993" y="642"/>
                  <a:pt x="1047" y="646"/>
                  <a:pt x="1086" y="621"/>
                </a:cubicBezTo>
                <a:cubicBezTo>
                  <a:pt x="1093" y="553"/>
                  <a:pt x="1083" y="585"/>
                  <a:pt x="1150" y="577"/>
                </a:cubicBezTo>
                <a:cubicBezTo>
                  <a:pt x="1156" y="587"/>
                  <a:pt x="1194" y="650"/>
                  <a:pt x="1194" y="703"/>
                </a:cubicBezTo>
                <a:cubicBezTo>
                  <a:pt x="1149" y="724"/>
                  <a:pt x="1089" y="720"/>
                  <a:pt x="1057" y="719"/>
                </a:cubicBezTo>
                <a:cubicBezTo>
                  <a:pt x="1044" y="745"/>
                  <a:pt x="1031" y="770"/>
                  <a:pt x="1021" y="796"/>
                </a:cubicBezTo>
                <a:cubicBezTo>
                  <a:pt x="1018" y="819"/>
                  <a:pt x="1014" y="845"/>
                  <a:pt x="1014" y="872"/>
                </a:cubicBezTo>
                <a:cubicBezTo>
                  <a:pt x="982" y="894"/>
                  <a:pt x="985" y="897"/>
                  <a:pt x="985" y="956"/>
                </a:cubicBezTo>
                <a:cubicBezTo>
                  <a:pt x="1026" y="996"/>
                  <a:pt x="1067" y="1040"/>
                  <a:pt x="1112" y="1084"/>
                </a:cubicBezTo>
                <a:cubicBezTo>
                  <a:pt x="1122" y="1087"/>
                  <a:pt x="1173" y="1088"/>
                  <a:pt x="1188" y="1141"/>
                </a:cubicBezTo>
                <a:cubicBezTo>
                  <a:pt x="1204" y="1155"/>
                  <a:pt x="1220" y="1168"/>
                  <a:pt x="1236" y="1185"/>
                </a:cubicBezTo>
                <a:cubicBezTo>
                  <a:pt x="1284" y="1189"/>
                  <a:pt x="1332" y="1197"/>
                  <a:pt x="1380" y="1205"/>
                </a:cubicBezTo>
                <a:cubicBezTo>
                  <a:pt x="1389" y="1212"/>
                  <a:pt x="1399" y="1219"/>
                  <a:pt x="1408" y="1229"/>
                </a:cubicBezTo>
                <a:cubicBezTo>
                  <a:pt x="1408" y="1242"/>
                  <a:pt x="1408" y="1258"/>
                  <a:pt x="1411" y="1274"/>
                </a:cubicBezTo>
                <a:cubicBezTo>
                  <a:pt x="1344" y="1342"/>
                  <a:pt x="1261" y="1290"/>
                  <a:pt x="1260" y="1395"/>
                </a:cubicBezTo>
                <a:cubicBezTo>
                  <a:pt x="1270" y="1415"/>
                  <a:pt x="1276" y="1432"/>
                  <a:pt x="1266" y="1457"/>
                </a:cubicBezTo>
                <a:cubicBezTo>
                  <a:pt x="1241" y="1463"/>
                  <a:pt x="1221" y="1479"/>
                  <a:pt x="1209" y="1489"/>
                </a:cubicBezTo>
                <a:cubicBezTo>
                  <a:pt x="1208" y="1541"/>
                  <a:pt x="1208" y="1594"/>
                  <a:pt x="1208" y="1646"/>
                </a:cubicBezTo>
                <a:cubicBezTo>
                  <a:pt x="1146" y="1736"/>
                  <a:pt x="1086" y="1748"/>
                  <a:pt x="996" y="1762"/>
                </a:cubicBezTo>
                <a:cubicBezTo>
                  <a:pt x="929" y="1783"/>
                  <a:pt x="881" y="1801"/>
                  <a:pt x="833" y="1777"/>
                </a:cubicBezTo>
                <a:cubicBezTo>
                  <a:pt x="785" y="1727"/>
                  <a:pt x="776" y="1684"/>
                  <a:pt x="751" y="1657"/>
                </a:cubicBezTo>
                <a:cubicBezTo>
                  <a:pt x="709" y="1660"/>
                  <a:pt x="719" y="1660"/>
                  <a:pt x="699" y="1699"/>
                </a:cubicBezTo>
                <a:cubicBezTo>
                  <a:pt x="693" y="1728"/>
                  <a:pt x="686" y="1760"/>
                  <a:pt x="680" y="1793"/>
                </a:cubicBezTo>
                <a:cubicBezTo>
                  <a:pt x="667" y="1793"/>
                  <a:pt x="657" y="1792"/>
                  <a:pt x="648" y="1792"/>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3" name="Freeform 20"/>
          <p:cNvSpPr>
            <a:spLocks/>
          </p:cNvSpPr>
          <p:nvPr/>
        </p:nvSpPr>
        <p:spPr bwMode="auto">
          <a:xfrm>
            <a:off x="4604785" y="2870051"/>
            <a:ext cx="543904" cy="551260"/>
          </a:xfrm>
          <a:custGeom>
            <a:avLst/>
            <a:gdLst>
              <a:gd name="T0" fmla="*/ 1054 w 1669"/>
              <a:gd name="T1" fmla="*/ 1690 h 1690"/>
              <a:gd name="T2" fmla="*/ 952 w 1669"/>
              <a:gd name="T3" fmla="*/ 1665 h 1690"/>
              <a:gd name="T4" fmla="*/ 952 w 1669"/>
              <a:gd name="T5" fmla="*/ 1625 h 1690"/>
              <a:gd name="T6" fmla="*/ 1061 w 1669"/>
              <a:gd name="T7" fmla="*/ 1556 h 1690"/>
              <a:gd name="T8" fmla="*/ 1090 w 1669"/>
              <a:gd name="T9" fmla="*/ 1517 h 1690"/>
              <a:gd name="T10" fmla="*/ 918 w 1669"/>
              <a:gd name="T11" fmla="*/ 1389 h 1690"/>
              <a:gd name="T12" fmla="*/ 842 w 1669"/>
              <a:gd name="T13" fmla="*/ 1315 h 1690"/>
              <a:gd name="T14" fmla="*/ 728 w 1669"/>
              <a:gd name="T15" fmla="*/ 1230 h 1690"/>
              <a:gd name="T16" fmla="*/ 658 w 1669"/>
              <a:gd name="T17" fmla="*/ 1146 h 1690"/>
              <a:gd name="T18" fmla="*/ 697 w 1669"/>
              <a:gd name="T19" fmla="*/ 1043 h 1690"/>
              <a:gd name="T20" fmla="*/ 720 w 1669"/>
              <a:gd name="T21" fmla="*/ 981 h 1690"/>
              <a:gd name="T22" fmla="*/ 870 w 1669"/>
              <a:gd name="T23" fmla="*/ 952 h 1690"/>
              <a:gd name="T24" fmla="*/ 810 w 1669"/>
              <a:gd name="T25" fmla="*/ 774 h 1690"/>
              <a:gd name="T26" fmla="*/ 711 w 1669"/>
              <a:gd name="T27" fmla="*/ 784 h 1690"/>
              <a:gd name="T28" fmla="*/ 701 w 1669"/>
              <a:gd name="T29" fmla="*/ 836 h 1690"/>
              <a:gd name="T30" fmla="*/ 634 w 1669"/>
              <a:gd name="T31" fmla="*/ 845 h 1690"/>
              <a:gd name="T32" fmla="*/ 583 w 1669"/>
              <a:gd name="T33" fmla="*/ 794 h 1690"/>
              <a:gd name="T34" fmla="*/ 448 w 1669"/>
              <a:gd name="T35" fmla="*/ 519 h 1690"/>
              <a:gd name="T36" fmla="*/ 310 w 1669"/>
              <a:gd name="T37" fmla="*/ 483 h 1690"/>
              <a:gd name="T38" fmla="*/ 196 w 1669"/>
              <a:gd name="T39" fmla="*/ 444 h 1690"/>
              <a:gd name="T40" fmla="*/ 170 w 1669"/>
              <a:gd name="T41" fmla="*/ 414 h 1690"/>
              <a:gd name="T42" fmla="*/ 21 w 1669"/>
              <a:gd name="T43" fmla="*/ 200 h 1690"/>
              <a:gd name="T44" fmla="*/ 76 w 1669"/>
              <a:gd name="T45" fmla="*/ 113 h 1690"/>
              <a:gd name="T46" fmla="*/ 111 w 1669"/>
              <a:gd name="T47" fmla="*/ 150 h 1690"/>
              <a:gd name="T48" fmla="*/ 111 w 1669"/>
              <a:gd name="T49" fmla="*/ 160 h 1690"/>
              <a:gd name="T50" fmla="*/ 203 w 1669"/>
              <a:gd name="T51" fmla="*/ 267 h 1690"/>
              <a:gd name="T52" fmla="*/ 359 w 1669"/>
              <a:gd name="T53" fmla="*/ 301 h 1690"/>
              <a:gd name="T54" fmla="*/ 510 w 1669"/>
              <a:gd name="T55" fmla="*/ 236 h 1690"/>
              <a:gd name="T56" fmla="*/ 561 w 1669"/>
              <a:gd name="T57" fmla="*/ 240 h 1690"/>
              <a:gd name="T58" fmla="*/ 629 w 1669"/>
              <a:gd name="T59" fmla="*/ 157 h 1690"/>
              <a:gd name="T60" fmla="*/ 738 w 1669"/>
              <a:gd name="T61" fmla="*/ 2 h 1690"/>
              <a:gd name="T62" fmla="*/ 741 w 1669"/>
              <a:gd name="T63" fmla="*/ 84 h 1690"/>
              <a:gd name="T64" fmla="*/ 839 w 1669"/>
              <a:gd name="T65" fmla="*/ 165 h 1690"/>
              <a:gd name="T66" fmla="*/ 1050 w 1669"/>
              <a:gd name="T67" fmla="*/ 285 h 1690"/>
              <a:gd name="T68" fmla="*/ 1274 w 1669"/>
              <a:gd name="T69" fmla="*/ 697 h 1690"/>
              <a:gd name="T70" fmla="*/ 1334 w 1669"/>
              <a:gd name="T71" fmla="*/ 869 h 1690"/>
              <a:gd name="T72" fmla="*/ 1617 w 1669"/>
              <a:gd name="T73" fmla="*/ 1053 h 1690"/>
              <a:gd name="T74" fmla="*/ 1617 w 1669"/>
              <a:gd name="T75" fmla="*/ 1072 h 1690"/>
              <a:gd name="T76" fmla="*/ 1444 w 1669"/>
              <a:gd name="T77" fmla="*/ 1081 h 1690"/>
              <a:gd name="T78" fmla="*/ 1444 w 1669"/>
              <a:gd name="T79" fmla="*/ 1147 h 1690"/>
              <a:gd name="T80" fmla="*/ 1546 w 1669"/>
              <a:gd name="T81" fmla="*/ 1188 h 1690"/>
              <a:gd name="T82" fmla="*/ 1539 w 1669"/>
              <a:gd name="T83" fmla="*/ 1270 h 1690"/>
              <a:gd name="T84" fmla="*/ 1660 w 1669"/>
              <a:gd name="T85" fmla="*/ 1332 h 1690"/>
              <a:gd name="T86" fmla="*/ 1669 w 1669"/>
              <a:gd name="T87" fmla="*/ 1352 h 1690"/>
              <a:gd name="T88" fmla="*/ 1541 w 1669"/>
              <a:gd name="T89" fmla="*/ 1480 h 1690"/>
              <a:gd name="T90" fmla="*/ 1541 w 1669"/>
              <a:gd name="T91" fmla="*/ 1496 h 1690"/>
              <a:gd name="T92" fmla="*/ 1390 w 1669"/>
              <a:gd name="T93" fmla="*/ 1620 h 1690"/>
              <a:gd name="T94" fmla="*/ 1284 w 1669"/>
              <a:gd name="T95" fmla="*/ 1653 h 1690"/>
              <a:gd name="T96" fmla="*/ 1278 w 1669"/>
              <a:gd name="T97" fmla="*/ 1670 h 1690"/>
              <a:gd name="T98" fmla="*/ 1125 w 1669"/>
              <a:gd name="T99" fmla="*/ 1656 h 1690"/>
              <a:gd name="T100" fmla="*/ 1054 w 1669"/>
              <a:gd name="T101" fmla="*/ 169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9" h="1690">
                <a:moveTo>
                  <a:pt x="1054" y="1690"/>
                </a:moveTo>
                <a:cubicBezTo>
                  <a:pt x="1000" y="1666"/>
                  <a:pt x="977" y="1669"/>
                  <a:pt x="952" y="1665"/>
                </a:cubicBezTo>
                <a:cubicBezTo>
                  <a:pt x="952" y="1652"/>
                  <a:pt x="952" y="1638"/>
                  <a:pt x="952" y="1625"/>
                </a:cubicBezTo>
                <a:cubicBezTo>
                  <a:pt x="885" y="1601"/>
                  <a:pt x="1045" y="1562"/>
                  <a:pt x="1061" y="1556"/>
                </a:cubicBezTo>
                <a:cubicBezTo>
                  <a:pt x="1071" y="1543"/>
                  <a:pt x="1081" y="1530"/>
                  <a:pt x="1090" y="1517"/>
                </a:cubicBezTo>
                <a:cubicBezTo>
                  <a:pt x="1091" y="1373"/>
                  <a:pt x="998" y="1394"/>
                  <a:pt x="918" y="1389"/>
                </a:cubicBezTo>
                <a:cubicBezTo>
                  <a:pt x="867" y="1374"/>
                  <a:pt x="852" y="1331"/>
                  <a:pt x="842" y="1315"/>
                </a:cubicBezTo>
                <a:cubicBezTo>
                  <a:pt x="782" y="1287"/>
                  <a:pt x="743" y="1257"/>
                  <a:pt x="728" y="1230"/>
                </a:cubicBezTo>
                <a:cubicBezTo>
                  <a:pt x="670" y="1193"/>
                  <a:pt x="667" y="1176"/>
                  <a:pt x="658" y="1146"/>
                </a:cubicBezTo>
                <a:cubicBezTo>
                  <a:pt x="706" y="1118"/>
                  <a:pt x="693" y="1069"/>
                  <a:pt x="697" y="1043"/>
                </a:cubicBezTo>
                <a:cubicBezTo>
                  <a:pt x="703" y="1020"/>
                  <a:pt x="710" y="1000"/>
                  <a:pt x="720" y="981"/>
                </a:cubicBezTo>
                <a:cubicBezTo>
                  <a:pt x="761" y="982"/>
                  <a:pt x="812" y="996"/>
                  <a:pt x="870" y="952"/>
                </a:cubicBezTo>
                <a:cubicBezTo>
                  <a:pt x="870" y="873"/>
                  <a:pt x="848" y="801"/>
                  <a:pt x="810" y="774"/>
                </a:cubicBezTo>
                <a:cubicBezTo>
                  <a:pt x="753" y="772"/>
                  <a:pt x="740" y="772"/>
                  <a:pt x="711" y="784"/>
                </a:cubicBezTo>
                <a:cubicBezTo>
                  <a:pt x="708" y="801"/>
                  <a:pt x="705" y="817"/>
                  <a:pt x="701" y="836"/>
                </a:cubicBezTo>
                <a:cubicBezTo>
                  <a:pt x="679" y="839"/>
                  <a:pt x="656" y="842"/>
                  <a:pt x="634" y="845"/>
                </a:cubicBezTo>
                <a:cubicBezTo>
                  <a:pt x="618" y="808"/>
                  <a:pt x="606" y="811"/>
                  <a:pt x="583" y="794"/>
                </a:cubicBezTo>
                <a:cubicBezTo>
                  <a:pt x="523" y="681"/>
                  <a:pt x="501" y="589"/>
                  <a:pt x="448" y="519"/>
                </a:cubicBezTo>
                <a:cubicBezTo>
                  <a:pt x="397" y="482"/>
                  <a:pt x="342" y="487"/>
                  <a:pt x="310" y="483"/>
                </a:cubicBezTo>
                <a:cubicBezTo>
                  <a:pt x="272" y="469"/>
                  <a:pt x="234" y="455"/>
                  <a:pt x="196" y="444"/>
                </a:cubicBezTo>
                <a:cubicBezTo>
                  <a:pt x="186" y="434"/>
                  <a:pt x="177" y="424"/>
                  <a:pt x="170" y="414"/>
                </a:cubicBezTo>
                <a:cubicBezTo>
                  <a:pt x="139" y="328"/>
                  <a:pt x="69" y="238"/>
                  <a:pt x="21" y="200"/>
                </a:cubicBezTo>
                <a:cubicBezTo>
                  <a:pt x="22" y="145"/>
                  <a:pt x="0" y="59"/>
                  <a:pt x="76" y="113"/>
                </a:cubicBezTo>
                <a:cubicBezTo>
                  <a:pt x="82" y="127"/>
                  <a:pt x="92" y="140"/>
                  <a:pt x="111" y="150"/>
                </a:cubicBezTo>
                <a:cubicBezTo>
                  <a:pt x="111" y="153"/>
                  <a:pt x="111" y="157"/>
                  <a:pt x="111" y="160"/>
                </a:cubicBezTo>
                <a:cubicBezTo>
                  <a:pt x="140" y="180"/>
                  <a:pt x="165" y="204"/>
                  <a:pt x="203" y="267"/>
                </a:cubicBezTo>
                <a:cubicBezTo>
                  <a:pt x="235" y="284"/>
                  <a:pt x="289" y="292"/>
                  <a:pt x="359" y="301"/>
                </a:cubicBezTo>
                <a:cubicBezTo>
                  <a:pt x="411" y="285"/>
                  <a:pt x="447" y="136"/>
                  <a:pt x="510" y="236"/>
                </a:cubicBezTo>
                <a:cubicBezTo>
                  <a:pt x="526" y="236"/>
                  <a:pt x="542" y="236"/>
                  <a:pt x="561" y="240"/>
                </a:cubicBezTo>
                <a:cubicBezTo>
                  <a:pt x="584" y="211"/>
                  <a:pt x="606" y="182"/>
                  <a:pt x="629" y="157"/>
                </a:cubicBezTo>
                <a:cubicBezTo>
                  <a:pt x="642" y="82"/>
                  <a:pt x="649" y="0"/>
                  <a:pt x="738" y="2"/>
                </a:cubicBezTo>
                <a:cubicBezTo>
                  <a:pt x="738" y="28"/>
                  <a:pt x="738" y="55"/>
                  <a:pt x="741" y="84"/>
                </a:cubicBezTo>
                <a:cubicBezTo>
                  <a:pt x="773" y="111"/>
                  <a:pt x="804" y="138"/>
                  <a:pt x="839" y="165"/>
                </a:cubicBezTo>
                <a:cubicBezTo>
                  <a:pt x="897" y="186"/>
                  <a:pt x="960" y="244"/>
                  <a:pt x="1050" y="285"/>
                </a:cubicBezTo>
                <a:cubicBezTo>
                  <a:pt x="1110" y="411"/>
                  <a:pt x="1179" y="547"/>
                  <a:pt x="1274" y="697"/>
                </a:cubicBezTo>
                <a:cubicBezTo>
                  <a:pt x="1274" y="736"/>
                  <a:pt x="1289" y="809"/>
                  <a:pt x="1334" y="869"/>
                </a:cubicBezTo>
                <a:cubicBezTo>
                  <a:pt x="1439" y="927"/>
                  <a:pt x="1502" y="961"/>
                  <a:pt x="1617" y="1053"/>
                </a:cubicBezTo>
                <a:cubicBezTo>
                  <a:pt x="1617" y="1059"/>
                  <a:pt x="1617" y="1066"/>
                  <a:pt x="1617" y="1072"/>
                </a:cubicBezTo>
                <a:cubicBezTo>
                  <a:pt x="1588" y="1101"/>
                  <a:pt x="1457" y="1081"/>
                  <a:pt x="1444" y="1081"/>
                </a:cubicBezTo>
                <a:cubicBezTo>
                  <a:pt x="1444" y="1101"/>
                  <a:pt x="1444" y="1124"/>
                  <a:pt x="1444" y="1147"/>
                </a:cubicBezTo>
                <a:cubicBezTo>
                  <a:pt x="1476" y="1160"/>
                  <a:pt x="1511" y="1174"/>
                  <a:pt x="1546" y="1188"/>
                </a:cubicBezTo>
                <a:cubicBezTo>
                  <a:pt x="1533" y="1214"/>
                  <a:pt x="1526" y="1227"/>
                  <a:pt x="1539" y="1270"/>
                </a:cubicBezTo>
                <a:cubicBezTo>
                  <a:pt x="1577" y="1291"/>
                  <a:pt x="1619" y="1311"/>
                  <a:pt x="1660" y="1332"/>
                </a:cubicBezTo>
                <a:cubicBezTo>
                  <a:pt x="1663" y="1339"/>
                  <a:pt x="1666" y="1345"/>
                  <a:pt x="1669" y="1352"/>
                </a:cubicBezTo>
                <a:cubicBezTo>
                  <a:pt x="1669" y="1421"/>
                  <a:pt x="1599" y="1445"/>
                  <a:pt x="1541" y="1480"/>
                </a:cubicBezTo>
                <a:cubicBezTo>
                  <a:pt x="1541" y="1483"/>
                  <a:pt x="1541" y="1490"/>
                  <a:pt x="1541" y="1496"/>
                </a:cubicBezTo>
                <a:cubicBezTo>
                  <a:pt x="1512" y="1495"/>
                  <a:pt x="1419" y="1598"/>
                  <a:pt x="1390" y="1620"/>
                </a:cubicBezTo>
                <a:cubicBezTo>
                  <a:pt x="1355" y="1629"/>
                  <a:pt x="1320" y="1641"/>
                  <a:pt x="1284" y="1653"/>
                </a:cubicBezTo>
                <a:cubicBezTo>
                  <a:pt x="1281" y="1657"/>
                  <a:pt x="1278" y="1663"/>
                  <a:pt x="1278" y="1670"/>
                </a:cubicBezTo>
                <a:cubicBezTo>
                  <a:pt x="1227" y="1665"/>
                  <a:pt x="1176" y="1660"/>
                  <a:pt x="1125" y="1656"/>
                </a:cubicBezTo>
                <a:cubicBezTo>
                  <a:pt x="1099" y="1665"/>
                  <a:pt x="1076" y="1678"/>
                  <a:pt x="1054" y="1690"/>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4" name="Freeform 21"/>
          <p:cNvSpPr>
            <a:spLocks/>
          </p:cNvSpPr>
          <p:nvPr/>
        </p:nvSpPr>
        <p:spPr bwMode="auto">
          <a:xfrm>
            <a:off x="4054932" y="2764085"/>
            <a:ext cx="554615" cy="556022"/>
          </a:xfrm>
          <a:custGeom>
            <a:avLst/>
            <a:gdLst>
              <a:gd name="T0" fmla="*/ 1448 w 1700"/>
              <a:gd name="T1" fmla="*/ 1701 h 1701"/>
              <a:gd name="T2" fmla="*/ 1314 w 1700"/>
              <a:gd name="T3" fmla="*/ 1678 h 1701"/>
              <a:gd name="T4" fmla="*/ 1209 w 1700"/>
              <a:gd name="T5" fmla="*/ 1620 h 1701"/>
              <a:gd name="T6" fmla="*/ 1008 w 1700"/>
              <a:gd name="T7" fmla="*/ 1569 h 1701"/>
              <a:gd name="T8" fmla="*/ 954 w 1700"/>
              <a:gd name="T9" fmla="*/ 1482 h 1701"/>
              <a:gd name="T10" fmla="*/ 852 w 1700"/>
              <a:gd name="T11" fmla="*/ 1414 h 1701"/>
              <a:gd name="T12" fmla="*/ 485 w 1700"/>
              <a:gd name="T13" fmla="*/ 1395 h 1701"/>
              <a:gd name="T14" fmla="*/ 252 w 1700"/>
              <a:gd name="T15" fmla="*/ 1268 h 1701"/>
              <a:gd name="T16" fmla="*/ 179 w 1700"/>
              <a:gd name="T17" fmla="*/ 1185 h 1701"/>
              <a:gd name="T18" fmla="*/ 53 w 1700"/>
              <a:gd name="T19" fmla="*/ 890 h 1701"/>
              <a:gd name="T20" fmla="*/ 3 w 1700"/>
              <a:gd name="T21" fmla="*/ 741 h 1701"/>
              <a:gd name="T22" fmla="*/ 1 w 1700"/>
              <a:gd name="T23" fmla="*/ 623 h 1701"/>
              <a:gd name="T24" fmla="*/ 151 w 1700"/>
              <a:gd name="T25" fmla="*/ 545 h 1701"/>
              <a:gd name="T26" fmla="*/ 202 w 1700"/>
              <a:gd name="T27" fmla="*/ 520 h 1701"/>
              <a:gd name="T28" fmla="*/ 417 w 1700"/>
              <a:gd name="T29" fmla="*/ 437 h 1701"/>
              <a:gd name="T30" fmla="*/ 631 w 1700"/>
              <a:gd name="T31" fmla="*/ 390 h 1701"/>
              <a:gd name="T32" fmla="*/ 786 w 1700"/>
              <a:gd name="T33" fmla="*/ 250 h 1701"/>
              <a:gd name="T34" fmla="*/ 867 w 1700"/>
              <a:gd name="T35" fmla="*/ 0 h 1701"/>
              <a:gd name="T36" fmla="*/ 1026 w 1700"/>
              <a:gd name="T37" fmla="*/ 40 h 1701"/>
              <a:gd name="T38" fmla="*/ 1263 w 1700"/>
              <a:gd name="T39" fmla="*/ 46 h 1701"/>
              <a:gd name="T40" fmla="*/ 1301 w 1700"/>
              <a:gd name="T41" fmla="*/ 106 h 1701"/>
              <a:gd name="T42" fmla="*/ 1335 w 1700"/>
              <a:gd name="T43" fmla="*/ 264 h 1701"/>
              <a:gd name="T44" fmla="*/ 1238 w 1700"/>
              <a:gd name="T45" fmla="*/ 376 h 1701"/>
              <a:gd name="T46" fmla="*/ 1203 w 1700"/>
              <a:gd name="T47" fmla="*/ 388 h 1701"/>
              <a:gd name="T48" fmla="*/ 1203 w 1700"/>
              <a:gd name="T49" fmla="*/ 411 h 1701"/>
              <a:gd name="T50" fmla="*/ 1311 w 1700"/>
              <a:gd name="T51" fmla="*/ 496 h 1701"/>
              <a:gd name="T52" fmla="*/ 1318 w 1700"/>
              <a:gd name="T53" fmla="*/ 513 h 1701"/>
              <a:gd name="T54" fmla="*/ 1550 w 1700"/>
              <a:gd name="T55" fmla="*/ 597 h 1701"/>
              <a:gd name="T56" fmla="*/ 1617 w 1700"/>
              <a:gd name="T57" fmla="*/ 654 h 1701"/>
              <a:gd name="T58" fmla="*/ 1700 w 1700"/>
              <a:gd name="T59" fmla="*/ 722 h 1701"/>
              <a:gd name="T60" fmla="*/ 1696 w 1700"/>
              <a:gd name="T61" fmla="*/ 751 h 1701"/>
              <a:gd name="T62" fmla="*/ 1651 w 1700"/>
              <a:gd name="T63" fmla="*/ 894 h 1701"/>
              <a:gd name="T64" fmla="*/ 1600 w 1700"/>
              <a:gd name="T65" fmla="*/ 880 h 1701"/>
              <a:gd name="T66" fmla="*/ 1434 w 1700"/>
              <a:gd name="T67" fmla="*/ 738 h 1701"/>
              <a:gd name="T68" fmla="*/ 1440 w 1700"/>
              <a:gd name="T69" fmla="*/ 954 h 1701"/>
              <a:gd name="T70" fmla="*/ 1298 w 1700"/>
              <a:gd name="T71" fmla="*/ 1115 h 1701"/>
              <a:gd name="T72" fmla="*/ 1298 w 1700"/>
              <a:gd name="T73" fmla="*/ 1183 h 1701"/>
              <a:gd name="T74" fmla="*/ 1361 w 1700"/>
              <a:gd name="T75" fmla="*/ 1234 h 1701"/>
              <a:gd name="T76" fmla="*/ 1392 w 1700"/>
              <a:gd name="T77" fmla="*/ 1349 h 1701"/>
              <a:gd name="T78" fmla="*/ 1472 w 1700"/>
              <a:gd name="T79" fmla="*/ 1404 h 1701"/>
              <a:gd name="T80" fmla="*/ 1555 w 1700"/>
              <a:gd name="T81" fmla="*/ 1373 h 1701"/>
              <a:gd name="T82" fmla="*/ 1592 w 1700"/>
              <a:gd name="T83" fmla="*/ 1580 h 1701"/>
              <a:gd name="T84" fmla="*/ 1487 w 1700"/>
              <a:gd name="T85" fmla="*/ 1640 h 1701"/>
              <a:gd name="T86" fmla="*/ 1448 w 1700"/>
              <a:gd name="T87" fmla="*/ 1701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0" h="1701">
                <a:moveTo>
                  <a:pt x="1448" y="1701"/>
                </a:moveTo>
                <a:cubicBezTo>
                  <a:pt x="1403" y="1693"/>
                  <a:pt x="1359" y="1686"/>
                  <a:pt x="1314" y="1678"/>
                </a:cubicBezTo>
                <a:cubicBezTo>
                  <a:pt x="1279" y="1658"/>
                  <a:pt x="1244" y="1637"/>
                  <a:pt x="1209" y="1620"/>
                </a:cubicBezTo>
                <a:cubicBezTo>
                  <a:pt x="1091" y="1617"/>
                  <a:pt x="1062" y="1616"/>
                  <a:pt x="1008" y="1569"/>
                </a:cubicBezTo>
                <a:cubicBezTo>
                  <a:pt x="989" y="1539"/>
                  <a:pt x="970" y="1509"/>
                  <a:pt x="954" y="1482"/>
                </a:cubicBezTo>
                <a:cubicBezTo>
                  <a:pt x="919" y="1459"/>
                  <a:pt x="884" y="1435"/>
                  <a:pt x="852" y="1414"/>
                </a:cubicBezTo>
                <a:cubicBezTo>
                  <a:pt x="728" y="1408"/>
                  <a:pt x="606" y="1402"/>
                  <a:pt x="485" y="1395"/>
                </a:cubicBezTo>
                <a:cubicBezTo>
                  <a:pt x="408" y="1361"/>
                  <a:pt x="274" y="1315"/>
                  <a:pt x="252" y="1268"/>
                </a:cubicBezTo>
                <a:cubicBezTo>
                  <a:pt x="198" y="1234"/>
                  <a:pt x="192" y="1211"/>
                  <a:pt x="179" y="1185"/>
                </a:cubicBezTo>
                <a:cubicBezTo>
                  <a:pt x="161" y="1050"/>
                  <a:pt x="94" y="970"/>
                  <a:pt x="53" y="890"/>
                </a:cubicBezTo>
                <a:cubicBezTo>
                  <a:pt x="34" y="840"/>
                  <a:pt x="19" y="791"/>
                  <a:pt x="3" y="741"/>
                </a:cubicBezTo>
                <a:cubicBezTo>
                  <a:pt x="0" y="702"/>
                  <a:pt x="0" y="663"/>
                  <a:pt x="1" y="623"/>
                </a:cubicBezTo>
                <a:cubicBezTo>
                  <a:pt x="52" y="625"/>
                  <a:pt x="109" y="580"/>
                  <a:pt x="151" y="545"/>
                </a:cubicBezTo>
                <a:cubicBezTo>
                  <a:pt x="167" y="536"/>
                  <a:pt x="183" y="526"/>
                  <a:pt x="202" y="520"/>
                </a:cubicBezTo>
                <a:cubicBezTo>
                  <a:pt x="282" y="516"/>
                  <a:pt x="350" y="491"/>
                  <a:pt x="417" y="437"/>
                </a:cubicBezTo>
                <a:cubicBezTo>
                  <a:pt x="478" y="432"/>
                  <a:pt x="558" y="408"/>
                  <a:pt x="631" y="390"/>
                </a:cubicBezTo>
                <a:cubicBezTo>
                  <a:pt x="692" y="353"/>
                  <a:pt x="740" y="301"/>
                  <a:pt x="786" y="250"/>
                </a:cubicBezTo>
                <a:cubicBezTo>
                  <a:pt x="866" y="197"/>
                  <a:pt x="863" y="72"/>
                  <a:pt x="867" y="0"/>
                </a:cubicBezTo>
                <a:cubicBezTo>
                  <a:pt x="918" y="11"/>
                  <a:pt x="972" y="26"/>
                  <a:pt x="1026" y="40"/>
                </a:cubicBezTo>
                <a:cubicBezTo>
                  <a:pt x="1103" y="42"/>
                  <a:pt x="1183" y="44"/>
                  <a:pt x="1263" y="46"/>
                </a:cubicBezTo>
                <a:cubicBezTo>
                  <a:pt x="1275" y="66"/>
                  <a:pt x="1288" y="86"/>
                  <a:pt x="1301" y="106"/>
                </a:cubicBezTo>
                <a:cubicBezTo>
                  <a:pt x="1329" y="126"/>
                  <a:pt x="1377" y="200"/>
                  <a:pt x="1335" y="264"/>
                </a:cubicBezTo>
                <a:cubicBezTo>
                  <a:pt x="1274" y="295"/>
                  <a:pt x="1252" y="308"/>
                  <a:pt x="1238" y="376"/>
                </a:cubicBezTo>
                <a:cubicBezTo>
                  <a:pt x="1226" y="379"/>
                  <a:pt x="1213" y="382"/>
                  <a:pt x="1203" y="388"/>
                </a:cubicBezTo>
                <a:cubicBezTo>
                  <a:pt x="1203" y="395"/>
                  <a:pt x="1203" y="402"/>
                  <a:pt x="1203" y="411"/>
                </a:cubicBezTo>
                <a:cubicBezTo>
                  <a:pt x="1238" y="438"/>
                  <a:pt x="1273" y="466"/>
                  <a:pt x="1311" y="496"/>
                </a:cubicBezTo>
                <a:cubicBezTo>
                  <a:pt x="1311" y="499"/>
                  <a:pt x="1314" y="506"/>
                  <a:pt x="1318" y="513"/>
                </a:cubicBezTo>
                <a:cubicBezTo>
                  <a:pt x="1365" y="550"/>
                  <a:pt x="1457" y="667"/>
                  <a:pt x="1550" y="597"/>
                </a:cubicBezTo>
                <a:cubicBezTo>
                  <a:pt x="1573" y="601"/>
                  <a:pt x="1589" y="614"/>
                  <a:pt x="1617" y="654"/>
                </a:cubicBezTo>
                <a:cubicBezTo>
                  <a:pt x="1642" y="675"/>
                  <a:pt x="1671" y="698"/>
                  <a:pt x="1700" y="722"/>
                </a:cubicBezTo>
                <a:cubicBezTo>
                  <a:pt x="1696" y="732"/>
                  <a:pt x="1696" y="741"/>
                  <a:pt x="1696" y="751"/>
                </a:cubicBezTo>
                <a:cubicBezTo>
                  <a:pt x="1667" y="780"/>
                  <a:pt x="1667" y="852"/>
                  <a:pt x="1651" y="894"/>
                </a:cubicBezTo>
                <a:cubicBezTo>
                  <a:pt x="1632" y="887"/>
                  <a:pt x="1616" y="883"/>
                  <a:pt x="1600" y="880"/>
                </a:cubicBezTo>
                <a:cubicBezTo>
                  <a:pt x="1536" y="790"/>
                  <a:pt x="1537" y="708"/>
                  <a:pt x="1434" y="738"/>
                </a:cubicBezTo>
                <a:cubicBezTo>
                  <a:pt x="1434" y="810"/>
                  <a:pt x="1437" y="882"/>
                  <a:pt x="1440" y="954"/>
                </a:cubicBezTo>
                <a:cubicBezTo>
                  <a:pt x="1417" y="1009"/>
                  <a:pt x="1346" y="1076"/>
                  <a:pt x="1298" y="1115"/>
                </a:cubicBezTo>
                <a:cubicBezTo>
                  <a:pt x="1298" y="1137"/>
                  <a:pt x="1298" y="1160"/>
                  <a:pt x="1298" y="1183"/>
                </a:cubicBezTo>
                <a:cubicBezTo>
                  <a:pt x="1313" y="1200"/>
                  <a:pt x="1323" y="1213"/>
                  <a:pt x="1361" y="1234"/>
                </a:cubicBezTo>
                <a:cubicBezTo>
                  <a:pt x="1371" y="1270"/>
                  <a:pt x="1380" y="1310"/>
                  <a:pt x="1392" y="1349"/>
                </a:cubicBezTo>
                <a:cubicBezTo>
                  <a:pt x="1396" y="1359"/>
                  <a:pt x="1415" y="1402"/>
                  <a:pt x="1472" y="1404"/>
                </a:cubicBezTo>
                <a:cubicBezTo>
                  <a:pt x="1504" y="1372"/>
                  <a:pt x="1501" y="1362"/>
                  <a:pt x="1555" y="1373"/>
                </a:cubicBezTo>
                <a:cubicBezTo>
                  <a:pt x="1571" y="1410"/>
                  <a:pt x="1628" y="1509"/>
                  <a:pt x="1592" y="1580"/>
                </a:cubicBezTo>
                <a:cubicBezTo>
                  <a:pt x="1560" y="1580"/>
                  <a:pt x="1499" y="1627"/>
                  <a:pt x="1487" y="1640"/>
                </a:cubicBezTo>
                <a:cubicBezTo>
                  <a:pt x="1474" y="1659"/>
                  <a:pt x="1461" y="1679"/>
                  <a:pt x="1448" y="1701"/>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5" name="Freeform 22"/>
          <p:cNvSpPr>
            <a:spLocks/>
          </p:cNvSpPr>
          <p:nvPr/>
        </p:nvSpPr>
        <p:spPr bwMode="auto">
          <a:xfrm>
            <a:off x="3613383" y="2402135"/>
            <a:ext cx="487966" cy="900113"/>
          </a:xfrm>
          <a:custGeom>
            <a:avLst/>
            <a:gdLst>
              <a:gd name="T0" fmla="*/ 1048 w 1498"/>
              <a:gd name="T1" fmla="*/ 2760 h 2761"/>
              <a:gd name="T2" fmla="*/ 851 w 1498"/>
              <a:gd name="T3" fmla="*/ 2611 h 2761"/>
              <a:gd name="T4" fmla="*/ 774 w 1498"/>
              <a:gd name="T5" fmla="*/ 2583 h 2761"/>
              <a:gd name="T6" fmla="*/ 554 w 1498"/>
              <a:gd name="T7" fmla="*/ 2610 h 2761"/>
              <a:gd name="T8" fmla="*/ 452 w 1498"/>
              <a:gd name="T9" fmla="*/ 2548 h 2761"/>
              <a:gd name="T10" fmla="*/ 305 w 1498"/>
              <a:gd name="T11" fmla="*/ 2463 h 2761"/>
              <a:gd name="T12" fmla="*/ 174 w 1498"/>
              <a:gd name="T13" fmla="*/ 2460 h 2761"/>
              <a:gd name="T14" fmla="*/ 40 w 1498"/>
              <a:gd name="T15" fmla="*/ 2410 h 2761"/>
              <a:gd name="T16" fmla="*/ 66 w 1498"/>
              <a:gd name="T17" fmla="*/ 2329 h 2761"/>
              <a:gd name="T18" fmla="*/ 32 w 1498"/>
              <a:gd name="T19" fmla="*/ 2227 h 2761"/>
              <a:gd name="T20" fmla="*/ 10 w 1498"/>
              <a:gd name="T21" fmla="*/ 2164 h 2761"/>
              <a:gd name="T22" fmla="*/ 182 w 1498"/>
              <a:gd name="T23" fmla="*/ 2165 h 2761"/>
              <a:gd name="T24" fmla="*/ 206 w 1498"/>
              <a:gd name="T25" fmla="*/ 1937 h 2761"/>
              <a:gd name="T26" fmla="*/ 165 w 1498"/>
              <a:gd name="T27" fmla="*/ 1847 h 2761"/>
              <a:gd name="T28" fmla="*/ 329 w 1498"/>
              <a:gd name="T29" fmla="*/ 1622 h 2761"/>
              <a:gd name="T30" fmla="*/ 470 w 1498"/>
              <a:gd name="T31" fmla="*/ 1698 h 2761"/>
              <a:gd name="T32" fmla="*/ 534 w 1498"/>
              <a:gd name="T33" fmla="*/ 1680 h 2761"/>
              <a:gd name="T34" fmla="*/ 534 w 1498"/>
              <a:gd name="T35" fmla="*/ 1549 h 2761"/>
              <a:gd name="T36" fmla="*/ 665 w 1498"/>
              <a:gd name="T37" fmla="*/ 1539 h 2761"/>
              <a:gd name="T38" fmla="*/ 745 w 1498"/>
              <a:gd name="T39" fmla="*/ 1541 h 2761"/>
              <a:gd name="T40" fmla="*/ 760 w 1498"/>
              <a:gd name="T41" fmla="*/ 1279 h 2761"/>
              <a:gd name="T42" fmla="*/ 795 w 1498"/>
              <a:gd name="T43" fmla="*/ 1182 h 2761"/>
              <a:gd name="T44" fmla="*/ 796 w 1498"/>
              <a:gd name="T45" fmla="*/ 1120 h 2761"/>
              <a:gd name="T46" fmla="*/ 741 w 1498"/>
              <a:gd name="T47" fmla="*/ 1112 h 2761"/>
              <a:gd name="T48" fmla="*/ 589 w 1498"/>
              <a:gd name="T49" fmla="*/ 1000 h 2761"/>
              <a:gd name="T50" fmla="*/ 397 w 1498"/>
              <a:gd name="T51" fmla="*/ 926 h 2761"/>
              <a:gd name="T52" fmla="*/ 427 w 1498"/>
              <a:gd name="T53" fmla="*/ 848 h 2761"/>
              <a:gd name="T54" fmla="*/ 411 w 1498"/>
              <a:gd name="T55" fmla="*/ 737 h 2761"/>
              <a:gd name="T56" fmla="*/ 469 w 1498"/>
              <a:gd name="T57" fmla="*/ 666 h 2761"/>
              <a:gd name="T58" fmla="*/ 575 w 1498"/>
              <a:gd name="T59" fmla="*/ 685 h 2761"/>
              <a:gd name="T60" fmla="*/ 817 w 1498"/>
              <a:gd name="T61" fmla="*/ 701 h 2761"/>
              <a:gd name="T62" fmla="*/ 864 w 1498"/>
              <a:gd name="T63" fmla="*/ 434 h 2761"/>
              <a:gd name="T64" fmla="*/ 941 w 1498"/>
              <a:gd name="T65" fmla="*/ 315 h 2761"/>
              <a:gd name="T66" fmla="*/ 1038 w 1498"/>
              <a:gd name="T67" fmla="*/ 179 h 2761"/>
              <a:gd name="T68" fmla="*/ 1127 w 1498"/>
              <a:gd name="T69" fmla="*/ 113 h 2761"/>
              <a:gd name="T70" fmla="*/ 1185 w 1498"/>
              <a:gd name="T71" fmla="*/ 29 h 2761"/>
              <a:gd name="T72" fmla="*/ 1249 w 1498"/>
              <a:gd name="T73" fmla="*/ 80 h 2761"/>
              <a:gd name="T74" fmla="*/ 1268 w 1498"/>
              <a:gd name="T75" fmla="*/ 80 h 2761"/>
              <a:gd name="T76" fmla="*/ 1329 w 1498"/>
              <a:gd name="T77" fmla="*/ 0 h 2761"/>
              <a:gd name="T78" fmla="*/ 1431 w 1498"/>
              <a:gd name="T79" fmla="*/ 88 h 2761"/>
              <a:gd name="T80" fmla="*/ 1392 w 1498"/>
              <a:gd name="T81" fmla="*/ 159 h 2761"/>
              <a:gd name="T82" fmla="*/ 1308 w 1498"/>
              <a:gd name="T83" fmla="*/ 393 h 2761"/>
              <a:gd name="T84" fmla="*/ 1325 w 1498"/>
              <a:gd name="T85" fmla="*/ 707 h 2761"/>
              <a:gd name="T86" fmla="*/ 1228 w 1498"/>
              <a:gd name="T87" fmla="*/ 931 h 2761"/>
              <a:gd name="T88" fmla="*/ 1227 w 1498"/>
              <a:gd name="T89" fmla="*/ 1189 h 2761"/>
              <a:gd name="T90" fmla="*/ 1286 w 1498"/>
              <a:gd name="T91" fmla="*/ 1410 h 2761"/>
              <a:gd name="T92" fmla="*/ 1272 w 1498"/>
              <a:gd name="T93" fmla="*/ 1672 h 2761"/>
              <a:gd name="T94" fmla="*/ 1332 w 1498"/>
              <a:gd name="T95" fmla="*/ 1765 h 2761"/>
              <a:gd name="T96" fmla="*/ 1325 w 1498"/>
              <a:gd name="T97" fmla="*/ 1870 h 2761"/>
              <a:gd name="T98" fmla="*/ 1397 w 1498"/>
              <a:gd name="T99" fmla="*/ 2055 h 2761"/>
              <a:gd name="T100" fmla="*/ 1498 w 1498"/>
              <a:gd name="T101" fmla="*/ 2283 h 2761"/>
              <a:gd name="T102" fmla="*/ 1412 w 1498"/>
              <a:gd name="T103" fmla="*/ 2265 h 2761"/>
              <a:gd name="T104" fmla="*/ 1089 w 1498"/>
              <a:gd name="T105" fmla="*/ 2273 h 2761"/>
              <a:gd name="T106" fmla="*/ 1086 w 1498"/>
              <a:gd name="T107" fmla="*/ 2309 h 2761"/>
              <a:gd name="T108" fmla="*/ 1203 w 1498"/>
              <a:gd name="T109" fmla="*/ 2414 h 2761"/>
              <a:gd name="T110" fmla="*/ 1216 w 1498"/>
              <a:gd name="T111" fmla="*/ 2463 h 2761"/>
              <a:gd name="T112" fmla="*/ 1068 w 1498"/>
              <a:gd name="T113" fmla="*/ 2571 h 2761"/>
              <a:gd name="T114" fmla="*/ 1070 w 1498"/>
              <a:gd name="T115" fmla="*/ 2761 h 2761"/>
              <a:gd name="T116" fmla="*/ 1048 w 1498"/>
              <a:gd name="T117" fmla="*/ 2760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8" h="2761">
                <a:moveTo>
                  <a:pt x="1048" y="2760"/>
                </a:moveTo>
                <a:cubicBezTo>
                  <a:pt x="933" y="2715"/>
                  <a:pt x="911" y="2665"/>
                  <a:pt x="851" y="2611"/>
                </a:cubicBezTo>
                <a:cubicBezTo>
                  <a:pt x="825" y="2600"/>
                  <a:pt x="800" y="2590"/>
                  <a:pt x="774" y="2583"/>
                </a:cubicBezTo>
                <a:cubicBezTo>
                  <a:pt x="694" y="2581"/>
                  <a:pt x="611" y="2575"/>
                  <a:pt x="554" y="2610"/>
                </a:cubicBezTo>
                <a:cubicBezTo>
                  <a:pt x="518" y="2609"/>
                  <a:pt x="464" y="2559"/>
                  <a:pt x="452" y="2548"/>
                </a:cubicBezTo>
                <a:cubicBezTo>
                  <a:pt x="359" y="2546"/>
                  <a:pt x="337" y="2474"/>
                  <a:pt x="305" y="2463"/>
                </a:cubicBezTo>
                <a:cubicBezTo>
                  <a:pt x="261" y="2462"/>
                  <a:pt x="216" y="2461"/>
                  <a:pt x="174" y="2460"/>
                </a:cubicBezTo>
                <a:cubicBezTo>
                  <a:pt x="130" y="2442"/>
                  <a:pt x="85" y="2425"/>
                  <a:pt x="40" y="2410"/>
                </a:cubicBezTo>
                <a:cubicBezTo>
                  <a:pt x="41" y="2368"/>
                  <a:pt x="53" y="2358"/>
                  <a:pt x="66" y="2329"/>
                </a:cubicBezTo>
                <a:cubicBezTo>
                  <a:pt x="67" y="2251"/>
                  <a:pt x="61" y="2241"/>
                  <a:pt x="32" y="2227"/>
                </a:cubicBezTo>
                <a:cubicBezTo>
                  <a:pt x="3" y="2197"/>
                  <a:pt x="0" y="2174"/>
                  <a:pt x="10" y="2164"/>
                </a:cubicBezTo>
                <a:cubicBezTo>
                  <a:pt x="67" y="2162"/>
                  <a:pt x="125" y="2164"/>
                  <a:pt x="182" y="2165"/>
                </a:cubicBezTo>
                <a:cubicBezTo>
                  <a:pt x="231" y="2091"/>
                  <a:pt x="209" y="2002"/>
                  <a:pt x="206" y="1937"/>
                </a:cubicBezTo>
                <a:cubicBezTo>
                  <a:pt x="190" y="1907"/>
                  <a:pt x="178" y="1877"/>
                  <a:pt x="165" y="1847"/>
                </a:cubicBezTo>
                <a:cubicBezTo>
                  <a:pt x="134" y="1643"/>
                  <a:pt x="131" y="1617"/>
                  <a:pt x="329" y="1622"/>
                </a:cubicBezTo>
                <a:cubicBezTo>
                  <a:pt x="374" y="1646"/>
                  <a:pt x="422" y="1670"/>
                  <a:pt x="470" y="1698"/>
                </a:cubicBezTo>
                <a:cubicBezTo>
                  <a:pt x="482" y="1698"/>
                  <a:pt x="521" y="1692"/>
                  <a:pt x="534" y="1680"/>
                </a:cubicBezTo>
                <a:cubicBezTo>
                  <a:pt x="534" y="1634"/>
                  <a:pt x="534" y="1591"/>
                  <a:pt x="534" y="1549"/>
                </a:cubicBezTo>
                <a:cubicBezTo>
                  <a:pt x="535" y="1513"/>
                  <a:pt x="634" y="1505"/>
                  <a:pt x="665" y="1539"/>
                </a:cubicBezTo>
                <a:cubicBezTo>
                  <a:pt x="691" y="1539"/>
                  <a:pt x="716" y="1540"/>
                  <a:pt x="745" y="1541"/>
                </a:cubicBezTo>
                <a:cubicBezTo>
                  <a:pt x="781" y="1460"/>
                  <a:pt x="785" y="1332"/>
                  <a:pt x="760" y="1279"/>
                </a:cubicBezTo>
                <a:cubicBezTo>
                  <a:pt x="766" y="1220"/>
                  <a:pt x="779" y="1214"/>
                  <a:pt x="795" y="1182"/>
                </a:cubicBezTo>
                <a:cubicBezTo>
                  <a:pt x="795" y="1159"/>
                  <a:pt x="796" y="1139"/>
                  <a:pt x="796" y="1120"/>
                </a:cubicBezTo>
                <a:cubicBezTo>
                  <a:pt x="776" y="1116"/>
                  <a:pt x="757" y="1112"/>
                  <a:pt x="741" y="1112"/>
                </a:cubicBezTo>
                <a:cubicBezTo>
                  <a:pt x="684" y="1061"/>
                  <a:pt x="611" y="1023"/>
                  <a:pt x="589" y="1000"/>
                </a:cubicBezTo>
                <a:cubicBezTo>
                  <a:pt x="518" y="985"/>
                  <a:pt x="426" y="956"/>
                  <a:pt x="397" y="926"/>
                </a:cubicBezTo>
                <a:cubicBezTo>
                  <a:pt x="398" y="884"/>
                  <a:pt x="410" y="874"/>
                  <a:pt x="427" y="848"/>
                </a:cubicBezTo>
                <a:cubicBezTo>
                  <a:pt x="420" y="809"/>
                  <a:pt x="414" y="773"/>
                  <a:pt x="411" y="737"/>
                </a:cubicBezTo>
                <a:cubicBezTo>
                  <a:pt x="427" y="737"/>
                  <a:pt x="460" y="685"/>
                  <a:pt x="469" y="666"/>
                </a:cubicBezTo>
                <a:cubicBezTo>
                  <a:pt x="492" y="667"/>
                  <a:pt x="527" y="661"/>
                  <a:pt x="575" y="685"/>
                </a:cubicBezTo>
                <a:cubicBezTo>
                  <a:pt x="654" y="690"/>
                  <a:pt x="734" y="696"/>
                  <a:pt x="817" y="701"/>
                </a:cubicBezTo>
                <a:cubicBezTo>
                  <a:pt x="888" y="631"/>
                  <a:pt x="863" y="499"/>
                  <a:pt x="864" y="434"/>
                </a:cubicBezTo>
                <a:cubicBezTo>
                  <a:pt x="864" y="358"/>
                  <a:pt x="902" y="356"/>
                  <a:pt x="941" y="315"/>
                </a:cubicBezTo>
                <a:cubicBezTo>
                  <a:pt x="973" y="269"/>
                  <a:pt x="1005" y="224"/>
                  <a:pt x="1038" y="179"/>
                </a:cubicBezTo>
                <a:cubicBezTo>
                  <a:pt x="1067" y="157"/>
                  <a:pt x="1095" y="135"/>
                  <a:pt x="1127" y="113"/>
                </a:cubicBezTo>
                <a:cubicBezTo>
                  <a:pt x="1147" y="84"/>
                  <a:pt x="1166" y="55"/>
                  <a:pt x="1185" y="29"/>
                </a:cubicBezTo>
                <a:cubicBezTo>
                  <a:pt x="1205" y="46"/>
                  <a:pt x="1227" y="63"/>
                  <a:pt x="1249" y="80"/>
                </a:cubicBezTo>
                <a:cubicBezTo>
                  <a:pt x="1255" y="80"/>
                  <a:pt x="1262" y="80"/>
                  <a:pt x="1268" y="80"/>
                </a:cubicBezTo>
                <a:cubicBezTo>
                  <a:pt x="1294" y="65"/>
                  <a:pt x="1317" y="26"/>
                  <a:pt x="1329" y="0"/>
                </a:cubicBezTo>
                <a:cubicBezTo>
                  <a:pt x="1355" y="1"/>
                  <a:pt x="1432" y="6"/>
                  <a:pt x="1431" y="88"/>
                </a:cubicBezTo>
                <a:cubicBezTo>
                  <a:pt x="1418" y="110"/>
                  <a:pt x="1405" y="133"/>
                  <a:pt x="1392" y="159"/>
                </a:cubicBezTo>
                <a:cubicBezTo>
                  <a:pt x="1392" y="247"/>
                  <a:pt x="1382" y="319"/>
                  <a:pt x="1308" y="393"/>
                </a:cubicBezTo>
                <a:cubicBezTo>
                  <a:pt x="1279" y="483"/>
                  <a:pt x="1313" y="596"/>
                  <a:pt x="1325" y="707"/>
                </a:cubicBezTo>
                <a:cubicBezTo>
                  <a:pt x="1325" y="786"/>
                  <a:pt x="1267" y="870"/>
                  <a:pt x="1228" y="931"/>
                </a:cubicBezTo>
                <a:cubicBezTo>
                  <a:pt x="1228" y="1016"/>
                  <a:pt x="1227" y="1101"/>
                  <a:pt x="1227" y="1189"/>
                </a:cubicBezTo>
                <a:cubicBezTo>
                  <a:pt x="1249" y="1242"/>
                  <a:pt x="1286" y="1332"/>
                  <a:pt x="1286" y="1410"/>
                </a:cubicBezTo>
                <a:cubicBezTo>
                  <a:pt x="1260" y="1488"/>
                  <a:pt x="1240" y="1566"/>
                  <a:pt x="1272" y="1672"/>
                </a:cubicBezTo>
                <a:cubicBezTo>
                  <a:pt x="1287" y="1695"/>
                  <a:pt x="1303" y="1706"/>
                  <a:pt x="1332" y="1765"/>
                </a:cubicBezTo>
                <a:cubicBezTo>
                  <a:pt x="1328" y="1798"/>
                  <a:pt x="1325" y="1834"/>
                  <a:pt x="1325" y="1870"/>
                </a:cubicBezTo>
                <a:cubicBezTo>
                  <a:pt x="1347" y="1929"/>
                  <a:pt x="1372" y="1992"/>
                  <a:pt x="1397" y="2055"/>
                </a:cubicBezTo>
                <a:cubicBezTo>
                  <a:pt x="1438" y="2112"/>
                  <a:pt x="1476" y="2181"/>
                  <a:pt x="1498" y="2283"/>
                </a:cubicBezTo>
                <a:cubicBezTo>
                  <a:pt x="1469" y="2276"/>
                  <a:pt x="1441" y="2269"/>
                  <a:pt x="1412" y="2265"/>
                </a:cubicBezTo>
                <a:cubicBezTo>
                  <a:pt x="1338" y="2263"/>
                  <a:pt x="1118" y="2244"/>
                  <a:pt x="1089" y="2273"/>
                </a:cubicBezTo>
                <a:cubicBezTo>
                  <a:pt x="1086" y="2283"/>
                  <a:pt x="1086" y="2296"/>
                  <a:pt x="1086" y="2309"/>
                </a:cubicBezTo>
                <a:cubicBezTo>
                  <a:pt x="1124" y="2343"/>
                  <a:pt x="1162" y="2377"/>
                  <a:pt x="1203" y="2414"/>
                </a:cubicBezTo>
                <a:cubicBezTo>
                  <a:pt x="1206" y="2430"/>
                  <a:pt x="1210" y="2446"/>
                  <a:pt x="1216" y="2463"/>
                </a:cubicBezTo>
                <a:cubicBezTo>
                  <a:pt x="1136" y="2490"/>
                  <a:pt x="1116" y="2513"/>
                  <a:pt x="1068" y="2571"/>
                </a:cubicBezTo>
                <a:cubicBezTo>
                  <a:pt x="1068" y="2633"/>
                  <a:pt x="1067" y="2695"/>
                  <a:pt x="1070" y="2761"/>
                </a:cubicBezTo>
                <a:cubicBezTo>
                  <a:pt x="1061" y="2760"/>
                  <a:pt x="1054" y="2760"/>
                  <a:pt x="1048" y="2760"/>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6" name="Freeform 23"/>
          <p:cNvSpPr>
            <a:spLocks/>
          </p:cNvSpPr>
          <p:nvPr/>
        </p:nvSpPr>
        <p:spPr bwMode="auto">
          <a:xfrm>
            <a:off x="2117351" y="2346175"/>
            <a:ext cx="1235386" cy="920354"/>
          </a:xfrm>
          <a:custGeom>
            <a:avLst/>
            <a:gdLst>
              <a:gd name="T0" fmla="*/ 1579 w 3788"/>
              <a:gd name="T1" fmla="*/ 2739 h 2823"/>
              <a:gd name="T2" fmla="*/ 1297 w 3788"/>
              <a:gd name="T3" fmla="*/ 2382 h 2823"/>
              <a:gd name="T4" fmla="*/ 745 w 3788"/>
              <a:gd name="T5" fmla="*/ 2253 h 2823"/>
              <a:gd name="T6" fmla="*/ 443 w 3788"/>
              <a:gd name="T7" fmla="*/ 2075 h 2823"/>
              <a:gd name="T8" fmla="*/ 204 w 3788"/>
              <a:gd name="T9" fmla="*/ 1978 h 2823"/>
              <a:gd name="T10" fmla="*/ 0 w 3788"/>
              <a:gd name="T11" fmla="*/ 1262 h 2823"/>
              <a:gd name="T12" fmla="*/ 30 w 3788"/>
              <a:gd name="T13" fmla="*/ 997 h 2823"/>
              <a:gd name="T14" fmla="*/ 129 w 3788"/>
              <a:gd name="T15" fmla="*/ 1006 h 2823"/>
              <a:gd name="T16" fmla="*/ 327 w 3788"/>
              <a:gd name="T17" fmla="*/ 1047 h 2823"/>
              <a:gd name="T18" fmla="*/ 481 w 3788"/>
              <a:gd name="T19" fmla="*/ 1006 h 2823"/>
              <a:gd name="T20" fmla="*/ 425 w 3788"/>
              <a:gd name="T21" fmla="*/ 772 h 2823"/>
              <a:gd name="T22" fmla="*/ 547 w 3788"/>
              <a:gd name="T23" fmla="*/ 690 h 2823"/>
              <a:gd name="T24" fmla="*/ 373 w 3788"/>
              <a:gd name="T25" fmla="*/ 374 h 2823"/>
              <a:gd name="T26" fmla="*/ 323 w 3788"/>
              <a:gd name="T27" fmla="*/ 186 h 2823"/>
              <a:gd name="T28" fmla="*/ 771 w 3788"/>
              <a:gd name="T29" fmla="*/ 116 h 2823"/>
              <a:gd name="T30" fmla="*/ 1221 w 3788"/>
              <a:gd name="T31" fmla="*/ 35 h 2823"/>
              <a:gd name="T32" fmla="*/ 1840 w 3788"/>
              <a:gd name="T33" fmla="*/ 247 h 2823"/>
              <a:gd name="T34" fmla="*/ 2056 w 3788"/>
              <a:gd name="T35" fmla="*/ 410 h 2823"/>
              <a:gd name="T36" fmla="*/ 2191 w 3788"/>
              <a:gd name="T37" fmla="*/ 371 h 2823"/>
              <a:gd name="T38" fmla="*/ 2320 w 3788"/>
              <a:gd name="T39" fmla="*/ 197 h 2823"/>
              <a:gd name="T40" fmla="*/ 2610 w 3788"/>
              <a:gd name="T41" fmla="*/ 303 h 2823"/>
              <a:gd name="T42" fmla="*/ 2829 w 3788"/>
              <a:gd name="T43" fmla="*/ 446 h 2823"/>
              <a:gd name="T44" fmla="*/ 2861 w 3788"/>
              <a:gd name="T45" fmla="*/ 483 h 2823"/>
              <a:gd name="T46" fmla="*/ 3138 w 3788"/>
              <a:gd name="T47" fmla="*/ 627 h 2823"/>
              <a:gd name="T48" fmla="*/ 3393 w 3788"/>
              <a:gd name="T49" fmla="*/ 804 h 2823"/>
              <a:gd name="T50" fmla="*/ 3628 w 3788"/>
              <a:gd name="T51" fmla="*/ 1052 h 2823"/>
              <a:gd name="T52" fmla="*/ 3709 w 3788"/>
              <a:gd name="T53" fmla="*/ 1355 h 2823"/>
              <a:gd name="T54" fmla="*/ 3509 w 3788"/>
              <a:gd name="T55" fmla="*/ 1750 h 2823"/>
              <a:gd name="T56" fmla="*/ 3399 w 3788"/>
              <a:gd name="T57" fmla="*/ 1881 h 2823"/>
              <a:gd name="T58" fmla="*/ 3402 w 3788"/>
              <a:gd name="T59" fmla="*/ 2016 h 2823"/>
              <a:gd name="T60" fmla="*/ 3124 w 3788"/>
              <a:gd name="T61" fmla="*/ 1946 h 2823"/>
              <a:gd name="T62" fmla="*/ 3227 w 3788"/>
              <a:gd name="T63" fmla="*/ 2332 h 2823"/>
              <a:gd name="T64" fmla="*/ 3168 w 3788"/>
              <a:gd name="T65" fmla="*/ 2550 h 2823"/>
              <a:gd name="T66" fmla="*/ 3040 w 3788"/>
              <a:gd name="T67" fmla="*/ 2603 h 2823"/>
              <a:gd name="T68" fmla="*/ 2935 w 3788"/>
              <a:gd name="T69" fmla="*/ 2554 h 2823"/>
              <a:gd name="T70" fmla="*/ 2840 w 3788"/>
              <a:gd name="T71" fmla="*/ 2499 h 2823"/>
              <a:gd name="T72" fmla="*/ 2750 w 3788"/>
              <a:gd name="T73" fmla="*/ 2497 h 2823"/>
              <a:gd name="T74" fmla="*/ 2534 w 3788"/>
              <a:gd name="T75" fmla="*/ 2321 h 2823"/>
              <a:gd name="T76" fmla="*/ 2414 w 3788"/>
              <a:gd name="T77" fmla="*/ 2086 h 2823"/>
              <a:gd name="T78" fmla="*/ 2116 w 3788"/>
              <a:gd name="T79" fmla="*/ 2193 h 2823"/>
              <a:gd name="T80" fmla="*/ 2189 w 3788"/>
              <a:gd name="T81" fmla="*/ 2355 h 2823"/>
              <a:gd name="T82" fmla="*/ 2008 w 3788"/>
              <a:gd name="T83" fmla="*/ 2711 h 2823"/>
              <a:gd name="T84" fmla="*/ 1886 w 3788"/>
              <a:gd name="T85" fmla="*/ 2819 h 2823"/>
              <a:gd name="T86" fmla="*/ 1717 w 3788"/>
              <a:gd name="T87" fmla="*/ 2762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88" h="2823">
                <a:moveTo>
                  <a:pt x="1665" y="2823"/>
                </a:moveTo>
                <a:cubicBezTo>
                  <a:pt x="1637" y="2793"/>
                  <a:pt x="1608" y="2766"/>
                  <a:pt x="1579" y="2739"/>
                </a:cubicBezTo>
                <a:cubicBezTo>
                  <a:pt x="1554" y="2647"/>
                  <a:pt x="1523" y="2568"/>
                  <a:pt x="1494" y="2501"/>
                </a:cubicBezTo>
                <a:cubicBezTo>
                  <a:pt x="1425" y="2418"/>
                  <a:pt x="1358" y="2406"/>
                  <a:pt x="1297" y="2382"/>
                </a:cubicBezTo>
                <a:cubicBezTo>
                  <a:pt x="1188" y="2379"/>
                  <a:pt x="1080" y="2380"/>
                  <a:pt x="971" y="2380"/>
                </a:cubicBezTo>
                <a:cubicBezTo>
                  <a:pt x="856" y="2361"/>
                  <a:pt x="802" y="2297"/>
                  <a:pt x="745" y="2253"/>
                </a:cubicBezTo>
                <a:cubicBezTo>
                  <a:pt x="627" y="2234"/>
                  <a:pt x="544" y="2199"/>
                  <a:pt x="474" y="2145"/>
                </a:cubicBezTo>
                <a:cubicBezTo>
                  <a:pt x="474" y="2125"/>
                  <a:pt x="443" y="2082"/>
                  <a:pt x="443" y="2075"/>
                </a:cubicBezTo>
                <a:cubicBezTo>
                  <a:pt x="433" y="2065"/>
                  <a:pt x="424" y="2055"/>
                  <a:pt x="414" y="2048"/>
                </a:cubicBezTo>
                <a:cubicBezTo>
                  <a:pt x="325" y="2033"/>
                  <a:pt x="261" y="2015"/>
                  <a:pt x="204" y="1978"/>
                </a:cubicBezTo>
                <a:cubicBezTo>
                  <a:pt x="79" y="1938"/>
                  <a:pt x="32" y="1741"/>
                  <a:pt x="14" y="1662"/>
                </a:cubicBezTo>
                <a:cubicBezTo>
                  <a:pt x="8" y="1527"/>
                  <a:pt x="3" y="1393"/>
                  <a:pt x="0" y="1262"/>
                </a:cubicBezTo>
                <a:cubicBezTo>
                  <a:pt x="23" y="1217"/>
                  <a:pt x="58" y="1152"/>
                  <a:pt x="65" y="1116"/>
                </a:cubicBezTo>
                <a:cubicBezTo>
                  <a:pt x="65" y="1047"/>
                  <a:pt x="30" y="1014"/>
                  <a:pt x="30" y="997"/>
                </a:cubicBezTo>
                <a:cubicBezTo>
                  <a:pt x="40" y="994"/>
                  <a:pt x="53" y="991"/>
                  <a:pt x="66" y="992"/>
                </a:cubicBezTo>
                <a:cubicBezTo>
                  <a:pt x="82" y="1009"/>
                  <a:pt x="107" y="1006"/>
                  <a:pt x="129" y="1006"/>
                </a:cubicBezTo>
                <a:cubicBezTo>
                  <a:pt x="152" y="984"/>
                  <a:pt x="155" y="971"/>
                  <a:pt x="158" y="958"/>
                </a:cubicBezTo>
                <a:cubicBezTo>
                  <a:pt x="219" y="930"/>
                  <a:pt x="244" y="1003"/>
                  <a:pt x="327" y="1047"/>
                </a:cubicBezTo>
                <a:cubicBezTo>
                  <a:pt x="346" y="1048"/>
                  <a:pt x="426" y="1053"/>
                  <a:pt x="455" y="1034"/>
                </a:cubicBezTo>
                <a:cubicBezTo>
                  <a:pt x="462" y="1025"/>
                  <a:pt x="471" y="1015"/>
                  <a:pt x="481" y="1006"/>
                </a:cubicBezTo>
                <a:cubicBezTo>
                  <a:pt x="481" y="976"/>
                  <a:pt x="481" y="950"/>
                  <a:pt x="481" y="924"/>
                </a:cubicBezTo>
                <a:cubicBezTo>
                  <a:pt x="434" y="857"/>
                  <a:pt x="389" y="823"/>
                  <a:pt x="425" y="772"/>
                </a:cubicBezTo>
                <a:cubicBezTo>
                  <a:pt x="454" y="753"/>
                  <a:pt x="483" y="737"/>
                  <a:pt x="515" y="721"/>
                </a:cubicBezTo>
                <a:cubicBezTo>
                  <a:pt x="524" y="709"/>
                  <a:pt x="534" y="699"/>
                  <a:pt x="547" y="690"/>
                </a:cubicBezTo>
                <a:cubicBezTo>
                  <a:pt x="608" y="567"/>
                  <a:pt x="538" y="539"/>
                  <a:pt x="487" y="498"/>
                </a:cubicBezTo>
                <a:cubicBezTo>
                  <a:pt x="459" y="435"/>
                  <a:pt x="408" y="375"/>
                  <a:pt x="373" y="374"/>
                </a:cubicBezTo>
                <a:cubicBezTo>
                  <a:pt x="367" y="348"/>
                  <a:pt x="347" y="334"/>
                  <a:pt x="348" y="308"/>
                </a:cubicBezTo>
                <a:cubicBezTo>
                  <a:pt x="393" y="263"/>
                  <a:pt x="329" y="196"/>
                  <a:pt x="323" y="186"/>
                </a:cubicBezTo>
                <a:cubicBezTo>
                  <a:pt x="323" y="180"/>
                  <a:pt x="323" y="173"/>
                  <a:pt x="323" y="167"/>
                </a:cubicBezTo>
                <a:cubicBezTo>
                  <a:pt x="448" y="134"/>
                  <a:pt x="627" y="151"/>
                  <a:pt x="771" y="116"/>
                </a:cubicBezTo>
                <a:cubicBezTo>
                  <a:pt x="892" y="53"/>
                  <a:pt x="988" y="0"/>
                  <a:pt x="1155" y="4"/>
                </a:cubicBezTo>
                <a:cubicBezTo>
                  <a:pt x="1177" y="14"/>
                  <a:pt x="1199" y="25"/>
                  <a:pt x="1221" y="35"/>
                </a:cubicBezTo>
                <a:cubicBezTo>
                  <a:pt x="1343" y="38"/>
                  <a:pt x="1474" y="25"/>
                  <a:pt x="1601" y="81"/>
                </a:cubicBezTo>
                <a:cubicBezTo>
                  <a:pt x="1681" y="135"/>
                  <a:pt x="1761" y="190"/>
                  <a:pt x="1840" y="247"/>
                </a:cubicBezTo>
                <a:cubicBezTo>
                  <a:pt x="1846" y="257"/>
                  <a:pt x="1853" y="271"/>
                  <a:pt x="1862" y="284"/>
                </a:cubicBezTo>
                <a:cubicBezTo>
                  <a:pt x="1904" y="318"/>
                  <a:pt x="1967" y="375"/>
                  <a:pt x="2056" y="410"/>
                </a:cubicBezTo>
                <a:cubicBezTo>
                  <a:pt x="2085" y="411"/>
                  <a:pt x="2117" y="412"/>
                  <a:pt x="2149" y="412"/>
                </a:cubicBezTo>
                <a:cubicBezTo>
                  <a:pt x="2162" y="396"/>
                  <a:pt x="2175" y="384"/>
                  <a:pt x="2191" y="371"/>
                </a:cubicBezTo>
                <a:cubicBezTo>
                  <a:pt x="2204" y="309"/>
                  <a:pt x="2195" y="250"/>
                  <a:pt x="2179" y="213"/>
                </a:cubicBezTo>
                <a:cubicBezTo>
                  <a:pt x="2211" y="181"/>
                  <a:pt x="2262" y="193"/>
                  <a:pt x="2320" y="197"/>
                </a:cubicBezTo>
                <a:cubicBezTo>
                  <a:pt x="2348" y="218"/>
                  <a:pt x="2380" y="238"/>
                  <a:pt x="2412" y="262"/>
                </a:cubicBezTo>
                <a:cubicBezTo>
                  <a:pt x="2463" y="276"/>
                  <a:pt x="2533" y="294"/>
                  <a:pt x="2610" y="303"/>
                </a:cubicBezTo>
                <a:cubicBezTo>
                  <a:pt x="2651" y="323"/>
                  <a:pt x="2693" y="344"/>
                  <a:pt x="2734" y="368"/>
                </a:cubicBezTo>
                <a:cubicBezTo>
                  <a:pt x="2766" y="392"/>
                  <a:pt x="2798" y="419"/>
                  <a:pt x="2829" y="446"/>
                </a:cubicBezTo>
                <a:cubicBezTo>
                  <a:pt x="2829" y="449"/>
                  <a:pt x="2829" y="452"/>
                  <a:pt x="2829" y="456"/>
                </a:cubicBezTo>
                <a:cubicBezTo>
                  <a:pt x="2839" y="462"/>
                  <a:pt x="2848" y="473"/>
                  <a:pt x="2861" y="483"/>
                </a:cubicBezTo>
                <a:cubicBezTo>
                  <a:pt x="2906" y="494"/>
                  <a:pt x="2957" y="485"/>
                  <a:pt x="3018" y="474"/>
                </a:cubicBezTo>
                <a:cubicBezTo>
                  <a:pt x="3056" y="524"/>
                  <a:pt x="3097" y="574"/>
                  <a:pt x="3138" y="627"/>
                </a:cubicBezTo>
                <a:cubicBezTo>
                  <a:pt x="3195" y="671"/>
                  <a:pt x="3253" y="715"/>
                  <a:pt x="3310" y="759"/>
                </a:cubicBezTo>
                <a:cubicBezTo>
                  <a:pt x="3335" y="773"/>
                  <a:pt x="3364" y="787"/>
                  <a:pt x="3393" y="804"/>
                </a:cubicBezTo>
                <a:cubicBezTo>
                  <a:pt x="3444" y="805"/>
                  <a:pt x="3495" y="806"/>
                  <a:pt x="3546" y="808"/>
                </a:cubicBezTo>
                <a:cubicBezTo>
                  <a:pt x="3575" y="838"/>
                  <a:pt x="3619" y="970"/>
                  <a:pt x="3628" y="1052"/>
                </a:cubicBezTo>
                <a:cubicBezTo>
                  <a:pt x="3650" y="1105"/>
                  <a:pt x="3672" y="1161"/>
                  <a:pt x="3697" y="1218"/>
                </a:cubicBezTo>
                <a:cubicBezTo>
                  <a:pt x="3700" y="1264"/>
                  <a:pt x="3703" y="1309"/>
                  <a:pt x="3709" y="1355"/>
                </a:cubicBezTo>
                <a:cubicBezTo>
                  <a:pt x="3731" y="1389"/>
                  <a:pt x="3788" y="1462"/>
                  <a:pt x="3727" y="1523"/>
                </a:cubicBezTo>
                <a:cubicBezTo>
                  <a:pt x="3586" y="1591"/>
                  <a:pt x="3596" y="1608"/>
                  <a:pt x="3509" y="1750"/>
                </a:cubicBezTo>
                <a:cubicBezTo>
                  <a:pt x="3473" y="1775"/>
                  <a:pt x="3438" y="1804"/>
                  <a:pt x="3403" y="1832"/>
                </a:cubicBezTo>
                <a:cubicBezTo>
                  <a:pt x="3399" y="1849"/>
                  <a:pt x="3399" y="1865"/>
                  <a:pt x="3399" y="1881"/>
                </a:cubicBezTo>
                <a:cubicBezTo>
                  <a:pt x="3431" y="1912"/>
                  <a:pt x="3466" y="1945"/>
                  <a:pt x="3501" y="1979"/>
                </a:cubicBezTo>
                <a:cubicBezTo>
                  <a:pt x="3501" y="2038"/>
                  <a:pt x="3418" y="2016"/>
                  <a:pt x="3402" y="2016"/>
                </a:cubicBezTo>
                <a:cubicBezTo>
                  <a:pt x="3367" y="1992"/>
                  <a:pt x="3332" y="1968"/>
                  <a:pt x="3297" y="1944"/>
                </a:cubicBezTo>
                <a:cubicBezTo>
                  <a:pt x="3242" y="1943"/>
                  <a:pt x="3137" y="1934"/>
                  <a:pt x="3124" y="1946"/>
                </a:cubicBezTo>
                <a:cubicBezTo>
                  <a:pt x="3123" y="2055"/>
                  <a:pt x="3110" y="2120"/>
                  <a:pt x="3231" y="2218"/>
                </a:cubicBezTo>
                <a:cubicBezTo>
                  <a:pt x="3228" y="2254"/>
                  <a:pt x="3227" y="2293"/>
                  <a:pt x="3227" y="2332"/>
                </a:cubicBezTo>
                <a:cubicBezTo>
                  <a:pt x="3243" y="2385"/>
                  <a:pt x="3259" y="2438"/>
                  <a:pt x="3274" y="2491"/>
                </a:cubicBezTo>
                <a:cubicBezTo>
                  <a:pt x="3274" y="2553"/>
                  <a:pt x="3220" y="2545"/>
                  <a:pt x="3168" y="2550"/>
                </a:cubicBezTo>
                <a:cubicBezTo>
                  <a:pt x="3117" y="2562"/>
                  <a:pt x="3108" y="2578"/>
                  <a:pt x="3075" y="2603"/>
                </a:cubicBezTo>
                <a:cubicBezTo>
                  <a:pt x="3063" y="2603"/>
                  <a:pt x="3050" y="2603"/>
                  <a:pt x="3040" y="2603"/>
                </a:cubicBezTo>
                <a:cubicBezTo>
                  <a:pt x="3034" y="2589"/>
                  <a:pt x="3028" y="2576"/>
                  <a:pt x="3021" y="2563"/>
                </a:cubicBezTo>
                <a:cubicBezTo>
                  <a:pt x="2993" y="2559"/>
                  <a:pt x="2964" y="2555"/>
                  <a:pt x="2935" y="2554"/>
                </a:cubicBezTo>
                <a:cubicBezTo>
                  <a:pt x="2935" y="2528"/>
                  <a:pt x="2913" y="2514"/>
                  <a:pt x="2897" y="2504"/>
                </a:cubicBezTo>
                <a:cubicBezTo>
                  <a:pt x="2878" y="2500"/>
                  <a:pt x="2859" y="2500"/>
                  <a:pt x="2840" y="2499"/>
                </a:cubicBezTo>
                <a:cubicBezTo>
                  <a:pt x="2833" y="2512"/>
                  <a:pt x="2785" y="2547"/>
                  <a:pt x="2769" y="2540"/>
                </a:cubicBezTo>
                <a:cubicBezTo>
                  <a:pt x="2763" y="2524"/>
                  <a:pt x="2756" y="2510"/>
                  <a:pt x="2750" y="2497"/>
                </a:cubicBezTo>
                <a:cubicBezTo>
                  <a:pt x="2718" y="2490"/>
                  <a:pt x="2690" y="2482"/>
                  <a:pt x="2661" y="2475"/>
                </a:cubicBezTo>
                <a:cubicBezTo>
                  <a:pt x="2616" y="2422"/>
                  <a:pt x="2575" y="2371"/>
                  <a:pt x="2534" y="2321"/>
                </a:cubicBezTo>
                <a:cubicBezTo>
                  <a:pt x="2528" y="2308"/>
                  <a:pt x="2521" y="2298"/>
                  <a:pt x="2518" y="2288"/>
                </a:cubicBezTo>
                <a:cubicBezTo>
                  <a:pt x="2519" y="2174"/>
                  <a:pt x="2462" y="2143"/>
                  <a:pt x="2414" y="2086"/>
                </a:cubicBezTo>
                <a:cubicBezTo>
                  <a:pt x="2341" y="2061"/>
                  <a:pt x="2251" y="2069"/>
                  <a:pt x="2197" y="2067"/>
                </a:cubicBezTo>
                <a:cubicBezTo>
                  <a:pt x="2091" y="2081"/>
                  <a:pt x="2126" y="2079"/>
                  <a:pt x="2116" y="2193"/>
                </a:cubicBezTo>
                <a:cubicBezTo>
                  <a:pt x="2138" y="2226"/>
                  <a:pt x="2164" y="2260"/>
                  <a:pt x="2189" y="2293"/>
                </a:cubicBezTo>
                <a:cubicBezTo>
                  <a:pt x="2189" y="2313"/>
                  <a:pt x="2189" y="2332"/>
                  <a:pt x="2189" y="2355"/>
                </a:cubicBezTo>
                <a:cubicBezTo>
                  <a:pt x="2156" y="2403"/>
                  <a:pt x="2060" y="2450"/>
                  <a:pt x="2114" y="2537"/>
                </a:cubicBezTo>
                <a:cubicBezTo>
                  <a:pt x="2114" y="2576"/>
                  <a:pt x="2037" y="2675"/>
                  <a:pt x="2008" y="2711"/>
                </a:cubicBezTo>
                <a:cubicBezTo>
                  <a:pt x="1991" y="2756"/>
                  <a:pt x="1953" y="2772"/>
                  <a:pt x="1918" y="2787"/>
                </a:cubicBezTo>
                <a:cubicBezTo>
                  <a:pt x="1905" y="2797"/>
                  <a:pt x="1895" y="2806"/>
                  <a:pt x="1886" y="2819"/>
                </a:cubicBezTo>
                <a:cubicBezTo>
                  <a:pt x="1828" y="2818"/>
                  <a:pt x="1828" y="2775"/>
                  <a:pt x="1825" y="2765"/>
                </a:cubicBezTo>
                <a:cubicBezTo>
                  <a:pt x="1784" y="2735"/>
                  <a:pt x="1733" y="2760"/>
                  <a:pt x="1717" y="2762"/>
                </a:cubicBezTo>
                <a:cubicBezTo>
                  <a:pt x="1694" y="2788"/>
                  <a:pt x="1691" y="2811"/>
                  <a:pt x="1665" y="2823"/>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7" name="Freeform 24"/>
          <p:cNvSpPr>
            <a:spLocks/>
          </p:cNvSpPr>
          <p:nvPr/>
        </p:nvSpPr>
        <p:spPr bwMode="auto">
          <a:xfrm>
            <a:off x="4023987" y="2269976"/>
            <a:ext cx="339196" cy="688181"/>
          </a:xfrm>
          <a:custGeom>
            <a:avLst/>
            <a:gdLst>
              <a:gd name="T0" fmla="*/ 99 w 1042"/>
              <a:gd name="T1" fmla="*/ 2109 h 2109"/>
              <a:gd name="T2" fmla="*/ 30 w 1042"/>
              <a:gd name="T3" fmla="*/ 1923 h 2109"/>
              <a:gd name="T4" fmla="*/ 59 w 1042"/>
              <a:gd name="T5" fmla="*/ 1833 h 2109"/>
              <a:gd name="T6" fmla="*/ 53 w 1042"/>
              <a:gd name="T7" fmla="*/ 1721 h 2109"/>
              <a:gd name="T8" fmla="*/ 0 w 1042"/>
              <a:gd name="T9" fmla="*/ 1582 h 2109"/>
              <a:gd name="T10" fmla="*/ 1 w 1042"/>
              <a:gd name="T11" fmla="*/ 1350 h 2109"/>
              <a:gd name="T12" fmla="*/ 95 w 1042"/>
              <a:gd name="T13" fmla="*/ 1182 h 2109"/>
              <a:gd name="T14" fmla="*/ 98 w 1042"/>
              <a:gd name="T15" fmla="*/ 1097 h 2109"/>
              <a:gd name="T16" fmla="*/ 139 w 1042"/>
              <a:gd name="T17" fmla="*/ 754 h 2109"/>
              <a:gd name="T18" fmla="*/ 165 w 1042"/>
              <a:gd name="T19" fmla="*/ 578 h 2109"/>
              <a:gd name="T20" fmla="*/ 201 w 1042"/>
              <a:gd name="T21" fmla="*/ 510 h 2109"/>
              <a:gd name="T22" fmla="*/ 342 w 1042"/>
              <a:gd name="T23" fmla="*/ 330 h 2109"/>
              <a:gd name="T24" fmla="*/ 471 w 1042"/>
              <a:gd name="T25" fmla="*/ 170 h 2109"/>
              <a:gd name="T26" fmla="*/ 529 w 1042"/>
              <a:gd name="T27" fmla="*/ 115 h 2109"/>
              <a:gd name="T28" fmla="*/ 737 w 1042"/>
              <a:gd name="T29" fmla="*/ 98 h 2109"/>
              <a:gd name="T30" fmla="*/ 868 w 1042"/>
              <a:gd name="T31" fmla="*/ 32 h 2109"/>
              <a:gd name="T32" fmla="*/ 891 w 1042"/>
              <a:gd name="T33" fmla="*/ 0 h 2109"/>
              <a:gd name="T34" fmla="*/ 948 w 1042"/>
              <a:gd name="T35" fmla="*/ 41 h 2109"/>
              <a:gd name="T36" fmla="*/ 854 w 1042"/>
              <a:gd name="T37" fmla="*/ 189 h 2109"/>
              <a:gd name="T38" fmla="*/ 1042 w 1042"/>
              <a:gd name="T39" fmla="*/ 387 h 2109"/>
              <a:gd name="T40" fmla="*/ 1041 w 1042"/>
              <a:gd name="T41" fmla="*/ 446 h 2109"/>
              <a:gd name="T42" fmla="*/ 887 w 1042"/>
              <a:gd name="T43" fmla="*/ 576 h 2109"/>
              <a:gd name="T44" fmla="*/ 838 w 1042"/>
              <a:gd name="T45" fmla="*/ 798 h 2109"/>
              <a:gd name="T46" fmla="*/ 918 w 1042"/>
              <a:gd name="T47" fmla="*/ 865 h 2109"/>
              <a:gd name="T48" fmla="*/ 999 w 1042"/>
              <a:gd name="T49" fmla="*/ 1077 h 2109"/>
              <a:gd name="T50" fmla="*/ 967 w 1042"/>
              <a:gd name="T51" fmla="*/ 1201 h 2109"/>
              <a:gd name="T52" fmla="*/ 841 w 1042"/>
              <a:gd name="T53" fmla="*/ 1358 h 2109"/>
              <a:gd name="T54" fmla="*/ 838 w 1042"/>
              <a:gd name="T55" fmla="*/ 1397 h 2109"/>
              <a:gd name="T56" fmla="*/ 911 w 1042"/>
              <a:gd name="T57" fmla="*/ 1477 h 2109"/>
              <a:gd name="T58" fmla="*/ 903 w 1042"/>
              <a:gd name="T59" fmla="*/ 1693 h 2109"/>
              <a:gd name="T60" fmla="*/ 717 w 1042"/>
              <a:gd name="T61" fmla="*/ 1872 h 2109"/>
              <a:gd name="T62" fmla="*/ 496 w 1042"/>
              <a:gd name="T63" fmla="*/ 1922 h 2109"/>
              <a:gd name="T64" fmla="*/ 281 w 1042"/>
              <a:gd name="T65" fmla="*/ 2005 h 2109"/>
              <a:gd name="T66" fmla="*/ 198 w 1042"/>
              <a:gd name="T67" fmla="*/ 2052 h 2109"/>
              <a:gd name="T68" fmla="*/ 99 w 1042"/>
              <a:gd name="T69" fmla="*/ 21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2109">
                <a:moveTo>
                  <a:pt x="99" y="2109"/>
                </a:moveTo>
                <a:cubicBezTo>
                  <a:pt x="10" y="2051"/>
                  <a:pt x="29" y="1979"/>
                  <a:pt x="30" y="1923"/>
                </a:cubicBezTo>
                <a:cubicBezTo>
                  <a:pt x="39" y="1891"/>
                  <a:pt x="49" y="1862"/>
                  <a:pt x="59" y="1833"/>
                </a:cubicBezTo>
                <a:cubicBezTo>
                  <a:pt x="56" y="1793"/>
                  <a:pt x="53" y="1757"/>
                  <a:pt x="53" y="1721"/>
                </a:cubicBezTo>
                <a:cubicBezTo>
                  <a:pt x="34" y="1675"/>
                  <a:pt x="15" y="1628"/>
                  <a:pt x="0" y="1582"/>
                </a:cubicBezTo>
                <a:cubicBezTo>
                  <a:pt x="0" y="1504"/>
                  <a:pt x="0" y="1425"/>
                  <a:pt x="1" y="1350"/>
                </a:cubicBezTo>
                <a:cubicBezTo>
                  <a:pt x="43" y="1289"/>
                  <a:pt x="62" y="1237"/>
                  <a:pt x="95" y="1182"/>
                </a:cubicBezTo>
                <a:cubicBezTo>
                  <a:pt x="95" y="1152"/>
                  <a:pt x="95" y="1123"/>
                  <a:pt x="98" y="1097"/>
                </a:cubicBezTo>
                <a:cubicBezTo>
                  <a:pt x="80" y="955"/>
                  <a:pt x="23" y="830"/>
                  <a:pt x="139" y="754"/>
                </a:cubicBezTo>
                <a:cubicBezTo>
                  <a:pt x="161" y="679"/>
                  <a:pt x="162" y="633"/>
                  <a:pt x="165" y="578"/>
                </a:cubicBezTo>
                <a:cubicBezTo>
                  <a:pt x="175" y="555"/>
                  <a:pt x="188" y="533"/>
                  <a:pt x="201" y="510"/>
                </a:cubicBezTo>
                <a:cubicBezTo>
                  <a:pt x="217" y="415"/>
                  <a:pt x="272" y="377"/>
                  <a:pt x="342" y="330"/>
                </a:cubicBezTo>
                <a:cubicBezTo>
                  <a:pt x="378" y="279"/>
                  <a:pt x="417" y="194"/>
                  <a:pt x="471" y="170"/>
                </a:cubicBezTo>
                <a:cubicBezTo>
                  <a:pt x="490" y="150"/>
                  <a:pt x="510" y="131"/>
                  <a:pt x="529" y="115"/>
                </a:cubicBezTo>
                <a:cubicBezTo>
                  <a:pt x="564" y="116"/>
                  <a:pt x="692" y="142"/>
                  <a:pt x="737" y="98"/>
                </a:cubicBezTo>
                <a:cubicBezTo>
                  <a:pt x="778" y="89"/>
                  <a:pt x="823" y="77"/>
                  <a:pt x="868" y="32"/>
                </a:cubicBezTo>
                <a:cubicBezTo>
                  <a:pt x="875" y="19"/>
                  <a:pt x="881" y="10"/>
                  <a:pt x="891" y="0"/>
                </a:cubicBezTo>
                <a:cubicBezTo>
                  <a:pt x="910" y="14"/>
                  <a:pt x="929" y="27"/>
                  <a:pt x="948" y="41"/>
                </a:cubicBezTo>
                <a:cubicBezTo>
                  <a:pt x="948" y="90"/>
                  <a:pt x="833" y="117"/>
                  <a:pt x="854" y="189"/>
                </a:cubicBezTo>
                <a:cubicBezTo>
                  <a:pt x="934" y="211"/>
                  <a:pt x="972" y="284"/>
                  <a:pt x="1042" y="387"/>
                </a:cubicBezTo>
                <a:cubicBezTo>
                  <a:pt x="1042" y="407"/>
                  <a:pt x="1042" y="426"/>
                  <a:pt x="1041" y="446"/>
                </a:cubicBezTo>
                <a:cubicBezTo>
                  <a:pt x="993" y="533"/>
                  <a:pt x="961" y="529"/>
                  <a:pt x="887" y="576"/>
                </a:cubicBezTo>
                <a:cubicBezTo>
                  <a:pt x="855" y="638"/>
                  <a:pt x="787" y="718"/>
                  <a:pt x="838" y="798"/>
                </a:cubicBezTo>
                <a:cubicBezTo>
                  <a:pt x="864" y="818"/>
                  <a:pt x="889" y="842"/>
                  <a:pt x="918" y="865"/>
                </a:cubicBezTo>
                <a:cubicBezTo>
                  <a:pt x="940" y="915"/>
                  <a:pt x="1000" y="959"/>
                  <a:pt x="999" y="1077"/>
                </a:cubicBezTo>
                <a:cubicBezTo>
                  <a:pt x="986" y="1116"/>
                  <a:pt x="977" y="1158"/>
                  <a:pt x="967" y="1201"/>
                </a:cubicBezTo>
                <a:cubicBezTo>
                  <a:pt x="944" y="1243"/>
                  <a:pt x="880" y="1329"/>
                  <a:pt x="841" y="1358"/>
                </a:cubicBezTo>
                <a:cubicBezTo>
                  <a:pt x="838" y="1371"/>
                  <a:pt x="838" y="1384"/>
                  <a:pt x="838" y="1397"/>
                </a:cubicBezTo>
                <a:cubicBezTo>
                  <a:pt x="860" y="1424"/>
                  <a:pt x="885" y="1451"/>
                  <a:pt x="911" y="1477"/>
                </a:cubicBezTo>
                <a:cubicBezTo>
                  <a:pt x="926" y="1527"/>
                  <a:pt x="926" y="1619"/>
                  <a:pt x="903" y="1693"/>
                </a:cubicBezTo>
                <a:cubicBezTo>
                  <a:pt x="848" y="1761"/>
                  <a:pt x="787" y="1818"/>
                  <a:pt x="717" y="1872"/>
                </a:cubicBezTo>
                <a:cubicBezTo>
                  <a:pt x="643" y="1887"/>
                  <a:pt x="570" y="1904"/>
                  <a:pt x="496" y="1922"/>
                </a:cubicBezTo>
                <a:cubicBezTo>
                  <a:pt x="419" y="1982"/>
                  <a:pt x="361" y="1988"/>
                  <a:pt x="281" y="2005"/>
                </a:cubicBezTo>
                <a:cubicBezTo>
                  <a:pt x="253" y="2021"/>
                  <a:pt x="224" y="2036"/>
                  <a:pt x="198" y="2052"/>
                </a:cubicBezTo>
                <a:cubicBezTo>
                  <a:pt x="160" y="2091"/>
                  <a:pt x="124" y="2103"/>
                  <a:pt x="99" y="2109"/>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68" name="Freeform 25"/>
          <p:cNvSpPr>
            <a:spLocks/>
          </p:cNvSpPr>
          <p:nvPr/>
        </p:nvSpPr>
        <p:spPr bwMode="auto">
          <a:xfrm>
            <a:off x="4465538" y="2525960"/>
            <a:ext cx="635545" cy="432197"/>
          </a:xfrm>
          <a:custGeom>
            <a:avLst/>
            <a:gdLst>
              <a:gd name="T0" fmla="*/ 213 w 1952"/>
              <a:gd name="T1" fmla="*/ 1322 h 1326"/>
              <a:gd name="T2" fmla="*/ 131 w 1952"/>
              <a:gd name="T3" fmla="*/ 1261 h 1326"/>
              <a:gd name="T4" fmla="*/ 0 w 1952"/>
              <a:gd name="T5" fmla="*/ 1143 h 1326"/>
              <a:gd name="T6" fmla="*/ 30 w 1952"/>
              <a:gd name="T7" fmla="*/ 1079 h 1326"/>
              <a:gd name="T8" fmla="*/ 120 w 1952"/>
              <a:gd name="T9" fmla="*/ 989 h 1326"/>
              <a:gd name="T10" fmla="*/ 120 w 1952"/>
              <a:gd name="T11" fmla="*/ 885 h 1326"/>
              <a:gd name="T12" fmla="*/ 42 w 1952"/>
              <a:gd name="T13" fmla="*/ 630 h 1326"/>
              <a:gd name="T14" fmla="*/ 65 w 1952"/>
              <a:gd name="T15" fmla="*/ 523 h 1326"/>
              <a:gd name="T16" fmla="*/ 213 w 1952"/>
              <a:gd name="T17" fmla="*/ 356 h 1326"/>
              <a:gd name="T18" fmla="*/ 463 w 1952"/>
              <a:gd name="T19" fmla="*/ 156 h 1326"/>
              <a:gd name="T20" fmla="*/ 621 w 1952"/>
              <a:gd name="T21" fmla="*/ 0 h 1326"/>
              <a:gd name="T22" fmla="*/ 649 w 1952"/>
              <a:gd name="T23" fmla="*/ 115 h 1326"/>
              <a:gd name="T24" fmla="*/ 725 w 1952"/>
              <a:gd name="T25" fmla="*/ 117 h 1326"/>
              <a:gd name="T26" fmla="*/ 764 w 1952"/>
              <a:gd name="T27" fmla="*/ 53 h 1326"/>
              <a:gd name="T28" fmla="*/ 902 w 1952"/>
              <a:gd name="T29" fmla="*/ 40 h 1326"/>
              <a:gd name="T30" fmla="*/ 946 w 1952"/>
              <a:gd name="T31" fmla="*/ 116 h 1326"/>
              <a:gd name="T32" fmla="*/ 942 w 1952"/>
              <a:gd name="T33" fmla="*/ 254 h 1326"/>
              <a:gd name="T34" fmla="*/ 1174 w 1952"/>
              <a:gd name="T35" fmla="*/ 354 h 1326"/>
              <a:gd name="T36" fmla="*/ 1297 w 1952"/>
              <a:gd name="T37" fmla="*/ 161 h 1326"/>
              <a:gd name="T38" fmla="*/ 1348 w 1952"/>
              <a:gd name="T39" fmla="*/ 107 h 1326"/>
              <a:gd name="T40" fmla="*/ 1505 w 1952"/>
              <a:gd name="T41" fmla="*/ 71 h 1326"/>
              <a:gd name="T42" fmla="*/ 1636 w 1952"/>
              <a:gd name="T43" fmla="*/ 130 h 1326"/>
              <a:gd name="T44" fmla="*/ 1930 w 1952"/>
              <a:gd name="T45" fmla="*/ 131 h 1326"/>
              <a:gd name="T46" fmla="*/ 1952 w 1952"/>
              <a:gd name="T47" fmla="*/ 145 h 1326"/>
              <a:gd name="T48" fmla="*/ 1939 w 1952"/>
              <a:gd name="T49" fmla="*/ 171 h 1326"/>
              <a:gd name="T50" fmla="*/ 1929 w 1952"/>
              <a:gd name="T51" fmla="*/ 269 h 1326"/>
              <a:gd name="T52" fmla="*/ 1824 w 1952"/>
              <a:gd name="T53" fmla="*/ 276 h 1326"/>
              <a:gd name="T54" fmla="*/ 1528 w 1952"/>
              <a:gd name="T55" fmla="*/ 521 h 1326"/>
              <a:gd name="T56" fmla="*/ 1461 w 1952"/>
              <a:gd name="T57" fmla="*/ 548 h 1326"/>
              <a:gd name="T58" fmla="*/ 1362 w 1952"/>
              <a:gd name="T59" fmla="*/ 601 h 1326"/>
              <a:gd name="T60" fmla="*/ 1345 w 1952"/>
              <a:gd name="T61" fmla="*/ 621 h 1326"/>
              <a:gd name="T62" fmla="*/ 1335 w 1952"/>
              <a:gd name="T63" fmla="*/ 729 h 1326"/>
              <a:gd name="T64" fmla="*/ 1223 w 1952"/>
              <a:gd name="T65" fmla="*/ 873 h 1326"/>
              <a:gd name="T66" fmla="*/ 1190 w 1952"/>
              <a:gd name="T67" fmla="*/ 1020 h 1326"/>
              <a:gd name="T68" fmla="*/ 1039 w 1952"/>
              <a:gd name="T69" fmla="*/ 1107 h 1326"/>
              <a:gd name="T70" fmla="*/ 958 w 1952"/>
              <a:gd name="T71" fmla="*/ 1266 h 1326"/>
              <a:gd name="T72" fmla="*/ 955 w 1952"/>
              <a:gd name="T73" fmla="*/ 1253 h 1326"/>
              <a:gd name="T74" fmla="*/ 923 w 1952"/>
              <a:gd name="T75" fmla="*/ 1226 h 1326"/>
              <a:gd name="T76" fmla="*/ 872 w 1952"/>
              <a:gd name="T77" fmla="*/ 1221 h 1326"/>
              <a:gd name="T78" fmla="*/ 798 w 1952"/>
              <a:gd name="T79" fmla="*/ 1311 h 1326"/>
              <a:gd name="T80" fmla="*/ 651 w 1952"/>
              <a:gd name="T81" fmla="*/ 1294 h 1326"/>
              <a:gd name="T82" fmla="*/ 636 w 1952"/>
              <a:gd name="T83" fmla="*/ 1254 h 1326"/>
              <a:gd name="T84" fmla="*/ 512 w 1952"/>
              <a:gd name="T85" fmla="*/ 1127 h 1326"/>
              <a:gd name="T86" fmla="*/ 435 w 1952"/>
              <a:gd name="T87" fmla="*/ 1122 h 1326"/>
              <a:gd name="T88" fmla="*/ 415 w 1952"/>
              <a:gd name="T89" fmla="*/ 1252 h 1326"/>
              <a:gd name="T90" fmla="*/ 332 w 1952"/>
              <a:gd name="T91" fmla="*/ 1293 h 1326"/>
              <a:gd name="T92" fmla="*/ 213 w 1952"/>
              <a:gd name="T93" fmla="*/ 1322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52" h="1326">
                <a:moveTo>
                  <a:pt x="213" y="1322"/>
                </a:moveTo>
                <a:cubicBezTo>
                  <a:pt x="185" y="1302"/>
                  <a:pt x="156" y="1282"/>
                  <a:pt x="131" y="1261"/>
                </a:cubicBezTo>
                <a:cubicBezTo>
                  <a:pt x="86" y="1221"/>
                  <a:pt x="42" y="1181"/>
                  <a:pt x="0" y="1143"/>
                </a:cubicBezTo>
                <a:cubicBezTo>
                  <a:pt x="10" y="1121"/>
                  <a:pt x="20" y="1098"/>
                  <a:pt x="30" y="1079"/>
                </a:cubicBezTo>
                <a:cubicBezTo>
                  <a:pt x="62" y="1053"/>
                  <a:pt x="100" y="1022"/>
                  <a:pt x="120" y="989"/>
                </a:cubicBezTo>
                <a:cubicBezTo>
                  <a:pt x="120" y="953"/>
                  <a:pt x="120" y="917"/>
                  <a:pt x="120" y="885"/>
                </a:cubicBezTo>
                <a:cubicBezTo>
                  <a:pt x="111" y="829"/>
                  <a:pt x="61" y="651"/>
                  <a:pt x="42" y="630"/>
                </a:cubicBezTo>
                <a:cubicBezTo>
                  <a:pt x="42" y="565"/>
                  <a:pt x="33" y="555"/>
                  <a:pt x="65" y="523"/>
                </a:cubicBezTo>
                <a:cubicBezTo>
                  <a:pt x="100" y="449"/>
                  <a:pt x="155" y="411"/>
                  <a:pt x="213" y="356"/>
                </a:cubicBezTo>
                <a:cubicBezTo>
                  <a:pt x="268" y="246"/>
                  <a:pt x="361" y="219"/>
                  <a:pt x="463" y="156"/>
                </a:cubicBezTo>
                <a:cubicBezTo>
                  <a:pt x="515" y="102"/>
                  <a:pt x="566" y="51"/>
                  <a:pt x="621" y="0"/>
                </a:cubicBezTo>
                <a:cubicBezTo>
                  <a:pt x="630" y="36"/>
                  <a:pt x="639" y="76"/>
                  <a:pt x="649" y="115"/>
                </a:cubicBezTo>
                <a:cubicBezTo>
                  <a:pt x="674" y="116"/>
                  <a:pt x="700" y="117"/>
                  <a:pt x="725" y="117"/>
                </a:cubicBezTo>
                <a:cubicBezTo>
                  <a:pt x="738" y="95"/>
                  <a:pt x="751" y="72"/>
                  <a:pt x="764" y="53"/>
                </a:cubicBezTo>
                <a:cubicBezTo>
                  <a:pt x="790" y="53"/>
                  <a:pt x="857" y="62"/>
                  <a:pt x="902" y="40"/>
                </a:cubicBezTo>
                <a:cubicBezTo>
                  <a:pt x="901" y="53"/>
                  <a:pt x="920" y="83"/>
                  <a:pt x="946" y="116"/>
                </a:cubicBezTo>
                <a:cubicBezTo>
                  <a:pt x="942" y="162"/>
                  <a:pt x="942" y="208"/>
                  <a:pt x="942" y="254"/>
                </a:cubicBezTo>
                <a:cubicBezTo>
                  <a:pt x="986" y="301"/>
                  <a:pt x="1075" y="352"/>
                  <a:pt x="1174" y="354"/>
                </a:cubicBezTo>
                <a:cubicBezTo>
                  <a:pt x="1213" y="290"/>
                  <a:pt x="1255" y="226"/>
                  <a:pt x="1297" y="161"/>
                </a:cubicBezTo>
                <a:cubicBezTo>
                  <a:pt x="1313" y="142"/>
                  <a:pt x="1329" y="123"/>
                  <a:pt x="1348" y="107"/>
                </a:cubicBezTo>
                <a:cubicBezTo>
                  <a:pt x="1387" y="81"/>
                  <a:pt x="1435" y="60"/>
                  <a:pt x="1505" y="71"/>
                </a:cubicBezTo>
                <a:cubicBezTo>
                  <a:pt x="1547" y="89"/>
                  <a:pt x="1591" y="110"/>
                  <a:pt x="1636" y="130"/>
                </a:cubicBezTo>
                <a:cubicBezTo>
                  <a:pt x="1732" y="129"/>
                  <a:pt x="1831" y="129"/>
                  <a:pt x="1930" y="131"/>
                </a:cubicBezTo>
                <a:cubicBezTo>
                  <a:pt x="1936" y="135"/>
                  <a:pt x="1943" y="138"/>
                  <a:pt x="1952" y="145"/>
                </a:cubicBezTo>
                <a:cubicBezTo>
                  <a:pt x="1946" y="151"/>
                  <a:pt x="1942" y="161"/>
                  <a:pt x="1939" y="171"/>
                </a:cubicBezTo>
                <a:cubicBezTo>
                  <a:pt x="1936" y="203"/>
                  <a:pt x="1932" y="236"/>
                  <a:pt x="1929" y="269"/>
                </a:cubicBezTo>
                <a:cubicBezTo>
                  <a:pt x="1894" y="271"/>
                  <a:pt x="1859" y="273"/>
                  <a:pt x="1824" y="276"/>
                </a:cubicBezTo>
                <a:cubicBezTo>
                  <a:pt x="1721" y="339"/>
                  <a:pt x="1554" y="407"/>
                  <a:pt x="1528" y="521"/>
                </a:cubicBezTo>
                <a:cubicBezTo>
                  <a:pt x="1506" y="530"/>
                  <a:pt x="1483" y="539"/>
                  <a:pt x="1461" y="548"/>
                </a:cubicBezTo>
                <a:cubicBezTo>
                  <a:pt x="1435" y="587"/>
                  <a:pt x="1394" y="592"/>
                  <a:pt x="1362" y="601"/>
                </a:cubicBezTo>
                <a:cubicBezTo>
                  <a:pt x="1355" y="608"/>
                  <a:pt x="1349" y="614"/>
                  <a:pt x="1345" y="621"/>
                </a:cubicBezTo>
                <a:cubicBezTo>
                  <a:pt x="1342" y="657"/>
                  <a:pt x="1339" y="693"/>
                  <a:pt x="1335" y="729"/>
                </a:cubicBezTo>
                <a:cubicBezTo>
                  <a:pt x="1306" y="777"/>
                  <a:pt x="1245" y="828"/>
                  <a:pt x="1223" y="873"/>
                </a:cubicBezTo>
                <a:cubicBezTo>
                  <a:pt x="1219" y="912"/>
                  <a:pt x="1222" y="975"/>
                  <a:pt x="1190" y="1020"/>
                </a:cubicBezTo>
                <a:cubicBezTo>
                  <a:pt x="1110" y="1018"/>
                  <a:pt x="1078" y="1059"/>
                  <a:pt x="1039" y="1107"/>
                </a:cubicBezTo>
                <a:cubicBezTo>
                  <a:pt x="1032" y="1163"/>
                  <a:pt x="1016" y="1228"/>
                  <a:pt x="958" y="1266"/>
                </a:cubicBezTo>
                <a:cubicBezTo>
                  <a:pt x="955" y="1259"/>
                  <a:pt x="955" y="1256"/>
                  <a:pt x="955" y="1253"/>
                </a:cubicBezTo>
                <a:cubicBezTo>
                  <a:pt x="942" y="1243"/>
                  <a:pt x="933" y="1232"/>
                  <a:pt x="923" y="1226"/>
                </a:cubicBezTo>
                <a:cubicBezTo>
                  <a:pt x="904" y="1222"/>
                  <a:pt x="888" y="1222"/>
                  <a:pt x="872" y="1221"/>
                </a:cubicBezTo>
                <a:cubicBezTo>
                  <a:pt x="846" y="1250"/>
                  <a:pt x="821" y="1279"/>
                  <a:pt x="798" y="1311"/>
                </a:cubicBezTo>
                <a:cubicBezTo>
                  <a:pt x="750" y="1326"/>
                  <a:pt x="674" y="1308"/>
                  <a:pt x="651" y="1294"/>
                </a:cubicBezTo>
                <a:cubicBezTo>
                  <a:pt x="645" y="1281"/>
                  <a:pt x="639" y="1268"/>
                  <a:pt x="636" y="1254"/>
                </a:cubicBezTo>
                <a:cubicBezTo>
                  <a:pt x="594" y="1211"/>
                  <a:pt x="553" y="1167"/>
                  <a:pt x="512" y="1127"/>
                </a:cubicBezTo>
                <a:cubicBezTo>
                  <a:pt x="486" y="1123"/>
                  <a:pt x="461" y="1122"/>
                  <a:pt x="435" y="1122"/>
                </a:cubicBezTo>
                <a:cubicBezTo>
                  <a:pt x="419" y="1154"/>
                  <a:pt x="419" y="1193"/>
                  <a:pt x="415" y="1252"/>
                </a:cubicBezTo>
                <a:cubicBezTo>
                  <a:pt x="374" y="1251"/>
                  <a:pt x="341" y="1280"/>
                  <a:pt x="332" y="1293"/>
                </a:cubicBezTo>
                <a:cubicBezTo>
                  <a:pt x="278" y="1291"/>
                  <a:pt x="236" y="1320"/>
                  <a:pt x="213" y="1322"/>
                </a:cubicBezTo>
                <a:close/>
              </a:path>
            </a:pathLst>
          </a:custGeom>
          <a:solidFill>
            <a:schemeClr val="bg1">
              <a:lumMod val="65000"/>
            </a:schemeClr>
          </a:solidFill>
          <a:ln w="8" cap="flat" cmpd="sng">
            <a:solidFill>
              <a:srgbClr val="FFFFFF"/>
            </a:solidFill>
            <a:round/>
            <a:headEnd/>
            <a:tailEnd/>
          </a:ln>
        </p:spPr>
        <p:txBody>
          <a:bodyPr lIns="68562" tIns="34281" rIns="68562" bIns="34281"/>
          <a:lstStyle/>
          <a:p>
            <a:endParaRPr lang="zh-CN" altLang="en-US" sz="1400"/>
          </a:p>
        </p:txBody>
      </p:sp>
      <p:sp>
        <p:nvSpPr>
          <p:cNvPr id="69" name="Freeform 26"/>
          <p:cNvSpPr>
            <a:spLocks/>
          </p:cNvSpPr>
          <p:nvPr/>
        </p:nvSpPr>
        <p:spPr bwMode="auto">
          <a:xfrm>
            <a:off x="3481275" y="2424757"/>
            <a:ext cx="273737" cy="457200"/>
          </a:xfrm>
          <a:custGeom>
            <a:avLst/>
            <a:gdLst>
              <a:gd name="T0" fmla="*/ 319 w 840"/>
              <a:gd name="T1" fmla="*/ 1263 h 1400"/>
              <a:gd name="T2" fmla="*/ 294 w 840"/>
              <a:gd name="T3" fmla="*/ 1158 h 1400"/>
              <a:gd name="T4" fmla="*/ 257 w 840"/>
              <a:gd name="T5" fmla="*/ 892 h 1400"/>
              <a:gd name="T6" fmla="*/ 79 w 840"/>
              <a:gd name="T7" fmla="*/ 681 h 1400"/>
              <a:gd name="T8" fmla="*/ 0 w 840"/>
              <a:gd name="T9" fmla="*/ 636 h 1400"/>
              <a:gd name="T10" fmla="*/ 205 w 840"/>
              <a:gd name="T11" fmla="*/ 579 h 1400"/>
              <a:gd name="T12" fmla="*/ 339 w 840"/>
              <a:gd name="T13" fmla="*/ 520 h 1400"/>
              <a:gd name="T14" fmla="*/ 394 w 840"/>
              <a:gd name="T15" fmla="*/ 453 h 1400"/>
              <a:gd name="T16" fmla="*/ 388 w 840"/>
              <a:gd name="T17" fmla="*/ 328 h 1400"/>
              <a:gd name="T18" fmla="*/ 482 w 840"/>
              <a:gd name="T19" fmla="*/ 157 h 1400"/>
              <a:gd name="T20" fmla="*/ 498 w 840"/>
              <a:gd name="T21" fmla="*/ 63 h 1400"/>
              <a:gd name="T22" fmla="*/ 674 w 840"/>
              <a:gd name="T23" fmla="*/ 51 h 1400"/>
              <a:gd name="T24" fmla="*/ 690 w 840"/>
              <a:gd name="T25" fmla="*/ 104 h 1400"/>
              <a:gd name="T26" fmla="*/ 644 w 840"/>
              <a:gd name="T27" fmla="*/ 214 h 1400"/>
              <a:gd name="T28" fmla="*/ 592 w 840"/>
              <a:gd name="T29" fmla="*/ 442 h 1400"/>
              <a:gd name="T30" fmla="*/ 707 w 840"/>
              <a:gd name="T31" fmla="*/ 461 h 1400"/>
              <a:gd name="T32" fmla="*/ 840 w 840"/>
              <a:gd name="T33" fmla="*/ 566 h 1400"/>
              <a:gd name="T34" fmla="*/ 782 w 840"/>
              <a:gd name="T35" fmla="*/ 649 h 1400"/>
              <a:gd name="T36" fmla="*/ 696 w 840"/>
              <a:gd name="T37" fmla="*/ 739 h 1400"/>
              <a:gd name="T38" fmla="*/ 602 w 840"/>
              <a:gd name="T39" fmla="*/ 871 h 1400"/>
              <a:gd name="T40" fmla="*/ 540 w 840"/>
              <a:gd name="T41" fmla="*/ 1063 h 1400"/>
              <a:gd name="T42" fmla="*/ 585 w 840"/>
              <a:gd name="T43" fmla="*/ 1106 h 1400"/>
              <a:gd name="T44" fmla="*/ 674 w 840"/>
              <a:gd name="T45" fmla="*/ 1220 h 1400"/>
              <a:gd name="T46" fmla="*/ 654 w 840"/>
              <a:gd name="T47" fmla="*/ 1262 h 1400"/>
              <a:gd name="T48" fmla="*/ 555 w 840"/>
              <a:gd name="T49" fmla="*/ 1295 h 1400"/>
              <a:gd name="T50" fmla="*/ 319 w 840"/>
              <a:gd name="T51" fmla="*/ 1263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0" h="1400">
                <a:moveTo>
                  <a:pt x="319" y="1263"/>
                </a:moveTo>
                <a:cubicBezTo>
                  <a:pt x="309" y="1227"/>
                  <a:pt x="300" y="1191"/>
                  <a:pt x="294" y="1158"/>
                </a:cubicBezTo>
                <a:cubicBezTo>
                  <a:pt x="288" y="1050"/>
                  <a:pt x="266" y="961"/>
                  <a:pt x="257" y="892"/>
                </a:cubicBezTo>
                <a:cubicBezTo>
                  <a:pt x="194" y="795"/>
                  <a:pt x="111" y="734"/>
                  <a:pt x="79" y="681"/>
                </a:cubicBezTo>
                <a:cubicBezTo>
                  <a:pt x="51" y="664"/>
                  <a:pt x="25" y="650"/>
                  <a:pt x="0" y="636"/>
                </a:cubicBezTo>
                <a:cubicBezTo>
                  <a:pt x="16" y="604"/>
                  <a:pt x="147" y="588"/>
                  <a:pt x="205" y="579"/>
                </a:cubicBezTo>
                <a:cubicBezTo>
                  <a:pt x="259" y="535"/>
                  <a:pt x="243" y="528"/>
                  <a:pt x="339" y="520"/>
                </a:cubicBezTo>
                <a:cubicBezTo>
                  <a:pt x="355" y="498"/>
                  <a:pt x="375" y="475"/>
                  <a:pt x="394" y="453"/>
                </a:cubicBezTo>
                <a:cubicBezTo>
                  <a:pt x="391" y="410"/>
                  <a:pt x="388" y="368"/>
                  <a:pt x="388" y="328"/>
                </a:cubicBezTo>
                <a:cubicBezTo>
                  <a:pt x="417" y="270"/>
                  <a:pt x="450" y="212"/>
                  <a:pt x="482" y="157"/>
                </a:cubicBezTo>
                <a:cubicBezTo>
                  <a:pt x="485" y="125"/>
                  <a:pt x="492" y="92"/>
                  <a:pt x="498" y="63"/>
                </a:cubicBezTo>
                <a:cubicBezTo>
                  <a:pt x="556" y="64"/>
                  <a:pt x="604" y="0"/>
                  <a:pt x="674" y="51"/>
                </a:cubicBezTo>
                <a:cubicBezTo>
                  <a:pt x="677" y="67"/>
                  <a:pt x="684" y="84"/>
                  <a:pt x="690" y="104"/>
                </a:cubicBezTo>
                <a:cubicBezTo>
                  <a:pt x="674" y="139"/>
                  <a:pt x="657" y="175"/>
                  <a:pt x="644" y="214"/>
                </a:cubicBezTo>
                <a:cubicBezTo>
                  <a:pt x="580" y="287"/>
                  <a:pt x="577" y="317"/>
                  <a:pt x="592" y="442"/>
                </a:cubicBezTo>
                <a:cubicBezTo>
                  <a:pt x="630" y="446"/>
                  <a:pt x="669" y="453"/>
                  <a:pt x="707" y="461"/>
                </a:cubicBezTo>
                <a:cubicBezTo>
                  <a:pt x="729" y="488"/>
                  <a:pt x="767" y="544"/>
                  <a:pt x="840" y="566"/>
                </a:cubicBezTo>
                <a:cubicBezTo>
                  <a:pt x="834" y="592"/>
                  <a:pt x="811" y="627"/>
                  <a:pt x="782" y="649"/>
                </a:cubicBezTo>
                <a:cubicBezTo>
                  <a:pt x="766" y="685"/>
                  <a:pt x="725" y="714"/>
                  <a:pt x="696" y="739"/>
                </a:cubicBezTo>
                <a:cubicBezTo>
                  <a:pt x="558" y="736"/>
                  <a:pt x="635" y="767"/>
                  <a:pt x="602" y="871"/>
                </a:cubicBezTo>
                <a:cubicBezTo>
                  <a:pt x="547" y="951"/>
                  <a:pt x="541" y="938"/>
                  <a:pt x="540" y="1063"/>
                </a:cubicBezTo>
                <a:cubicBezTo>
                  <a:pt x="553" y="1076"/>
                  <a:pt x="569" y="1089"/>
                  <a:pt x="585" y="1106"/>
                </a:cubicBezTo>
                <a:cubicBezTo>
                  <a:pt x="610" y="1110"/>
                  <a:pt x="690" y="1132"/>
                  <a:pt x="674" y="1220"/>
                </a:cubicBezTo>
                <a:cubicBezTo>
                  <a:pt x="667" y="1233"/>
                  <a:pt x="661" y="1246"/>
                  <a:pt x="654" y="1262"/>
                </a:cubicBezTo>
                <a:cubicBezTo>
                  <a:pt x="613" y="1271"/>
                  <a:pt x="581" y="1280"/>
                  <a:pt x="555" y="1295"/>
                </a:cubicBezTo>
                <a:cubicBezTo>
                  <a:pt x="423" y="1400"/>
                  <a:pt x="476" y="1394"/>
                  <a:pt x="319" y="1263"/>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0" name="Freeform 27"/>
          <p:cNvSpPr>
            <a:spLocks/>
          </p:cNvSpPr>
          <p:nvPr/>
        </p:nvSpPr>
        <p:spPr bwMode="auto">
          <a:xfrm>
            <a:off x="4301250" y="1991370"/>
            <a:ext cx="529622" cy="794147"/>
          </a:xfrm>
          <a:custGeom>
            <a:avLst/>
            <a:gdLst>
              <a:gd name="T0" fmla="*/ 533 w 1625"/>
              <a:gd name="T1" fmla="*/ 2387 h 2434"/>
              <a:gd name="T2" fmla="*/ 121 w 1625"/>
              <a:gd name="T3" fmla="*/ 2334 h 2434"/>
              <a:gd name="T4" fmla="*/ 148 w 1625"/>
              <a:gd name="T5" fmla="*/ 2099 h 2434"/>
              <a:gd name="T6" fmla="*/ 10 w 1625"/>
              <a:gd name="T7" fmla="*/ 1611 h 2434"/>
              <a:gd name="T8" fmla="*/ 232 w 1625"/>
              <a:gd name="T9" fmla="*/ 1315 h 2434"/>
              <a:gd name="T10" fmla="*/ 77 w 1625"/>
              <a:gd name="T11" fmla="*/ 1029 h 2434"/>
              <a:gd name="T12" fmla="*/ 52 w 1625"/>
              <a:gd name="T13" fmla="*/ 1012 h 2434"/>
              <a:gd name="T14" fmla="*/ 142 w 1625"/>
              <a:gd name="T15" fmla="*/ 890 h 2434"/>
              <a:gd name="T16" fmla="*/ 69 w 1625"/>
              <a:gd name="T17" fmla="*/ 761 h 2434"/>
              <a:gd name="T18" fmla="*/ 1 w 1625"/>
              <a:gd name="T19" fmla="*/ 536 h 2434"/>
              <a:gd name="T20" fmla="*/ 103 w 1625"/>
              <a:gd name="T21" fmla="*/ 460 h 2434"/>
              <a:gd name="T22" fmla="*/ 175 w 1625"/>
              <a:gd name="T23" fmla="*/ 272 h 2434"/>
              <a:gd name="T24" fmla="*/ 298 w 1625"/>
              <a:gd name="T25" fmla="*/ 540 h 2434"/>
              <a:gd name="T26" fmla="*/ 374 w 1625"/>
              <a:gd name="T27" fmla="*/ 516 h 2434"/>
              <a:gd name="T28" fmla="*/ 765 w 1625"/>
              <a:gd name="T29" fmla="*/ 330 h 2434"/>
              <a:gd name="T30" fmla="*/ 879 w 1625"/>
              <a:gd name="T31" fmla="*/ 74 h 2434"/>
              <a:gd name="T32" fmla="*/ 1126 w 1625"/>
              <a:gd name="T33" fmla="*/ 365 h 2434"/>
              <a:gd name="T34" fmla="*/ 1394 w 1625"/>
              <a:gd name="T35" fmla="*/ 493 h 2434"/>
              <a:gd name="T36" fmla="*/ 1364 w 1625"/>
              <a:gd name="T37" fmla="*/ 711 h 2434"/>
              <a:gd name="T38" fmla="*/ 1625 w 1625"/>
              <a:gd name="T39" fmla="*/ 888 h 2434"/>
              <a:gd name="T40" fmla="*/ 1319 w 1625"/>
              <a:gd name="T41" fmla="*/ 1231 h 2434"/>
              <a:gd name="T42" fmla="*/ 1058 w 1625"/>
              <a:gd name="T43" fmla="*/ 1110 h 2434"/>
              <a:gd name="T44" fmla="*/ 941 w 1625"/>
              <a:gd name="T45" fmla="*/ 897 h 2434"/>
              <a:gd name="T46" fmla="*/ 783 w 1625"/>
              <a:gd name="T47" fmla="*/ 615 h 2434"/>
              <a:gd name="T48" fmla="*/ 523 w 1625"/>
              <a:gd name="T49" fmla="*/ 795 h 2434"/>
              <a:gd name="T50" fmla="*/ 429 w 1625"/>
              <a:gd name="T51" fmla="*/ 1015 h 2434"/>
              <a:gd name="T52" fmla="*/ 620 w 1625"/>
              <a:gd name="T53" fmla="*/ 1164 h 2434"/>
              <a:gd name="T54" fmla="*/ 827 w 1625"/>
              <a:gd name="T55" fmla="*/ 1169 h 2434"/>
              <a:gd name="T56" fmla="*/ 874 w 1625"/>
              <a:gd name="T57" fmla="*/ 1364 h 2434"/>
              <a:gd name="T58" fmla="*/ 1125 w 1625"/>
              <a:gd name="T59" fmla="*/ 1616 h 2434"/>
              <a:gd name="T60" fmla="*/ 843 w 1625"/>
              <a:gd name="T61" fmla="*/ 1825 h 2434"/>
              <a:gd name="T62" fmla="*/ 565 w 1625"/>
              <a:gd name="T63" fmla="*/ 2394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5" h="2434">
                <a:moveTo>
                  <a:pt x="571" y="2434"/>
                </a:moveTo>
                <a:cubicBezTo>
                  <a:pt x="558" y="2417"/>
                  <a:pt x="545" y="2400"/>
                  <a:pt x="533" y="2387"/>
                </a:cubicBezTo>
                <a:cubicBezTo>
                  <a:pt x="459" y="2385"/>
                  <a:pt x="389" y="2383"/>
                  <a:pt x="319" y="2385"/>
                </a:cubicBezTo>
                <a:cubicBezTo>
                  <a:pt x="252" y="2367"/>
                  <a:pt x="185" y="2348"/>
                  <a:pt x="121" y="2334"/>
                </a:cubicBezTo>
                <a:cubicBezTo>
                  <a:pt x="67" y="2296"/>
                  <a:pt x="32" y="2243"/>
                  <a:pt x="32" y="2230"/>
                </a:cubicBezTo>
                <a:cubicBezTo>
                  <a:pt x="71" y="2185"/>
                  <a:pt x="109" y="2140"/>
                  <a:pt x="148" y="2099"/>
                </a:cubicBezTo>
                <a:cubicBezTo>
                  <a:pt x="158" y="2063"/>
                  <a:pt x="167" y="2027"/>
                  <a:pt x="180" y="1991"/>
                </a:cubicBezTo>
                <a:cubicBezTo>
                  <a:pt x="223" y="1793"/>
                  <a:pt x="105" y="1711"/>
                  <a:pt x="10" y="1611"/>
                </a:cubicBezTo>
                <a:cubicBezTo>
                  <a:pt x="11" y="1483"/>
                  <a:pt x="91" y="1446"/>
                  <a:pt x="184" y="1396"/>
                </a:cubicBezTo>
                <a:cubicBezTo>
                  <a:pt x="200" y="1366"/>
                  <a:pt x="216" y="1341"/>
                  <a:pt x="232" y="1315"/>
                </a:cubicBezTo>
                <a:cubicBezTo>
                  <a:pt x="229" y="1282"/>
                  <a:pt x="230" y="1253"/>
                  <a:pt x="230" y="1223"/>
                </a:cubicBezTo>
                <a:cubicBezTo>
                  <a:pt x="176" y="1130"/>
                  <a:pt x="132" y="1077"/>
                  <a:pt x="77" y="1029"/>
                </a:cubicBezTo>
                <a:cubicBezTo>
                  <a:pt x="68" y="1026"/>
                  <a:pt x="58" y="1022"/>
                  <a:pt x="52" y="1022"/>
                </a:cubicBezTo>
                <a:cubicBezTo>
                  <a:pt x="52" y="1019"/>
                  <a:pt x="52" y="1016"/>
                  <a:pt x="52" y="1012"/>
                </a:cubicBezTo>
                <a:cubicBezTo>
                  <a:pt x="71" y="996"/>
                  <a:pt x="91" y="981"/>
                  <a:pt x="110" y="965"/>
                </a:cubicBezTo>
                <a:cubicBezTo>
                  <a:pt x="123" y="942"/>
                  <a:pt x="142" y="913"/>
                  <a:pt x="142" y="890"/>
                </a:cubicBezTo>
                <a:cubicBezTo>
                  <a:pt x="117" y="867"/>
                  <a:pt x="91" y="846"/>
                  <a:pt x="69" y="826"/>
                </a:cubicBezTo>
                <a:cubicBezTo>
                  <a:pt x="69" y="803"/>
                  <a:pt x="69" y="780"/>
                  <a:pt x="69" y="761"/>
                </a:cubicBezTo>
                <a:cubicBezTo>
                  <a:pt x="35" y="724"/>
                  <a:pt x="12" y="700"/>
                  <a:pt x="0" y="674"/>
                </a:cubicBezTo>
                <a:cubicBezTo>
                  <a:pt x="0" y="628"/>
                  <a:pt x="0" y="582"/>
                  <a:pt x="1" y="536"/>
                </a:cubicBezTo>
                <a:cubicBezTo>
                  <a:pt x="13" y="517"/>
                  <a:pt x="30" y="498"/>
                  <a:pt x="46" y="482"/>
                </a:cubicBezTo>
                <a:cubicBezTo>
                  <a:pt x="46" y="482"/>
                  <a:pt x="87" y="476"/>
                  <a:pt x="103" y="460"/>
                </a:cubicBezTo>
                <a:cubicBezTo>
                  <a:pt x="103" y="411"/>
                  <a:pt x="104" y="365"/>
                  <a:pt x="104" y="319"/>
                </a:cubicBezTo>
                <a:cubicBezTo>
                  <a:pt x="133" y="291"/>
                  <a:pt x="133" y="281"/>
                  <a:pt x="175" y="272"/>
                </a:cubicBezTo>
                <a:cubicBezTo>
                  <a:pt x="197" y="286"/>
                  <a:pt x="241" y="313"/>
                  <a:pt x="241" y="379"/>
                </a:cubicBezTo>
                <a:cubicBezTo>
                  <a:pt x="167" y="419"/>
                  <a:pt x="228" y="483"/>
                  <a:pt x="298" y="540"/>
                </a:cubicBezTo>
                <a:cubicBezTo>
                  <a:pt x="307" y="541"/>
                  <a:pt x="317" y="541"/>
                  <a:pt x="330" y="545"/>
                </a:cubicBezTo>
                <a:cubicBezTo>
                  <a:pt x="342" y="535"/>
                  <a:pt x="358" y="526"/>
                  <a:pt x="374" y="516"/>
                </a:cubicBezTo>
                <a:cubicBezTo>
                  <a:pt x="375" y="451"/>
                  <a:pt x="445" y="443"/>
                  <a:pt x="490" y="408"/>
                </a:cubicBezTo>
                <a:cubicBezTo>
                  <a:pt x="555" y="321"/>
                  <a:pt x="672" y="389"/>
                  <a:pt x="765" y="330"/>
                </a:cubicBezTo>
                <a:cubicBezTo>
                  <a:pt x="762" y="274"/>
                  <a:pt x="760" y="218"/>
                  <a:pt x="760" y="166"/>
                </a:cubicBezTo>
                <a:cubicBezTo>
                  <a:pt x="795" y="118"/>
                  <a:pt x="815" y="111"/>
                  <a:pt x="879" y="74"/>
                </a:cubicBezTo>
                <a:cubicBezTo>
                  <a:pt x="953" y="0"/>
                  <a:pt x="971" y="73"/>
                  <a:pt x="1009" y="172"/>
                </a:cubicBezTo>
                <a:cubicBezTo>
                  <a:pt x="1047" y="235"/>
                  <a:pt x="1085" y="298"/>
                  <a:pt x="1126" y="365"/>
                </a:cubicBezTo>
                <a:cubicBezTo>
                  <a:pt x="1132" y="421"/>
                  <a:pt x="1122" y="453"/>
                  <a:pt x="1212" y="492"/>
                </a:cubicBezTo>
                <a:cubicBezTo>
                  <a:pt x="1250" y="492"/>
                  <a:pt x="1327" y="485"/>
                  <a:pt x="1394" y="493"/>
                </a:cubicBezTo>
                <a:cubicBezTo>
                  <a:pt x="1365" y="535"/>
                  <a:pt x="1327" y="527"/>
                  <a:pt x="1307" y="576"/>
                </a:cubicBezTo>
                <a:cubicBezTo>
                  <a:pt x="1307" y="628"/>
                  <a:pt x="1287" y="657"/>
                  <a:pt x="1364" y="711"/>
                </a:cubicBezTo>
                <a:cubicBezTo>
                  <a:pt x="1434" y="723"/>
                  <a:pt x="1494" y="800"/>
                  <a:pt x="1580" y="845"/>
                </a:cubicBezTo>
                <a:cubicBezTo>
                  <a:pt x="1593" y="858"/>
                  <a:pt x="1609" y="872"/>
                  <a:pt x="1625" y="888"/>
                </a:cubicBezTo>
                <a:cubicBezTo>
                  <a:pt x="1576" y="953"/>
                  <a:pt x="1528" y="1020"/>
                  <a:pt x="1480" y="1088"/>
                </a:cubicBezTo>
                <a:cubicBezTo>
                  <a:pt x="1479" y="1150"/>
                  <a:pt x="1364" y="1212"/>
                  <a:pt x="1319" y="1231"/>
                </a:cubicBezTo>
                <a:cubicBezTo>
                  <a:pt x="1281" y="1237"/>
                  <a:pt x="1242" y="1242"/>
                  <a:pt x="1207" y="1251"/>
                </a:cubicBezTo>
                <a:cubicBezTo>
                  <a:pt x="1131" y="1203"/>
                  <a:pt x="1102" y="1134"/>
                  <a:pt x="1058" y="1110"/>
                </a:cubicBezTo>
                <a:cubicBezTo>
                  <a:pt x="1033" y="1040"/>
                  <a:pt x="1059" y="969"/>
                  <a:pt x="1037" y="936"/>
                </a:cubicBezTo>
                <a:cubicBezTo>
                  <a:pt x="1005" y="922"/>
                  <a:pt x="973" y="908"/>
                  <a:pt x="941" y="897"/>
                </a:cubicBezTo>
                <a:cubicBezTo>
                  <a:pt x="938" y="819"/>
                  <a:pt x="955" y="721"/>
                  <a:pt x="952" y="675"/>
                </a:cubicBezTo>
                <a:cubicBezTo>
                  <a:pt x="872" y="666"/>
                  <a:pt x="799" y="664"/>
                  <a:pt x="783" y="615"/>
                </a:cubicBezTo>
                <a:cubicBezTo>
                  <a:pt x="681" y="612"/>
                  <a:pt x="687" y="609"/>
                  <a:pt x="667" y="707"/>
                </a:cubicBezTo>
                <a:cubicBezTo>
                  <a:pt x="613" y="729"/>
                  <a:pt x="565" y="770"/>
                  <a:pt x="523" y="795"/>
                </a:cubicBezTo>
                <a:cubicBezTo>
                  <a:pt x="523" y="824"/>
                  <a:pt x="523" y="847"/>
                  <a:pt x="554" y="904"/>
                </a:cubicBezTo>
                <a:cubicBezTo>
                  <a:pt x="547" y="989"/>
                  <a:pt x="452" y="967"/>
                  <a:pt x="429" y="1015"/>
                </a:cubicBezTo>
                <a:cubicBezTo>
                  <a:pt x="429" y="1055"/>
                  <a:pt x="403" y="1119"/>
                  <a:pt x="428" y="1159"/>
                </a:cubicBezTo>
                <a:cubicBezTo>
                  <a:pt x="492" y="1161"/>
                  <a:pt x="556" y="1163"/>
                  <a:pt x="620" y="1164"/>
                </a:cubicBezTo>
                <a:cubicBezTo>
                  <a:pt x="665" y="1126"/>
                  <a:pt x="668" y="1093"/>
                  <a:pt x="761" y="1109"/>
                </a:cubicBezTo>
                <a:cubicBezTo>
                  <a:pt x="777" y="1135"/>
                  <a:pt x="799" y="1139"/>
                  <a:pt x="827" y="1169"/>
                </a:cubicBezTo>
                <a:cubicBezTo>
                  <a:pt x="837" y="1186"/>
                  <a:pt x="846" y="1206"/>
                  <a:pt x="856" y="1226"/>
                </a:cubicBezTo>
                <a:cubicBezTo>
                  <a:pt x="862" y="1272"/>
                  <a:pt x="868" y="1318"/>
                  <a:pt x="874" y="1364"/>
                </a:cubicBezTo>
                <a:cubicBezTo>
                  <a:pt x="912" y="1414"/>
                  <a:pt x="966" y="1478"/>
                  <a:pt x="1065" y="1513"/>
                </a:cubicBezTo>
                <a:cubicBezTo>
                  <a:pt x="1084" y="1546"/>
                  <a:pt x="1103" y="1579"/>
                  <a:pt x="1125" y="1616"/>
                </a:cubicBezTo>
                <a:cubicBezTo>
                  <a:pt x="1080" y="1615"/>
                  <a:pt x="1055" y="1670"/>
                  <a:pt x="1026" y="1689"/>
                </a:cubicBezTo>
                <a:cubicBezTo>
                  <a:pt x="997" y="1750"/>
                  <a:pt x="897" y="1810"/>
                  <a:pt x="843" y="1825"/>
                </a:cubicBezTo>
                <a:cubicBezTo>
                  <a:pt x="785" y="1866"/>
                  <a:pt x="737" y="1911"/>
                  <a:pt x="701" y="1972"/>
                </a:cubicBezTo>
                <a:cubicBezTo>
                  <a:pt x="553" y="2119"/>
                  <a:pt x="467" y="2146"/>
                  <a:pt x="565" y="2394"/>
                </a:cubicBezTo>
                <a:cubicBezTo>
                  <a:pt x="565" y="2407"/>
                  <a:pt x="568" y="2420"/>
                  <a:pt x="571" y="2434"/>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1" name="Freeform 28"/>
          <p:cNvSpPr>
            <a:spLocks/>
          </p:cNvSpPr>
          <p:nvPr/>
        </p:nvSpPr>
        <p:spPr bwMode="auto">
          <a:xfrm>
            <a:off x="828408" y="1137692"/>
            <a:ext cx="1966144" cy="1541859"/>
          </a:xfrm>
          <a:custGeom>
            <a:avLst/>
            <a:gdLst>
              <a:gd name="T0" fmla="*/ 4182 w 6029"/>
              <a:gd name="T1" fmla="*/ 4629 h 4727"/>
              <a:gd name="T2" fmla="*/ 3958 w 6029"/>
              <a:gd name="T3" fmla="*/ 4672 h 4727"/>
              <a:gd name="T4" fmla="*/ 3586 w 6029"/>
              <a:gd name="T5" fmla="*/ 4421 h 4727"/>
              <a:gd name="T6" fmla="*/ 3148 w 6029"/>
              <a:gd name="T7" fmla="*/ 4387 h 4727"/>
              <a:gd name="T8" fmla="*/ 2751 w 6029"/>
              <a:gd name="T9" fmla="*/ 4485 h 4727"/>
              <a:gd name="T10" fmla="*/ 2390 w 6029"/>
              <a:gd name="T11" fmla="*/ 4571 h 4727"/>
              <a:gd name="T12" fmla="*/ 1924 w 6029"/>
              <a:gd name="T13" fmla="*/ 4411 h 4727"/>
              <a:gd name="T14" fmla="*/ 1701 w 6029"/>
              <a:gd name="T15" fmla="*/ 4422 h 4727"/>
              <a:gd name="T16" fmla="*/ 1096 w 6029"/>
              <a:gd name="T17" fmla="*/ 4590 h 4727"/>
              <a:gd name="T18" fmla="*/ 800 w 6029"/>
              <a:gd name="T19" fmla="*/ 4396 h 4727"/>
              <a:gd name="T20" fmla="*/ 773 w 6029"/>
              <a:gd name="T21" fmla="*/ 4124 h 4727"/>
              <a:gd name="T22" fmla="*/ 455 w 6029"/>
              <a:gd name="T23" fmla="*/ 3827 h 4727"/>
              <a:gd name="T24" fmla="*/ 256 w 6029"/>
              <a:gd name="T25" fmla="*/ 3374 h 4727"/>
              <a:gd name="T26" fmla="*/ 200 w 6029"/>
              <a:gd name="T27" fmla="*/ 3137 h 4727"/>
              <a:gd name="T28" fmla="*/ 66 w 6029"/>
              <a:gd name="T29" fmla="*/ 2655 h 4727"/>
              <a:gd name="T30" fmla="*/ 9 w 6029"/>
              <a:gd name="T31" fmla="*/ 2562 h 4727"/>
              <a:gd name="T32" fmla="*/ 125 w 6029"/>
              <a:gd name="T33" fmla="*/ 2326 h 4727"/>
              <a:gd name="T34" fmla="*/ 657 w 6029"/>
              <a:gd name="T35" fmla="*/ 2107 h 4727"/>
              <a:gd name="T36" fmla="*/ 944 w 6029"/>
              <a:gd name="T37" fmla="*/ 2242 h 4727"/>
              <a:gd name="T38" fmla="*/ 1277 w 6029"/>
              <a:gd name="T39" fmla="*/ 2057 h 4727"/>
              <a:gd name="T40" fmla="*/ 1798 w 6029"/>
              <a:gd name="T41" fmla="*/ 2044 h 4727"/>
              <a:gd name="T42" fmla="*/ 2084 w 6029"/>
              <a:gd name="T43" fmla="*/ 1665 h 4727"/>
              <a:gd name="T44" fmla="*/ 2240 w 6029"/>
              <a:gd name="T45" fmla="*/ 1318 h 4727"/>
              <a:gd name="T46" fmla="*/ 2210 w 6029"/>
              <a:gd name="T47" fmla="*/ 964 h 4727"/>
              <a:gd name="T48" fmla="*/ 2807 w 6029"/>
              <a:gd name="T49" fmla="*/ 1077 h 4727"/>
              <a:gd name="T50" fmla="*/ 2856 w 6029"/>
              <a:gd name="T51" fmla="*/ 839 h 4727"/>
              <a:gd name="T52" fmla="*/ 3162 w 6029"/>
              <a:gd name="T53" fmla="*/ 441 h 4727"/>
              <a:gd name="T54" fmla="*/ 3762 w 6029"/>
              <a:gd name="T55" fmla="*/ 535 h 4727"/>
              <a:gd name="T56" fmla="*/ 4158 w 6029"/>
              <a:gd name="T57" fmla="*/ 44 h 4727"/>
              <a:gd name="T58" fmla="*/ 4387 w 6029"/>
              <a:gd name="T59" fmla="*/ 187 h 4727"/>
              <a:gd name="T60" fmla="*/ 4785 w 6029"/>
              <a:gd name="T61" fmla="*/ 528 h 4727"/>
              <a:gd name="T62" fmla="*/ 4910 w 6029"/>
              <a:gd name="T63" fmla="*/ 891 h 4727"/>
              <a:gd name="T64" fmla="*/ 4820 w 6029"/>
              <a:gd name="T65" fmla="*/ 1469 h 4727"/>
              <a:gd name="T66" fmla="*/ 5417 w 6029"/>
              <a:gd name="T67" fmla="*/ 1670 h 4727"/>
              <a:gd name="T68" fmla="*/ 5878 w 6029"/>
              <a:gd name="T69" fmla="*/ 2039 h 4727"/>
              <a:gd name="T70" fmla="*/ 6003 w 6029"/>
              <a:gd name="T71" fmla="*/ 2432 h 4727"/>
              <a:gd name="T72" fmla="*/ 5938 w 6029"/>
              <a:gd name="T73" fmla="*/ 2741 h 4727"/>
              <a:gd name="T74" fmla="*/ 5713 w 6029"/>
              <a:gd name="T75" fmla="*/ 2873 h 4727"/>
              <a:gd name="T76" fmla="*/ 5085 w 6029"/>
              <a:gd name="T77" fmla="*/ 3247 h 4727"/>
              <a:gd name="T78" fmla="*/ 5047 w 6029"/>
              <a:gd name="T79" fmla="*/ 3672 h 4727"/>
              <a:gd name="T80" fmla="*/ 4334 w 6029"/>
              <a:gd name="T81" fmla="*/ 3821 h 4727"/>
              <a:gd name="T82" fmla="*/ 4367 w 6029"/>
              <a:gd name="T83" fmla="*/ 4142 h 4727"/>
              <a:gd name="T84" fmla="*/ 4445 w 6029"/>
              <a:gd name="T85" fmla="*/ 4396 h 4727"/>
              <a:gd name="T86" fmla="*/ 4296 w 6029"/>
              <a:gd name="T87" fmla="*/ 4727 h 4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29" h="4727">
                <a:moveTo>
                  <a:pt x="4296" y="4727"/>
                </a:moveTo>
                <a:cubicBezTo>
                  <a:pt x="4281" y="4716"/>
                  <a:pt x="4268" y="4710"/>
                  <a:pt x="4255" y="4703"/>
                </a:cubicBezTo>
                <a:cubicBezTo>
                  <a:pt x="4230" y="4676"/>
                  <a:pt x="4204" y="4652"/>
                  <a:pt x="4182" y="4629"/>
                </a:cubicBezTo>
                <a:cubicBezTo>
                  <a:pt x="4102" y="4627"/>
                  <a:pt x="4096" y="4604"/>
                  <a:pt x="4067" y="4678"/>
                </a:cubicBezTo>
                <a:cubicBezTo>
                  <a:pt x="4054" y="4671"/>
                  <a:pt x="4044" y="4668"/>
                  <a:pt x="4035" y="4664"/>
                </a:cubicBezTo>
                <a:cubicBezTo>
                  <a:pt x="4009" y="4667"/>
                  <a:pt x="3984" y="4670"/>
                  <a:pt x="3958" y="4672"/>
                </a:cubicBezTo>
                <a:cubicBezTo>
                  <a:pt x="3926" y="4619"/>
                  <a:pt x="3933" y="4593"/>
                  <a:pt x="3930" y="4564"/>
                </a:cubicBezTo>
                <a:cubicBezTo>
                  <a:pt x="3911" y="4553"/>
                  <a:pt x="3892" y="4543"/>
                  <a:pt x="3873" y="4536"/>
                </a:cubicBezTo>
                <a:cubicBezTo>
                  <a:pt x="3774" y="4442"/>
                  <a:pt x="3698" y="4378"/>
                  <a:pt x="3586" y="4421"/>
                </a:cubicBezTo>
                <a:cubicBezTo>
                  <a:pt x="3503" y="4428"/>
                  <a:pt x="3426" y="4443"/>
                  <a:pt x="3349" y="4431"/>
                </a:cubicBezTo>
                <a:cubicBezTo>
                  <a:pt x="3311" y="4417"/>
                  <a:pt x="3276" y="4403"/>
                  <a:pt x="3241" y="4389"/>
                </a:cubicBezTo>
                <a:cubicBezTo>
                  <a:pt x="3209" y="4388"/>
                  <a:pt x="3177" y="4387"/>
                  <a:pt x="3148" y="4387"/>
                </a:cubicBezTo>
                <a:cubicBezTo>
                  <a:pt x="3078" y="4427"/>
                  <a:pt x="2985" y="4468"/>
                  <a:pt x="2949" y="4539"/>
                </a:cubicBezTo>
                <a:cubicBezTo>
                  <a:pt x="2914" y="4535"/>
                  <a:pt x="2879" y="4534"/>
                  <a:pt x="2847" y="4533"/>
                </a:cubicBezTo>
                <a:cubicBezTo>
                  <a:pt x="2815" y="4516"/>
                  <a:pt x="2783" y="4499"/>
                  <a:pt x="2751" y="4485"/>
                </a:cubicBezTo>
                <a:cubicBezTo>
                  <a:pt x="2684" y="4483"/>
                  <a:pt x="2665" y="4476"/>
                  <a:pt x="2636" y="4505"/>
                </a:cubicBezTo>
                <a:cubicBezTo>
                  <a:pt x="2608" y="4511"/>
                  <a:pt x="2582" y="4516"/>
                  <a:pt x="2556" y="4526"/>
                </a:cubicBezTo>
                <a:cubicBezTo>
                  <a:pt x="2480" y="4524"/>
                  <a:pt x="2451" y="4552"/>
                  <a:pt x="2390" y="4571"/>
                </a:cubicBezTo>
                <a:cubicBezTo>
                  <a:pt x="2294" y="4568"/>
                  <a:pt x="2176" y="4500"/>
                  <a:pt x="2144" y="4466"/>
                </a:cubicBezTo>
                <a:cubicBezTo>
                  <a:pt x="2145" y="4351"/>
                  <a:pt x="2126" y="4380"/>
                  <a:pt x="2072" y="4333"/>
                </a:cubicBezTo>
                <a:cubicBezTo>
                  <a:pt x="1963" y="4331"/>
                  <a:pt x="1992" y="4335"/>
                  <a:pt x="1924" y="4411"/>
                </a:cubicBezTo>
                <a:cubicBezTo>
                  <a:pt x="1854" y="4439"/>
                  <a:pt x="1787" y="4421"/>
                  <a:pt x="1736" y="4456"/>
                </a:cubicBezTo>
                <a:cubicBezTo>
                  <a:pt x="1726" y="4456"/>
                  <a:pt x="1720" y="4455"/>
                  <a:pt x="1713" y="4455"/>
                </a:cubicBezTo>
                <a:cubicBezTo>
                  <a:pt x="1707" y="4442"/>
                  <a:pt x="1704" y="4432"/>
                  <a:pt x="1701" y="4422"/>
                </a:cubicBezTo>
                <a:cubicBezTo>
                  <a:pt x="1621" y="4328"/>
                  <a:pt x="1513" y="4277"/>
                  <a:pt x="1423" y="4287"/>
                </a:cubicBezTo>
                <a:cubicBezTo>
                  <a:pt x="1321" y="4357"/>
                  <a:pt x="1282" y="4389"/>
                  <a:pt x="1234" y="4505"/>
                </a:cubicBezTo>
                <a:cubicBezTo>
                  <a:pt x="1192" y="4563"/>
                  <a:pt x="1157" y="4582"/>
                  <a:pt x="1096" y="4590"/>
                </a:cubicBezTo>
                <a:cubicBezTo>
                  <a:pt x="1064" y="4583"/>
                  <a:pt x="1032" y="4576"/>
                  <a:pt x="1003" y="4568"/>
                </a:cubicBezTo>
                <a:cubicBezTo>
                  <a:pt x="975" y="4545"/>
                  <a:pt x="965" y="4538"/>
                  <a:pt x="943" y="4537"/>
                </a:cubicBezTo>
                <a:cubicBezTo>
                  <a:pt x="921" y="4445"/>
                  <a:pt x="844" y="4423"/>
                  <a:pt x="800" y="4396"/>
                </a:cubicBezTo>
                <a:cubicBezTo>
                  <a:pt x="787" y="4376"/>
                  <a:pt x="774" y="4359"/>
                  <a:pt x="762" y="4343"/>
                </a:cubicBezTo>
                <a:cubicBezTo>
                  <a:pt x="762" y="4297"/>
                  <a:pt x="762" y="4254"/>
                  <a:pt x="763" y="4212"/>
                </a:cubicBezTo>
                <a:cubicBezTo>
                  <a:pt x="782" y="4193"/>
                  <a:pt x="773" y="4133"/>
                  <a:pt x="773" y="4124"/>
                </a:cubicBezTo>
                <a:cubicBezTo>
                  <a:pt x="738" y="4015"/>
                  <a:pt x="633" y="4045"/>
                  <a:pt x="575" y="4020"/>
                </a:cubicBezTo>
                <a:cubicBezTo>
                  <a:pt x="556" y="4000"/>
                  <a:pt x="540" y="3984"/>
                  <a:pt x="524" y="3967"/>
                </a:cubicBezTo>
                <a:cubicBezTo>
                  <a:pt x="499" y="3920"/>
                  <a:pt x="477" y="3874"/>
                  <a:pt x="455" y="3827"/>
                </a:cubicBezTo>
                <a:cubicBezTo>
                  <a:pt x="417" y="3817"/>
                  <a:pt x="382" y="3809"/>
                  <a:pt x="346" y="3802"/>
                </a:cubicBezTo>
                <a:cubicBezTo>
                  <a:pt x="318" y="3723"/>
                  <a:pt x="360" y="3655"/>
                  <a:pt x="380" y="3603"/>
                </a:cubicBezTo>
                <a:cubicBezTo>
                  <a:pt x="380" y="3488"/>
                  <a:pt x="310" y="3434"/>
                  <a:pt x="256" y="3374"/>
                </a:cubicBezTo>
                <a:cubicBezTo>
                  <a:pt x="209" y="3350"/>
                  <a:pt x="161" y="3326"/>
                  <a:pt x="116" y="3302"/>
                </a:cubicBezTo>
                <a:cubicBezTo>
                  <a:pt x="110" y="3292"/>
                  <a:pt x="103" y="3285"/>
                  <a:pt x="97" y="3278"/>
                </a:cubicBezTo>
                <a:cubicBezTo>
                  <a:pt x="98" y="3154"/>
                  <a:pt x="91" y="3190"/>
                  <a:pt x="200" y="3137"/>
                </a:cubicBezTo>
                <a:cubicBezTo>
                  <a:pt x="219" y="3121"/>
                  <a:pt x="255" y="3095"/>
                  <a:pt x="264" y="3076"/>
                </a:cubicBezTo>
                <a:cubicBezTo>
                  <a:pt x="265" y="2971"/>
                  <a:pt x="266" y="2870"/>
                  <a:pt x="266" y="2768"/>
                </a:cubicBezTo>
                <a:cubicBezTo>
                  <a:pt x="245" y="2624"/>
                  <a:pt x="142" y="2660"/>
                  <a:pt x="66" y="2655"/>
                </a:cubicBezTo>
                <a:cubicBezTo>
                  <a:pt x="53" y="2661"/>
                  <a:pt x="43" y="2671"/>
                  <a:pt x="34" y="2681"/>
                </a:cubicBezTo>
                <a:cubicBezTo>
                  <a:pt x="30" y="2684"/>
                  <a:pt x="27" y="2687"/>
                  <a:pt x="27" y="2694"/>
                </a:cubicBezTo>
                <a:cubicBezTo>
                  <a:pt x="2" y="2618"/>
                  <a:pt x="2" y="2598"/>
                  <a:pt x="9" y="2562"/>
                </a:cubicBezTo>
                <a:cubicBezTo>
                  <a:pt x="31" y="2550"/>
                  <a:pt x="57" y="2537"/>
                  <a:pt x="82" y="2528"/>
                </a:cubicBezTo>
                <a:cubicBezTo>
                  <a:pt x="83" y="2502"/>
                  <a:pt x="83" y="2476"/>
                  <a:pt x="86" y="2453"/>
                </a:cubicBezTo>
                <a:cubicBezTo>
                  <a:pt x="10" y="2333"/>
                  <a:pt x="0" y="2408"/>
                  <a:pt x="125" y="2326"/>
                </a:cubicBezTo>
                <a:cubicBezTo>
                  <a:pt x="148" y="2287"/>
                  <a:pt x="173" y="2249"/>
                  <a:pt x="199" y="2213"/>
                </a:cubicBezTo>
                <a:cubicBezTo>
                  <a:pt x="241" y="2195"/>
                  <a:pt x="283" y="2179"/>
                  <a:pt x="327" y="2164"/>
                </a:cubicBezTo>
                <a:cubicBezTo>
                  <a:pt x="465" y="2161"/>
                  <a:pt x="532" y="2166"/>
                  <a:pt x="657" y="2107"/>
                </a:cubicBezTo>
                <a:cubicBezTo>
                  <a:pt x="673" y="2104"/>
                  <a:pt x="692" y="2105"/>
                  <a:pt x="711" y="2105"/>
                </a:cubicBezTo>
                <a:cubicBezTo>
                  <a:pt x="711" y="2148"/>
                  <a:pt x="723" y="2243"/>
                  <a:pt x="806" y="2271"/>
                </a:cubicBezTo>
                <a:cubicBezTo>
                  <a:pt x="844" y="2272"/>
                  <a:pt x="899" y="2273"/>
                  <a:pt x="944" y="2242"/>
                </a:cubicBezTo>
                <a:cubicBezTo>
                  <a:pt x="973" y="2200"/>
                  <a:pt x="1002" y="2161"/>
                  <a:pt x="1034" y="2123"/>
                </a:cubicBezTo>
                <a:cubicBezTo>
                  <a:pt x="1082" y="2124"/>
                  <a:pt x="1126" y="2142"/>
                  <a:pt x="1190" y="2127"/>
                </a:cubicBezTo>
                <a:cubicBezTo>
                  <a:pt x="1219" y="2095"/>
                  <a:pt x="1242" y="2079"/>
                  <a:pt x="1277" y="2057"/>
                </a:cubicBezTo>
                <a:cubicBezTo>
                  <a:pt x="1293" y="2054"/>
                  <a:pt x="1312" y="2055"/>
                  <a:pt x="1331" y="2055"/>
                </a:cubicBezTo>
                <a:cubicBezTo>
                  <a:pt x="1373" y="2069"/>
                  <a:pt x="1417" y="2100"/>
                  <a:pt x="1494" y="2102"/>
                </a:cubicBezTo>
                <a:cubicBezTo>
                  <a:pt x="1568" y="2061"/>
                  <a:pt x="1698" y="2084"/>
                  <a:pt x="1798" y="2044"/>
                </a:cubicBezTo>
                <a:cubicBezTo>
                  <a:pt x="1836" y="2019"/>
                  <a:pt x="1878" y="1994"/>
                  <a:pt x="1920" y="1972"/>
                </a:cubicBezTo>
                <a:cubicBezTo>
                  <a:pt x="1929" y="1939"/>
                  <a:pt x="1939" y="1907"/>
                  <a:pt x="1949" y="1878"/>
                </a:cubicBezTo>
                <a:cubicBezTo>
                  <a:pt x="2035" y="1850"/>
                  <a:pt x="2055" y="1726"/>
                  <a:pt x="2084" y="1665"/>
                </a:cubicBezTo>
                <a:cubicBezTo>
                  <a:pt x="2116" y="1649"/>
                  <a:pt x="2161" y="1627"/>
                  <a:pt x="2190" y="1599"/>
                </a:cubicBezTo>
                <a:cubicBezTo>
                  <a:pt x="2203" y="1563"/>
                  <a:pt x="2216" y="1527"/>
                  <a:pt x="2229" y="1495"/>
                </a:cubicBezTo>
                <a:cubicBezTo>
                  <a:pt x="2233" y="1436"/>
                  <a:pt x="2236" y="1377"/>
                  <a:pt x="2240" y="1318"/>
                </a:cubicBezTo>
                <a:cubicBezTo>
                  <a:pt x="2230" y="1292"/>
                  <a:pt x="2224" y="1266"/>
                  <a:pt x="2218" y="1243"/>
                </a:cubicBezTo>
                <a:cubicBezTo>
                  <a:pt x="2218" y="1148"/>
                  <a:pt x="2270" y="1047"/>
                  <a:pt x="2219" y="994"/>
                </a:cubicBezTo>
                <a:cubicBezTo>
                  <a:pt x="2216" y="984"/>
                  <a:pt x="2213" y="974"/>
                  <a:pt x="2210" y="964"/>
                </a:cubicBezTo>
                <a:cubicBezTo>
                  <a:pt x="2315" y="967"/>
                  <a:pt x="2411" y="969"/>
                  <a:pt x="2520" y="991"/>
                </a:cubicBezTo>
                <a:cubicBezTo>
                  <a:pt x="2596" y="1033"/>
                  <a:pt x="2663" y="1005"/>
                  <a:pt x="2762" y="1076"/>
                </a:cubicBezTo>
                <a:cubicBezTo>
                  <a:pt x="2775" y="1076"/>
                  <a:pt x="2791" y="1077"/>
                  <a:pt x="2807" y="1077"/>
                </a:cubicBezTo>
                <a:cubicBezTo>
                  <a:pt x="2820" y="1061"/>
                  <a:pt x="2832" y="1048"/>
                  <a:pt x="2849" y="1036"/>
                </a:cubicBezTo>
                <a:cubicBezTo>
                  <a:pt x="2849" y="1019"/>
                  <a:pt x="2849" y="1003"/>
                  <a:pt x="2849" y="990"/>
                </a:cubicBezTo>
                <a:cubicBezTo>
                  <a:pt x="2820" y="930"/>
                  <a:pt x="2833" y="878"/>
                  <a:pt x="2856" y="839"/>
                </a:cubicBezTo>
                <a:cubicBezTo>
                  <a:pt x="2895" y="791"/>
                  <a:pt x="2933" y="746"/>
                  <a:pt x="2972" y="702"/>
                </a:cubicBezTo>
                <a:cubicBezTo>
                  <a:pt x="2988" y="597"/>
                  <a:pt x="3024" y="578"/>
                  <a:pt x="3082" y="508"/>
                </a:cubicBezTo>
                <a:cubicBezTo>
                  <a:pt x="3108" y="453"/>
                  <a:pt x="3095" y="439"/>
                  <a:pt x="3162" y="441"/>
                </a:cubicBezTo>
                <a:cubicBezTo>
                  <a:pt x="3219" y="479"/>
                  <a:pt x="3280" y="519"/>
                  <a:pt x="3340" y="560"/>
                </a:cubicBezTo>
                <a:cubicBezTo>
                  <a:pt x="3375" y="571"/>
                  <a:pt x="3458" y="563"/>
                  <a:pt x="3512" y="620"/>
                </a:cubicBezTo>
                <a:cubicBezTo>
                  <a:pt x="3586" y="622"/>
                  <a:pt x="3729" y="639"/>
                  <a:pt x="3762" y="535"/>
                </a:cubicBezTo>
                <a:cubicBezTo>
                  <a:pt x="3756" y="463"/>
                  <a:pt x="3750" y="391"/>
                  <a:pt x="3747" y="318"/>
                </a:cubicBezTo>
                <a:cubicBezTo>
                  <a:pt x="3825" y="163"/>
                  <a:pt x="3914" y="172"/>
                  <a:pt x="4081" y="160"/>
                </a:cubicBezTo>
                <a:cubicBezTo>
                  <a:pt x="4122" y="148"/>
                  <a:pt x="4142" y="76"/>
                  <a:pt x="4158" y="44"/>
                </a:cubicBezTo>
                <a:cubicBezTo>
                  <a:pt x="4171" y="28"/>
                  <a:pt x="4184" y="15"/>
                  <a:pt x="4200" y="2"/>
                </a:cubicBezTo>
                <a:cubicBezTo>
                  <a:pt x="4244" y="0"/>
                  <a:pt x="4289" y="1"/>
                  <a:pt x="4334" y="2"/>
                </a:cubicBezTo>
                <a:cubicBezTo>
                  <a:pt x="4356" y="19"/>
                  <a:pt x="4362" y="121"/>
                  <a:pt x="4387" y="187"/>
                </a:cubicBezTo>
                <a:cubicBezTo>
                  <a:pt x="4428" y="254"/>
                  <a:pt x="4473" y="324"/>
                  <a:pt x="4517" y="393"/>
                </a:cubicBezTo>
                <a:cubicBezTo>
                  <a:pt x="4555" y="414"/>
                  <a:pt x="4616" y="439"/>
                  <a:pt x="4695" y="460"/>
                </a:cubicBezTo>
                <a:cubicBezTo>
                  <a:pt x="4724" y="481"/>
                  <a:pt x="4753" y="504"/>
                  <a:pt x="4785" y="528"/>
                </a:cubicBezTo>
                <a:cubicBezTo>
                  <a:pt x="4800" y="555"/>
                  <a:pt x="4816" y="581"/>
                  <a:pt x="4832" y="611"/>
                </a:cubicBezTo>
                <a:cubicBezTo>
                  <a:pt x="4838" y="664"/>
                  <a:pt x="4844" y="716"/>
                  <a:pt x="4850" y="772"/>
                </a:cubicBezTo>
                <a:cubicBezTo>
                  <a:pt x="4869" y="812"/>
                  <a:pt x="4888" y="851"/>
                  <a:pt x="4910" y="891"/>
                </a:cubicBezTo>
                <a:cubicBezTo>
                  <a:pt x="4916" y="954"/>
                  <a:pt x="4938" y="1072"/>
                  <a:pt x="4883" y="1156"/>
                </a:cubicBezTo>
                <a:cubicBezTo>
                  <a:pt x="4771" y="1228"/>
                  <a:pt x="4787" y="1189"/>
                  <a:pt x="4773" y="1327"/>
                </a:cubicBezTo>
                <a:cubicBezTo>
                  <a:pt x="4780" y="1360"/>
                  <a:pt x="4782" y="1412"/>
                  <a:pt x="4820" y="1469"/>
                </a:cubicBezTo>
                <a:cubicBezTo>
                  <a:pt x="4852" y="1492"/>
                  <a:pt x="4884" y="1516"/>
                  <a:pt x="4919" y="1543"/>
                </a:cubicBezTo>
                <a:cubicBezTo>
                  <a:pt x="4967" y="1554"/>
                  <a:pt x="5015" y="1565"/>
                  <a:pt x="5066" y="1580"/>
                </a:cubicBezTo>
                <a:cubicBezTo>
                  <a:pt x="5164" y="1654"/>
                  <a:pt x="5276" y="1657"/>
                  <a:pt x="5417" y="1670"/>
                </a:cubicBezTo>
                <a:cubicBezTo>
                  <a:pt x="5461" y="1694"/>
                  <a:pt x="5538" y="1772"/>
                  <a:pt x="5592" y="1832"/>
                </a:cubicBezTo>
                <a:cubicBezTo>
                  <a:pt x="5636" y="1872"/>
                  <a:pt x="5684" y="1913"/>
                  <a:pt x="5731" y="1953"/>
                </a:cubicBezTo>
                <a:cubicBezTo>
                  <a:pt x="5776" y="1964"/>
                  <a:pt x="5827" y="1972"/>
                  <a:pt x="5878" y="2039"/>
                </a:cubicBezTo>
                <a:cubicBezTo>
                  <a:pt x="5890" y="2085"/>
                  <a:pt x="5909" y="2184"/>
                  <a:pt x="5944" y="2257"/>
                </a:cubicBezTo>
                <a:cubicBezTo>
                  <a:pt x="5963" y="2274"/>
                  <a:pt x="5991" y="2281"/>
                  <a:pt x="6010" y="2340"/>
                </a:cubicBezTo>
                <a:cubicBezTo>
                  <a:pt x="6007" y="2370"/>
                  <a:pt x="6004" y="2399"/>
                  <a:pt x="6003" y="2432"/>
                </a:cubicBezTo>
                <a:cubicBezTo>
                  <a:pt x="6010" y="2455"/>
                  <a:pt x="6019" y="2478"/>
                  <a:pt x="6029" y="2501"/>
                </a:cubicBezTo>
                <a:cubicBezTo>
                  <a:pt x="5958" y="2535"/>
                  <a:pt x="5964" y="2552"/>
                  <a:pt x="5941" y="2636"/>
                </a:cubicBezTo>
                <a:cubicBezTo>
                  <a:pt x="5938" y="2669"/>
                  <a:pt x="5938" y="2705"/>
                  <a:pt x="5938" y="2741"/>
                </a:cubicBezTo>
                <a:cubicBezTo>
                  <a:pt x="5944" y="2781"/>
                  <a:pt x="5950" y="2820"/>
                  <a:pt x="5959" y="2860"/>
                </a:cubicBezTo>
                <a:cubicBezTo>
                  <a:pt x="5950" y="2863"/>
                  <a:pt x="5943" y="2866"/>
                  <a:pt x="5937" y="2869"/>
                </a:cubicBezTo>
                <a:cubicBezTo>
                  <a:pt x="5860" y="2870"/>
                  <a:pt x="5787" y="2872"/>
                  <a:pt x="5713" y="2873"/>
                </a:cubicBezTo>
                <a:cubicBezTo>
                  <a:pt x="5553" y="2889"/>
                  <a:pt x="5480" y="2900"/>
                  <a:pt x="5431" y="3053"/>
                </a:cubicBezTo>
                <a:cubicBezTo>
                  <a:pt x="5383" y="3100"/>
                  <a:pt x="5357" y="3126"/>
                  <a:pt x="5334" y="3204"/>
                </a:cubicBezTo>
                <a:cubicBezTo>
                  <a:pt x="5254" y="3254"/>
                  <a:pt x="5149" y="3248"/>
                  <a:pt x="5085" y="3247"/>
                </a:cubicBezTo>
                <a:cubicBezTo>
                  <a:pt x="5085" y="3283"/>
                  <a:pt x="5049" y="3344"/>
                  <a:pt x="5011" y="3373"/>
                </a:cubicBezTo>
                <a:cubicBezTo>
                  <a:pt x="4981" y="3431"/>
                  <a:pt x="5013" y="3500"/>
                  <a:pt x="5044" y="3593"/>
                </a:cubicBezTo>
                <a:cubicBezTo>
                  <a:pt x="5044" y="3619"/>
                  <a:pt x="5044" y="3645"/>
                  <a:pt x="5047" y="3672"/>
                </a:cubicBezTo>
                <a:cubicBezTo>
                  <a:pt x="4990" y="3680"/>
                  <a:pt x="4932" y="3692"/>
                  <a:pt x="4878" y="3703"/>
                </a:cubicBezTo>
                <a:cubicBezTo>
                  <a:pt x="4826" y="3718"/>
                  <a:pt x="4775" y="3753"/>
                  <a:pt x="4743" y="3772"/>
                </a:cubicBezTo>
                <a:cubicBezTo>
                  <a:pt x="4599" y="3817"/>
                  <a:pt x="4458" y="3824"/>
                  <a:pt x="4334" y="3821"/>
                </a:cubicBezTo>
                <a:cubicBezTo>
                  <a:pt x="4279" y="3829"/>
                  <a:pt x="4273" y="3832"/>
                  <a:pt x="4244" y="3854"/>
                </a:cubicBezTo>
                <a:cubicBezTo>
                  <a:pt x="4244" y="3894"/>
                  <a:pt x="4244" y="3900"/>
                  <a:pt x="4288" y="3967"/>
                </a:cubicBezTo>
                <a:cubicBezTo>
                  <a:pt x="4240" y="4038"/>
                  <a:pt x="4281" y="4088"/>
                  <a:pt x="4367" y="4142"/>
                </a:cubicBezTo>
                <a:cubicBezTo>
                  <a:pt x="4389" y="4176"/>
                  <a:pt x="4411" y="4209"/>
                  <a:pt x="4433" y="4245"/>
                </a:cubicBezTo>
                <a:cubicBezTo>
                  <a:pt x="4469" y="4263"/>
                  <a:pt x="4497" y="4277"/>
                  <a:pt x="4481" y="4361"/>
                </a:cubicBezTo>
                <a:cubicBezTo>
                  <a:pt x="4468" y="4371"/>
                  <a:pt x="4455" y="4384"/>
                  <a:pt x="4445" y="4396"/>
                </a:cubicBezTo>
                <a:cubicBezTo>
                  <a:pt x="4346" y="4450"/>
                  <a:pt x="4337" y="4433"/>
                  <a:pt x="4336" y="4557"/>
                </a:cubicBezTo>
                <a:cubicBezTo>
                  <a:pt x="4361" y="4578"/>
                  <a:pt x="4403" y="4618"/>
                  <a:pt x="4402" y="4697"/>
                </a:cubicBezTo>
                <a:cubicBezTo>
                  <a:pt x="4364" y="4722"/>
                  <a:pt x="4319" y="4727"/>
                  <a:pt x="4296" y="4727"/>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2" name="Freeform 29"/>
          <p:cNvSpPr>
            <a:spLocks/>
          </p:cNvSpPr>
          <p:nvPr/>
        </p:nvSpPr>
        <p:spPr bwMode="auto">
          <a:xfrm>
            <a:off x="2907617" y="770980"/>
            <a:ext cx="2166091" cy="1868090"/>
          </a:xfrm>
          <a:custGeom>
            <a:avLst/>
            <a:gdLst>
              <a:gd name="T0" fmla="*/ 1630 w 6642"/>
              <a:gd name="T1" fmla="*/ 5242 h 5728"/>
              <a:gd name="T2" fmla="*/ 1530 w 6642"/>
              <a:gd name="T3" fmla="*/ 5007 h 5728"/>
              <a:gd name="T4" fmla="*/ 1052 w 6642"/>
              <a:gd name="T5" fmla="*/ 5254 h 5728"/>
              <a:gd name="T6" fmla="*/ 572 w 6642"/>
              <a:gd name="T7" fmla="*/ 4806 h 5728"/>
              <a:gd name="T8" fmla="*/ 651 w 6642"/>
              <a:gd name="T9" fmla="*/ 4438 h 5728"/>
              <a:gd name="T10" fmla="*/ 147 w 6642"/>
              <a:gd name="T11" fmla="*/ 4318 h 5728"/>
              <a:gd name="T12" fmla="*/ 0 w 6642"/>
              <a:gd name="T13" fmla="*/ 3842 h 5728"/>
              <a:gd name="T14" fmla="*/ 1044 w 6642"/>
              <a:gd name="T15" fmla="*/ 3908 h 5728"/>
              <a:gd name="T16" fmla="*/ 1487 w 6642"/>
              <a:gd name="T17" fmla="*/ 4158 h 5728"/>
              <a:gd name="T18" fmla="*/ 2267 w 6642"/>
              <a:gd name="T19" fmla="*/ 4125 h 5728"/>
              <a:gd name="T20" fmla="*/ 3073 w 6642"/>
              <a:gd name="T21" fmla="*/ 3979 h 5728"/>
              <a:gd name="T22" fmla="*/ 3705 w 6642"/>
              <a:gd name="T23" fmla="*/ 3503 h 5728"/>
              <a:gd name="T24" fmla="*/ 3692 w 6642"/>
              <a:gd name="T25" fmla="*/ 3012 h 5728"/>
              <a:gd name="T26" fmla="*/ 4258 w 6642"/>
              <a:gd name="T27" fmla="*/ 2876 h 5728"/>
              <a:gd name="T28" fmla="*/ 4672 w 6642"/>
              <a:gd name="T29" fmla="*/ 2621 h 5728"/>
              <a:gd name="T30" fmla="*/ 5456 w 6642"/>
              <a:gd name="T31" fmla="*/ 2333 h 5728"/>
              <a:gd name="T32" fmla="*/ 5143 w 6642"/>
              <a:gd name="T33" fmla="*/ 1827 h 5728"/>
              <a:gd name="T34" fmla="*/ 4889 w 6642"/>
              <a:gd name="T35" fmla="*/ 1994 h 5728"/>
              <a:gd name="T36" fmla="*/ 4388 w 6642"/>
              <a:gd name="T37" fmla="*/ 1890 h 5728"/>
              <a:gd name="T38" fmla="*/ 4584 w 6642"/>
              <a:gd name="T39" fmla="*/ 1306 h 5728"/>
              <a:gd name="T40" fmla="*/ 5210 w 6642"/>
              <a:gd name="T41" fmla="*/ 748 h 5728"/>
              <a:gd name="T42" fmla="*/ 5238 w 6642"/>
              <a:gd name="T43" fmla="*/ 251 h 5728"/>
              <a:gd name="T44" fmla="*/ 5508 w 6642"/>
              <a:gd name="T45" fmla="*/ 49 h 5728"/>
              <a:gd name="T46" fmla="*/ 5621 w 6642"/>
              <a:gd name="T47" fmla="*/ 366 h 5728"/>
              <a:gd name="T48" fmla="*/ 5876 w 6642"/>
              <a:gd name="T49" fmla="*/ 562 h 5728"/>
              <a:gd name="T50" fmla="*/ 6483 w 6642"/>
              <a:gd name="T51" fmla="*/ 479 h 5728"/>
              <a:gd name="T52" fmla="*/ 6530 w 6642"/>
              <a:gd name="T53" fmla="*/ 1168 h 5728"/>
              <a:gd name="T54" fmla="*/ 6458 w 6642"/>
              <a:gd name="T55" fmla="*/ 1507 h 5728"/>
              <a:gd name="T56" fmla="*/ 6101 w 6642"/>
              <a:gd name="T57" fmla="*/ 1904 h 5728"/>
              <a:gd name="T58" fmla="*/ 6333 w 6642"/>
              <a:gd name="T59" fmla="*/ 2178 h 5728"/>
              <a:gd name="T60" fmla="*/ 6347 w 6642"/>
              <a:gd name="T61" fmla="*/ 2362 h 5728"/>
              <a:gd name="T62" fmla="*/ 5992 w 6642"/>
              <a:gd name="T63" fmla="*/ 2412 h 5728"/>
              <a:gd name="T64" fmla="*/ 6137 w 6642"/>
              <a:gd name="T65" fmla="*/ 2844 h 5728"/>
              <a:gd name="T66" fmla="*/ 6344 w 6642"/>
              <a:gd name="T67" fmla="*/ 3010 h 5728"/>
              <a:gd name="T68" fmla="*/ 6642 w 6642"/>
              <a:gd name="T69" fmla="*/ 3342 h 5728"/>
              <a:gd name="T70" fmla="*/ 6273 w 6642"/>
              <a:gd name="T71" fmla="*/ 3644 h 5728"/>
              <a:gd name="T72" fmla="*/ 5891 w 6642"/>
              <a:gd name="T73" fmla="*/ 3965 h 5728"/>
              <a:gd name="T74" fmla="*/ 5682 w 6642"/>
              <a:gd name="T75" fmla="*/ 4064 h 5728"/>
              <a:gd name="T76" fmla="*/ 5265 w 6642"/>
              <a:gd name="T77" fmla="*/ 3802 h 5728"/>
              <a:gd name="T78" fmla="*/ 4807 w 6642"/>
              <a:gd name="T79" fmla="*/ 4072 h 5728"/>
              <a:gd name="T80" fmla="*/ 4541 w 6642"/>
              <a:gd name="T81" fmla="*/ 4134 h 5728"/>
              <a:gd name="T82" fmla="*/ 4260 w 6642"/>
              <a:gd name="T83" fmla="*/ 4238 h 5728"/>
              <a:gd name="T84" fmla="*/ 4293 w 6642"/>
              <a:gd name="T85" fmla="*/ 4556 h 5728"/>
              <a:gd name="T86" fmla="*/ 3815 w 6642"/>
              <a:gd name="T87" fmla="*/ 4777 h 5728"/>
              <a:gd name="T88" fmla="*/ 3424 w 6642"/>
              <a:gd name="T89" fmla="*/ 5045 h 5728"/>
              <a:gd name="T90" fmla="*/ 2993 w 6642"/>
              <a:gd name="T91" fmla="*/ 5516 h 5728"/>
              <a:gd name="T92" fmla="*/ 2536 w 6642"/>
              <a:gd name="T93" fmla="*/ 5566 h 5728"/>
              <a:gd name="T94" fmla="*/ 2481 w 6642"/>
              <a:gd name="T95" fmla="*/ 5149 h 5728"/>
              <a:gd name="T96" fmla="*/ 2177 w 6642"/>
              <a:gd name="T97" fmla="*/ 5276 h 5728"/>
              <a:gd name="T98" fmla="*/ 1951 w 6642"/>
              <a:gd name="T99" fmla="*/ 5617 h 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42" h="5728">
                <a:moveTo>
                  <a:pt x="1682" y="5728"/>
                </a:moveTo>
                <a:cubicBezTo>
                  <a:pt x="1644" y="5688"/>
                  <a:pt x="1606" y="5648"/>
                  <a:pt x="1568" y="5611"/>
                </a:cubicBezTo>
                <a:cubicBezTo>
                  <a:pt x="1545" y="5568"/>
                  <a:pt x="1527" y="5525"/>
                  <a:pt x="1508" y="5485"/>
                </a:cubicBezTo>
                <a:cubicBezTo>
                  <a:pt x="1508" y="5354"/>
                  <a:pt x="1525" y="5302"/>
                  <a:pt x="1630" y="5242"/>
                </a:cubicBezTo>
                <a:cubicBezTo>
                  <a:pt x="1647" y="5226"/>
                  <a:pt x="1666" y="5210"/>
                  <a:pt x="1685" y="5195"/>
                </a:cubicBezTo>
                <a:cubicBezTo>
                  <a:pt x="1698" y="5169"/>
                  <a:pt x="1714" y="5143"/>
                  <a:pt x="1730" y="5120"/>
                </a:cubicBezTo>
                <a:cubicBezTo>
                  <a:pt x="1727" y="5104"/>
                  <a:pt x="1727" y="5088"/>
                  <a:pt x="1727" y="5071"/>
                </a:cubicBezTo>
                <a:cubicBezTo>
                  <a:pt x="1664" y="4962"/>
                  <a:pt x="1622" y="4977"/>
                  <a:pt x="1530" y="5007"/>
                </a:cubicBezTo>
                <a:cubicBezTo>
                  <a:pt x="1504" y="5026"/>
                  <a:pt x="1481" y="5045"/>
                  <a:pt x="1459" y="5064"/>
                </a:cubicBezTo>
                <a:cubicBezTo>
                  <a:pt x="1424" y="5080"/>
                  <a:pt x="1389" y="5095"/>
                  <a:pt x="1353" y="5111"/>
                </a:cubicBezTo>
                <a:cubicBezTo>
                  <a:pt x="1331" y="5078"/>
                  <a:pt x="1309" y="5077"/>
                  <a:pt x="1290" y="5063"/>
                </a:cubicBezTo>
                <a:cubicBezTo>
                  <a:pt x="1066" y="5058"/>
                  <a:pt x="1069" y="5042"/>
                  <a:pt x="1052" y="5254"/>
                </a:cubicBezTo>
                <a:cubicBezTo>
                  <a:pt x="1007" y="5299"/>
                  <a:pt x="940" y="5231"/>
                  <a:pt x="924" y="5231"/>
                </a:cubicBezTo>
                <a:cubicBezTo>
                  <a:pt x="886" y="5174"/>
                  <a:pt x="839" y="5124"/>
                  <a:pt x="813" y="5097"/>
                </a:cubicBezTo>
                <a:cubicBezTo>
                  <a:pt x="782" y="5008"/>
                  <a:pt x="750" y="4945"/>
                  <a:pt x="683" y="4930"/>
                </a:cubicBezTo>
                <a:cubicBezTo>
                  <a:pt x="645" y="4887"/>
                  <a:pt x="607" y="4846"/>
                  <a:pt x="572" y="4806"/>
                </a:cubicBezTo>
                <a:cubicBezTo>
                  <a:pt x="550" y="4799"/>
                  <a:pt x="528" y="4792"/>
                  <a:pt x="505" y="4788"/>
                </a:cubicBezTo>
                <a:cubicBezTo>
                  <a:pt x="506" y="4700"/>
                  <a:pt x="592" y="4695"/>
                  <a:pt x="640" y="4631"/>
                </a:cubicBezTo>
                <a:cubicBezTo>
                  <a:pt x="653" y="4599"/>
                  <a:pt x="666" y="4570"/>
                  <a:pt x="683" y="4541"/>
                </a:cubicBezTo>
                <a:cubicBezTo>
                  <a:pt x="683" y="4482"/>
                  <a:pt x="677" y="4459"/>
                  <a:pt x="651" y="4438"/>
                </a:cubicBezTo>
                <a:cubicBezTo>
                  <a:pt x="520" y="4435"/>
                  <a:pt x="383" y="4448"/>
                  <a:pt x="277" y="4491"/>
                </a:cubicBezTo>
                <a:cubicBezTo>
                  <a:pt x="232" y="4523"/>
                  <a:pt x="223" y="4519"/>
                  <a:pt x="187" y="4518"/>
                </a:cubicBezTo>
                <a:cubicBezTo>
                  <a:pt x="188" y="4472"/>
                  <a:pt x="191" y="4427"/>
                  <a:pt x="195" y="4384"/>
                </a:cubicBezTo>
                <a:cubicBezTo>
                  <a:pt x="179" y="4361"/>
                  <a:pt x="163" y="4338"/>
                  <a:pt x="147" y="4318"/>
                </a:cubicBezTo>
                <a:cubicBezTo>
                  <a:pt x="109" y="4284"/>
                  <a:pt x="74" y="4250"/>
                  <a:pt x="39" y="4220"/>
                </a:cubicBezTo>
                <a:cubicBezTo>
                  <a:pt x="39" y="4158"/>
                  <a:pt x="59" y="4145"/>
                  <a:pt x="75" y="4093"/>
                </a:cubicBezTo>
                <a:cubicBezTo>
                  <a:pt x="75" y="4024"/>
                  <a:pt x="76" y="3975"/>
                  <a:pt x="63" y="3929"/>
                </a:cubicBezTo>
                <a:cubicBezTo>
                  <a:pt x="41" y="3899"/>
                  <a:pt x="19" y="3869"/>
                  <a:pt x="0" y="3842"/>
                </a:cubicBezTo>
                <a:cubicBezTo>
                  <a:pt x="0" y="3806"/>
                  <a:pt x="0" y="3770"/>
                  <a:pt x="0" y="3737"/>
                </a:cubicBezTo>
                <a:cubicBezTo>
                  <a:pt x="99" y="3766"/>
                  <a:pt x="201" y="3795"/>
                  <a:pt x="303" y="3824"/>
                </a:cubicBezTo>
                <a:cubicBezTo>
                  <a:pt x="479" y="3828"/>
                  <a:pt x="655" y="3833"/>
                  <a:pt x="830" y="3840"/>
                </a:cubicBezTo>
                <a:cubicBezTo>
                  <a:pt x="878" y="3858"/>
                  <a:pt x="980" y="3874"/>
                  <a:pt x="1044" y="3908"/>
                </a:cubicBezTo>
                <a:cubicBezTo>
                  <a:pt x="1098" y="3955"/>
                  <a:pt x="1155" y="4002"/>
                  <a:pt x="1213" y="4053"/>
                </a:cubicBezTo>
                <a:cubicBezTo>
                  <a:pt x="1225" y="4060"/>
                  <a:pt x="1241" y="4067"/>
                  <a:pt x="1257" y="4077"/>
                </a:cubicBezTo>
                <a:cubicBezTo>
                  <a:pt x="1308" y="4085"/>
                  <a:pt x="1362" y="4096"/>
                  <a:pt x="1417" y="4107"/>
                </a:cubicBezTo>
                <a:cubicBezTo>
                  <a:pt x="1439" y="4124"/>
                  <a:pt x="1461" y="4141"/>
                  <a:pt x="1487" y="4158"/>
                </a:cubicBezTo>
                <a:cubicBezTo>
                  <a:pt x="1554" y="4179"/>
                  <a:pt x="1621" y="4204"/>
                  <a:pt x="1688" y="4229"/>
                </a:cubicBezTo>
                <a:cubicBezTo>
                  <a:pt x="1739" y="4256"/>
                  <a:pt x="1795" y="4389"/>
                  <a:pt x="1904" y="4309"/>
                </a:cubicBezTo>
                <a:cubicBezTo>
                  <a:pt x="1940" y="4255"/>
                  <a:pt x="2004" y="4237"/>
                  <a:pt x="2068" y="4212"/>
                </a:cubicBezTo>
                <a:cubicBezTo>
                  <a:pt x="2139" y="4155"/>
                  <a:pt x="2161" y="4146"/>
                  <a:pt x="2267" y="4125"/>
                </a:cubicBezTo>
                <a:cubicBezTo>
                  <a:pt x="2267" y="4093"/>
                  <a:pt x="2337" y="4091"/>
                  <a:pt x="2363" y="4075"/>
                </a:cubicBezTo>
                <a:cubicBezTo>
                  <a:pt x="2423" y="4067"/>
                  <a:pt x="2478" y="4003"/>
                  <a:pt x="2539" y="3995"/>
                </a:cubicBezTo>
                <a:cubicBezTo>
                  <a:pt x="2593" y="3960"/>
                  <a:pt x="2638" y="3961"/>
                  <a:pt x="2721" y="3970"/>
                </a:cubicBezTo>
                <a:cubicBezTo>
                  <a:pt x="2782" y="3984"/>
                  <a:pt x="3005" y="4046"/>
                  <a:pt x="3073" y="3979"/>
                </a:cubicBezTo>
                <a:cubicBezTo>
                  <a:pt x="3220" y="3973"/>
                  <a:pt x="3323" y="3834"/>
                  <a:pt x="3416" y="3722"/>
                </a:cubicBezTo>
                <a:cubicBezTo>
                  <a:pt x="3448" y="3693"/>
                  <a:pt x="3483" y="3665"/>
                  <a:pt x="3519" y="3636"/>
                </a:cubicBezTo>
                <a:cubicBezTo>
                  <a:pt x="3548" y="3611"/>
                  <a:pt x="3576" y="3585"/>
                  <a:pt x="3609" y="3563"/>
                </a:cubicBezTo>
                <a:cubicBezTo>
                  <a:pt x="3634" y="3554"/>
                  <a:pt x="3676" y="3532"/>
                  <a:pt x="3705" y="3503"/>
                </a:cubicBezTo>
                <a:cubicBezTo>
                  <a:pt x="3702" y="3474"/>
                  <a:pt x="3702" y="3448"/>
                  <a:pt x="3702" y="3422"/>
                </a:cubicBezTo>
                <a:cubicBezTo>
                  <a:pt x="3667" y="3385"/>
                  <a:pt x="3632" y="3351"/>
                  <a:pt x="3597" y="3317"/>
                </a:cubicBezTo>
                <a:cubicBezTo>
                  <a:pt x="3591" y="3294"/>
                  <a:pt x="3585" y="3271"/>
                  <a:pt x="3582" y="3252"/>
                </a:cubicBezTo>
                <a:cubicBezTo>
                  <a:pt x="3589" y="3131"/>
                  <a:pt x="3586" y="3052"/>
                  <a:pt x="3692" y="3012"/>
                </a:cubicBezTo>
                <a:cubicBezTo>
                  <a:pt x="3692" y="2969"/>
                  <a:pt x="3759" y="3033"/>
                  <a:pt x="3835" y="3094"/>
                </a:cubicBezTo>
                <a:cubicBezTo>
                  <a:pt x="3861" y="3101"/>
                  <a:pt x="3886" y="3112"/>
                  <a:pt x="3915" y="3122"/>
                </a:cubicBezTo>
                <a:cubicBezTo>
                  <a:pt x="3940" y="3123"/>
                  <a:pt x="3969" y="3124"/>
                  <a:pt x="3998" y="3124"/>
                </a:cubicBezTo>
                <a:cubicBezTo>
                  <a:pt x="4097" y="3098"/>
                  <a:pt x="4184" y="2959"/>
                  <a:pt x="4258" y="2876"/>
                </a:cubicBezTo>
                <a:cubicBezTo>
                  <a:pt x="4309" y="2825"/>
                  <a:pt x="4354" y="2855"/>
                  <a:pt x="4431" y="2857"/>
                </a:cubicBezTo>
                <a:cubicBezTo>
                  <a:pt x="4463" y="2825"/>
                  <a:pt x="4498" y="2819"/>
                  <a:pt x="4543" y="2801"/>
                </a:cubicBezTo>
                <a:cubicBezTo>
                  <a:pt x="4569" y="2775"/>
                  <a:pt x="4597" y="2750"/>
                  <a:pt x="4626" y="2724"/>
                </a:cubicBezTo>
                <a:cubicBezTo>
                  <a:pt x="4652" y="2725"/>
                  <a:pt x="4672" y="2627"/>
                  <a:pt x="4672" y="2621"/>
                </a:cubicBezTo>
                <a:cubicBezTo>
                  <a:pt x="4727" y="2468"/>
                  <a:pt x="4765" y="2528"/>
                  <a:pt x="4903" y="2469"/>
                </a:cubicBezTo>
                <a:cubicBezTo>
                  <a:pt x="4948" y="2415"/>
                  <a:pt x="4996" y="2387"/>
                  <a:pt x="5060" y="2356"/>
                </a:cubicBezTo>
                <a:cubicBezTo>
                  <a:pt x="5111" y="2304"/>
                  <a:pt x="5303" y="2342"/>
                  <a:pt x="5411" y="2351"/>
                </a:cubicBezTo>
                <a:cubicBezTo>
                  <a:pt x="5424" y="2345"/>
                  <a:pt x="5440" y="2339"/>
                  <a:pt x="5456" y="2333"/>
                </a:cubicBezTo>
                <a:cubicBezTo>
                  <a:pt x="5527" y="2263"/>
                  <a:pt x="5489" y="2167"/>
                  <a:pt x="5454" y="2117"/>
                </a:cubicBezTo>
                <a:cubicBezTo>
                  <a:pt x="5429" y="2090"/>
                  <a:pt x="5403" y="2063"/>
                  <a:pt x="5378" y="2039"/>
                </a:cubicBezTo>
                <a:cubicBezTo>
                  <a:pt x="5330" y="2009"/>
                  <a:pt x="5283" y="1978"/>
                  <a:pt x="5235" y="1951"/>
                </a:cubicBezTo>
                <a:cubicBezTo>
                  <a:pt x="5222" y="1895"/>
                  <a:pt x="5152" y="1837"/>
                  <a:pt x="5143" y="1827"/>
                </a:cubicBezTo>
                <a:cubicBezTo>
                  <a:pt x="5111" y="1826"/>
                  <a:pt x="5079" y="1826"/>
                  <a:pt x="5047" y="1828"/>
                </a:cubicBezTo>
                <a:cubicBezTo>
                  <a:pt x="5031" y="1844"/>
                  <a:pt x="5015" y="1863"/>
                  <a:pt x="5002" y="1883"/>
                </a:cubicBezTo>
                <a:cubicBezTo>
                  <a:pt x="4970" y="1879"/>
                  <a:pt x="4938" y="1878"/>
                  <a:pt x="4909" y="1877"/>
                </a:cubicBezTo>
                <a:cubicBezTo>
                  <a:pt x="4903" y="1916"/>
                  <a:pt x="4896" y="1955"/>
                  <a:pt x="4889" y="1994"/>
                </a:cubicBezTo>
                <a:cubicBezTo>
                  <a:pt x="4819" y="2019"/>
                  <a:pt x="4736" y="1954"/>
                  <a:pt x="4708" y="1941"/>
                </a:cubicBezTo>
                <a:cubicBezTo>
                  <a:pt x="4679" y="1940"/>
                  <a:pt x="4650" y="1939"/>
                  <a:pt x="4625" y="1939"/>
                </a:cubicBezTo>
                <a:cubicBezTo>
                  <a:pt x="4564" y="1957"/>
                  <a:pt x="4535" y="1985"/>
                  <a:pt x="4500" y="2014"/>
                </a:cubicBezTo>
                <a:cubicBezTo>
                  <a:pt x="4404" y="2012"/>
                  <a:pt x="4388" y="1939"/>
                  <a:pt x="4388" y="1890"/>
                </a:cubicBezTo>
                <a:cubicBezTo>
                  <a:pt x="4417" y="1861"/>
                  <a:pt x="4449" y="1833"/>
                  <a:pt x="4482" y="1804"/>
                </a:cubicBezTo>
                <a:cubicBezTo>
                  <a:pt x="4482" y="1725"/>
                  <a:pt x="4476" y="1683"/>
                  <a:pt x="4486" y="1634"/>
                </a:cubicBezTo>
                <a:cubicBezTo>
                  <a:pt x="4502" y="1592"/>
                  <a:pt x="4521" y="1553"/>
                  <a:pt x="4541" y="1514"/>
                </a:cubicBezTo>
                <a:cubicBezTo>
                  <a:pt x="4541" y="1413"/>
                  <a:pt x="4535" y="1367"/>
                  <a:pt x="4584" y="1306"/>
                </a:cubicBezTo>
                <a:cubicBezTo>
                  <a:pt x="4603" y="1306"/>
                  <a:pt x="4622" y="1307"/>
                  <a:pt x="4644" y="1307"/>
                </a:cubicBezTo>
                <a:cubicBezTo>
                  <a:pt x="4727" y="1319"/>
                  <a:pt x="4874" y="1355"/>
                  <a:pt x="4967" y="1286"/>
                </a:cubicBezTo>
                <a:cubicBezTo>
                  <a:pt x="5022" y="1228"/>
                  <a:pt x="5092" y="1181"/>
                  <a:pt x="5141" y="1117"/>
                </a:cubicBezTo>
                <a:cubicBezTo>
                  <a:pt x="5141" y="1025"/>
                  <a:pt x="5133" y="786"/>
                  <a:pt x="5210" y="748"/>
                </a:cubicBezTo>
                <a:cubicBezTo>
                  <a:pt x="5281" y="655"/>
                  <a:pt x="5249" y="556"/>
                  <a:pt x="5320" y="486"/>
                </a:cubicBezTo>
                <a:cubicBezTo>
                  <a:pt x="5317" y="443"/>
                  <a:pt x="5317" y="401"/>
                  <a:pt x="5318" y="358"/>
                </a:cubicBezTo>
                <a:cubicBezTo>
                  <a:pt x="5311" y="348"/>
                  <a:pt x="5308" y="338"/>
                  <a:pt x="5305" y="328"/>
                </a:cubicBezTo>
                <a:cubicBezTo>
                  <a:pt x="5283" y="302"/>
                  <a:pt x="5261" y="275"/>
                  <a:pt x="5238" y="251"/>
                </a:cubicBezTo>
                <a:cubicBezTo>
                  <a:pt x="5216" y="238"/>
                  <a:pt x="5197" y="227"/>
                  <a:pt x="5178" y="217"/>
                </a:cubicBezTo>
                <a:cubicBezTo>
                  <a:pt x="5178" y="125"/>
                  <a:pt x="5227" y="91"/>
                  <a:pt x="5303" y="56"/>
                </a:cubicBezTo>
                <a:cubicBezTo>
                  <a:pt x="5367" y="58"/>
                  <a:pt x="5406" y="0"/>
                  <a:pt x="5476" y="2"/>
                </a:cubicBezTo>
                <a:cubicBezTo>
                  <a:pt x="5476" y="22"/>
                  <a:pt x="5492" y="32"/>
                  <a:pt x="5508" y="49"/>
                </a:cubicBezTo>
                <a:cubicBezTo>
                  <a:pt x="5505" y="75"/>
                  <a:pt x="5501" y="104"/>
                  <a:pt x="5498" y="133"/>
                </a:cubicBezTo>
                <a:cubicBezTo>
                  <a:pt x="5456" y="175"/>
                  <a:pt x="5437" y="174"/>
                  <a:pt x="5437" y="243"/>
                </a:cubicBezTo>
                <a:cubicBezTo>
                  <a:pt x="5459" y="260"/>
                  <a:pt x="5481" y="280"/>
                  <a:pt x="5507" y="301"/>
                </a:cubicBezTo>
                <a:cubicBezTo>
                  <a:pt x="5532" y="341"/>
                  <a:pt x="5545" y="351"/>
                  <a:pt x="5621" y="366"/>
                </a:cubicBezTo>
                <a:cubicBezTo>
                  <a:pt x="5628" y="327"/>
                  <a:pt x="5634" y="291"/>
                  <a:pt x="5641" y="255"/>
                </a:cubicBezTo>
                <a:cubicBezTo>
                  <a:pt x="5676" y="256"/>
                  <a:pt x="5711" y="247"/>
                  <a:pt x="5775" y="291"/>
                </a:cubicBezTo>
                <a:cubicBezTo>
                  <a:pt x="5781" y="304"/>
                  <a:pt x="5791" y="318"/>
                  <a:pt x="5800" y="331"/>
                </a:cubicBezTo>
                <a:cubicBezTo>
                  <a:pt x="5809" y="400"/>
                  <a:pt x="5822" y="489"/>
                  <a:pt x="5876" y="562"/>
                </a:cubicBezTo>
                <a:cubicBezTo>
                  <a:pt x="5885" y="569"/>
                  <a:pt x="5898" y="576"/>
                  <a:pt x="5911" y="586"/>
                </a:cubicBezTo>
                <a:cubicBezTo>
                  <a:pt x="5939" y="583"/>
                  <a:pt x="5971" y="581"/>
                  <a:pt x="6003" y="578"/>
                </a:cubicBezTo>
                <a:cubicBezTo>
                  <a:pt x="6087" y="538"/>
                  <a:pt x="6182" y="570"/>
                  <a:pt x="6263" y="490"/>
                </a:cubicBezTo>
                <a:cubicBezTo>
                  <a:pt x="6314" y="367"/>
                  <a:pt x="6401" y="349"/>
                  <a:pt x="6483" y="479"/>
                </a:cubicBezTo>
                <a:cubicBezTo>
                  <a:pt x="6502" y="535"/>
                  <a:pt x="6521" y="591"/>
                  <a:pt x="6543" y="648"/>
                </a:cubicBezTo>
                <a:cubicBezTo>
                  <a:pt x="6543" y="703"/>
                  <a:pt x="6497" y="886"/>
                  <a:pt x="6461" y="944"/>
                </a:cubicBezTo>
                <a:cubicBezTo>
                  <a:pt x="6461" y="970"/>
                  <a:pt x="6461" y="996"/>
                  <a:pt x="6461" y="1022"/>
                </a:cubicBezTo>
                <a:cubicBezTo>
                  <a:pt x="6483" y="1069"/>
                  <a:pt x="6505" y="1118"/>
                  <a:pt x="6530" y="1168"/>
                </a:cubicBezTo>
                <a:cubicBezTo>
                  <a:pt x="6530" y="1227"/>
                  <a:pt x="6430" y="1346"/>
                  <a:pt x="6545" y="1427"/>
                </a:cubicBezTo>
                <a:cubicBezTo>
                  <a:pt x="6557" y="1467"/>
                  <a:pt x="6550" y="1545"/>
                  <a:pt x="6547" y="1617"/>
                </a:cubicBezTo>
                <a:cubicBezTo>
                  <a:pt x="6524" y="1620"/>
                  <a:pt x="6502" y="1622"/>
                  <a:pt x="6480" y="1625"/>
                </a:cubicBezTo>
                <a:cubicBezTo>
                  <a:pt x="6435" y="1578"/>
                  <a:pt x="6458" y="1533"/>
                  <a:pt x="6458" y="1507"/>
                </a:cubicBezTo>
                <a:cubicBezTo>
                  <a:pt x="6449" y="1474"/>
                  <a:pt x="6445" y="1474"/>
                  <a:pt x="6423" y="1450"/>
                </a:cubicBezTo>
                <a:cubicBezTo>
                  <a:pt x="6292" y="1453"/>
                  <a:pt x="6384" y="1502"/>
                  <a:pt x="6333" y="1582"/>
                </a:cubicBezTo>
                <a:cubicBezTo>
                  <a:pt x="6265" y="1639"/>
                  <a:pt x="6240" y="1678"/>
                  <a:pt x="6220" y="1776"/>
                </a:cubicBezTo>
                <a:cubicBezTo>
                  <a:pt x="6204" y="1818"/>
                  <a:pt x="6139" y="1879"/>
                  <a:pt x="6101" y="1904"/>
                </a:cubicBezTo>
                <a:cubicBezTo>
                  <a:pt x="6098" y="1940"/>
                  <a:pt x="6094" y="1979"/>
                  <a:pt x="6094" y="2018"/>
                </a:cubicBezTo>
                <a:cubicBezTo>
                  <a:pt x="6116" y="2042"/>
                  <a:pt x="6122" y="2061"/>
                  <a:pt x="6154" y="2115"/>
                </a:cubicBezTo>
                <a:cubicBezTo>
                  <a:pt x="6186" y="2135"/>
                  <a:pt x="6221" y="2159"/>
                  <a:pt x="6256" y="2183"/>
                </a:cubicBezTo>
                <a:cubicBezTo>
                  <a:pt x="6281" y="2180"/>
                  <a:pt x="6307" y="2177"/>
                  <a:pt x="6333" y="2178"/>
                </a:cubicBezTo>
                <a:cubicBezTo>
                  <a:pt x="6345" y="2152"/>
                  <a:pt x="6362" y="2126"/>
                  <a:pt x="6378" y="2104"/>
                </a:cubicBezTo>
                <a:cubicBezTo>
                  <a:pt x="6384" y="2114"/>
                  <a:pt x="6413" y="2157"/>
                  <a:pt x="6412" y="2210"/>
                </a:cubicBezTo>
                <a:cubicBezTo>
                  <a:pt x="6374" y="2222"/>
                  <a:pt x="6335" y="2234"/>
                  <a:pt x="6300" y="2249"/>
                </a:cubicBezTo>
                <a:cubicBezTo>
                  <a:pt x="6300" y="2276"/>
                  <a:pt x="6290" y="2331"/>
                  <a:pt x="6347" y="2362"/>
                </a:cubicBezTo>
                <a:cubicBezTo>
                  <a:pt x="6312" y="2413"/>
                  <a:pt x="6260" y="2481"/>
                  <a:pt x="6212" y="2509"/>
                </a:cubicBezTo>
                <a:cubicBezTo>
                  <a:pt x="6196" y="2505"/>
                  <a:pt x="6184" y="2502"/>
                  <a:pt x="6171" y="2498"/>
                </a:cubicBezTo>
                <a:cubicBezTo>
                  <a:pt x="6130" y="2468"/>
                  <a:pt x="6088" y="2440"/>
                  <a:pt x="6047" y="2413"/>
                </a:cubicBezTo>
                <a:cubicBezTo>
                  <a:pt x="6028" y="2413"/>
                  <a:pt x="6008" y="2412"/>
                  <a:pt x="5992" y="2412"/>
                </a:cubicBezTo>
                <a:cubicBezTo>
                  <a:pt x="5983" y="2428"/>
                  <a:pt x="5960" y="2457"/>
                  <a:pt x="5957" y="2480"/>
                </a:cubicBezTo>
                <a:cubicBezTo>
                  <a:pt x="5957" y="2506"/>
                  <a:pt x="5957" y="2532"/>
                  <a:pt x="5960" y="2562"/>
                </a:cubicBezTo>
                <a:cubicBezTo>
                  <a:pt x="5985" y="2605"/>
                  <a:pt x="6081" y="2630"/>
                  <a:pt x="6138" y="2730"/>
                </a:cubicBezTo>
                <a:cubicBezTo>
                  <a:pt x="6137" y="2766"/>
                  <a:pt x="6137" y="2805"/>
                  <a:pt x="6137" y="2844"/>
                </a:cubicBezTo>
                <a:cubicBezTo>
                  <a:pt x="6165" y="2891"/>
                  <a:pt x="6200" y="2980"/>
                  <a:pt x="6228" y="3060"/>
                </a:cubicBezTo>
                <a:cubicBezTo>
                  <a:pt x="6235" y="3070"/>
                  <a:pt x="6244" y="3080"/>
                  <a:pt x="6254" y="3090"/>
                </a:cubicBezTo>
                <a:cubicBezTo>
                  <a:pt x="6266" y="3090"/>
                  <a:pt x="6282" y="3090"/>
                  <a:pt x="6298" y="3094"/>
                </a:cubicBezTo>
                <a:cubicBezTo>
                  <a:pt x="6311" y="3065"/>
                  <a:pt x="6327" y="3036"/>
                  <a:pt x="6344" y="3010"/>
                </a:cubicBezTo>
                <a:cubicBezTo>
                  <a:pt x="6369" y="2988"/>
                  <a:pt x="6395" y="2969"/>
                  <a:pt x="6424" y="2950"/>
                </a:cubicBezTo>
                <a:cubicBezTo>
                  <a:pt x="6443" y="2990"/>
                  <a:pt x="6484" y="3040"/>
                  <a:pt x="6519" y="3126"/>
                </a:cubicBezTo>
                <a:cubicBezTo>
                  <a:pt x="6531" y="3195"/>
                  <a:pt x="6527" y="3257"/>
                  <a:pt x="6629" y="3312"/>
                </a:cubicBezTo>
                <a:cubicBezTo>
                  <a:pt x="6633" y="3322"/>
                  <a:pt x="6636" y="3332"/>
                  <a:pt x="6642" y="3342"/>
                </a:cubicBezTo>
                <a:cubicBezTo>
                  <a:pt x="6626" y="3374"/>
                  <a:pt x="6632" y="3456"/>
                  <a:pt x="6631" y="3518"/>
                </a:cubicBezTo>
                <a:cubicBezTo>
                  <a:pt x="6619" y="3528"/>
                  <a:pt x="6606" y="3541"/>
                  <a:pt x="6596" y="3554"/>
                </a:cubicBezTo>
                <a:cubicBezTo>
                  <a:pt x="6538" y="3552"/>
                  <a:pt x="6529" y="3526"/>
                  <a:pt x="6507" y="3515"/>
                </a:cubicBezTo>
                <a:cubicBezTo>
                  <a:pt x="6350" y="3511"/>
                  <a:pt x="6328" y="3530"/>
                  <a:pt x="6273" y="3644"/>
                </a:cubicBezTo>
                <a:cubicBezTo>
                  <a:pt x="6263" y="3650"/>
                  <a:pt x="6254" y="3656"/>
                  <a:pt x="6247" y="3666"/>
                </a:cubicBezTo>
                <a:cubicBezTo>
                  <a:pt x="6247" y="3699"/>
                  <a:pt x="6090" y="3796"/>
                  <a:pt x="6067" y="3812"/>
                </a:cubicBezTo>
                <a:cubicBezTo>
                  <a:pt x="6051" y="3844"/>
                  <a:pt x="5961" y="3904"/>
                  <a:pt x="5926" y="3926"/>
                </a:cubicBezTo>
                <a:cubicBezTo>
                  <a:pt x="5913" y="3939"/>
                  <a:pt x="5900" y="3952"/>
                  <a:pt x="5891" y="3965"/>
                </a:cubicBezTo>
                <a:cubicBezTo>
                  <a:pt x="5871" y="3967"/>
                  <a:pt x="5855" y="3970"/>
                  <a:pt x="5839" y="3973"/>
                </a:cubicBezTo>
                <a:cubicBezTo>
                  <a:pt x="5820" y="3953"/>
                  <a:pt x="5801" y="3933"/>
                  <a:pt x="5782" y="3916"/>
                </a:cubicBezTo>
                <a:cubicBezTo>
                  <a:pt x="5751" y="3814"/>
                  <a:pt x="5722" y="3810"/>
                  <a:pt x="5658" y="3808"/>
                </a:cubicBezTo>
                <a:cubicBezTo>
                  <a:pt x="5623" y="3870"/>
                  <a:pt x="5603" y="3980"/>
                  <a:pt x="5682" y="4064"/>
                </a:cubicBezTo>
                <a:cubicBezTo>
                  <a:pt x="5685" y="4107"/>
                  <a:pt x="5688" y="4150"/>
                  <a:pt x="5691" y="4192"/>
                </a:cubicBezTo>
                <a:cubicBezTo>
                  <a:pt x="5586" y="4199"/>
                  <a:pt x="5490" y="4213"/>
                  <a:pt x="5429" y="4166"/>
                </a:cubicBezTo>
                <a:cubicBezTo>
                  <a:pt x="5417" y="4064"/>
                  <a:pt x="5385" y="4037"/>
                  <a:pt x="5347" y="3987"/>
                </a:cubicBezTo>
                <a:cubicBezTo>
                  <a:pt x="5319" y="3924"/>
                  <a:pt x="5291" y="3861"/>
                  <a:pt x="5265" y="3802"/>
                </a:cubicBezTo>
                <a:cubicBezTo>
                  <a:pt x="5202" y="3734"/>
                  <a:pt x="5211" y="3758"/>
                  <a:pt x="5160" y="3750"/>
                </a:cubicBezTo>
                <a:cubicBezTo>
                  <a:pt x="5115" y="3794"/>
                  <a:pt x="5048" y="3826"/>
                  <a:pt x="5003" y="3867"/>
                </a:cubicBezTo>
                <a:cubicBezTo>
                  <a:pt x="4984" y="3906"/>
                  <a:pt x="4980" y="3978"/>
                  <a:pt x="4999" y="4057"/>
                </a:cubicBezTo>
                <a:cubicBezTo>
                  <a:pt x="4935" y="4062"/>
                  <a:pt x="4871" y="4067"/>
                  <a:pt x="4807" y="4072"/>
                </a:cubicBezTo>
                <a:cubicBezTo>
                  <a:pt x="4749" y="4106"/>
                  <a:pt x="4691" y="4141"/>
                  <a:pt x="4634" y="4175"/>
                </a:cubicBezTo>
                <a:cubicBezTo>
                  <a:pt x="4618" y="4201"/>
                  <a:pt x="4605" y="4247"/>
                  <a:pt x="4569" y="4246"/>
                </a:cubicBezTo>
                <a:cubicBezTo>
                  <a:pt x="4519" y="4212"/>
                  <a:pt x="4506" y="4185"/>
                  <a:pt x="4506" y="4159"/>
                </a:cubicBezTo>
                <a:cubicBezTo>
                  <a:pt x="4516" y="4149"/>
                  <a:pt x="4529" y="4140"/>
                  <a:pt x="4541" y="4134"/>
                </a:cubicBezTo>
                <a:cubicBezTo>
                  <a:pt x="4542" y="4032"/>
                  <a:pt x="4475" y="3981"/>
                  <a:pt x="4408" y="3980"/>
                </a:cubicBezTo>
                <a:cubicBezTo>
                  <a:pt x="4322" y="4020"/>
                  <a:pt x="4315" y="4069"/>
                  <a:pt x="4340" y="4188"/>
                </a:cubicBezTo>
                <a:cubicBezTo>
                  <a:pt x="4321" y="4187"/>
                  <a:pt x="4301" y="4190"/>
                  <a:pt x="4282" y="4193"/>
                </a:cubicBezTo>
                <a:cubicBezTo>
                  <a:pt x="4273" y="4205"/>
                  <a:pt x="4266" y="4222"/>
                  <a:pt x="4260" y="4238"/>
                </a:cubicBezTo>
                <a:cubicBezTo>
                  <a:pt x="4250" y="4241"/>
                  <a:pt x="4240" y="4244"/>
                  <a:pt x="4231" y="4250"/>
                </a:cubicBezTo>
                <a:cubicBezTo>
                  <a:pt x="4230" y="4309"/>
                  <a:pt x="4230" y="4368"/>
                  <a:pt x="4230" y="4427"/>
                </a:cubicBezTo>
                <a:cubicBezTo>
                  <a:pt x="4249" y="4450"/>
                  <a:pt x="4268" y="4477"/>
                  <a:pt x="4290" y="4504"/>
                </a:cubicBezTo>
                <a:cubicBezTo>
                  <a:pt x="4290" y="4520"/>
                  <a:pt x="4290" y="4537"/>
                  <a:pt x="4293" y="4556"/>
                </a:cubicBezTo>
                <a:cubicBezTo>
                  <a:pt x="4280" y="4576"/>
                  <a:pt x="4267" y="4595"/>
                  <a:pt x="4257" y="4614"/>
                </a:cubicBezTo>
                <a:cubicBezTo>
                  <a:pt x="4168" y="4674"/>
                  <a:pt x="4075" y="4692"/>
                  <a:pt x="3992" y="4680"/>
                </a:cubicBezTo>
                <a:cubicBezTo>
                  <a:pt x="3915" y="4678"/>
                  <a:pt x="3902" y="4714"/>
                  <a:pt x="3857" y="4739"/>
                </a:cubicBezTo>
                <a:cubicBezTo>
                  <a:pt x="3841" y="4751"/>
                  <a:pt x="3828" y="4764"/>
                  <a:pt x="3815" y="4777"/>
                </a:cubicBezTo>
                <a:cubicBezTo>
                  <a:pt x="3773" y="4861"/>
                  <a:pt x="3690" y="4944"/>
                  <a:pt x="3616" y="5021"/>
                </a:cubicBezTo>
                <a:cubicBezTo>
                  <a:pt x="3590" y="5004"/>
                  <a:pt x="3565" y="4987"/>
                  <a:pt x="3543" y="4970"/>
                </a:cubicBezTo>
                <a:cubicBezTo>
                  <a:pt x="3514" y="4969"/>
                  <a:pt x="3485" y="4968"/>
                  <a:pt x="3460" y="4971"/>
                </a:cubicBezTo>
                <a:cubicBezTo>
                  <a:pt x="3456" y="4997"/>
                  <a:pt x="3443" y="5036"/>
                  <a:pt x="3424" y="5045"/>
                </a:cubicBezTo>
                <a:cubicBezTo>
                  <a:pt x="3383" y="4989"/>
                  <a:pt x="3341" y="4997"/>
                  <a:pt x="3313" y="5000"/>
                </a:cubicBezTo>
                <a:cubicBezTo>
                  <a:pt x="3299" y="5039"/>
                  <a:pt x="3277" y="5081"/>
                  <a:pt x="3235" y="5109"/>
                </a:cubicBezTo>
                <a:cubicBezTo>
                  <a:pt x="3139" y="5149"/>
                  <a:pt x="3103" y="5296"/>
                  <a:pt x="3013" y="5349"/>
                </a:cubicBezTo>
                <a:cubicBezTo>
                  <a:pt x="2991" y="5398"/>
                  <a:pt x="2994" y="5444"/>
                  <a:pt x="2993" y="5516"/>
                </a:cubicBezTo>
                <a:cubicBezTo>
                  <a:pt x="2999" y="5542"/>
                  <a:pt x="2989" y="5617"/>
                  <a:pt x="2976" y="5659"/>
                </a:cubicBezTo>
                <a:cubicBezTo>
                  <a:pt x="2970" y="5663"/>
                  <a:pt x="2964" y="5666"/>
                  <a:pt x="2960" y="5669"/>
                </a:cubicBezTo>
                <a:cubicBezTo>
                  <a:pt x="2826" y="5665"/>
                  <a:pt x="2734" y="5640"/>
                  <a:pt x="2638" y="5621"/>
                </a:cubicBezTo>
                <a:cubicBezTo>
                  <a:pt x="2603" y="5601"/>
                  <a:pt x="2568" y="5584"/>
                  <a:pt x="2536" y="5566"/>
                </a:cubicBezTo>
                <a:cubicBezTo>
                  <a:pt x="2517" y="5543"/>
                  <a:pt x="2498" y="5523"/>
                  <a:pt x="2482" y="5503"/>
                </a:cubicBezTo>
                <a:cubicBezTo>
                  <a:pt x="2447" y="5492"/>
                  <a:pt x="2412" y="5485"/>
                  <a:pt x="2377" y="5477"/>
                </a:cubicBezTo>
                <a:cubicBezTo>
                  <a:pt x="2377" y="5445"/>
                  <a:pt x="2377" y="5412"/>
                  <a:pt x="2377" y="5379"/>
                </a:cubicBezTo>
                <a:cubicBezTo>
                  <a:pt x="2426" y="5315"/>
                  <a:pt x="2480" y="5231"/>
                  <a:pt x="2481" y="5149"/>
                </a:cubicBezTo>
                <a:cubicBezTo>
                  <a:pt x="2459" y="5054"/>
                  <a:pt x="2386" y="5071"/>
                  <a:pt x="2341" y="5070"/>
                </a:cubicBezTo>
                <a:cubicBezTo>
                  <a:pt x="2325" y="5076"/>
                  <a:pt x="2312" y="5086"/>
                  <a:pt x="2299" y="5095"/>
                </a:cubicBezTo>
                <a:cubicBezTo>
                  <a:pt x="2187" y="5102"/>
                  <a:pt x="2229" y="5097"/>
                  <a:pt x="2209" y="5214"/>
                </a:cubicBezTo>
                <a:cubicBezTo>
                  <a:pt x="2186" y="5237"/>
                  <a:pt x="2183" y="5243"/>
                  <a:pt x="2177" y="5276"/>
                </a:cubicBezTo>
                <a:cubicBezTo>
                  <a:pt x="2154" y="5311"/>
                  <a:pt x="2135" y="5347"/>
                  <a:pt x="2115" y="5386"/>
                </a:cubicBezTo>
                <a:cubicBezTo>
                  <a:pt x="2115" y="5425"/>
                  <a:pt x="2118" y="5467"/>
                  <a:pt x="2121" y="5510"/>
                </a:cubicBezTo>
                <a:cubicBezTo>
                  <a:pt x="2108" y="5526"/>
                  <a:pt x="2095" y="5542"/>
                  <a:pt x="2082" y="5558"/>
                </a:cubicBezTo>
                <a:cubicBezTo>
                  <a:pt x="1999" y="5566"/>
                  <a:pt x="1993" y="5576"/>
                  <a:pt x="1951" y="5617"/>
                </a:cubicBezTo>
                <a:cubicBezTo>
                  <a:pt x="1893" y="5626"/>
                  <a:pt x="1839" y="5637"/>
                  <a:pt x="1785" y="5649"/>
                </a:cubicBezTo>
                <a:cubicBezTo>
                  <a:pt x="1730" y="5674"/>
                  <a:pt x="1724" y="5710"/>
                  <a:pt x="1682" y="5728"/>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3" name="Freeform 30"/>
          <p:cNvSpPr>
            <a:spLocks/>
          </p:cNvSpPr>
          <p:nvPr/>
        </p:nvSpPr>
        <p:spPr bwMode="auto">
          <a:xfrm>
            <a:off x="4441734" y="2199729"/>
            <a:ext cx="233271" cy="271463"/>
          </a:xfrm>
          <a:custGeom>
            <a:avLst/>
            <a:gdLst>
              <a:gd name="T0" fmla="*/ 604 w 714"/>
              <a:gd name="T1" fmla="*/ 831 h 831"/>
              <a:gd name="T2" fmla="*/ 486 w 714"/>
              <a:gd name="T3" fmla="*/ 743 h 831"/>
              <a:gd name="T4" fmla="*/ 433 w 714"/>
              <a:gd name="T5" fmla="*/ 555 h 831"/>
              <a:gd name="T6" fmla="*/ 424 w 714"/>
              <a:gd name="T7" fmla="*/ 519 h 831"/>
              <a:gd name="T8" fmla="*/ 197 w 714"/>
              <a:gd name="T9" fmla="*/ 447 h 831"/>
              <a:gd name="T10" fmla="*/ 162 w 714"/>
              <a:gd name="T11" fmla="*/ 489 h 831"/>
              <a:gd name="T12" fmla="*/ 12 w 714"/>
              <a:gd name="T13" fmla="*/ 489 h 831"/>
              <a:gd name="T14" fmla="*/ 64 w 714"/>
              <a:gd name="T15" fmla="*/ 372 h 831"/>
              <a:gd name="T16" fmla="*/ 131 w 714"/>
              <a:gd name="T17" fmla="*/ 321 h 831"/>
              <a:gd name="T18" fmla="*/ 113 w 714"/>
              <a:gd name="T19" fmla="*/ 170 h 831"/>
              <a:gd name="T20" fmla="*/ 260 w 714"/>
              <a:gd name="T21" fmla="*/ 69 h 831"/>
              <a:gd name="T22" fmla="*/ 318 w 714"/>
              <a:gd name="T23" fmla="*/ 2 h 831"/>
              <a:gd name="T24" fmla="*/ 369 w 714"/>
              <a:gd name="T25" fmla="*/ 52 h 831"/>
              <a:gd name="T26" fmla="*/ 481 w 714"/>
              <a:gd name="T27" fmla="*/ 65 h 831"/>
              <a:gd name="T28" fmla="*/ 486 w 714"/>
              <a:gd name="T29" fmla="*/ 294 h 831"/>
              <a:gd name="T30" fmla="*/ 543 w 714"/>
              <a:gd name="T31" fmla="*/ 306 h 831"/>
              <a:gd name="T32" fmla="*/ 575 w 714"/>
              <a:gd name="T33" fmla="*/ 332 h 831"/>
              <a:gd name="T34" fmla="*/ 654 w 714"/>
              <a:gd name="T35" fmla="*/ 541 h 831"/>
              <a:gd name="T36" fmla="*/ 714 w 714"/>
              <a:gd name="T37" fmla="*/ 621 h 831"/>
              <a:gd name="T38" fmla="*/ 598 w 714"/>
              <a:gd name="T39" fmla="*/ 706 h 831"/>
              <a:gd name="T40" fmla="*/ 604 w 714"/>
              <a:gd name="T41"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 h="831">
                <a:moveTo>
                  <a:pt x="604" y="831"/>
                </a:moveTo>
                <a:cubicBezTo>
                  <a:pt x="550" y="803"/>
                  <a:pt x="493" y="743"/>
                  <a:pt x="486" y="743"/>
                </a:cubicBezTo>
                <a:cubicBezTo>
                  <a:pt x="439" y="666"/>
                  <a:pt x="459" y="582"/>
                  <a:pt x="433" y="555"/>
                </a:cubicBezTo>
                <a:cubicBezTo>
                  <a:pt x="430" y="542"/>
                  <a:pt x="427" y="529"/>
                  <a:pt x="424" y="519"/>
                </a:cubicBezTo>
                <a:cubicBezTo>
                  <a:pt x="329" y="425"/>
                  <a:pt x="300" y="417"/>
                  <a:pt x="197" y="447"/>
                </a:cubicBezTo>
                <a:cubicBezTo>
                  <a:pt x="185" y="460"/>
                  <a:pt x="172" y="473"/>
                  <a:pt x="162" y="489"/>
                </a:cubicBezTo>
                <a:cubicBezTo>
                  <a:pt x="111" y="488"/>
                  <a:pt x="60" y="486"/>
                  <a:pt x="12" y="489"/>
                </a:cubicBezTo>
                <a:cubicBezTo>
                  <a:pt x="12" y="426"/>
                  <a:pt x="0" y="380"/>
                  <a:pt x="64" y="372"/>
                </a:cubicBezTo>
                <a:cubicBezTo>
                  <a:pt x="86" y="353"/>
                  <a:pt x="109" y="337"/>
                  <a:pt x="131" y="321"/>
                </a:cubicBezTo>
                <a:cubicBezTo>
                  <a:pt x="170" y="244"/>
                  <a:pt x="113" y="206"/>
                  <a:pt x="113" y="170"/>
                </a:cubicBezTo>
                <a:cubicBezTo>
                  <a:pt x="158" y="145"/>
                  <a:pt x="222" y="107"/>
                  <a:pt x="260" y="69"/>
                </a:cubicBezTo>
                <a:cubicBezTo>
                  <a:pt x="270" y="14"/>
                  <a:pt x="264" y="0"/>
                  <a:pt x="318" y="2"/>
                </a:cubicBezTo>
                <a:cubicBezTo>
                  <a:pt x="334" y="19"/>
                  <a:pt x="350" y="35"/>
                  <a:pt x="369" y="52"/>
                </a:cubicBezTo>
                <a:cubicBezTo>
                  <a:pt x="404" y="56"/>
                  <a:pt x="443" y="61"/>
                  <a:pt x="481" y="65"/>
                </a:cubicBezTo>
                <a:cubicBezTo>
                  <a:pt x="462" y="97"/>
                  <a:pt x="448" y="228"/>
                  <a:pt x="486" y="294"/>
                </a:cubicBezTo>
                <a:cubicBezTo>
                  <a:pt x="505" y="298"/>
                  <a:pt x="524" y="302"/>
                  <a:pt x="543" y="306"/>
                </a:cubicBezTo>
                <a:cubicBezTo>
                  <a:pt x="553" y="312"/>
                  <a:pt x="562" y="322"/>
                  <a:pt x="575" y="332"/>
                </a:cubicBezTo>
                <a:cubicBezTo>
                  <a:pt x="575" y="418"/>
                  <a:pt x="549" y="466"/>
                  <a:pt x="654" y="541"/>
                </a:cubicBezTo>
                <a:cubicBezTo>
                  <a:pt x="673" y="567"/>
                  <a:pt x="692" y="594"/>
                  <a:pt x="714" y="621"/>
                </a:cubicBezTo>
                <a:cubicBezTo>
                  <a:pt x="634" y="658"/>
                  <a:pt x="634" y="645"/>
                  <a:pt x="598" y="706"/>
                </a:cubicBezTo>
                <a:cubicBezTo>
                  <a:pt x="598" y="746"/>
                  <a:pt x="601" y="788"/>
                  <a:pt x="604" y="831"/>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4" name="Freeform 31"/>
          <p:cNvSpPr>
            <a:spLocks/>
          </p:cNvSpPr>
          <p:nvPr/>
        </p:nvSpPr>
        <p:spPr bwMode="auto">
          <a:xfrm>
            <a:off x="4732133" y="1856829"/>
            <a:ext cx="586749" cy="558403"/>
          </a:xfrm>
          <a:custGeom>
            <a:avLst/>
            <a:gdLst>
              <a:gd name="T0" fmla="*/ 721 w 1797"/>
              <a:gd name="T1" fmla="*/ 1713 h 1713"/>
              <a:gd name="T2" fmla="*/ 714 w 1797"/>
              <a:gd name="T3" fmla="*/ 1700 h 1713"/>
              <a:gd name="T4" fmla="*/ 801 w 1797"/>
              <a:gd name="T5" fmla="*/ 1600 h 1713"/>
              <a:gd name="T6" fmla="*/ 833 w 1797"/>
              <a:gd name="T7" fmla="*/ 1539 h 1713"/>
              <a:gd name="T8" fmla="*/ 834 w 1797"/>
              <a:gd name="T9" fmla="*/ 1490 h 1713"/>
              <a:gd name="T10" fmla="*/ 770 w 1797"/>
              <a:gd name="T11" fmla="*/ 1449 h 1713"/>
              <a:gd name="T12" fmla="*/ 854 w 1797"/>
              <a:gd name="T13" fmla="*/ 1248 h 1713"/>
              <a:gd name="T14" fmla="*/ 887 w 1797"/>
              <a:gd name="T15" fmla="*/ 1056 h 1713"/>
              <a:gd name="T16" fmla="*/ 770 w 1797"/>
              <a:gd name="T17" fmla="*/ 925 h 1713"/>
              <a:gd name="T18" fmla="*/ 719 w 1797"/>
              <a:gd name="T19" fmla="*/ 917 h 1713"/>
              <a:gd name="T20" fmla="*/ 613 w 1797"/>
              <a:gd name="T21" fmla="*/ 934 h 1713"/>
              <a:gd name="T22" fmla="*/ 456 w 1797"/>
              <a:gd name="T23" fmla="*/ 1104 h 1713"/>
              <a:gd name="T24" fmla="*/ 337 w 1797"/>
              <a:gd name="T25" fmla="*/ 1278 h 1713"/>
              <a:gd name="T26" fmla="*/ 114 w 1797"/>
              <a:gd name="T27" fmla="*/ 1108 h 1713"/>
              <a:gd name="T28" fmla="*/ 6 w 1797"/>
              <a:gd name="T29" fmla="*/ 1053 h 1713"/>
              <a:gd name="T30" fmla="*/ 57 w 1797"/>
              <a:gd name="T31" fmla="*/ 966 h 1713"/>
              <a:gd name="T32" fmla="*/ 128 w 1797"/>
              <a:gd name="T33" fmla="*/ 883 h 1713"/>
              <a:gd name="T34" fmla="*/ 119 w 1797"/>
              <a:gd name="T35" fmla="*/ 719 h 1713"/>
              <a:gd name="T36" fmla="*/ 107 w 1797"/>
              <a:gd name="T37" fmla="*/ 712 h 1713"/>
              <a:gd name="T38" fmla="*/ 91 w 1797"/>
              <a:gd name="T39" fmla="*/ 682 h 1713"/>
              <a:gd name="T40" fmla="*/ 66 w 1797"/>
              <a:gd name="T41" fmla="*/ 616 h 1713"/>
              <a:gd name="T42" fmla="*/ 89 w 1797"/>
              <a:gd name="T43" fmla="*/ 508 h 1713"/>
              <a:gd name="T44" fmla="*/ 155 w 1797"/>
              <a:gd name="T45" fmla="*/ 602 h 1713"/>
              <a:gd name="T46" fmla="*/ 308 w 1797"/>
              <a:gd name="T47" fmla="*/ 668 h 1713"/>
              <a:gd name="T48" fmla="*/ 363 w 1797"/>
              <a:gd name="T49" fmla="*/ 613 h 1713"/>
              <a:gd name="T50" fmla="*/ 668 w 1797"/>
              <a:gd name="T51" fmla="*/ 385 h 1713"/>
              <a:gd name="T52" fmla="*/ 752 w 1797"/>
              <a:gd name="T53" fmla="*/ 247 h 1713"/>
              <a:gd name="T54" fmla="*/ 956 w 1797"/>
              <a:gd name="T55" fmla="*/ 258 h 1713"/>
              <a:gd name="T56" fmla="*/ 1020 w 1797"/>
              <a:gd name="T57" fmla="*/ 260 h 1713"/>
              <a:gd name="T58" fmla="*/ 1068 w 1797"/>
              <a:gd name="T59" fmla="*/ 202 h 1713"/>
              <a:gd name="T60" fmla="*/ 1069 w 1797"/>
              <a:gd name="T61" fmla="*/ 48 h 1713"/>
              <a:gd name="T62" fmla="*/ 1085 w 1797"/>
              <a:gd name="T63" fmla="*/ 0 h 1713"/>
              <a:gd name="T64" fmla="*/ 1213 w 1797"/>
              <a:gd name="T65" fmla="*/ 98 h 1713"/>
              <a:gd name="T66" fmla="*/ 1324 w 1797"/>
              <a:gd name="T67" fmla="*/ 153 h 1713"/>
              <a:gd name="T68" fmla="*/ 1347 w 1797"/>
              <a:gd name="T69" fmla="*/ 88 h 1713"/>
              <a:gd name="T70" fmla="*/ 1376 w 1797"/>
              <a:gd name="T71" fmla="*/ 56 h 1713"/>
              <a:gd name="T72" fmla="*/ 1401 w 1797"/>
              <a:gd name="T73" fmla="*/ 80 h 1713"/>
              <a:gd name="T74" fmla="*/ 1407 w 1797"/>
              <a:gd name="T75" fmla="*/ 201 h 1713"/>
              <a:gd name="T76" fmla="*/ 1578 w 1797"/>
              <a:gd name="T77" fmla="*/ 408 h 1713"/>
              <a:gd name="T78" fmla="*/ 1577 w 1797"/>
              <a:gd name="T79" fmla="*/ 566 h 1713"/>
              <a:gd name="T80" fmla="*/ 1618 w 1797"/>
              <a:gd name="T81" fmla="*/ 619 h 1713"/>
              <a:gd name="T82" fmla="*/ 1720 w 1797"/>
              <a:gd name="T83" fmla="*/ 700 h 1713"/>
              <a:gd name="T84" fmla="*/ 1797 w 1797"/>
              <a:gd name="T85" fmla="*/ 751 h 1713"/>
              <a:gd name="T86" fmla="*/ 1588 w 1797"/>
              <a:gd name="T87" fmla="*/ 919 h 1713"/>
              <a:gd name="T88" fmla="*/ 1530 w 1797"/>
              <a:gd name="T89" fmla="*/ 974 h 1713"/>
              <a:gd name="T90" fmla="*/ 1437 w 1797"/>
              <a:gd name="T91" fmla="*/ 1083 h 1713"/>
              <a:gd name="T92" fmla="*/ 1411 w 1797"/>
              <a:gd name="T93" fmla="*/ 1203 h 1713"/>
              <a:gd name="T94" fmla="*/ 1318 w 1797"/>
              <a:gd name="T95" fmla="*/ 1243 h 1713"/>
              <a:gd name="T96" fmla="*/ 946 w 1797"/>
              <a:gd name="T97" fmla="*/ 1480 h 1713"/>
              <a:gd name="T98" fmla="*/ 923 w 1797"/>
              <a:gd name="T99" fmla="*/ 1531 h 1713"/>
              <a:gd name="T100" fmla="*/ 881 w 1797"/>
              <a:gd name="T101" fmla="*/ 1684 h 1713"/>
              <a:gd name="T102" fmla="*/ 721 w 1797"/>
              <a:gd name="T103" fmla="*/ 1713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7" h="1713">
                <a:moveTo>
                  <a:pt x="721" y="1713"/>
                </a:moveTo>
                <a:cubicBezTo>
                  <a:pt x="717" y="1706"/>
                  <a:pt x="714" y="1703"/>
                  <a:pt x="714" y="1700"/>
                </a:cubicBezTo>
                <a:cubicBezTo>
                  <a:pt x="740" y="1635"/>
                  <a:pt x="763" y="1639"/>
                  <a:pt x="801" y="1600"/>
                </a:cubicBezTo>
                <a:cubicBezTo>
                  <a:pt x="811" y="1578"/>
                  <a:pt x="821" y="1558"/>
                  <a:pt x="833" y="1539"/>
                </a:cubicBezTo>
                <a:cubicBezTo>
                  <a:pt x="834" y="1523"/>
                  <a:pt x="834" y="1506"/>
                  <a:pt x="834" y="1490"/>
                </a:cubicBezTo>
                <a:cubicBezTo>
                  <a:pt x="811" y="1476"/>
                  <a:pt x="789" y="1463"/>
                  <a:pt x="770" y="1449"/>
                </a:cubicBezTo>
                <a:cubicBezTo>
                  <a:pt x="742" y="1340"/>
                  <a:pt x="800" y="1309"/>
                  <a:pt x="854" y="1248"/>
                </a:cubicBezTo>
                <a:cubicBezTo>
                  <a:pt x="896" y="1184"/>
                  <a:pt x="887" y="1111"/>
                  <a:pt x="887" y="1056"/>
                </a:cubicBezTo>
                <a:cubicBezTo>
                  <a:pt x="846" y="1012"/>
                  <a:pt x="808" y="969"/>
                  <a:pt x="770" y="925"/>
                </a:cubicBezTo>
                <a:cubicBezTo>
                  <a:pt x="751" y="921"/>
                  <a:pt x="735" y="918"/>
                  <a:pt x="719" y="917"/>
                </a:cubicBezTo>
                <a:cubicBezTo>
                  <a:pt x="684" y="923"/>
                  <a:pt x="649" y="928"/>
                  <a:pt x="613" y="934"/>
                </a:cubicBezTo>
                <a:cubicBezTo>
                  <a:pt x="552" y="982"/>
                  <a:pt x="510" y="1043"/>
                  <a:pt x="456" y="1104"/>
                </a:cubicBezTo>
                <a:cubicBezTo>
                  <a:pt x="417" y="1165"/>
                  <a:pt x="385" y="1230"/>
                  <a:pt x="337" y="1278"/>
                </a:cubicBezTo>
                <a:cubicBezTo>
                  <a:pt x="254" y="1217"/>
                  <a:pt x="168" y="1162"/>
                  <a:pt x="114" y="1108"/>
                </a:cubicBezTo>
                <a:cubicBezTo>
                  <a:pt x="50" y="1100"/>
                  <a:pt x="21" y="1070"/>
                  <a:pt x="6" y="1053"/>
                </a:cubicBezTo>
                <a:cubicBezTo>
                  <a:pt x="6" y="984"/>
                  <a:pt x="0" y="978"/>
                  <a:pt x="57" y="966"/>
                </a:cubicBezTo>
                <a:cubicBezTo>
                  <a:pt x="80" y="937"/>
                  <a:pt x="102" y="908"/>
                  <a:pt x="128" y="883"/>
                </a:cubicBezTo>
                <a:cubicBezTo>
                  <a:pt x="125" y="827"/>
                  <a:pt x="122" y="771"/>
                  <a:pt x="119" y="719"/>
                </a:cubicBezTo>
                <a:cubicBezTo>
                  <a:pt x="113" y="715"/>
                  <a:pt x="110" y="712"/>
                  <a:pt x="107" y="712"/>
                </a:cubicBezTo>
                <a:cubicBezTo>
                  <a:pt x="100" y="702"/>
                  <a:pt x="94" y="692"/>
                  <a:pt x="91" y="682"/>
                </a:cubicBezTo>
                <a:cubicBezTo>
                  <a:pt x="81" y="659"/>
                  <a:pt x="72" y="636"/>
                  <a:pt x="66" y="616"/>
                </a:cubicBezTo>
                <a:cubicBezTo>
                  <a:pt x="66" y="570"/>
                  <a:pt x="63" y="534"/>
                  <a:pt x="89" y="508"/>
                </a:cubicBezTo>
                <a:cubicBezTo>
                  <a:pt x="124" y="519"/>
                  <a:pt x="136" y="542"/>
                  <a:pt x="155" y="602"/>
                </a:cubicBezTo>
                <a:cubicBezTo>
                  <a:pt x="197" y="642"/>
                  <a:pt x="212" y="688"/>
                  <a:pt x="308" y="668"/>
                </a:cubicBezTo>
                <a:cubicBezTo>
                  <a:pt x="324" y="649"/>
                  <a:pt x="344" y="629"/>
                  <a:pt x="363" y="613"/>
                </a:cubicBezTo>
                <a:cubicBezTo>
                  <a:pt x="459" y="554"/>
                  <a:pt x="575" y="449"/>
                  <a:pt x="668" y="385"/>
                </a:cubicBezTo>
                <a:cubicBezTo>
                  <a:pt x="703" y="344"/>
                  <a:pt x="735" y="282"/>
                  <a:pt x="752" y="247"/>
                </a:cubicBezTo>
                <a:cubicBezTo>
                  <a:pt x="835" y="223"/>
                  <a:pt x="867" y="187"/>
                  <a:pt x="956" y="258"/>
                </a:cubicBezTo>
                <a:cubicBezTo>
                  <a:pt x="975" y="259"/>
                  <a:pt x="998" y="259"/>
                  <a:pt x="1020" y="260"/>
                </a:cubicBezTo>
                <a:cubicBezTo>
                  <a:pt x="1036" y="241"/>
                  <a:pt x="1052" y="222"/>
                  <a:pt x="1068" y="202"/>
                </a:cubicBezTo>
                <a:cubicBezTo>
                  <a:pt x="1069" y="150"/>
                  <a:pt x="1069" y="98"/>
                  <a:pt x="1069" y="48"/>
                </a:cubicBezTo>
                <a:cubicBezTo>
                  <a:pt x="1072" y="32"/>
                  <a:pt x="1079" y="16"/>
                  <a:pt x="1085" y="0"/>
                </a:cubicBezTo>
                <a:cubicBezTo>
                  <a:pt x="1121" y="1"/>
                  <a:pt x="1168" y="28"/>
                  <a:pt x="1213" y="98"/>
                </a:cubicBezTo>
                <a:cubicBezTo>
                  <a:pt x="1241" y="122"/>
                  <a:pt x="1254" y="151"/>
                  <a:pt x="1324" y="153"/>
                </a:cubicBezTo>
                <a:cubicBezTo>
                  <a:pt x="1340" y="137"/>
                  <a:pt x="1347" y="98"/>
                  <a:pt x="1347" y="88"/>
                </a:cubicBezTo>
                <a:cubicBezTo>
                  <a:pt x="1357" y="75"/>
                  <a:pt x="1366" y="66"/>
                  <a:pt x="1376" y="56"/>
                </a:cubicBezTo>
                <a:cubicBezTo>
                  <a:pt x="1382" y="63"/>
                  <a:pt x="1392" y="70"/>
                  <a:pt x="1401" y="80"/>
                </a:cubicBezTo>
                <a:cubicBezTo>
                  <a:pt x="1401" y="119"/>
                  <a:pt x="1404" y="158"/>
                  <a:pt x="1407" y="201"/>
                </a:cubicBezTo>
                <a:cubicBezTo>
                  <a:pt x="1458" y="255"/>
                  <a:pt x="1499" y="325"/>
                  <a:pt x="1578" y="408"/>
                </a:cubicBezTo>
                <a:cubicBezTo>
                  <a:pt x="1578" y="461"/>
                  <a:pt x="1578" y="513"/>
                  <a:pt x="1577" y="566"/>
                </a:cubicBezTo>
                <a:cubicBezTo>
                  <a:pt x="1590" y="582"/>
                  <a:pt x="1603" y="599"/>
                  <a:pt x="1618" y="619"/>
                </a:cubicBezTo>
                <a:cubicBezTo>
                  <a:pt x="1650" y="646"/>
                  <a:pt x="1685" y="673"/>
                  <a:pt x="1720" y="700"/>
                </a:cubicBezTo>
                <a:cubicBezTo>
                  <a:pt x="1746" y="717"/>
                  <a:pt x="1771" y="734"/>
                  <a:pt x="1797" y="751"/>
                </a:cubicBezTo>
                <a:cubicBezTo>
                  <a:pt x="1796" y="787"/>
                  <a:pt x="1610" y="907"/>
                  <a:pt x="1588" y="919"/>
                </a:cubicBezTo>
                <a:cubicBezTo>
                  <a:pt x="1569" y="935"/>
                  <a:pt x="1549" y="954"/>
                  <a:pt x="1530" y="974"/>
                </a:cubicBezTo>
                <a:cubicBezTo>
                  <a:pt x="1498" y="1009"/>
                  <a:pt x="1466" y="1044"/>
                  <a:pt x="1437" y="1083"/>
                </a:cubicBezTo>
                <a:cubicBezTo>
                  <a:pt x="1424" y="1118"/>
                  <a:pt x="1433" y="1155"/>
                  <a:pt x="1411" y="1203"/>
                </a:cubicBezTo>
                <a:cubicBezTo>
                  <a:pt x="1379" y="1215"/>
                  <a:pt x="1346" y="1228"/>
                  <a:pt x="1318" y="1243"/>
                </a:cubicBezTo>
                <a:cubicBezTo>
                  <a:pt x="1142" y="1275"/>
                  <a:pt x="1049" y="1341"/>
                  <a:pt x="946" y="1480"/>
                </a:cubicBezTo>
                <a:cubicBezTo>
                  <a:pt x="936" y="1496"/>
                  <a:pt x="929" y="1512"/>
                  <a:pt x="923" y="1531"/>
                </a:cubicBezTo>
                <a:cubicBezTo>
                  <a:pt x="907" y="1580"/>
                  <a:pt x="894" y="1632"/>
                  <a:pt x="881" y="1684"/>
                </a:cubicBezTo>
                <a:cubicBezTo>
                  <a:pt x="813" y="1705"/>
                  <a:pt x="769" y="1711"/>
                  <a:pt x="721" y="1713"/>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5" name="Freeform 32"/>
          <p:cNvSpPr>
            <a:spLocks/>
          </p:cNvSpPr>
          <p:nvPr/>
        </p:nvSpPr>
        <p:spPr bwMode="auto">
          <a:xfrm>
            <a:off x="4849959" y="1527026"/>
            <a:ext cx="846204" cy="563166"/>
          </a:xfrm>
          <a:custGeom>
            <a:avLst/>
            <a:gdLst>
              <a:gd name="T0" fmla="*/ 1270 w 2595"/>
              <a:gd name="T1" fmla="*/ 1595 h 1727"/>
              <a:gd name="T2" fmla="*/ 1237 w 2595"/>
              <a:gd name="T3" fmla="*/ 1388 h 1727"/>
              <a:gd name="T4" fmla="*/ 1084 w 2595"/>
              <a:gd name="T5" fmla="*/ 1204 h 1727"/>
              <a:gd name="T6" fmla="*/ 1072 w 2595"/>
              <a:gd name="T7" fmla="*/ 1076 h 1727"/>
              <a:gd name="T8" fmla="*/ 941 w 2595"/>
              <a:gd name="T9" fmla="*/ 1135 h 1727"/>
              <a:gd name="T10" fmla="*/ 776 w 2595"/>
              <a:gd name="T11" fmla="*/ 984 h 1727"/>
              <a:gd name="T12" fmla="*/ 503 w 2595"/>
              <a:gd name="T13" fmla="*/ 633 h 1727"/>
              <a:gd name="T14" fmla="*/ 468 w 2595"/>
              <a:gd name="T15" fmla="*/ 580 h 1727"/>
              <a:gd name="T16" fmla="*/ 323 w 2595"/>
              <a:gd name="T17" fmla="*/ 746 h 1727"/>
              <a:gd name="T18" fmla="*/ 213 w 2595"/>
              <a:gd name="T19" fmla="*/ 508 h 1727"/>
              <a:gd name="T20" fmla="*/ 68 w 2595"/>
              <a:gd name="T21" fmla="*/ 245 h 1727"/>
              <a:gd name="T22" fmla="*/ 75 w 2595"/>
              <a:gd name="T23" fmla="*/ 128 h 1727"/>
              <a:gd name="T24" fmla="*/ 388 w 2595"/>
              <a:gd name="T25" fmla="*/ 113 h 1727"/>
              <a:gd name="T26" fmla="*/ 754 w 2595"/>
              <a:gd name="T27" fmla="*/ 308 h 1727"/>
              <a:gd name="T28" fmla="*/ 1068 w 2595"/>
              <a:gd name="T29" fmla="*/ 136 h 1727"/>
              <a:gd name="T30" fmla="*/ 1185 w 2595"/>
              <a:gd name="T31" fmla="*/ 329 h 1727"/>
              <a:gd name="T32" fmla="*/ 1386 w 2595"/>
              <a:gd name="T33" fmla="*/ 383 h 1727"/>
              <a:gd name="T34" fmla="*/ 1605 w 2595"/>
              <a:gd name="T35" fmla="*/ 592 h 1727"/>
              <a:gd name="T36" fmla="*/ 1702 w 2595"/>
              <a:gd name="T37" fmla="*/ 457 h 1727"/>
              <a:gd name="T38" fmla="*/ 1874 w 2595"/>
              <a:gd name="T39" fmla="*/ 641 h 1727"/>
              <a:gd name="T40" fmla="*/ 1953 w 2595"/>
              <a:gd name="T41" fmla="*/ 725 h 1727"/>
              <a:gd name="T42" fmla="*/ 2087 w 2595"/>
              <a:gd name="T43" fmla="*/ 673 h 1727"/>
              <a:gd name="T44" fmla="*/ 2129 w 2595"/>
              <a:gd name="T45" fmla="*/ 618 h 1727"/>
              <a:gd name="T46" fmla="*/ 2232 w 2595"/>
              <a:gd name="T47" fmla="*/ 542 h 1727"/>
              <a:gd name="T48" fmla="*/ 2287 w 2595"/>
              <a:gd name="T49" fmla="*/ 498 h 1727"/>
              <a:gd name="T50" fmla="*/ 2480 w 2595"/>
              <a:gd name="T51" fmla="*/ 679 h 1727"/>
              <a:gd name="T52" fmla="*/ 2546 w 2595"/>
              <a:gd name="T53" fmla="*/ 864 h 1727"/>
              <a:gd name="T54" fmla="*/ 2494 w 2595"/>
              <a:gd name="T55" fmla="*/ 1050 h 1727"/>
              <a:gd name="T56" fmla="*/ 2382 w 2595"/>
              <a:gd name="T57" fmla="*/ 1034 h 1727"/>
              <a:gd name="T58" fmla="*/ 2367 w 2595"/>
              <a:gd name="T59" fmla="*/ 893 h 1727"/>
              <a:gd name="T60" fmla="*/ 2126 w 2595"/>
              <a:gd name="T61" fmla="*/ 1142 h 1727"/>
              <a:gd name="T62" fmla="*/ 1905 w 2595"/>
              <a:gd name="T63" fmla="*/ 1356 h 1727"/>
              <a:gd name="T64" fmla="*/ 1936 w 2595"/>
              <a:gd name="T65" fmla="*/ 1494 h 1727"/>
              <a:gd name="T66" fmla="*/ 1552 w 2595"/>
              <a:gd name="T67" fmla="*/ 1494 h 1727"/>
              <a:gd name="T68" fmla="*/ 1468 w 2595"/>
              <a:gd name="T69" fmla="*/ 1718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5" h="1727">
                <a:moveTo>
                  <a:pt x="1436" y="1727"/>
                </a:moveTo>
                <a:cubicBezTo>
                  <a:pt x="1391" y="1670"/>
                  <a:pt x="1299" y="1619"/>
                  <a:pt x="1270" y="1595"/>
                </a:cubicBezTo>
                <a:cubicBezTo>
                  <a:pt x="1261" y="1585"/>
                  <a:pt x="1255" y="1575"/>
                  <a:pt x="1248" y="1565"/>
                </a:cubicBezTo>
                <a:cubicBezTo>
                  <a:pt x="1249" y="1483"/>
                  <a:pt x="1262" y="1441"/>
                  <a:pt x="1237" y="1388"/>
                </a:cubicBezTo>
                <a:cubicBezTo>
                  <a:pt x="1179" y="1344"/>
                  <a:pt x="1179" y="1328"/>
                  <a:pt x="1167" y="1298"/>
                </a:cubicBezTo>
                <a:cubicBezTo>
                  <a:pt x="1138" y="1264"/>
                  <a:pt x="1110" y="1234"/>
                  <a:pt x="1084" y="1204"/>
                </a:cubicBezTo>
                <a:cubicBezTo>
                  <a:pt x="1081" y="1201"/>
                  <a:pt x="1078" y="1201"/>
                  <a:pt x="1075" y="1201"/>
                </a:cubicBezTo>
                <a:cubicBezTo>
                  <a:pt x="1072" y="1158"/>
                  <a:pt x="1072" y="1115"/>
                  <a:pt x="1072" y="1076"/>
                </a:cubicBezTo>
                <a:cubicBezTo>
                  <a:pt x="1037" y="1029"/>
                  <a:pt x="1018" y="1035"/>
                  <a:pt x="996" y="1035"/>
                </a:cubicBezTo>
                <a:cubicBezTo>
                  <a:pt x="960" y="1070"/>
                  <a:pt x="957" y="1086"/>
                  <a:pt x="941" y="1135"/>
                </a:cubicBezTo>
                <a:cubicBezTo>
                  <a:pt x="935" y="1132"/>
                  <a:pt x="928" y="1131"/>
                  <a:pt x="925" y="1131"/>
                </a:cubicBezTo>
                <a:cubicBezTo>
                  <a:pt x="877" y="1081"/>
                  <a:pt x="814" y="1011"/>
                  <a:pt x="776" y="984"/>
                </a:cubicBezTo>
                <a:cubicBezTo>
                  <a:pt x="616" y="960"/>
                  <a:pt x="613" y="907"/>
                  <a:pt x="595" y="796"/>
                </a:cubicBezTo>
                <a:cubicBezTo>
                  <a:pt x="570" y="720"/>
                  <a:pt x="525" y="673"/>
                  <a:pt x="503" y="633"/>
                </a:cubicBezTo>
                <a:cubicBezTo>
                  <a:pt x="500" y="616"/>
                  <a:pt x="497" y="600"/>
                  <a:pt x="494" y="583"/>
                </a:cubicBezTo>
                <a:cubicBezTo>
                  <a:pt x="484" y="580"/>
                  <a:pt x="475" y="580"/>
                  <a:pt x="468" y="580"/>
                </a:cubicBezTo>
                <a:cubicBezTo>
                  <a:pt x="436" y="605"/>
                  <a:pt x="404" y="634"/>
                  <a:pt x="372" y="662"/>
                </a:cubicBezTo>
                <a:cubicBezTo>
                  <a:pt x="356" y="688"/>
                  <a:pt x="340" y="717"/>
                  <a:pt x="323" y="746"/>
                </a:cubicBezTo>
                <a:cubicBezTo>
                  <a:pt x="260" y="695"/>
                  <a:pt x="273" y="617"/>
                  <a:pt x="248" y="590"/>
                </a:cubicBezTo>
                <a:cubicBezTo>
                  <a:pt x="235" y="561"/>
                  <a:pt x="222" y="534"/>
                  <a:pt x="213" y="508"/>
                </a:cubicBezTo>
                <a:cubicBezTo>
                  <a:pt x="213" y="468"/>
                  <a:pt x="213" y="432"/>
                  <a:pt x="214" y="396"/>
                </a:cubicBezTo>
                <a:cubicBezTo>
                  <a:pt x="163" y="326"/>
                  <a:pt x="112" y="286"/>
                  <a:pt x="68" y="245"/>
                </a:cubicBezTo>
                <a:cubicBezTo>
                  <a:pt x="0" y="244"/>
                  <a:pt x="46" y="143"/>
                  <a:pt x="55" y="130"/>
                </a:cubicBezTo>
                <a:cubicBezTo>
                  <a:pt x="62" y="127"/>
                  <a:pt x="68" y="127"/>
                  <a:pt x="75" y="128"/>
                </a:cubicBezTo>
                <a:cubicBezTo>
                  <a:pt x="129" y="165"/>
                  <a:pt x="179" y="222"/>
                  <a:pt x="269" y="224"/>
                </a:cubicBezTo>
                <a:cubicBezTo>
                  <a:pt x="314" y="196"/>
                  <a:pt x="346" y="144"/>
                  <a:pt x="388" y="113"/>
                </a:cubicBezTo>
                <a:cubicBezTo>
                  <a:pt x="430" y="42"/>
                  <a:pt x="475" y="0"/>
                  <a:pt x="535" y="113"/>
                </a:cubicBezTo>
                <a:cubicBezTo>
                  <a:pt x="547" y="205"/>
                  <a:pt x="633" y="276"/>
                  <a:pt x="754" y="308"/>
                </a:cubicBezTo>
                <a:cubicBezTo>
                  <a:pt x="809" y="290"/>
                  <a:pt x="866" y="272"/>
                  <a:pt x="924" y="257"/>
                </a:cubicBezTo>
                <a:cubicBezTo>
                  <a:pt x="972" y="216"/>
                  <a:pt x="1020" y="174"/>
                  <a:pt x="1068" y="136"/>
                </a:cubicBezTo>
                <a:cubicBezTo>
                  <a:pt x="1075" y="140"/>
                  <a:pt x="1084" y="143"/>
                  <a:pt x="1094" y="150"/>
                </a:cubicBezTo>
                <a:cubicBezTo>
                  <a:pt x="1093" y="202"/>
                  <a:pt x="1058" y="326"/>
                  <a:pt x="1185" y="329"/>
                </a:cubicBezTo>
                <a:cubicBezTo>
                  <a:pt x="1201" y="320"/>
                  <a:pt x="1221" y="314"/>
                  <a:pt x="1240" y="308"/>
                </a:cubicBezTo>
                <a:cubicBezTo>
                  <a:pt x="1294" y="253"/>
                  <a:pt x="1339" y="323"/>
                  <a:pt x="1386" y="383"/>
                </a:cubicBezTo>
                <a:cubicBezTo>
                  <a:pt x="1409" y="390"/>
                  <a:pt x="1434" y="398"/>
                  <a:pt x="1460" y="408"/>
                </a:cubicBezTo>
                <a:cubicBezTo>
                  <a:pt x="1482" y="451"/>
                  <a:pt x="1526" y="534"/>
                  <a:pt x="1605" y="592"/>
                </a:cubicBezTo>
                <a:cubicBezTo>
                  <a:pt x="1612" y="592"/>
                  <a:pt x="1621" y="592"/>
                  <a:pt x="1631" y="593"/>
                </a:cubicBezTo>
                <a:cubicBezTo>
                  <a:pt x="1676" y="548"/>
                  <a:pt x="1689" y="502"/>
                  <a:pt x="1702" y="457"/>
                </a:cubicBezTo>
                <a:cubicBezTo>
                  <a:pt x="1718" y="460"/>
                  <a:pt x="1737" y="467"/>
                  <a:pt x="1756" y="475"/>
                </a:cubicBezTo>
                <a:cubicBezTo>
                  <a:pt x="1769" y="524"/>
                  <a:pt x="1804" y="584"/>
                  <a:pt x="1874" y="641"/>
                </a:cubicBezTo>
                <a:cubicBezTo>
                  <a:pt x="1874" y="644"/>
                  <a:pt x="1874" y="648"/>
                  <a:pt x="1874" y="651"/>
                </a:cubicBezTo>
                <a:cubicBezTo>
                  <a:pt x="1899" y="675"/>
                  <a:pt x="1924" y="698"/>
                  <a:pt x="1953" y="725"/>
                </a:cubicBezTo>
                <a:cubicBezTo>
                  <a:pt x="1982" y="723"/>
                  <a:pt x="2014" y="720"/>
                  <a:pt x="2046" y="718"/>
                </a:cubicBezTo>
                <a:cubicBezTo>
                  <a:pt x="2059" y="702"/>
                  <a:pt x="2071" y="685"/>
                  <a:pt x="2087" y="673"/>
                </a:cubicBezTo>
                <a:cubicBezTo>
                  <a:pt x="2100" y="673"/>
                  <a:pt x="2123" y="651"/>
                  <a:pt x="2129" y="644"/>
                </a:cubicBezTo>
                <a:cubicBezTo>
                  <a:pt x="2129" y="635"/>
                  <a:pt x="2129" y="625"/>
                  <a:pt x="2129" y="618"/>
                </a:cubicBezTo>
                <a:cubicBezTo>
                  <a:pt x="2120" y="615"/>
                  <a:pt x="2113" y="611"/>
                  <a:pt x="2107" y="608"/>
                </a:cubicBezTo>
                <a:cubicBezTo>
                  <a:pt x="2107" y="565"/>
                  <a:pt x="2194" y="554"/>
                  <a:pt x="2232" y="542"/>
                </a:cubicBezTo>
                <a:cubicBezTo>
                  <a:pt x="2242" y="536"/>
                  <a:pt x="2251" y="530"/>
                  <a:pt x="2264" y="527"/>
                </a:cubicBezTo>
                <a:cubicBezTo>
                  <a:pt x="2271" y="517"/>
                  <a:pt x="2277" y="507"/>
                  <a:pt x="2287" y="498"/>
                </a:cubicBezTo>
                <a:cubicBezTo>
                  <a:pt x="2309" y="508"/>
                  <a:pt x="2299" y="560"/>
                  <a:pt x="2369" y="598"/>
                </a:cubicBezTo>
                <a:cubicBezTo>
                  <a:pt x="2404" y="625"/>
                  <a:pt x="2442" y="652"/>
                  <a:pt x="2480" y="679"/>
                </a:cubicBezTo>
                <a:cubicBezTo>
                  <a:pt x="2512" y="684"/>
                  <a:pt x="2544" y="691"/>
                  <a:pt x="2576" y="698"/>
                </a:cubicBezTo>
                <a:cubicBezTo>
                  <a:pt x="2576" y="731"/>
                  <a:pt x="2595" y="830"/>
                  <a:pt x="2546" y="864"/>
                </a:cubicBezTo>
                <a:cubicBezTo>
                  <a:pt x="2533" y="890"/>
                  <a:pt x="2524" y="916"/>
                  <a:pt x="2514" y="942"/>
                </a:cubicBezTo>
                <a:cubicBezTo>
                  <a:pt x="2507" y="978"/>
                  <a:pt x="2501" y="1014"/>
                  <a:pt x="2494" y="1050"/>
                </a:cubicBezTo>
                <a:cubicBezTo>
                  <a:pt x="2485" y="1050"/>
                  <a:pt x="2475" y="1053"/>
                  <a:pt x="2465" y="1056"/>
                </a:cubicBezTo>
                <a:cubicBezTo>
                  <a:pt x="2453" y="993"/>
                  <a:pt x="2386" y="1031"/>
                  <a:pt x="2382" y="1034"/>
                </a:cubicBezTo>
                <a:cubicBezTo>
                  <a:pt x="2376" y="1030"/>
                  <a:pt x="2370" y="1027"/>
                  <a:pt x="2367" y="1024"/>
                </a:cubicBezTo>
                <a:cubicBezTo>
                  <a:pt x="2367" y="978"/>
                  <a:pt x="2367" y="935"/>
                  <a:pt x="2367" y="893"/>
                </a:cubicBezTo>
                <a:cubicBezTo>
                  <a:pt x="2307" y="803"/>
                  <a:pt x="2265" y="841"/>
                  <a:pt x="2223" y="909"/>
                </a:cubicBezTo>
                <a:cubicBezTo>
                  <a:pt x="2207" y="990"/>
                  <a:pt x="2152" y="1061"/>
                  <a:pt x="2126" y="1142"/>
                </a:cubicBezTo>
                <a:cubicBezTo>
                  <a:pt x="2113" y="1155"/>
                  <a:pt x="2104" y="1171"/>
                  <a:pt x="2094" y="1187"/>
                </a:cubicBezTo>
                <a:cubicBezTo>
                  <a:pt x="1966" y="1276"/>
                  <a:pt x="1887" y="1152"/>
                  <a:pt x="1905" y="1356"/>
                </a:cubicBezTo>
                <a:cubicBezTo>
                  <a:pt x="1930" y="1379"/>
                  <a:pt x="1955" y="1403"/>
                  <a:pt x="1981" y="1427"/>
                </a:cubicBezTo>
                <a:cubicBezTo>
                  <a:pt x="1981" y="1446"/>
                  <a:pt x="1952" y="1478"/>
                  <a:pt x="1936" y="1494"/>
                </a:cubicBezTo>
                <a:cubicBezTo>
                  <a:pt x="1872" y="1512"/>
                  <a:pt x="1750" y="1489"/>
                  <a:pt x="1715" y="1472"/>
                </a:cubicBezTo>
                <a:cubicBezTo>
                  <a:pt x="1642" y="1395"/>
                  <a:pt x="1597" y="1446"/>
                  <a:pt x="1552" y="1494"/>
                </a:cubicBezTo>
                <a:cubicBezTo>
                  <a:pt x="1529" y="1559"/>
                  <a:pt x="1507" y="1624"/>
                  <a:pt x="1484" y="1689"/>
                </a:cubicBezTo>
                <a:cubicBezTo>
                  <a:pt x="1478" y="1699"/>
                  <a:pt x="1471" y="1708"/>
                  <a:pt x="1468" y="1718"/>
                </a:cubicBezTo>
                <a:cubicBezTo>
                  <a:pt x="1455" y="1721"/>
                  <a:pt x="1445" y="1724"/>
                  <a:pt x="1436" y="1727"/>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6" name="Freeform 33"/>
          <p:cNvSpPr>
            <a:spLocks/>
          </p:cNvSpPr>
          <p:nvPr/>
        </p:nvSpPr>
        <p:spPr bwMode="auto">
          <a:xfrm>
            <a:off x="4691667" y="720973"/>
            <a:ext cx="1104469" cy="1034653"/>
          </a:xfrm>
          <a:custGeom>
            <a:avLst/>
            <a:gdLst>
              <a:gd name="T0" fmla="*/ 2335 w 3386"/>
              <a:gd name="T1" fmla="*/ 3046 h 3170"/>
              <a:gd name="T2" fmla="*/ 2109 w 3386"/>
              <a:gd name="T3" fmla="*/ 3024 h 3170"/>
              <a:gd name="T4" fmla="*/ 1966 w 3386"/>
              <a:gd name="T5" fmla="*/ 2847 h 3170"/>
              <a:gd name="T6" fmla="*/ 1727 w 3386"/>
              <a:gd name="T7" fmla="*/ 2726 h 3170"/>
              <a:gd name="T8" fmla="*/ 1616 w 3386"/>
              <a:gd name="T9" fmla="*/ 2612 h 3170"/>
              <a:gd name="T10" fmla="*/ 1472 w 3386"/>
              <a:gd name="T11" fmla="*/ 2638 h 3170"/>
              <a:gd name="T12" fmla="*/ 1219 w 3386"/>
              <a:gd name="T13" fmla="*/ 2740 h 3170"/>
              <a:gd name="T14" fmla="*/ 917 w 3386"/>
              <a:gd name="T15" fmla="*/ 2483 h 3170"/>
              <a:gd name="T16" fmla="*/ 863 w 3386"/>
              <a:gd name="T17" fmla="*/ 2426 h 3170"/>
              <a:gd name="T18" fmla="*/ 960 w 3386"/>
              <a:gd name="T19" fmla="*/ 2275 h 3170"/>
              <a:gd name="T20" fmla="*/ 835 w 3386"/>
              <a:gd name="T21" fmla="*/ 2304 h 3170"/>
              <a:gd name="T22" fmla="*/ 663 w 3386"/>
              <a:gd name="T23" fmla="*/ 2159 h 3170"/>
              <a:gd name="T24" fmla="*/ 786 w 3386"/>
              <a:gd name="T25" fmla="*/ 1939 h 3170"/>
              <a:gd name="T26" fmla="*/ 919 w 3386"/>
              <a:gd name="T27" fmla="*/ 1635 h 3170"/>
              <a:gd name="T28" fmla="*/ 998 w 3386"/>
              <a:gd name="T29" fmla="*/ 1811 h 3170"/>
              <a:gd name="T30" fmla="*/ 1108 w 3386"/>
              <a:gd name="T31" fmla="*/ 1568 h 3170"/>
              <a:gd name="T32" fmla="*/ 1033 w 3386"/>
              <a:gd name="T33" fmla="*/ 1189 h 3170"/>
              <a:gd name="T34" fmla="*/ 1063 w 3386"/>
              <a:gd name="T35" fmla="*/ 1026 h 3170"/>
              <a:gd name="T36" fmla="*/ 957 w 3386"/>
              <a:gd name="T37" fmla="*/ 516 h 3170"/>
              <a:gd name="T38" fmla="*/ 659 w 3386"/>
              <a:gd name="T39" fmla="*/ 669 h 3170"/>
              <a:gd name="T40" fmla="*/ 388 w 3386"/>
              <a:gd name="T41" fmla="*/ 584 h 3170"/>
              <a:gd name="T42" fmla="*/ 133 w 3386"/>
              <a:gd name="T43" fmla="*/ 492 h 3170"/>
              <a:gd name="T44" fmla="*/ 0 w 3386"/>
              <a:gd name="T45" fmla="*/ 368 h 3170"/>
              <a:gd name="T46" fmla="*/ 77 w 3386"/>
              <a:gd name="T47" fmla="*/ 186 h 3170"/>
              <a:gd name="T48" fmla="*/ 225 w 3386"/>
              <a:gd name="T49" fmla="*/ 39 h 3170"/>
              <a:gd name="T50" fmla="*/ 624 w 3386"/>
              <a:gd name="T51" fmla="*/ 82 h 3170"/>
              <a:gd name="T52" fmla="*/ 1137 w 3386"/>
              <a:gd name="T53" fmla="*/ 455 h 3170"/>
              <a:gd name="T54" fmla="*/ 1324 w 3386"/>
              <a:gd name="T55" fmla="*/ 728 h 3170"/>
              <a:gd name="T56" fmla="*/ 1494 w 3386"/>
              <a:gd name="T57" fmla="*/ 991 h 3170"/>
              <a:gd name="T58" fmla="*/ 1532 w 3386"/>
              <a:gd name="T59" fmla="*/ 1146 h 3170"/>
              <a:gd name="T60" fmla="*/ 1867 w 3386"/>
              <a:gd name="T61" fmla="*/ 1191 h 3170"/>
              <a:gd name="T62" fmla="*/ 2014 w 3386"/>
              <a:gd name="T63" fmla="*/ 1171 h 3170"/>
              <a:gd name="T64" fmla="*/ 2288 w 3386"/>
              <a:gd name="T65" fmla="*/ 1336 h 3170"/>
              <a:gd name="T66" fmla="*/ 2567 w 3386"/>
              <a:gd name="T67" fmla="*/ 1644 h 3170"/>
              <a:gd name="T68" fmla="*/ 2817 w 3386"/>
              <a:gd name="T69" fmla="*/ 1555 h 3170"/>
              <a:gd name="T70" fmla="*/ 3087 w 3386"/>
              <a:gd name="T71" fmla="*/ 1254 h 3170"/>
              <a:gd name="T72" fmla="*/ 3292 w 3386"/>
              <a:gd name="T73" fmla="*/ 1236 h 3170"/>
              <a:gd name="T74" fmla="*/ 3386 w 3386"/>
              <a:gd name="T75" fmla="*/ 1511 h 3170"/>
              <a:gd name="T76" fmla="*/ 3343 w 3386"/>
              <a:gd name="T77" fmla="*/ 1722 h 3170"/>
              <a:gd name="T78" fmla="*/ 3325 w 3386"/>
              <a:gd name="T79" fmla="*/ 2112 h 3170"/>
              <a:gd name="T80" fmla="*/ 3301 w 3386"/>
              <a:gd name="T81" fmla="*/ 2370 h 3170"/>
              <a:gd name="T82" fmla="*/ 3170 w 3386"/>
              <a:gd name="T83" fmla="*/ 2429 h 3170"/>
              <a:gd name="T84" fmla="*/ 2952 w 3386"/>
              <a:gd name="T85" fmla="*/ 2482 h 3170"/>
              <a:gd name="T86" fmla="*/ 2909 w 3386"/>
              <a:gd name="T87" fmla="*/ 2710 h 3170"/>
              <a:gd name="T88" fmla="*/ 3044 w 3386"/>
              <a:gd name="T89" fmla="*/ 3123 h 3170"/>
              <a:gd name="T90" fmla="*/ 2742 w 3386"/>
              <a:gd name="T91" fmla="*/ 2945 h 3170"/>
              <a:gd name="T92" fmla="*/ 2566 w 3386"/>
              <a:gd name="T93" fmla="*/ 3039 h 3170"/>
              <a:gd name="T94" fmla="*/ 2575 w 3386"/>
              <a:gd name="T95" fmla="*/ 3108 h 3170"/>
              <a:gd name="T96" fmla="*/ 2456 w 3386"/>
              <a:gd name="T97" fmla="*/ 3170 h 3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86" h="3170">
                <a:moveTo>
                  <a:pt x="2456" y="3170"/>
                </a:moveTo>
                <a:cubicBezTo>
                  <a:pt x="2415" y="3127"/>
                  <a:pt x="2374" y="3086"/>
                  <a:pt x="2335" y="3046"/>
                </a:cubicBezTo>
                <a:cubicBezTo>
                  <a:pt x="2285" y="2937"/>
                  <a:pt x="2256" y="2887"/>
                  <a:pt x="2167" y="2898"/>
                </a:cubicBezTo>
                <a:cubicBezTo>
                  <a:pt x="2148" y="2940"/>
                  <a:pt x="2128" y="2982"/>
                  <a:pt x="2109" y="3024"/>
                </a:cubicBezTo>
                <a:cubicBezTo>
                  <a:pt x="2058" y="3023"/>
                  <a:pt x="1998" y="2900"/>
                  <a:pt x="1994" y="2887"/>
                </a:cubicBezTo>
                <a:cubicBezTo>
                  <a:pt x="1975" y="2886"/>
                  <a:pt x="1972" y="2857"/>
                  <a:pt x="1966" y="2847"/>
                </a:cubicBezTo>
                <a:cubicBezTo>
                  <a:pt x="1944" y="2840"/>
                  <a:pt x="1921" y="2833"/>
                  <a:pt x="1899" y="2829"/>
                </a:cubicBezTo>
                <a:cubicBezTo>
                  <a:pt x="1836" y="2722"/>
                  <a:pt x="1800" y="2735"/>
                  <a:pt x="1727" y="2726"/>
                </a:cubicBezTo>
                <a:cubicBezTo>
                  <a:pt x="1724" y="2729"/>
                  <a:pt x="1721" y="2736"/>
                  <a:pt x="1717" y="2742"/>
                </a:cubicBezTo>
                <a:cubicBezTo>
                  <a:pt x="1586" y="2805"/>
                  <a:pt x="1612" y="2677"/>
                  <a:pt x="1616" y="2612"/>
                </a:cubicBezTo>
                <a:cubicBezTo>
                  <a:pt x="1575" y="2568"/>
                  <a:pt x="1562" y="2575"/>
                  <a:pt x="1530" y="2574"/>
                </a:cubicBezTo>
                <a:cubicBezTo>
                  <a:pt x="1511" y="2593"/>
                  <a:pt x="1491" y="2615"/>
                  <a:pt x="1472" y="2638"/>
                </a:cubicBezTo>
                <a:cubicBezTo>
                  <a:pt x="1459" y="2644"/>
                  <a:pt x="1446" y="2650"/>
                  <a:pt x="1434" y="2660"/>
                </a:cubicBezTo>
                <a:cubicBezTo>
                  <a:pt x="1392" y="2718"/>
                  <a:pt x="1273" y="2734"/>
                  <a:pt x="1219" y="2740"/>
                </a:cubicBezTo>
                <a:cubicBezTo>
                  <a:pt x="1104" y="2688"/>
                  <a:pt x="1069" y="2654"/>
                  <a:pt x="1051" y="2565"/>
                </a:cubicBezTo>
                <a:cubicBezTo>
                  <a:pt x="987" y="2465"/>
                  <a:pt x="1000" y="2495"/>
                  <a:pt x="917" y="2483"/>
                </a:cubicBezTo>
                <a:cubicBezTo>
                  <a:pt x="914" y="2483"/>
                  <a:pt x="911" y="2486"/>
                  <a:pt x="907" y="2489"/>
                </a:cubicBezTo>
                <a:cubicBezTo>
                  <a:pt x="872" y="2472"/>
                  <a:pt x="863" y="2449"/>
                  <a:pt x="863" y="2426"/>
                </a:cubicBezTo>
                <a:cubicBezTo>
                  <a:pt x="892" y="2410"/>
                  <a:pt x="933" y="2415"/>
                  <a:pt x="975" y="2383"/>
                </a:cubicBezTo>
                <a:cubicBezTo>
                  <a:pt x="975" y="2331"/>
                  <a:pt x="966" y="2301"/>
                  <a:pt x="960" y="2275"/>
                </a:cubicBezTo>
                <a:cubicBezTo>
                  <a:pt x="950" y="2258"/>
                  <a:pt x="941" y="2245"/>
                  <a:pt x="934" y="2231"/>
                </a:cubicBezTo>
                <a:cubicBezTo>
                  <a:pt x="861" y="2230"/>
                  <a:pt x="867" y="2240"/>
                  <a:pt x="835" y="2304"/>
                </a:cubicBezTo>
                <a:cubicBezTo>
                  <a:pt x="774" y="2303"/>
                  <a:pt x="739" y="2253"/>
                  <a:pt x="704" y="2239"/>
                </a:cubicBezTo>
                <a:cubicBezTo>
                  <a:pt x="692" y="2186"/>
                  <a:pt x="685" y="2189"/>
                  <a:pt x="663" y="2159"/>
                </a:cubicBezTo>
                <a:cubicBezTo>
                  <a:pt x="660" y="2133"/>
                  <a:pt x="660" y="2107"/>
                  <a:pt x="661" y="2080"/>
                </a:cubicBezTo>
                <a:cubicBezTo>
                  <a:pt x="722" y="2036"/>
                  <a:pt x="750" y="1994"/>
                  <a:pt x="786" y="1939"/>
                </a:cubicBezTo>
                <a:cubicBezTo>
                  <a:pt x="799" y="1828"/>
                  <a:pt x="883" y="1781"/>
                  <a:pt x="915" y="1697"/>
                </a:cubicBezTo>
                <a:cubicBezTo>
                  <a:pt x="915" y="1674"/>
                  <a:pt x="915" y="1655"/>
                  <a:pt x="919" y="1635"/>
                </a:cubicBezTo>
                <a:cubicBezTo>
                  <a:pt x="941" y="1636"/>
                  <a:pt x="951" y="1655"/>
                  <a:pt x="957" y="1672"/>
                </a:cubicBezTo>
                <a:cubicBezTo>
                  <a:pt x="957" y="1711"/>
                  <a:pt x="928" y="1773"/>
                  <a:pt x="998" y="1811"/>
                </a:cubicBezTo>
                <a:cubicBezTo>
                  <a:pt x="1030" y="1811"/>
                  <a:pt x="1074" y="1819"/>
                  <a:pt x="1110" y="1784"/>
                </a:cubicBezTo>
                <a:cubicBezTo>
                  <a:pt x="1110" y="1712"/>
                  <a:pt x="1120" y="1614"/>
                  <a:pt x="1108" y="1568"/>
                </a:cubicBezTo>
                <a:cubicBezTo>
                  <a:pt x="1025" y="1481"/>
                  <a:pt x="1054" y="1432"/>
                  <a:pt x="1093" y="1364"/>
                </a:cubicBezTo>
                <a:cubicBezTo>
                  <a:pt x="1093" y="1289"/>
                  <a:pt x="1052" y="1200"/>
                  <a:pt x="1033" y="1189"/>
                </a:cubicBezTo>
                <a:cubicBezTo>
                  <a:pt x="1030" y="1163"/>
                  <a:pt x="1027" y="1137"/>
                  <a:pt x="1024" y="1110"/>
                </a:cubicBezTo>
                <a:cubicBezTo>
                  <a:pt x="1037" y="1081"/>
                  <a:pt x="1050" y="1052"/>
                  <a:pt x="1063" y="1026"/>
                </a:cubicBezTo>
                <a:cubicBezTo>
                  <a:pt x="1063" y="967"/>
                  <a:pt x="1089" y="922"/>
                  <a:pt x="1105" y="867"/>
                </a:cubicBezTo>
                <a:cubicBezTo>
                  <a:pt x="1106" y="739"/>
                  <a:pt x="1040" y="561"/>
                  <a:pt x="957" y="516"/>
                </a:cubicBezTo>
                <a:cubicBezTo>
                  <a:pt x="877" y="514"/>
                  <a:pt x="839" y="516"/>
                  <a:pt x="797" y="558"/>
                </a:cubicBezTo>
                <a:cubicBezTo>
                  <a:pt x="749" y="642"/>
                  <a:pt x="746" y="652"/>
                  <a:pt x="659" y="669"/>
                </a:cubicBezTo>
                <a:cubicBezTo>
                  <a:pt x="579" y="667"/>
                  <a:pt x="522" y="698"/>
                  <a:pt x="461" y="707"/>
                </a:cubicBezTo>
                <a:cubicBezTo>
                  <a:pt x="391" y="669"/>
                  <a:pt x="401" y="620"/>
                  <a:pt x="388" y="584"/>
                </a:cubicBezTo>
                <a:cubicBezTo>
                  <a:pt x="376" y="492"/>
                  <a:pt x="348" y="442"/>
                  <a:pt x="313" y="405"/>
                </a:cubicBezTo>
                <a:cubicBezTo>
                  <a:pt x="160" y="336"/>
                  <a:pt x="134" y="351"/>
                  <a:pt x="133" y="492"/>
                </a:cubicBezTo>
                <a:cubicBezTo>
                  <a:pt x="89" y="455"/>
                  <a:pt x="44" y="421"/>
                  <a:pt x="3" y="387"/>
                </a:cubicBezTo>
                <a:cubicBezTo>
                  <a:pt x="0" y="381"/>
                  <a:pt x="0" y="374"/>
                  <a:pt x="0" y="368"/>
                </a:cubicBezTo>
                <a:cubicBezTo>
                  <a:pt x="19" y="345"/>
                  <a:pt x="38" y="323"/>
                  <a:pt x="61" y="300"/>
                </a:cubicBezTo>
                <a:cubicBezTo>
                  <a:pt x="64" y="261"/>
                  <a:pt x="71" y="222"/>
                  <a:pt x="77" y="186"/>
                </a:cubicBezTo>
                <a:cubicBezTo>
                  <a:pt x="62" y="173"/>
                  <a:pt x="46" y="159"/>
                  <a:pt x="33" y="146"/>
                </a:cubicBezTo>
                <a:cubicBezTo>
                  <a:pt x="97" y="108"/>
                  <a:pt x="161" y="74"/>
                  <a:pt x="225" y="39"/>
                </a:cubicBezTo>
                <a:cubicBezTo>
                  <a:pt x="293" y="15"/>
                  <a:pt x="341" y="0"/>
                  <a:pt x="439" y="22"/>
                </a:cubicBezTo>
                <a:cubicBezTo>
                  <a:pt x="490" y="62"/>
                  <a:pt x="535" y="73"/>
                  <a:pt x="624" y="82"/>
                </a:cubicBezTo>
                <a:cubicBezTo>
                  <a:pt x="714" y="58"/>
                  <a:pt x="752" y="56"/>
                  <a:pt x="861" y="108"/>
                </a:cubicBezTo>
                <a:cubicBezTo>
                  <a:pt x="940" y="201"/>
                  <a:pt x="1029" y="331"/>
                  <a:pt x="1137" y="455"/>
                </a:cubicBezTo>
                <a:cubicBezTo>
                  <a:pt x="1155" y="505"/>
                  <a:pt x="1174" y="554"/>
                  <a:pt x="1196" y="607"/>
                </a:cubicBezTo>
                <a:cubicBezTo>
                  <a:pt x="1238" y="648"/>
                  <a:pt x="1279" y="688"/>
                  <a:pt x="1324" y="728"/>
                </a:cubicBezTo>
                <a:cubicBezTo>
                  <a:pt x="1374" y="795"/>
                  <a:pt x="1384" y="799"/>
                  <a:pt x="1393" y="907"/>
                </a:cubicBezTo>
                <a:cubicBezTo>
                  <a:pt x="1405" y="927"/>
                  <a:pt x="1450" y="954"/>
                  <a:pt x="1494" y="991"/>
                </a:cubicBezTo>
                <a:cubicBezTo>
                  <a:pt x="1498" y="998"/>
                  <a:pt x="1504" y="1008"/>
                  <a:pt x="1510" y="1018"/>
                </a:cubicBezTo>
                <a:cubicBezTo>
                  <a:pt x="1510" y="1054"/>
                  <a:pt x="1510" y="1077"/>
                  <a:pt x="1532" y="1146"/>
                </a:cubicBezTo>
                <a:cubicBezTo>
                  <a:pt x="1551" y="1160"/>
                  <a:pt x="1669" y="1166"/>
                  <a:pt x="1730" y="1148"/>
                </a:cubicBezTo>
                <a:cubicBezTo>
                  <a:pt x="1781" y="1149"/>
                  <a:pt x="1791" y="1143"/>
                  <a:pt x="1867" y="1191"/>
                </a:cubicBezTo>
                <a:cubicBezTo>
                  <a:pt x="1889" y="1191"/>
                  <a:pt x="1912" y="1192"/>
                  <a:pt x="1937" y="1192"/>
                </a:cubicBezTo>
                <a:cubicBezTo>
                  <a:pt x="1960" y="1170"/>
                  <a:pt x="1957" y="1170"/>
                  <a:pt x="2014" y="1171"/>
                </a:cubicBezTo>
                <a:cubicBezTo>
                  <a:pt x="2056" y="1209"/>
                  <a:pt x="2097" y="1249"/>
                  <a:pt x="2138" y="1289"/>
                </a:cubicBezTo>
                <a:cubicBezTo>
                  <a:pt x="2180" y="1290"/>
                  <a:pt x="2240" y="1285"/>
                  <a:pt x="2288" y="1336"/>
                </a:cubicBezTo>
                <a:cubicBezTo>
                  <a:pt x="2304" y="1375"/>
                  <a:pt x="2319" y="1415"/>
                  <a:pt x="2338" y="1455"/>
                </a:cubicBezTo>
                <a:cubicBezTo>
                  <a:pt x="2354" y="1530"/>
                  <a:pt x="2423" y="1729"/>
                  <a:pt x="2567" y="1644"/>
                </a:cubicBezTo>
                <a:cubicBezTo>
                  <a:pt x="2628" y="1636"/>
                  <a:pt x="2695" y="1614"/>
                  <a:pt x="2772" y="1590"/>
                </a:cubicBezTo>
                <a:cubicBezTo>
                  <a:pt x="2785" y="1577"/>
                  <a:pt x="2801" y="1565"/>
                  <a:pt x="2817" y="1555"/>
                </a:cubicBezTo>
                <a:cubicBezTo>
                  <a:pt x="2875" y="1452"/>
                  <a:pt x="2920" y="1410"/>
                  <a:pt x="3010" y="1337"/>
                </a:cubicBezTo>
                <a:cubicBezTo>
                  <a:pt x="3036" y="1309"/>
                  <a:pt x="3062" y="1280"/>
                  <a:pt x="3087" y="1254"/>
                </a:cubicBezTo>
                <a:cubicBezTo>
                  <a:pt x="3135" y="1213"/>
                  <a:pt x="3184" y="1172"/>
                  <a:pt x="3235" y="1130"/>
                </a:cubicBezTo>
                <a:cubicBezTo>
                  <a:pt x="3312" y="1145"/>
                  <a:pt x="3315" y="1132"/>
                  <a:pt x="3292" y="1236"/>
                </a:cubicBezTo>
                <a:cubicBezTo>
                  <a:pt x="3292" y="1279"/>
                  <a:pt x="3291" y="1325"/>
                  <a:pt x="3291" y="1371"/>
                </a:cubicBezTo>
                <a:cubicBezTo>
                  <a:pt x="3313" y="1397"/>
                  <a:pt x="3371" y="1438"/>
                  <a:pt x="3386" y="1511"/>
                </a:cubicBezTo>
                <a:cubicBezTo>
                  <a:pt x="3383" y="1553"/>
                  <a:pt x="3379" y="1596"/>
                  <a:pt x="3376" y="1641"/>
                </a:cubicBezTo>
                <a:cubicBezTo>
                  <a:pt x="3363" y="1667"/>
                  <a:pt x="3353" y="1693"/>
                  <a:pt x="3343" y="1722"/>
                </a:cubicBezTo>
                <a:cubicBezTo>
                  <a:pt x="3308" y="1758"/>
                  <a:pt x="3314" y="1830"/>
                  <a:pt x="3329" y="1905"/>
                </a:cubicBezTo>
                <a:cubicBezTo>
                  <a:pt x="3326" y="1974"/>
                  <a:pt x="3325" y="2043"/>
                  <a:pt x="3325" y="2112"/>
                </a:cubicBezTo>
                <a:cubicBezTo>
                  <a:pt x="3315" y="2151"/>
                  <a:pt x="3305" y="2193"/>
                  <a:pt x="3296" y="2235"/>
                </a:cubicBezTo>
                <a:cubicBezTo>
                  <a:pt x="3295" y="2278"/>
                  <a:pt x="3298" y="2324"/>
                  <a:pt x="3301" y="2370"/>
                </a:cubicBezTo>
                <a:cubicBezTo>
                  <a:pt x="3282" y="2389"/>
                  <a:pt x="3266" y="2411"/>
                  <a:pt x="3240" y="2424"/>
                </a:cubicBezTo>
                <a:cubicBezTo>
                  <a:pt x="3215" y="2423"/>
                  <a:pt x="3192" y="2426"/>
                  <a:pt x="3170" y="2429"/>
                </a:cubicBezTo>
                <a:cubicBezTo>
                  <a:pt x="3087" y="2400"/>
                  <a:pt x="3055" y="2403"/>
                  <a:pt x="3004" y="2398"/>
                </a:cubicBezTo>
                <a:cubicBezTo>
                  <a:pt x="2975" y="2427"/>
                  <a:pt x="2975" y="2453"/>
                  <a:pt x="2952" y="2482"/>
                </a:cubicBezTo>
                <a:cubicBezTo>
                  <a:pt x="2863" y="2503"/>
                  <a:pt x="2850" y="2535"/>
                  <a:pt x="2859" y="2630"/>
                </a:cubicBezTo>
                <a:cubicBezTo>
                  <a:pt x="2874" y="2657"/>
                  <a:pt x="2890" y="2684"/>
                  <a:pt x="2909" y="2710"/>
                </a:cubicBezTo>
                <a:cubicBezTo>
                  <a:pt x="2922" y="2789"/>
                  <a:pt x="2959" y="2888"/>
                  <a:pt x="3016" y="2995"/>
                </a:cubicBezTo>
                <a:cubicBezTo>
                  <a:pt x="3026" y="3037"/>
                  <a:pt x="3035" y="3080"/>
                  <a:pt x="3044" y="3123"/>
                </a:cubicBezTo>
                <a:cubicBezTo>
                  <a:pt x="2936" y="3120"/>
                  <a:pt x="2875" y="3034"/>
                  <a:pt x="2831" y="3009"/>
                </a:cubicBezTo>
                <a:cubicBezTo>
                  <a:pt x="2831" y="2941"/>
                  <a:pt x="2764" y="2923"/>
                  <a:pt x="2742" y="2945"/>
                </a:cubicBezTo>
                <a:cubicBezTo>
                  <a:pt x="2739" y="2951"/>
                  <a:pt x="2739" y="2958"/>
                  <a:pt x="2738" y="2968"/>
                </a:cubicBezTo>
                <a:cubicBezTo>
                  <a:pt x="2668" y="2976"/>
                  <a:pt x="2620" y="3014"/>
                  <a:pt x="2566" y="3039"/>
                </a:cubicBezTo>
                <a:cubicBezTo>
                  <a:pt x="2565" y="3058"/>
                  <a:pt x="2565" y="3078"/>
                  <a:pt x="2565" y="3098"/>
                </a:cubicBezTo>
                <a:cubicBezTo>
                  <a:pt x="2568" y="3101"/>
                  <a:pt x="2572" y="3104"/>
                  <a:pt x="2575" y="3108"/>
                </a:cubicBezTo>
                <a:cubicBezTo>
                  <a:pt x="2543" y="3123"/>
                  <a:pt x="2533" y="3136"/>
                  <a:pt x="2514" y="3155"/>
                </a:cubicBezTo>
                <a:cubicBezTo>
                  <a:pt x="2495" y="3158"/>
                  <a:pt x="2475" y="3164"/>
                  <a:pt x="2456" y="3170"/>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7" name="Freeform 34"/>
          <p:cNvSpPr>
            <a:spLocks/>
          </p:cNvSpPr>
          <p:nvPr/>
        </p:nvSpPr>
        <p:spPr bwMode="auto">
          <a:xfrm>
            <a:off x="2458928" y="1949698"/>
            <a:ext cx="1405579" cy="1253728"/>
          </a:xfrm>
          <a:custGeom>
            <a:avLst/>
            <a:gdLst>
              <a:gd name="T0" fmla="*/ 3758 w 4310"/>
              <a:gd name="T1" fmla="*/ 2973 h 3842"/>
              <a:gd name="T2" fmla="*/ 3714 w 4310"/>
              <a:gd name="T3" fmla="*/ 3340 h 3842"/>
              <a:gd name="T4" fmla="*/ 3553 w 4310"/>
              <a:gd name="T5" fmla="*/ 3513 h 3842"/>
              <a:gd name="T6" fmla="*/ 3575 w 4310"/>
              <a:gd name="T7" fmla="*/ 3648 h 3842"/>
              <a:gd name="T8" fmla="*/ 3542 w 4310"/>
              <a:gd name="T9" fmla="*/ 3791 h 3842"/>
              <a:gd name="T10" fmla="*/ 3222 w 4310"/>
              <a:gd name="T11" fmla="*/ 3842 h 3842"/>
              <a:gd name="T12" fmla="*/ 3130 w 4310"/>
              <a:gd name="T13" fmla="*/ 3764 h 3842"/>
              <a:gd name="T14" fmla="*/ 3045 w 4310"/>
              <a:gd name="T15" fmla="*/ 3572 h 3842"/>
              <a:gd name="T16" fmla="*/ 2838 w 4310"/>
              <a:gd name="T17" fmla="*/ 3413 h 3842"/>
              <a:gd name="T18" fmla="*/ 2551 w 4310"/>
              <a:gd name="T19" fmla="*/ 3295 h 3842"/>
              <a:gd name="T20" fmla="*/ 2537 w 4310"/>
              <a:gd name="T21" fmla="*/ 3524 h 3842"/>
              <a:gd name="T22" fmla="*/ 2412 w 4310"/>
              <a:gd name="T23" fmla="*/ 3569 h 3842"/>
              <a:gd name="T24" fmla="*/ 2108 w 4310"/>
              <a:gd name="T25" fmla="*/ 3185 h 3842"/>
              <a:gd name="T26" fmla="*/ 2337 w 4310"/>
              <a:gd name="T27" fmla="*/ 3263 h 3842"/>
              <a:gd name="T28" fmla="*/ 2485 w 4310"/>
              <a:gd name="T29" fmla="*/ 3178 h 3842"/>
              <a:gd name="T30" fmla="*/ 2592 w 4310"/>
              <a:gd name="T31" fmla="*/ 2821 h 3842"/>
              <a:gd name="T32" fmla="*/ 2734 w 4310"/>
              <a:gd name="T33" fmla="*/ 2723 h 3842"/>
              <a:gd name="T34" fmla="*/ 2675 w 4310"/>
              <a:gd name="T35" fmla="*/ 2410 h 3842"/>
              <a:gd name="T36" fmla="*/ 2593 w 4310"/>
              <a:gd name="T37" fmla="*/ 2150 h 3842"/>
              <a:gd name="T38" fmla="*/ 2367 w 4310"/>
              <a:gd name="T39" fmla="*/ 1987 h 3842"/>
              <a:gd name="T40" fmla="*/ 1995 w 4310"/>
              <a:gd name="T41" fmla="*/ 1656 h 3842"/>
              <a:gd name="T42" fmla="*/ 1829 w 4310"/>
              <a:gd name="T43" fmla="*/ 1669 h 3842"/>
              <a:gd name="T44" fmla="*/ 1562 w 4310"/>
              <a:gd name="T45" fmla="*/ 1482 h 3842"/>
              <a:gd name="T46" fmla="*/ 1154 w 4310"/>
              <a:gd name="T47" fmla="*/ 1373 h 3842"/>
              <a:gd name="T48" fmla="*/ 1111 w 4310"/>
              <a:gd name="T49" fmla="*/ 1572 h 3842"/>
              <a:gd name="T50" fmla="*/ 700 w 4310"/>
              <a:gd name="T51" fmla="*/ 1349 h 3842"/>
              <a:gd name="T52" fmla="*/ 120 w 4310"/>
              <a:gd name="T53" fmla="*/ 1187 h 3842"/>
              <a:gd name="T54" fmla="*/ 53 w 4310"/>
              <a:gd name="T55" fmla="*/ 1034 h 3842"/>
              <a:gd name="T56" fmla="*/ 112 w 4310"/>
              <a:gd name="T57" fmla="*/ 790 h 3842"/>
              <a:gd name="T58" fmla="*/ 394 w 4310"/>
              <a:gd name="T59" fmla="*/ 650 h 3842"/>
              <a:gd name="T60" fmla="*/ 757 w 4310"/>
              <a:gd name="T61" fmla="*/ 414 h 3842"/>
              <a:gd name="T62" fmla="*/ 969 w 4310"/>
              <a:gd name="T63" fmla="*/ 239 h 3842"/>
              <a:gd name="T64" fmla="*/ 1353 w 4310"/>
              <a:gd name="T65" fmla="*/ 104 h 3842"/>
              <a:gd name="T66" fmla="*/ 1421 w 4310"/>
              <a:gd name="T67" fmla="*/ 385 h 3842"/>
              <a:gd name="T68" fmla="*/ 1385 w 4310"/>
              <a:gd name="T69" fmla="*/ 616 h 3842"/>
              <a:gd name="T70" fmla="*/ 1541 w 4310"/>
              <a:gd name="T71" fmla="*/ 790 h 3842"/>
              <a:gd name="T72" fmla="*/ 1629 w 4310"/>
              <a:gd name="T73" fmla="*/ 937 h 3842"/>
              <a:gd name="T74" fmla="*/ 2029 w 4310"/>
              <a:gd name="T75" fmla="*/ 907 h 3842"/>
              <a:gd name="T76" fmla="*/ 1854 w 4310"/>
              <a:gd name="T77" fmla="*/ 1191 h 3842"/>
              <a:gd name="T78" fmla="*/ 2096 w 4310"/>
              <a:gd name="T79" fmla="*/ 1371 h 3842"/>
              <a:gd name="T80" fmla="*/ 2289 w 4310"/>
              <a:gd name="T81" fmla="*/ 1647 h 3842"/>
              <a:gd name="T82" fmla="*/ 2562 w 4310"/>
              <a:gd name="T83" fmla="*/ 1474 h 3842"/>
              <a:gd name="T84" fmla="*/ 2760 w 4310"/>
              <a:gd name="T85" fmla="*/ 1528 h 3842"/>
              <a:gd name="T86" fmla="*/ 3029 w 4310"/>
              <a:gd name="T87" fmla="*/ 1404 h 3842"/>
              <a:gd name="T88" fmla="*/ 2922 w 4310"/>
              <a:gd name="T89" fmla="*/ 1637 h 3842"/>
              <a:gd name="T90" fmla="*/ 2923 w 4310"/>
              <a:gd name="T91" fmla="*/ 2020 h 3842"/>
              <a:gd name="T92" fmla="*/ 3101 w 4310"/>
              <a:gd name="T93" fmla="*/ 2130 h 3842"/>
              <a:gd name="T94" fmla="*/ 3362 w 4310"/>
              <a:gd name="T95" fmla="*/ 2365 h 3842"/>
              <a:gd name="T96" fmla="*/ 3421 w 4310"/>
              <a:gd name="T97" fmla="*/ 2724 h 3842"/>
              <a:gd name="T98" fmla="*/ 3709 w 4310"/>
              <a:gd name="T99" fmla="*/ 2811 h 3842"/>
              <a:gd name="T100" fmla="*/ 3792 w 4310"/>
              <a:gd name="T101" fmla="*/ 2543 h 3842"/>
              <a:gd name="T102" fmla="*/ 3774 w 4310"/>
              <a:gd name="T103" fmla="*/ 2337 h 3842"/>
              <a:gd name="T104" fmla="*/ 3845 w 4310"/>
              <a:gd name="T105" fmla="*/ 2227 h 3842"/>
              <a:gd name="T106" fmla="*/ 3906 w 4310"/>
              <a:gd name="T107" fmla="*/ 2261 h 3842"/>
              <a:gd name="T108" fmla="*/ 4109 w 4310"/>
              <a:gd name="T109" fmla="*/ 2417 h 3842"/>
              <a:gd name="T110" fmla="*/ 4310 w 4310"/>
              <a:gd name="T111" fmla="*/ 2527 h 3842"/>
              <a:gd name="T112" fmla="*/ 4286 w 4310"/>
              <a:gd name="T113" fmla="*/ 2808 h 3842"/>
              <a:gd name="T114" fmla="*/ 4206 w 4310"/>
              <a:gd name="T115" fmla="*/ 2878 h 3842"/>
              <a:gd name="T116" fmla="*/ 4042 w 4310"/>
              <a:gd name="T117" fmla="*/ 3044 h 3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10" h="3842">
                <a:moveTo>
                  <a:pt x="4013" y="3050"/>
                </a:moveTo>
                <a:cubicBezTo>
                  <a:pt x="3913" y="2968"/>
                  <a:pt x="3841" y="2971"/>
                  <a:pt x="3758" y="2973"/>
                </a:cubicBezTo>
                <a:cubicBezTo>
                  <a:pt x="3741" y="2981"/>
                  <a:pt x="3719" y="2988"/>
                  <a:pt x="3691" y="2993"/>
                </a:cubicBezTo>
                <a:cubicBezTo>
                  <a:pt x="3623" y="3092"/>
                  <a:pt x="3657" y="3211"/>
                  <a:pt x="3714" y="3340"/>
                </a:cubicBezTo>
                <a:cubicBezTo>
                  <a:pt x="3717" y="3393"/>
                  <a:pt x="3726" y="3445"/>
                  <a:pt x="3707" y="3517"/>
                </a:cubicBezTo>
                <a:cubicBezTo>
                  <a:pt x="3655" y="3516"/>
                  <a:pt x="3604" y="3514"/>
                  <a:pt x="3553" y="3513"/>
                </a:cubicBezTo>
                <a:cubicBezTo>
                  <a:pt x="3502" y="3538"/>
                  <a:pt x="3521" y="3535"/>
                  <a:pt x="3511" y="3600"/>
                </a:cubicBezTo>
                <a:cubicBezTo>
                  <a:pt x="3530" y="3614"/>
                  <a:pt x="3553" y="3631"/>
                  <a:pt x="3575" y="3648"/>
                </a:cubicBezTo>
                <a:cubicBezTo>
                  <a:pt x="3575" y="3664"/>
                  <a:pt x="3575" y="3681"/>
                  <a:pt x="3575" y="3697"/>
                </a:cubicBezTo>
                <a:cubicBezTo>
                  <a:pt x="3562" y="3726"/>
                  <a:pt x="3552" y="3759"/>
                  <a:pt x="3542" y="3791"/>
                </a:cubicBezTo>
                <a:cubicBezTo>
                  <a:pt x="3465" y="3789"/>
                  <a:pt x="3446" y="3825"/>
                  <a:pt x="3395" y="3840"/>
                </a:cubicBezTo>
                <a:cubicBezTo>
                  <a:pt x="3337" y="3838"/>
                  <a:pt x="3280" y="3840"/>
                  <a:pt x="3222" y="3842"/>
                </a:cubicBezTo>
                <a:cubicBezTo>
                  <a:pt x="3216" y="3839"/>
                  <a:pt x="3210" y="3835"/>
                  <a:pt x="3206" y="3835"/>
                </a:cubicBezTo>
                <a:cubicBezTo>
                  <a:pt x="3178" y="3789"/>
                  <a:pt x="3146" y="3765"/>
                  <a:pt x="3130" y="3764"/>
                </a:cubicBezTo>
                <a:cubicBezTo>
                  <a:pt x="3124" y="3748"/>
                  <a:pt x="3117" y="3731"/>
                  <a:pt x="3111" y="3715"/>
                </a:cubicBezTo>
                <a:cubicBezTo>
                  <a:pt x="3089" y="3665"/>
                  <a:pt x="3067" y="3619"/>
                  <a:pt x="3045" y="3572"/>
                </a:cubicBezTo>
                <a:cubicBezTo>
                  <a:pt x="3019" y="3552"/>
                  <a:pt x="2994" y="3532"/>
                  <a:pt x="2972" y="3512"/>
                </a:cubicBezTo>
                <a:cubicBezTo>
                  <a:pt x="2934" y="3448"/>
                  <a:pt x="2870" y="3424"/>
                  <a:pt x="2838" y="3413"/>
                </a:cubicBezTo>
                <a:cubicBezTo>
                  <a:pt x="2816" y="3400"/>
                  <a:pt x="2797" y="3386"/>
                  <a:pt x="2778" y="3372"/>
                </a:cubicBezTo>
                <a:cubicBezTo>
                  <a:pt x="2702" y="3210"/>
                  <a:pt x="2670" y="3222"/>
                  <a:pt x="2551" y="3295"/>
                </a:cubicBezTo>
                <a:cubicBezTo>
                  <a:pt x="2506" y="3339"/>
                  <a:pt x="2503" y="3326"/>
                  <a:pt x="2503" y="3408"/>
                </a:cubicBezTo>
                <a:cubicBezTo>
                  <a:pt x="2519" y="3431"/>
                  <a:pt x="2538" y="3465"/>
                  <a:pt x="2537" y="3524"/>
                </a:cubicBezTo>
                <a:cubicBezTo>
                  <a:pt x="2512" y="3539"/>
                  <a:pt x="2499" y="3555"/>
                  <a:pt x="2460" y="3567"/>
                </a:cubicBezTo>
                <a:cubicBezTo>
                  <a:pt x="2444" y="3567"/>
                  <a:pt x="2428" y="3567"/>
                  <a:pt x="2412" y="3569"/>
                </a:cubicBezTo>
                <a:cubicBezTo>
                  <a:pt x="2310" y="3508"/>
                  <a:pt x="2221" y="3437"/>
                  <a:pt x="2171" y="3370"/>
                </a:cubicBezTo>
                <a:cubicBezTo>
                  <a:pt x="2104" y="3336"/>
                  <a:pt x="2108" y="3211"/>
                  <a:pt x="2108" y="3185"/>
                </a:cubicBezTo>
                <a:cubicBezTo>
                  <a:pt x="2149" y="3186"/>
                  <a:pt x="2191" y="3187"/>
                  <a:pt x="2236" y="3192"/>
                </a:cubicBezTo>
                <a:cubicBezTo>
                  <a:pt x="2267" y="3215"/>
                  <a:pt x="2302" y="3239"/>
                  <a:pt x="2337" y="3263"/>
                </a:cubicBezTo>
                <a:cubicBezTo>
                  <a:pt x="2389" y="3264"/>
                  <a:pt x="2440" y="3285"/>
                  <a:pt x="2485" y="3227"/>
                </a:cubicBezTo>
                <a:cubicBezTo>
                  <a:pt x="2485" y="3211"/>
                  <a:pt x="2485" y="3195"/>
                  <a:pt x="2485" y="3178"/>
                </a:cubicBezTo>
                <a:cubicBezTo>
                  <a:pt x="2440" y="3135"/>
                  <a:pt x="2393" y="3091"/>
                  <a:pt x="2383" y="3068"/>
                </a:cubicBezTo>
                <a:cubicBezTo>
                  <a:pt x="2451" y="3027"/>
                  <a:pt x="2573" y="2899"/>
                  <a:pt x="2592" y="2821"/>
                </a:cubicBezTo>
                <a:cubicBezTo>
                  <a:pt x="2621" y="2809"/>
                  <a:pt x="2657" y="2793"/>
                  <a:pt x="2676" y="2774"/>
                </a:cubicBezTo>
                <a:cubicBezTo>
                  <a:pt x="2692" y="2774"/>
                  <a:pt x="2718" y="2739"/>
                  <a:pt x="2734" y="2723"/>
                </a:cubicBezTo>
                <a:cubicBezTo>
                  <a:pt x="2731" y="2680"/>
                  <a:pt x="2728" y="2638"/>
                  <a:pt x="2728" y="2595"/>
                </a:cubicBezTo>
                <a:cubicBezTo>
                  <a:pt x="2658" y="2521"/>
                  <a:pt x="2687" y="2424"/>
                  <a:pt x="2675" y="2410"/>
                </a:cubicBezTo>
                <a:cubicBezTo>
                  <a:pt x="2653" y="2357"/>
                  <a:pt x="2631" y="2304"/>
                  <a:pt x="2612" y="2255"/>
                </a:cubicBezTo>
                <a:cubicBezTo>
                  <a:pt x="2606" y="2219"/>
                  <a:pt x="2599" y="2183"/>
                  <a:pt x="2593" y="2150"/>
                </a:cubicBezTo>
                <a:cubicBezTo>
                  <a:pt x="2568" y="2090"/>
                  <a:pt x="2527" y="1997"/>
                  <a:pt x="2511" y="1990"/>
                </a:cubicBezTo>
                <a:cubicBezTo>
                  <a:pt x="2463" y="1989"/>
                  <a:pt x="2415" y="1988"/>
                  <a:pt x="2367" y="1987"/>
                </a:cubicBezTo>
                <a:cubicBezTo>
                  <a:pt x="2278" y="1955"/>
                  <a:pt x="2186" y="1864"/>
                  <a:pt x="2138" y="1840"/>
                </a:cubicBezTo>
                <a:cubicBezTo>
                  <a:pt x="2091" y="1777"/>
                  <a:pt x="2043" y="1717"/>
                  <a:pt x="1995" y="1656"/>
                </a:cubicBezTo>
                <a:cubicBezTo>
                  <a:pt x="1944" y="1655"/>
                  <a:pt x="1938" y="1665"/>
                  <a:pt x="1906" y="1674"/>
                </a:cubicBezTo>
                <a:cubicBezTo>
                  <a:pt x="1880" y="1670"/>
                  <a:pt x="1855" y="1669"/>
                  <a:pt x="1829" y="1669"/>
                </a:cubicBezTo>
                <a:cubicBezTo>
                  <a:pt x="1782" y="1625"/>
                  <a:pt x="1734" y="1584"/>
                  <a:pt x="1689" y="1544"/>
                </a:cubicBezTo>
                <a:cubicBezTo>
                  <a:pt x="1645" y="1523"/>
                  <a:pt x="1603" y="1502"/>
                  <a:pt x="1562" y="1482"/>
                </a:cubicBezTo>
                <a:cubicBezTo>
                  <a:pt x="1482" y="1476"/>
                  <a:pt x="1415" y="1455"/>
                  <a:pt x="1371" y="1441"/>
                </a:cubicBezTo>
                <a:cubicBezTo>
                  <a:pt x="1272" y="1360"/>
                  <a:pt x="1243" y="1379"/>
                  <a:pt x="1154" y="1373"/>
                </a:cubicBezTo>
                <a:cubicBezTo>
                  <a:pt x="1134" y="1383"/>
                  <a:pt x="1115" y="1395"/>
                  <a:pt x="1099" y="1408"/>
                </a:cubicBezTo>
                <a:cubicBezTo>
                  <a:pt x="1099" y="1457"/>
                  <a:pt x="1127" y="1497"/>
                  <a:pt x="1111" y="1572"/>
                </a:cubicBezTo>
                <a:cubicBezTo>
                  <a:pt x="1024" y="1658"/>
                  <a:pt x="862" y="1497"/>
                  <a:pt x="824" y="1450"/>
                </a:cubicBezTo>
                <a:cubicBezTo>
                  <a:pt x="783" y="1416"/>
                  <a:pt x="741" y="1382"/>
                  <a:pt x="700" y="1349"/>
                </a:cubicBezTo>
                <a:cubicBezTo>
                  <a:pt x="614" y="1297"/>
                  <a:pt x="541" y="1250"/>
                  <a:pt x="477" y="1228"/>
                </a:cubicBezTo>
                <a:cubicBezTo>
                  <a:pt x="353" y="1225"/>
                  <a:pt x="215" y="1238"/>
                  <a:pt x="120" y="1187"/>
                </a:cubicBezTo>
                <a:cubicBezTo>
                  <a:pt x="107" y="1183"/>
                  <a:pt x="97" y="1183"/>
                  <a:pt x="88" y="1183"/>
                </a:cubicBezTo>
                <a:cubicBezTo>
                  <a:pt x="85" y="1133"/>
                  <a:pt x="63" y="1044"/>
                  <a:pt x="53" y="1034"/>
                </a:cubicBezTo>
                <a:cubicBezTo>
                  <a:pt x="41" y="962"/>
                  <a:pt x="0" y="905"/>
                  <a:pt x="64" y="887"/>
                </a:cubicBezTo>
                <a:cubicBezTo>
                  <a:pt x="83" y="855"/>
                  <a:pt x="103" y="826"/>
                  <a:pt x="112" y="790"/>
                </a:cubicBezTo>
                <a:cubicBezTo>
                  <a:pt x="183" y="792"/>
                  <a:pt x="298" y="795"/>
                  <a:pt x="362" y="731"/>
                </a:cubicBezTo>
                <a:cubicBezTo>
                  <a:pt x="372" y="702"/>
                  <a:pt x="381" y="676"/>
                  <a:pt x="394" y="650"/>
                </a:cubicBezTo>
                <a:cubicBezTo>
                  <a:pt x="417" y="624"/>
                  <a:pt x="439" y="599"/>
                  <a:pt x="462" y="576"/>
                </a:cubicBezTo>
                <a:cubicBezTo>
                  <a:pt x="523" y="418"/>
                  <a:pt x="581" y="429"/>
                  <a:pt x="757" y="414"/>
                </a:cubicBezTo>
                <a:cubicBezTo>
                  <a:pt x="779" y="414"/>
                  <a:pt x="945" y="431"/>
                  <a:pt x="993" y="384"/>
                </a:cubicBezTo>
                <a:cubicBezTo>
                  <a:pt x="984" y="334"/>
                  <a:pt x="975" y="285"/>
                  <a:pt x="969" y="239"/>
                </a:cubicBezTo>
                <a:cubicBezTo>
                  <a:pt x="969" y="150"/>
                  <a:pt x="973" y="0"/>
                  <a:pt x="1088" y="62"/>
                </a:cubicBezTo>
                <a:cubicBezTo>
                  <a:pt x="1174" y="74"/>
                  <a:pt x="1263" y="89"/>
                  <a:pt x="1353" y="104"/>
                </a:cubicBezTo>
                <a:cubicBezTo>
                  <a:pt x="1340" y="134"/>
                  <a:pt x="1343" y="186"/>
                  <a:pt x="1346" y="239"/>
                </a:cubicBezTo>
                <a:cubicBezTo>
                  <a:pt x="1374" y="282"/>
                  <a:pt x="1400" y="312"/>
                  <a:pt x="1421" y="385"/>
                </a:cubicBezTo>
                <a:cubicBezTo>
                  <a:pt x="1421" y="411"/>
                  <a:pt x="1421" y="437"/>
                  <a:pt x="1421" y="463"/>
                </a:cubicBezTo>
                <a:cubicBezTo>
                  <a:pt x="1405" y="505"/>
                  <a:pt x="1376" y="550"/>
                  <a:pt x="1385" y="616"/>
                </a:cubicBezTo>
                <a:cubicBezTo>
                  <a:pt x="1429" y="660"/>
                  <a:pt x="1474" y="703"/>
                  <a:pt x="1518" y="750"/>
                </a:cubicBezTo>
                <a:cubicBezTo>
                  <a:pt x="1525" y="764"/>
                  <a:pt x="1531" y="777"/>
                  <a:pt x="1541" y="790"/>
                </a:cubicBezTo>
                <a:cubicBezTo>
                  <a:pt x="1537" y="833"/>
                  <a:pt x="1537" y="875"/>
                  <a:pt x="1537" y="921"/>
                </a:cubicBezTo>
                <a:cubicBezTo>
                  <a:pt x="1546" y="931"/>
                  <a:pt x="1584" y="935"/>
                  <a:pt x="1629" y="937"/>
                </a:cubicBezTo>
                <a:cubicBezTo>
                  <a:pt x="1719" y="867"/>
                  <a:pt x="1872" y="851"/>
                  <a:pt x="2013" y="855"/>
                </a:cubicBezTo>
                <a:cubicBezTo>
                  <a:pt x="2016" y="871"/>
                  <a:pt x="2022" y="888"/>
                  <a:pt x="2029" y="907"/>
                </a:cubicBezTo>
                <a:cubicBezTo>
                  <a:pt x="2013" y="936"/>
                  <a:pt x="2000" y="969"/>
                  <a:pt x="1987" y="1001"/>
                </a:cubicBezTo>
                <a:cubicBezTo>
                  <a:pt x="1919" y="1078"/>
                  <a:pt x="1839" y="1070"/>
                  <a:pt x="1854" y="1191"/>
                </a:cubicBezTo>
                <a:cubicBezTo>
                  <a:pt x="1883" y="1202"/>
                  <a:pt x="1915" y="1216"/>
                  <a:pt x="1947" y="1230"/>
                </a:cubicBezTo>
                <a:cubicBezTo>
                  <a:pt x="1988" y="1286"/>
                  <a:pt x="2017" y="1320"/>
                  <a:pt x="2096" y="1371"/>
                </a:cubicBezTo>
                <a:cubicBezTo>
                  <a:pt x="2125" y="1401"/>
                  <a:pt x="2134" y="1496"/>
                  <a:pt x="2198" y="1524"/>
                </a:cubicBezTo>
                <a:cubicBezTo>
                  <a:pt x="2226" y="1564"/>
                  <a:pt x="2258" y="1604"/>
                  <a:pt x="2289" y="1647"/>
                </a:cubicBezTo>
                <a:cubicBezTo>
                  <a:pt x="2312" y="1658"/>
                  <a:pt x="2426" y="1723"/>
                  <a:pt x="2462" y="1652"/>
                </a:cubicBezTo>
                <a:cubicBezTo>
                  <a:pt x="2472" y="1511"/>
                  <a:pt x="2444" y="1491"/>
                  <a:pt x="2562" y="1474"/>
                </a:cubicBezTo>
                <a:cubicBezTo>
                  <a:pt x="2613" y="1476"/>
                  <a:pt x="2648" y="1460"/>
                  <a:pt x="2709" y="1524"/>
                </a:cubicBezTo>
                <a:cubicBezTo>
                  <a:pt x="2725" y="1524"/>
                  <a:pt x="2741" y="1525"/>
                  <a:pt x="2760" y="1528"/>
                </a:cubicBezTo>
                <a:cubicBezTo>
                  <a:pt x="2814" y="1504"/>
                  <a:pt x="2869" y="1456"/>
                  <a:pt x="2914" y="1434"/>
                </a:cubicBezTo>
                <a:cubicBezTo>
                  <a:pt x="2943" y="1405"/>
                  <a:pt x="2971" y="1409"/>
                  <a:pt x="3029" y="1404"/>
                </a:cubicBezTo>
                <a:cubicBezTo>
                  <a:pt x="3042" y="1424"/>
                  <a:pt x="3057" y="1444"/>
                  <a:pt x="3073" y="1468"/>
                </a:cubicBezTo>
                <a:cubicBezTo>
                  <a:pt x="3073" y="1533"/>
                  <a:pt x="2973" y="1603"/>
                  <a:pt x="2922" y="1637"/>
                </a:cubicBezTo>
                <a:cubicBezTo>
                  <a:pt x="2861" y="1714"/>
                  <a:pt x="2854" y="1760"/>
                  <a:pt x="2854" y="1881"/>
                </a:cubicBezTo>
                <a:cubicBezTo>
                  <a:pt x="2876" y="1928"/>
                  <a:pt x="2898" y="1974"/>
                  <a:pt x="2923" y="2020"/>
                </a:cubicBezTo>
                <a:cubicBezTo>
                  <a:pt x="2955" y="2061"/>
                  <a:pt x="3005" y="2140"/>
                  <a:pt x="3092" y="2143"/>
                </a:cubicBezTo>
                <a:cubicBezTo>
                  <a:pt x="3095" y="2136"/>
                  <a:pt x="3098" y="2133"/>
                  <a:pt x="3101" y="2130"/>
                </a:cubicBezTo>
                <a:cubicBezTo>
                  <a:pt x="3114" y="2130"/>
                  <a:pt x="3127" y="2130"/>
                  <a:pt x="3140" y="2131"/>
                </a:cubicBezTo>
                <a:cubicBezTo>
                  <a:pt x="3184" y="2145"/>
                  <a:pt x="3311" y="2282"/>
                  <a:pt x="3362" y="2365"/>
                </a:cubicBezTo>
                <a:cubicBezTo>
                  <a:pt x="3374" y="2435"/>
                  <a:pt x="3393" y="2520"/>
                  <a:pt x="3399" y="2628"/>
                </a:cubicBezTo>
                <a:cubicBezTo>
                  <a:pt x="3405" y="2658"/>
                  <a:pt x="3411" y="2691"/>
                  <a:pt x="3421" y="2724"/>
                </a:cubicBezTo>
                <a:cubicBezTo>
                  <a:pt x="3474" y="2797"/>
                  <a:pt x="3483" y="2777"/>
                  <a:pt x="3581" y="2861"/>
                </a:cubicBezTo>
                <a:cubicBezTo>
                  <a:pt x="3593" y="2862"/>
                  <a:pt x="3665" y="2827"/>
                  <a:pt x="3709" y="2811"/>
                </a:cubicBezTo>
                <a:cubicBezTo>
                  <a:pt x="3712" y="2771"/>
                  <a:pt x="3726" y="2769"/>
                  <a:pt x="3807" y="2750"/>
                </a:cubicBezTo>
                <a:cubicBezTo>
                  <a:pt x="3881" y="2677"/>
                  <a:pt x="3837" y="2590"/>
                  <a:pt x="3792" y="2543"/>
                </a:cubicBezTo>
                <a:cubicBezTo>
                  <a:pt x="3690" y="2515"/>
                  <a:pt x="3706" y="2499"/>
                  <a:pt x="3713" y="2423"/>
                </a:cubicBezTo>
                <a:cubicBezTo>
                  <a:pt x="3732" y="2394"/>
                  <a:pt x="3752" y="2365"/>
                  <a:pt x="3774" y="2337"/>
                </a:cubicBezTo>
                <a:cubicBezTo>
                  <a:pt x="3774" y="2304"/>
                  <a:pt x="3775" y="2271"/>
                  <a:pt x="3775" y="2238"/>
                </a:cubicBezTo>
                <a:cubicBezTo>
                  <a:pt x="3794" y="2219"/>
                  <a:pt x="3820" y="2230"/>
                  <a:pt x="3845" y="2227"/>
                </a:cubicBezTo>
                <a:cubicBezTo>
                  <a:pt x="3877" y="2195"/>
                  <a:pt x="3893" y="2179"/>
                  <a:pt x="3929" y="2164"/>
                </a:cubicBezTo>
                <a:cubicBezTo>
                  <a:pt x="3929" y="2180"/>
                  <a:pt x="3941" y="2226"/>
                  <a:pt x="3906" y="2261"/>
                </a:cubicBezTo>
                <a:cubicBezTo>
                  <a:pt x="3902" y="2281"/>
                  <a:pt x="3902" y="2304"/>
                  <a:pt x="3902" y="2327"/>
                </a:cubicBezTo>
                <a:cubicBezTo>
                  <a:pt x="3931" y="2373"/>
                  <a:pt x="4036" y="2392"/>
                  <a:pt x="4109" y="2417"/>
                </a:cubicBezTo>
                <a:cubicBezTo>
                  <a:pt x="4160" y="2451"/>
                  <a:pt x="4211" y="2488"/>
                  <a:pt x="4262" y="2526"/>
                </a:cubicBezTo>
                <a:cubicBezTo>
                  <a:pt x="4278" y="2526"/>
                  <a:pt x="4294" y="2527"/>
                  <a:pt x="4310" y="2527"/>
                </a:cubicBezTo>
                <a:cubicBezTo>
                  <a:pt x="4294" y="2556"/>
                  <a:pt x="4281" y="2588"/>
                  <a:pt x="4268" y="2621"/>
                </a:cubicBezTo>
                <a:cubicBezTo>
                  <a:pt x="4274" y="2683"/>
                  <a:pt x="4280" y="2746"/>
                  <a:pt x="4286" y="2808"/>
                </a:cubicBezTo>
                <a:cubicBezTo>
                  <a:pt x="4276" y="2837"/>
                  <a:pt x="4266" y="2866"/>
                  <a:pt x="4260" y="2896"/>
                </a:cubicBezTo>
                <a:cubicBezTo>
                  <a:pt x="4241" y="2895"/>
                  <a:pt x="4221" y="2895"/>
                  <a:pt x="4206" y="2878"/>
                </a:cubicBezTo>
                <a:cubicBezTo>
                  <a:pt x="4129" y="2863"/>
                  <a:pt x="4081" y="2862"/>
                  <a:pt x="4042" y="2920"/>
                </a:cubicBezTo>
                <a:cubicBezTo>
                  <a:pt x="4042" y="2959"/>
                  <a:pt x="4042" y="3002"/>
                  <a:pt x="4042" y="3044"/>
                </a:cubicBezTo>
                <a:cubicBezTo>
                  <a:pt x="4032" y="3044"/>
                  <a:pt x="4023" y="3047"/>
                  <a:pt x="4013" y="3050"/>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sp>
        <p:nvSpPr>
          <p:cNvPr id="78" name="Freeform 35"/>
          <p:cNvSpPr>
            <a:spLocks/>
          </p:cNvSpPr>
          <p:nvPr/>
        </p:nvSpPr>
        <p:spPr bwMode="auto">
          <a:xfrm>
            <a:off x="4003755" y="4063057"/>
            <a:ext cx="778365" cy="602456"/>
          </a:xfrm>
          <a:custGeom>
            <a:avLst/>
            <a:gdLst>
              <a:gd name="T0" fmla="*/ 161 w 2389"/>
              <a:gd name="T1" fmla="*/ 1841 h 1841"/>
              <a:gd name="T2" fmla="*/ 82 w 2389"/>
              <a:gd name="T3" fmla="*/ 1705 h 1841"/>
              <a:gd name="T4" fmla="*/ 3 w 2389"/>
              <a:gd name="T5" fmla="*/ 1582 h 1841"/>
              <a:gd name="T6" fmla="*/ 58 w 2389"/>
              <a:gd name="T7" fmla="*/ 1456 h 1841"/>
              <a:gd name="T8" fmla="*/ 203 w 2389"/>
              <a:gd name="T9" fmla="*/ 1201 h 1841"/>
              <a:gd name="T10" fmla="*/ 383 w 2389"/>
              <a:gd name="T11" fmla="*/ 1035 h 1841"/>
              <a:gd name="T12" fmla="*/ 566 w 2389"/>
              <a:gd name="T13" fmla="*/ 833 h 1841"/>
              <a:gd name="T14" fmla="*/ 653 w 2389"/>
              <a:gd name="T15" fmla="*/ 695 h 1841"/>
              <a:gd name="T16" fmla="*/ 760 w 2389"/>
              <a:gd name="T17" fmla="*/ 491 h 1841"/>
              <a:gd name="T18" fmla="*/ 751 w 2389"/>
              <a:gd name="T19" fmla="*/ 314 h 1841"/>
              <a:gd name="T20" fmla="*/ 810 w 2389"/>
              <a:gd name="T21" fmla="*/ 171 h 1841"/>
              <a:gd name="T22" fmla="*/ 855 w 2389"/>
              <a:gd name="T23" fmla="*/ 97 h 1841"/>
              <a:gd name="T24" fmla="*/ 915 w 2389"/>
              <a:gd name="T25" fmla="*/ 99 h 1841"/>
              <a:gd name="T26" fmla="*/ 1017 w 2389"/>
              <a:gd name="T27" fmla="*/ 199 h 1841"/>
              <a:gd name="T28" fmla="*/ 1078 w 2389"/>
              <a:gd name="T29" fmla="*/ 201 h 1841"/>
              <a:gd name="T30" fmla="*/ 1101 w 2389"/>
              <a:gd name="T31" fmla="*/ 90 h 1841"/>
              <a:gd name="T32" fmla="*/ 1044 w 2389"/>
              <a:gd name="T33" fmla="*/ 20 h 1841"/>
              <a:gd name="T34" fmla="*/ 1060 w 2389"/>
              <a:gd name="T35" fmla="*/ 14 h 1841"/>
              <a:gd name="T36" fmla="*/ 1354 w 2389"/>
              <a:gd name="T37" fmla="*/ 21 h 1841"/>
              <a:gd name="T38" fmla="*/ 1549 w 2389"/>
              <a:gd name="T39" fmla="*/ 0 h 1841"/>
              <a:gd name="T40" fmla="*/ 1584 w 2389"/>
              <a:gd name="T41" fmla="*/ 1 h 1841"/>
              <a:gd name="T42" fmla="*/ 1583 w 2389"/>
              <a:gd name="T43" fmla="*/ 63 h 1841"/>
              <a:gd name="T44" fmla="*/ 1458 w 2389"/>
              <a:gd name="T45" fmla="*/ 211 h 1841"/>
              <a:gd name="T46" fmla="*/ 1601 w 2389"/>
              <a:gd name="T47" fmla="*/ 306 h 1841"/>
              <a:gd name="T48" fmla="*/ 1774 w 2389"/>
              <a:gd name="T49" fmla="*/ 232 h 1841"/>
              <a:gd name="T50" fmla="*/ 1832 w 2389"/>
              <a:gd name="T51" fmla="*/ 233 h 1841"/>
              <a:gd name="T52" fmla="*/ 1867 w 2389"/>
              <a:gd name="T53" fmla="*/ 270 h 1841"/>
              <a:gd name="T54" fmla="*/ 2167 w 2389"/>
              <a:gd name="T55" fmla="*/ 189 h 1841"/>
              <a:gd name="T56" fmla="*/ 2256 w 2389"/>
              <a:gd name="T57" fmla="*/ 303 h 1841"/>
              <a:gd name="T58" fmla="*/ 2389 w 2389"/>
              <a:gd name="T59" fmla="*/ 493 h 1841"/>
              <a:gd name="T60" fmla="*/ 2389 w 2389"/>
              <a:gd name="T61" fmla="*/ 545 h 1841"/>
              <a:gd name="T62" fmla="*/ 2293 w 2389"/>
              <a:gd name="T63" fmla="*/ 562 h 1841"/>
              <a:gd name="T64" fmla="*/ 2219 w 2389"/>
              <a:gd name="T65" fmla="*/ 718 h 1841"/>
              <a:gd name="T66" fmla="*/ 2218 w 2389"/>
              <a:gd name="T67" fmla="*/ 734 h 1841"/>
              <a:gd name="T68" fmla="*/ 1933 w 2389"/>
              <a:gd name="T69" fmla="*/ 891 h 1841"/>
              <a:gd name="T70" fmla="*/ 1885 w 2389"/>
              <a:gd name="T71" fmla="*/ 939 h 1841"/>
              <a:gd name="T72" fmla="*/ 1831 w 2389"/>
              <a:gd name="T73" fmla="*/ 908 h 1841"/>
              <a:gd name="T74" fmla="*/ 1773 w 2389"/>
              <a:gd name="T75" fmla="*/ 906 h 1841"/>
              <a:gd name="T76" fmla="*/ 1738 w 2389"/>
              <a:gd name="T77" fmla="*/ 954 h 1841"/>
              <a:gd name="T78" fmla="*/ 1696 w 2389"/>
              <a:gd name="T79" fmla="*/ 953 h 1841"/>
              <a:gd name="T80" fmla="*/ 1604 w 2389"/>
              <a:gd name="T81" fmla="*/ 918 h 1841"/>
              <a:gd name="T82" fmla="*/ 1604 w 2389"/>
              <a:gd name="T83" fmla="*/ 994 h 1841"/>
              <a:gd name="T84" fmla="*/ 1507 w 2389"/>
              <a:gd name="T85" fmla="*/ 1080 h 1841"/>
              <a:gd name="T86" fmla="*/ 1424 w 2389"/>
              <a:gd name="T87" fmla="*/ 1015 h 1841"/>
              <a:gd name="T88" fmla="*/ 1409 w 2389"/>
              <a:gd name="T89" fmla="*/ 1012 h 1841"/>
              <a:gd name="T90" fmla="*/ 1329 w 2389"/>
              <a:gd name="T91" fmla="*/ 934 h 1841"/>
              <a:gd name="T92" fmla="*/ 1281 w 2389"/>
              <a:gd name="T93" fmla="*/ 933 h 1841"/>
              <a:gd name="T94" fmla="*/ 1245 w 2389"/>
              <a:gd name="T95" fmla="*/ 1021 h 1841"/>
              <a:gd name="T96" fmla="*/ 1181 w 2389"/>
              <a:gd name="T97" fmla="*/ 1117 h 1841"/>
              <a:gd name="T98" fmla="*/ 1069 w 2389"/>
              <a:gd name="T99" fmla="*/ 1216 h 1841"/>
              <a:gd name="T100" fmla="*/ 998 w 2389"/>
              <a:gd name="T101" fmla="*/ 1231 h 1841"/>
              <a:gd name="T102" fmla="*/ 931 w 2389"/>
              <a:gd name="T103" fmla="*/ 1288 h 1841"/>
              <a:gd name="T104" fmla="*/ 796 w 2389"/>
              <a:gd name="T105" fmla="*/ 1311 h 1841"/>
              <a:gd name="T106" fmla="*/ 777 w 2389"/>
              <a:gd name="T107" fmla="*/ 1349 h 1841"/>
              <a:gd name="T108" fmla="*/ 742 w 2389"/>
              <a:gd name="T109" fmla="*/ 1348 h 1841"/>
              <a:gd name="T110" fmla="*/ 605 w 2389"/>
              <a:gd name="T111" fmla="*/ 1352 h 1841"/>
              <a:gd name="T112" fmla="*/ 425 w 2389"/>
              <a:gd name="T113" fmla="*/ 1413 h 1841"/>
              <a:gd name="T114" fmla="*/ 240 w 2389"/>
              <a:gd name="T115" fmla="*/ 1480 h 1841"/>
              <a:gd name="T116" fmla="*/ 233 w 2389"/>
              <a:gd name="T117" fmla="*/ 1555 h 1841"/>
              <a:gd name="T118" fmla="*/ 159 w 2389"/>
              <a:gd name="T119" fmla="*/ 1655 h 1841"/>
              <a:gd name="T120" fmla="*/ 263 w 2389"/>
              <a:gd name="T121" fmla="*/ 1805 h 1841"/>
              <a:gd name="T122" fmla="*/ 161 w 2389"/>
              <a:gd name="T123" fmla="*/ 1841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9" h="1841">
                <a:moveTo>
                  <a:pt x="161" y="1841"/>
                </a:moveTo>
                <a:cubicBezTo>
                  <a:pt x="91" y="1794"/>
                  <a:pt x="97" y="1748"/>
                  <a:pt x="82" y="1705"/>
                </a:cubicBezTo>
                <a:cubicBezTo>
                  <a:pt x="53" y="1662"/>
                  <a:pt x="28" y="1622"/>
                  <a:pt x="3" y="1582"/>
                </a:cubicBezTo>
                <a:cubicBezTo>
                  <a:pt x="3" y="1480"/>
                  <a:pt x="0" y="1497"/>
                  <a:pt x="58" y="1456"/>
                </a:cubicBezTo>
                <a:cubicBezTo>
                  <a:pt x="74" y="1305"/>
                  <a:pt x="87" y="1289"/>
                  <a:pt x="203" y="1201"/>
                </a:cubicBezTo>
                <a:cubicBezTo>
                  <a:pt x="261" y="1133"/>
                  <a:pt x="309" y="1085"/>
                  <a:pt x="383" y="1035"/>
                </a:cubicBezTo>
                <a:cubicBezTo>
                  <a:pt x="444" y="958"/>
                  <a:pt x="495" y="900"/>
                  <a:pt x="566" y="833"/>
                </a:cubicBezTo>
                <a:cubicBezTo>
                  <a:pt x="624" y="799"/>
                  <a:pt x="637" y="753"/>
                  <a:pt x="653" y="695"/>
                </a:cubicBezTo>
                <a:cubicBezTo>
                  <a:pt x="654" y="547"/>
                  <a:pt x="692" y="581"/>
                  <a:pt x="760" y="491"/>
                </a:cubicBezTo>
                <a:cubicBezTo>
                  <a:pt x="757" y="432"/>
                  <a:pt x="754" y="373"/>
                  <a:pt x="751" y="314"/>
                </a:cubicBezTo>
                <a:cubicBezTo>
                  <a:pt x="799" y="266"/>
                  <a:pt x="803" y="220"/>
                  <a:pt x="810" y="171"/>
                </a:cubicBezTo>
                <a:cubicBezTo>
                  <a:pt x="823" y="145"/>
                  <a:pt x="839" y="120"/>
                  <a:pt x="855" y="97"/>
                </a:cubicBezTo>
                <a:cubicBezTo>
                  <a:pt x="874" y="98"/>
                  <a:pt x="893" y="98"/>
                  <a:pt x="915" y="99"/>
                </a:cubicBezTo>
                <a:cubicBezTo>
                  <a:pt x="947" y="132"/>
                  <a:pt x="982" y="166"/>
                  <a:pt x="1017" y="199"/>
                </a:cubicBezTo>
                <a:cubicBezTo>
                  <a:pt x="1036" y="200"/>
                  <a:pt x="1055" y="200"/>
                  <a:pt x="1078" y="201"/>
                </a:cubicBezTo>
                <a:cubicBezTo>
                  <a:pt x="1104" y="175"/>
                  <a:pt x="1101" y="103"/>
                  <a:pt x="1101" y="90"/>
                </a:cubicBezTo>
                <a:cubicBezTo>
                  <a:pt x="1082" y="67"/>
                  <a:pt x="1063" y="43"/>
                  <a:pt x="1044" y="20"/>
                </a:cubicBezTo>
                <a:cubicBezTo>
                  <a:pt x="1047" y="17"/>
                  <a:pt x="1053" y="14"/>
                  <a:pt x="1060" y="14"/>
                </a:cubicBezTo>
                <a:cubicBezTo>
                  <a:pt x="1156" y="16"/>
                  <a:pt x="1255" y="19"/>
                  <a:pt x="1354" y="21"/>
                </a:cubicBezTo>
                <a:cubicBezTo>
                  <a:pt x="1389" y="39"/>
                  <a:pt x="1497" y="38"/>
                  <a:pt x="1549" y="0"/>
                </a:cubicBezTo>
                <a:cubicBezTo>
                  <a:pt x="1558" y="0"/>
                  <a:pt x="1571" y="1"/>
                  <a:pt x="1584" y="1"/>
                </a:cubicBezTo>
                <a:cubicBezTo>
                  <a:pt x="1584" y="21"/>
                  <a:pt x="1584" y="40"/>
                  <a:pt x="1583" y="63"/>
                </a:cubicBezTo>
                <a:cubicBezTo>
                  <a:pt x="1542" y="111"/>
                  <a:pt x="1500" y="159"/>
                  <a:pt x="1458" y="211"/>
                </a:cubicBezTo>
                <a:cubicBezTo>
                  <a:pt x="1461" y="286"/>
                  <a:pt x="1480" y="303"/>
                  <a:pt x="1601" y="306"/>
                </a:cubicBezTo>
                <a:cubicBezTo>
                  <a:pt x="1659" y="281"/>
                  <a:pt x="1717" y="256"/>
                  <a:pt x="1774" y="232"/>
                </a:cubicBezTo>
                <a:cubicBezTo>
                  <a:pt x="1793" y="232"/>
                  <a:pt x="1812" y="233"/>
                  <a:pt x="1832" y="233"/>
                </a:cubicBezTo>
                <a:cubicBezTo>
                  <a:pt x="1841" y="243"/>
                  <a:pt x="1854" y="257"/>
                  <a:pt x="1867" y="270"/>
                </a:cubicBezTo>
                <a:cubicBezTo>
                  <a:pt x="1972" y="273"/>
                  <a:pt x="2024" y="136"/>
                  <a:pt x="2167" y="189"/>
                </a:cubicBezTo>
                <a:cubicBezTo>
                  <a:pt x="2196" y="226"/>
                  <a:pt x="2224" y="263"/>
                  <a:pt x="2256" y="303"/>
                </a:cubicBezTo>
                <a:cubicBezTo>
                  <a:pt x="2301" y="366"/>
                  <a:pt x="2345" y="429"/>
                  <a:pt x="2389" y="493"/>
                </a:cubicBezTo>
                <a:cubicBezTo>
                  <a:pt x="2389" y="509"/>
                  <a:pt x="2389" y="526"/>
                  <a:pt x="2389" y="545"/>
                </a:cubicBezTo>
                <a:cubicBezTo>
                  <a:pt x="2331" y="544"/>
                  <a:pt x="2328" y="547"/>
                  <a:pt x="2293" y="562"/>
                </a:cubicBezTo>
                <a:cubicBezTo>
                  <a:pt x="2258" y="614"/>
                  <a:pt x="2162" y="628"/>
                  <a:pt x="2219" y="718"/>
                </a:cubicBezTo>
                <a:cubicBezTo>
                  <a:pt x="2219" y="721"/>
                  <a:pt x="2219" y="728"/>
                  <a:pt x="2218" y="734"/>
                </a:cubicBezTo>
                <a:cubicBezTo>
                  <a:pt x="2122" y="774"/>
                  <a:pt x="2020" y="850"/>
                  <a:pt x="1933" y="891"/>
                </a:cubicBezTo>
                <a:cubicBezTo>
                  <a:pt x="1917" y="907"/>
                  <a:pt x="1901" y="923"/>
                  <a:pt x="1885" y="939"/>
                </a:cubicBezTo>
                <a:cubicBezTo>
                  <a:pt x="1853" y="938"/>
                  <a:pt x="1837" y="924"/>
                  <a:pt x="1831" y="908"/>
                </a:cubicBezTo>
                <a:cubicBezTo>
                  <a:pt x="1812" y="907"/>
                  <a:pt x="1793" y="907"/>
                  <a:pt x="1773" y="906"/>
                </a:cubicBezTo>
                <a:cubicBezTo>
                  <a:pt x="1760" y="922"/>
                  <a:pt x="1748" y="938"/>
                  <a:pt x="1738" y="954"/>
                </a:cubicBezTo>
                <a:cubicBezTo>
                  <a:pt x="1722" y="954"/>
                  <a:pt x="1709" y="954"/>
                  <a:pt x="1696" y="953"/>
                </a:cubicBezTo>
                <a:cubicBezTo>
                  <a:pt x="1658" y="894"/>
                  <a:pt x="1633" y="916"/>
                  <a:pt x="1604" y="918"/>
                </a:cubicBezTo>
                <a:cubicBezTo>
                  <a:pt x="1604" y="941"/>
                  <a:pt x="1604" y="967"/>
                  <a:pt x="1604" y="994"/>
                </a:cubicBezTo>
                <a:cubicBezTo>
                  <a:pt x="1555" y="1042"/>
                  <a:pt x="1530" y="989"/>
                  <a:pt x="1507" y="1080"/>
                </a:cubicBezTo>
                <a:cubicBezTo>
                  <a:pt x="1437" y="1078"/>
                  <a:pt x="1447" y="1049"/>
                  <a:pt x="1424" y="1015"/>
                </a:cubicBezTo>
                <a:cubicBezTo>
                  <a:pt x="1418" y="1012"/>
                  <a:pt x="1412" y="1012"/>
                  <a:pt x="1409" y="1012"/>
                </a:cubicBezTo>
                <a:cubicBezTo>
                  <a:pt x="1380" y="985"/>
                  <a:pt x="1355" y="958"/>
                  <a:pt x="1329" y="934"/>
                </a:cubicBezTo>
                <a:cubicBezTo>
                  <a:pt x="1313" y="934"/>
                  <a:pt x="1297" y="934"/>
                  <a:pt x="1281" y="933"/>
                </a:cubicBezTo>
                <a:cubicBezTo>
                  <a:pt x="1259" y="969"/>
                  <a:pt x="1259" y="975"/>
                  <a:pt x="1245" y="1021"/>
                </a:cubicBezTo>
                <a:cubicBezTo>
                  <a:pt x="1223" y="1053"/>
                  <a:pt x="1200" y="1085"/>
                  <a:pt x="1181" y="1117"/>
                </a:cubicBezTo>
                <a:cubicBezTo>
                  <a:pt x="1111" y="1151"/>
                  <a:pt x="1107" y="1155"/>
                  <a:pt x="1069" y="1216"/>
                </a:cubicBezTo>
                <a:cubicBezTo>
                  <a:pt x="1043" y="1219"/>
                  <a:pt x="1021" y="1225"/>
                  <a:pt x="998" y="1231"/>
                </a:cubicBezTo>
                <a:cubicBezTo>
                  <a:pt x="976" y="1250"/>
                  <a:pt x="953" y="1269"/>
                  <a:pt x="931" y="1288"/>
                </a:cubicBezTo>
                <a:cubicBezTo>
                  <a:pt x="851" y="1286"/>
                  <a:pt x="835" y="1289"/>
                  <a:pt x="796" y="1311"/>
                </a:cubicBezTo>
                <a:cubicBezTo>
                  <a:pt x="790" y="1323"/>
                  <a:pt x="784" y="1336"/>
                  <a:pt x="777" y="1349"/>
                </a:cubicBezTo>
                <a:cubicBezTo>
                  <a:pt x="764" y="1349"/>
                  <a:pt x="752" y="1349"/>
                  <a:pt x="742" y="1348"/>
                </a:cubicBezTo>
                <a:cubicBezTo>
                  <a:pt x="666" y="1307"/>
                  <a:pt x="659" y="1327"/>
                  <a:pt x="605" y="1352"/>
                </a:cubicBezTo>
                <a:cubicBezTo>
                  <a:pt x="544" y="1370"/>
                  <a:pt x="483" y="1391"/>
                  <a:pt x="425" y="1413"/>
                </a:cubicBezTo>
                <a:cubicBezTo>
                  <a:pt x="333" y="1413"/>
                  <a:pt x="297" y="1422"/>
                  <a:pt x="240" y="1480"/>
                </a:cubicBezTo>
                <a:cubicBezTo>
                  <a:pt x="236" y="1503"/>
                  <a:pt x="233" y="1529"/>
                  <a:pt x="233" y="1555"/>
                </a:cubicBezTo>
                <a:cubicBezTo>
                  <a:pt x="165" y="1580"/>
                  <a:pt x="159" y="1579"/>
                  <a:pt x="159" y="1655"/>
                </a:cubicBezTo>
                <a:cubicBezTo>
                  <a:pt x="181" y="1672"/>
                  <a:pt x="264" y="1733"/>
                  <a:pt x="263" y="1805"/>
                </a:cubicBezTo>
                <a:cubicBezTo>
                  <a:pt x="228" y="1833"/>
                  <a:pt x="183" y="1839"/>
                  <a:pt x="161" y="1841"/>
                </a:cubicBezTo>
                <a:close/>
              </a:path>
            </a:pathLst>
          </a:custGeom>
          <a:solidFill>
            <a:srgbClr val="00B050"/>
          </a:solidFill>
          <a:ln w="8" cap="flat" cmpd="sng">
            <a:solidFill>
              <a:srgbClr val="FFFFFF"/>
            </a:solidFill>
            <a:round/>
            <a:headEnd/>
            <a:tailEnd/>
          </a:ln>
        </p:spPr>
        <p:txBody>
          <a:bodyPr lIns="68562" tIns="34281" rIns="68562" bIns="34281"/>
          <a:lstStyle/>
          <a:p>
            <a:endParaRPr lang="zh-CN" altLang="en-US" sz="1400"/>
          </a:p>
        </p:txBody>
      </p:sp>
      <p:pic>
        <p:nvPicPr>
          <p:cNvPr id="79" name="组合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468" y="2499767"/>
            <a:ext cx="2792115" cy="40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80" name="文本框 180"/>
          <p:cNvSpPr txBox="1">
            <a:spLocks noChangeArrowheads="1"/>
          </p:cNvSpPr>
          <p:nvPr/>
        </p:nvSpPr>
        <p:spPr bwMode="auto">
          <a:xfrm>
            <a:off x="5473546" y="1941363"/>
            <a:ext cx="1885214"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请输入您想要的文字</a:t>
            </a:r>
          </a:p>
        </p:txBody>
      </p:sp>
      <p:sp>
        <p:nvSpPr>
          <p:cNvPr id="81" name="文本框 181"/>
          <p:cNvSpPr txBox="1">
            <a:spLocks noChangeArrowheads="1"/>
          </p:cNvSpPr>
          <p:nvPr/>
        </p:nvSpPr>
        <p:spPr bwMode="auto">
          <a:xfrm>
            <a:off x="5473546" y="2181869"/>
            <a:ext cx="1885214"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请输入您想要的文字</a:t>
            </a:r>
          </a:p>
        </p:txBody>
      </p:sp>
      <p:sp>
        <p:nvSpPr>
          <p:cNvPr id="82" name="文本框 180"/>
          <p:cNvSpPr txBox="1">
            <a:spLocks noChangeArrowheads="1"/>
          </p:cNvSpPr>
          <p:nvPr/>
        </p:nvSpPr>
        <p:spPr bwMode="auto">
          <a:xfrm>
            <a:off x="491536" y="3907085"/>
            <a:ext cx="1885214"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请输入您想要的文字</a:t>
            </a:r>
          </a:p>
        </p:txBody>
      </p:sp>
      <p:sp>
        <p:nvSpPr>
          <p:cNvPr id="83" name="文本框 181"/>
          <p:cNvSpPr txBox="1">
            <a:spLocks noChangeArrowheads="1"/>
          </p:cNvSpPr>
          <p:nvPr/>
        </p:nvSpPr>
        <p:spPr bwMode="auto">
          <a:xfrm>
            <a:off x="491536" y="4147592"/>
            <a:ext cx="1885214"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请输入您想要的文字</a:t>
            </a:r>
          </a:p>
        </p:txBody>
      </p:sp>
      <p:pic>
        <p:nvPicPr>
          <p:cNvPr id="84" name="组合 4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56" y="3483223"/>
            <a:ext cx="2787355" cy="40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85" name="矩形 47"/>
          <p:cNvSpPr>
            <a:spLocks noChangeArrowheads="1"/>
          </p:cNvSpPr>
          <p:nvPr/>
        </p:nvSpPr>
        <p:spPr bwMode="auto">
          <a:xfrm>
            <a:off x="7595602" y="1100841"/>
            <a:ext cx="177334" cy="178594"/>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86" name="矩形 48"/>
          <p:cNvSpPr>
            <a:spLocks noChangeArrowheads="1"/>
          </p:cNvSpPr>
          <p:nvPr/>
        </p:nvSpPr>
        <p:spPr bwMode="auto">
          <a:xfrm>
            <a:off x="7595602" y="1409213"/>
            <a:ext cx="177334" cy="177403"/>
          </a:xfrm>
          <a:prstGeom prst="rect">
            <a:avLst/>
          </a:prstGeom>
          <a:solidFill>
            <a:schemeClr val="bg1">
              <a:lumMod val="65000"/>
            </a:schemeClr>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87" name="矩形 49"/>
          <p:cNvSpPr>
            <a:spLocks noChangeArrowheads="1"/>
          </p:cNvSpPr>
          <p:nvPr/>
        </p:nvSpPr>
        <p:spPr bwMode="auto">
          <a:xfrm>
            <a:off x="7595602" y="1704488"/>
            <a:ext cx="177334" cy="177403"/>
          </a:xfrm>
          <a:prstGeom prst="rect">
            <a:avLst/>
          </a:prstGeom>
          <a:solidFill>
            <a:schemeClr val="bg1">
              <a:lumMod val="50000"/>
            </a:schemeClr>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88" name="文本框 180"/>
          <p:cNvSpPr txBox="1">
            <a:spLocks noChangeArrowheads="1"/>
          </p:cNvSpPr>
          <p:nvPr/>
        </p:nvSpPr>
        <p:spPr bwMode="auto">
          <a:xfrm>
            <a:off x="7774126" y="1023451"/>
            <a:ext cx="1034249"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您的文字</a:t>
            </a:r>
          </a:p>
        </p:txBody>
      </p:sp>
      <p:sp>
        <p:nvSpPr>
          <p:cNvPr id="89" name="文本框 180"/>
          <p:cNvSpPr txBox="1">
            <a:spLocks noChangeArrowheads="1"/>
          </p:cNvSpPr>
          <p:nvPr/>
        </p:nvSpPr>
        <p:spPr bwMode="auto">
          <a:xfrm>
            <a:off x="7774126" y="1343728"/>
            <a:ext cx="1034249"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您的文字</a:t>
            </a:r>
          </a:p>
        </p:txBody>
      </p:sp>
      <p:sp>
        <p:nvSpPr>
          <p:cNvPr id="90" name="文本框 180"/>
          <p:cNvSpPr txBox="1">
            <a:spLocks noChangeArrowheads="1"/>
          </p:cNvSpPr>
          <p:nvPr/>
        </p:nvSpPr>
        <p:spPr bwMode="auto">
          <a:xfrm>
            <a:off x="7774126" y="1639003"/>
            <a:ext cx="1034249"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solidFill>
                  <a:srgbClr val="2B2E30"/>
                </a:solidFill>
                <a:latin typeface="微软雅黑" pitchFamily="34" charset="-122"/>
                <a:ea typeface="微软雅黑" pitchFamily="34" charset="-122"/>
              </a:rPr>
              <a:t>您的文字</a:t>
            </a:r>
          </a:p>
        </p:txBody>
      </p:sp>
      <p:sp>
        <p:nvSpPr>
          <p:cNvPr id="91" name="TextBox 55"/>
          <p:cNvSpPr txBox="1">
            <a:spLocks noChangeArrowheads="1"/>
          </p:cNvSpPr>
          <p:nvPr/>
        </p:nvSpPr>
        <p:spPr bwMode="auto">
          <a:xfrm>
            <a:off x="5993646" y="3384401"/>
            <a:ext cx="2729037"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b="0">
                <a:solidFill>
                  <a:srgbClr val="4D4D4D"/>
                </a:solidFill>
                <a:latin typeface="微软雅黑" pitchFamily="34" charset="-122"/>
                <a:ea typeface="微软雅黑" pitchFamily="34" charset="-122"/>
              </a:rPr>
              <a:t>这里输入说明文字这里输入说明文字</a:t>
            </a:r>
          </a:p>
          <a:p>
            <a:pPr eaLnBrk="1" hangingPunct="1"/>
            <a:r>
              <a:rPr lang="zh-CN" altLang="en-US" sz="1050" b="0">
                <a:solidFill>
                  <a:srgbClr val="4D4D4D"/>
                </a:solidFill>
                <a:latin typeface="微软雅黑" pitchFamily="34" charset="-122"/>
                <a:ea typeface="微软雅黑" pitchFamily="34" charset="-122"/>
              </a:rPr>
              <a:t>这里输入说明文字这里输入说明文字</a:t>
            </a:r>
          </a:p>
          <a:p>
            <a:pPr eaLnBrk="1" hangingPunct="1"/>
            <a:r>
              <a:rPr lang="zh-CN" altLang="en-US" sz="1050" b="0">
                <a:solidFill>
                  <a:srgbClr val="4D4D4D"/>
                </a:solidFill>
                <a:latin typeface="微软雅黑" pitchFamily="34" charset="-122"/>
                <a:ea typeface="微软雅黑" pitchFamily="34" charset="-122"/>
              </a:rPr>
              <a:t>这里输入说明文字这里输入说明文字</a:t>
            </a:r>
          </a:p>
          <a:p>
            <a:pPr eaLnBrk="1" hangingPunct="1"/>
            <a:r>
              <a:rPr lang="zh-CN" altLang="en-US" sz="1050" b="0">
                <a:solidFill>
                  <a:srgbClr val="4D4D4D"/>
                </a:solidFill>
                <a:latin typeface="微软雅黑" pitchFamily="34" charset="-122"/>
                <a:ea typeface="微软雅黑" pitchFamily="34" charset="-122"/>
              </a:rPr>
              <a:t>这里输入说明文字这里输入说明文字</a:t>
            </a:r>
          </a:p>
        </p:txBody>
      </p:sp>
    </p:spTree>
    <p:extLst>
      <p:ext uri="{BB962C8B-B14F-4D97-AF65-F5344CB8AC3E}">
        <p14:creationId xmlns:p14="http://schemas.microsoft.com/office/powerpoint/2010/main" val="2215221349"/>
      </p:ext>
    </p:extLst>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00" fill="hold"/>
                                        <p:tgtEl>
                                          <p:spTgt spid="26"/>
                                        </p:tgtEl>
                                        <p:attrNameLst>
                                          <p:attrName>ppt_w</p:attrName>
                                        </p:attrNameLst>
                                      </p:cBhvr>
                                      <p:tavLst>
                                        <p:tav tm="0">
                                          <p:val>
                                            <p:fltVal val="0"/>
                                          </p:val>
                                        </p:tav>
                                        <p:tav tm="100000">
                                          <p:val>
                                            <p:strVal val="#ppt_w"/>
                                          </p:val>
                                        </p:tav>
                                      </p:tavLst>
                                    </p:anim>
                                    <p:anim calcmode="lin" valueType="num">
                                      <p:cBhvr>
                                        <p:cTn id="8" dur="300" fill="hold"/>
                                        <p:tgtEl>
                                          <p:spTgt spid="26"/>
                                        </p:tgtEl>
                                        <p:attrNameLst>
                                          <p:attrName>ppt_h</p:attrName>
                                        </p:attrNameLst>
                                      </p:cBhvr>
                                      <p:tavLst>
                                        <p:tav tm="0">
                                          <p:val>
                                            <p:fltVal val="0"/>
                                          </p:val>
                                        </p:tav>
                                        <p:tav tm="100000">
                                          <p:val>
                                            <p:strVal val="#ppt_h"/>
                                          </p:val>
                                        </p:tav>
                                      </p:tavLst>
                                    </p:anim>
                                    <p:anim calcmode="lin" valueType="num">
                                      <p:cBhvr>
                                        <p:cTn id="9" dur="300" fill="hold"/>
                                        <p:tgtEl>
                                          <p:spTgt spid="26"/>
                                        </p:tgtEl>
                                        <p:attrNameLst>
                                          <p:attrName>style.rotation</p:attrName>
                                        </p:attrNameLst>
                                      </p:cBhvr>
                                      <p:tavLst>
                                        <p:tav tm="0">
                                          <p:val>
                                            <p:fltVal val="90"/>
                                          </p:val>
                                        </p:tav>
                                        <p:tav tm="100000">
                                          <p:val>
                                            <p:fltVal val="0"/>
                                          </p:val>
                                        </p:tav>
                                      </p:tavLst>
                                    </p:anim>
                                    <p:animEffect transition="in" filter="fade">
                                      <p:cBhvr>
                                        <p:cTn id="10" dur="300"/>
                                        <p:tgtEl>
                                          <p:spTgt spid="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300" fill="hold"/>
                                        <p:tgtEl>
                                          <p:spTgt spid="27"/>
                                        </p:tgtEl>
                                        <p:attrNameLst>
                                          <p:attrName>ppt_w</p:attrName>
                                        </p:attrNameLst>
                                      </p:cBhvr>
                                      <p:tavLst>
                                        <p:tav tm="0">
                                          <p:val>
                                            <p:fltVal val="0"/>
                                          </p:val>
                                        </p:tav>
                                        <p:tav tm="100000">
                                          <p:val>
                                            <p:strVal val="#ppt_w"/>
                                          </p:val>
                                        </p:tav>
                                      </p:tavLst>
                                    </p:anim>
                                    <p:anim calcmode="lin" valueType="num">
                                      <p:cBhvr>
                                        <p:cTn id="14" dur="300" fill="hold"/>
                                        <p:tgtEl>
                                          <p:spTgt spid="27"/>
                                        </p:tgtEl>
                                        <p:attrNameLst>
                                          <p:attrName>ppt_h</p:attrName>
                                        </p:attrNameLst>
                                      </p:cBhvr>
                                      <p:tavLst>
                                        <p:tav tm="0">
                                          <p:val>
                                            <p:fltVal val="0"/>
                                          </p:val>
                                        </p:tav>
                                        <p:tav tm="100000">
                                          <p:val>
                                            <p:strVal val="#ppt_h"/>
                                          </p:val>
                                        </p:tav>
                                      </p:tavLst>
                                    </p:anim>
                                    <p:anim calcmode="lin" valueType="num">
                                      <p:cBhvr>
                                        <p:cTn id="15" dur="300" fill="hold"/>
                                        <p:tgtEl>
                                          <p:spTgt spid="27"/>
                                        </p:tgtEl>
                                        <p:attrNameLst>
                                          <p:attrName>style.rotation</p:attrName>
                                        </p:attrNameLst>
                                      </p:cBhvr>
                                      <p:tavLst>
                                        <p:tav tm="0">
                                          <p:val>
                                            <p:fltVal val="90"/>
                                          </p:val>
                                        </p:tav>
                                        <p:tav tm="100000">
                                          <p:val>
                                            <p:fltVal val="0"/>
                                          </p:val>
                                        </p:tav>
                                      </p:tavLst>
                                    </p:anim>
                                    <p:animEffect transition="in" filter="fade">
                                      <p:cBhvr>
                                        <p:cTn id="16" dur="3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300" fill="hold"/>
                                        <p:tgtEl>
                                          <p:spTgt spid="28"/>
                                        </p:tgtEl>
                                        <p:attrNameLst>
                                          <p:attrName>ppt_w</p:attrName>
                                        </p:attrNameLst>
                                      </p:cBhvr>
                                      <p:tavLst>
                                        <p:tav tm="0">
                                          <p:val>
                                            <p:fltVal val="0"/>
                                          </p:val>
                                        </p:tav>
                                        <p:tav tm="100000">
                                          <p:val>
                                            <p:strVal val="#ppt_w"/>
                                          </p:val>
                                        </p:tav>
                                      </p:tavLst>
                                    </p:anim>
                                    <p:anim calcmode="lin" valueType="num">
                                      <p:cBhvr>
                                        <p:cTn id="20" dur="300" fill="hold"/>
                                        <p:tgtEl>
                                          <p:spTgt spid="28"/>
                                        </p:tgtEl>
                                        <p:attrNameLst>
                                          <p:attrName>ppt_h</p:attrName>
                                        </p:attrNameLst>
                                      </p:cBhvr>
                                      <p:tavLst>
                                        <p:tav tm="0">
                                          <p:val>
                                            <p:fltVal val="0"/>
                                          </p:val>
                                        </p:tav>
                                        <p:tav tm="100000">
                                          <p:val>
                                            <p:strVal val="#ppt_h"/>
                                          </p:val>
                                        </p:tav>
                                      </p:tavLst>
                                    </p:anim>
                                    <p:anim calcmode="lin" valueType="num">
                                      <p:cBhvr>
                                        <p:cTn id="21" dur="300" fill="hold"/>
                                        <p:tgtEl>
                                          <p:spTgt spid="28"/>
                                        </p:tgtEl>
                                        <p:attrNameLst>
                                          <p:attrName>style.rotation</p:attrName>
                                        </p:attrNameLst>
                                      </p:cBhvr>
                                      <p:tavLst>
                                        <p:tav tm="0">
                                          <p:val>
                                            <p:fltVal val="90"/>
                                          </p:val>
                                        </p:tav>
                                        <p:tav tm="100000">
                                          <p:val>
                                            <p:fltVal val="0"/>
                                          </p:val>
                                        </p:tav>
                                      </p:tavLst>
                                    </p:anim>
                                    <p:animEffect transition="in" filter="fade">
                                      <p:cBhvr>
                                        <p:cTn id="22" dur="300"/>
                                        <p:tgtEl>
                                          <p:spTgt spid="2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300" fill="hold"/>
                                        <p:tgtEl>
                                          <p:spTgt spid="29"/>
                                        </p:tgtEl>
                                        <p:attrNameLst>
                                          <p:attrName>ppt_w</p:attrName>
                                        </p:attrNameLst>
                                      </p:cBhvr>
                                      <p:tavLst>
                                        <p:tav tm="0">
                                          <p:val>
                                            <p:fltVal val="0"/>
                                          </p:val>
                                        </p:tav>
                                        <p:tav tm="100000">
                                          <p:val>
                                            <p:strVal val="#ppt_w"/>
                                          </p:val>
                                        </p:tav>
                                      </p:tavLst>
                                    </p:anim>
                                    <p:anim calcmode="lin" valueType="num">
                                      <p:cBhvr>
                                        <p:cTn id="26" dur="300" fill="hold"/>
                                        <p:tgtEl>
                                          <p:spTgt spid="29"/>
                                        </p:tgtEl>
                                        <p:attrNameLst>
                                          <p:attrName>ppt_h</p:attrName>
                                        </p:attrNameLst>
                                      </p:cBhvr>
                                      <p:tavLst>
                                        <p:tav tm="0">
                                          <p:val>
                                            <p:fltVal val="0"/>
                                          </p:val>
                                        </p:tav>
                                        <p:tav tm="100000">
                                          <p:val>
                                            <p:strVal val="#ppt_h"/>
                                          </p:val>
                                        </p:tav>
                                      </p:tavLst>
                                    </p:anim>
                                    <p:anim calcmode="lin" valueType="num">
                                      <p:cBhvr>
                                        <p:cTn id="27" dur="300" fill="hold"/>
                                        <p:tgtEl>
                                          <p:spTgt spid="29"/>
                                        </p:tgtEl>
                                        <p:attrNameLst>
                                          <p:attrName>style.rotation</p:attrName>
                                        </p:attrNameLst>
                                      </p:cBhvr>
                                      <p:tavLst>
                                        <p:tav tm="0">
                                          <p:val>
                                            <p:fltVal val="90"/>
                                          </p:val>
                                        </p:tav>
                                        <p:tav tm="100000">
                                          <p:val>
                                            <p:fltVal val="0"/>
                                          </p:val>
                                        </p:tav>
                                      </p:tavLst>
                                    </p:anim>
                                    <p:animEffect transition="in" filter="fade">
                                      <p:cBhvr>
                                        <p:cTn id="28" dur="300"/>
                                        <p:tgtEl>
                                          <p:spTgt spid="2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300" fill="hold"/>
                                        <p:tgtEl>
                                          <p:spTgt spid="39"/>
                                        </p:tgtEl>
                                        <p:attrNameLst>
                                          <p:attrName>ppt_w</p:attrName>
                                        </p:attrNameLst>
                                      </p:cBhvr>
                                      <p:tavLst>
                                        <p:tav tm="0">
                                          <p:val>
                                            <p:fltVal val="0"/>
                                          </p:val>
                                        </p:tav>
                                        <p:tav tm="100000">
                                          <p:val>
                                            <p:strVal val="#ppt_w"/>
                                          </p:val>
                                        </p:tav>
                                      </p:tavLst>
                                    </p:anim>
                                    <p:anim calcmode="lin" valueType="num">
                                      <p:cBhvr>
                                        <p:cTn id="32" dur="300" fill="hold"/>
                                        <p:tgtEl>
                                          <p:spTgt spid="39"/>
                                        </p:tgtEl>
                                        <p:attrNameLst>
                                          <p:attrName>ppt_h</p:attrName>
                                        </p:attrNameLst>
                                      </p:cBhvr>
                                      <p:tavLst>
                                        <p:tav tm="0">
                                          <p:val>
                                            <p:fltVal val="0"/>
                                          </p:val>
                                        </p:tav>
                                        <p:tav tm="100000">
                                          <p:val>
                                            <p:strVal val="#ppt_h"/>
                                          </p:val>
                                        </p:tav>
                                      </p:tavLst>
                                    </p:anim>
                                    <p:anim calcmode="lin" valueType="num">
                                      <p:cBhvr>
                                        <p:cTn id="33" dur="300" fill="hold"/>
                                        <p:tgtEl>
                                          <p:spTgt spid="39"/>
                                        </p:tgtEl>
                                        <p:attrNameLst>
                                          <p:attrName>style.rotation</p:attrName>
                                        </p:attrNameLst>
                                      </p:cBhvr>
                                      <p:tavLst>
                                        <p:tav tm="0">
                                          <p:val>
                                            <p:fltVal val="90"/>
                                          </p:val>
                                        </p:tav>
                                        <p:tav tm="100000">
                                          <p:val>
                                            <p:fltVal val="0"/>
                                          </p:val>
                                        </p:tav>
                                      </p:tavLst>
                                    </p:anim>
                                    <p:animEffect transition="in" filter="fade">
                                      <p:cBhvr>
                                        <p:cTn id="34" dur="300"/>
                                        <p:tgtEl>
                                          <p:spTgt spid="3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00" fill="hold"/>
                                        <p:tgtEl>
                                          <p:spTgt spid="40"/>
                                        </p:tgtEl>
                                        <p:attrNameLst>
                                          <p:attrName>ppt_w</p:attrName>
                                        </p:attrNameLst>
                                      </p:cBhvr>
                                      <p:tavLst>
                                        <p:tav tm="0">
                                          <p:val>
                                            <p:fltVal val="0"/>
                                          </p:val>
                                        </p:tav>
                                        <p:tav tm="100000">
                                          <p:val>
                                            <p:strVal val="#ppt_w"/>
                                          </p:val>
                                        </p:tav>
                                      </p:tavLst>
                                    </p:anim>
                                    <p:anim calcmode="lin" valueType="num">
                                      <p:cBhvr>
                                        <p:cTn id="38" dur="300" fill="hold"/>
                                        <p:tgtEl>
                                          <p:spTgt spid="40"/>
                                        </p:tgtEl>
                                        <p:attrNameLst>
                                          <p:attrName>ppt_h</p:attrName>
                                        </p:attrNameLst>
                                      </p:cBhvr>
                                      <p:tavLst>
                                        <p:tav tm="0">
                                          <p:val>
                                            <p:fltVal val="0"/>
                                          </p:val>
                                        </p:tav>
                                        <p:tav tm="100000">
                                          <p:val>
                                            <p:strVal val="#ppt_h"/>
                                          </p:val>
                                        </p:tav>
                                      </p:tavLst>
                                    </p:anim>
                                    <p:anim calcmode="lin" valueType="num">
                                      <p:cBhvr>
                                        <p:cTn id="39" dur="300" fill="hold"/>
                                        <p:tgtEl>
                                          <p:spTgt spid="40"/>
                                        </p:tgtEl>
                                        <p:attrNameLst>
                                          <p:attrName>style.rotation</p:attrName>
                                        </p:attrNameLst>
                                      </p:cBhvr>
                                      <p:tavLst>
                                        <p:tav tm="0">
                                          <p:val>
                                            <p:fltVal val="90"/>
                                          </p:val>
                                        </p:tav>
                                        <p:tav tm="100000">
                                          <p:val>
                                            <p:fltVal val="0"/>
                                          </p:val>
                                        </p:tav>
                                      </p:tavLst>
                                    </p:anim>
                                    <p:animEffect transition="in" filter="fade">
                                      <p:cBhvr>
                                        <p:cTn id="40" dur="300"/>
                                        <p:tgtEl>
                                          <p:spTgt spid="4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300" fill="hold"/>
                                        <p:tgtEl>
                                          <p:spTgt spid="41"/>
                                        </p:tgtEl>
                                        <p:attrNameLst>
                                          <p:attrName>ppt_w</p:attrName>
                                        </p:attrNameLst>
                                      </p:cBhvr>
                                      <p:tavLst>
                                        <p:tav tm="0">
                                          <p:val>
                                            <p:fltVal val="0"/>
                                          </p:val>
                                        </p:tav>
                                        <p:tav tm="100000">
                                          <p:val>
                                            <p:strVal val="#ppt_w"/>
                                          </p:val>
                                        </p:tav>
                                      </p:tavLst>
                                    </p:anim>
                                    <p:anim calcmode="lin" valueType="num">
                                      <p:cBhvr>
                                        <p:cTn id="44" dur="300" fill="hold"/>
                                        <p:tgtEl>
                                          <p:spTgt spid="41"/>
                                        </p:tgtEl>
                                        <p:attrNameLst>
                                          <p:attrName>ppt_h</p:attrName>
                                        </p:attrNameLst>
                                      </p:cBhvr>
                                      <p:tavLst>
                                        <p:tav tm="0">
                                          <p:val>
                                            <p:fltVal val="0"/>
                                          </p:val>
                                        </p:tav>
                                        <p:tav tm="100000">
                                          <p:val>
                                            <p:strVal val="#ppt_h"/>
                                          </p:val>
                                        </p:tav>
                                      </p:tavLst>
                                    </p:anim>
                                    <p:anim calcmode="lin" valueType="num">
                                      <p:cBhvr>
                                        <p:cTn id="45" dur="300" fill="hold"/>
                                        <p:tgtEl>
                                          <p:spTgt spid="41"/>
                                        </p:tgtEl>
                                        <p:attrNameLst>
                                          <p:attrName>style.rotation</p:attrName>
                                        </p:attrNameLst>
                                      </p:cBhvr>
                                      <p:tavLst>
                                        <p:tav tm="0">
                                          <p:val>
                                            <p:fltVal val="90"/>
                                          </p:val>
                                        </p:tav>
                                        <p:tav tm="100000">
                                          <p:val>
                                            <p:fltVal val="0"/>
                                          </p:val>
                                        </p:tav>
                                      </p:tavLst>
                                    </p:anim>
                                    <p:animEffect transition="in" filter="fade">
                                      <p:cBhvr>
                                        <p:cTn id="46" dur="300"/>
                                        <p:tgtEl>
                                          <p:spTgt spid="4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300" fill="hold"/>
                                        <p:tgtEl>
                                          <p:spTgt spid="42"/>
                                        </p:tgtEl>
                                        <p:attrNameLst>
                                          <p:attrName>ppt_w</p:attrName>
                                        </p:attrNameLst>
                                      </p:cBhvr>
                                      <p:tavLst>
                                        <p:tav tm="0">
                                          <p:val>
                                            <p:fltVal val="0"/>
                                          </p:val>
                                        </p:tav>
                                        <p:tav tm="100000">
                                          <p:val>
                                            <p:strVal val="#ppt_w"/>
                                          </p:val>
                                        </p:tav>
                                      </p:tavLst>
                                    </p:anim>
                                    <p:anim calcmode="lin" valueType="num">
                                      <p:cBhvr>
                                        <p:cTn id="50" dur="300" fill="hold"/>
                                        <p:tgtEl>
                                          <p:spTgt spid="42"/>
                                        </p:tgtEl>
                                        <p:attrNameLst>
                                          <p:attrName>ppt_h</p:attrName>
                                        </p:attrNameLst>
                                      </p:cBhvr>
                                      <p:tavLst>
                                        <p:tav tm="0">
                                          <p:val>
                                            <p:fltVal val="0"/>
                                          </p:val>
                                        </p:tav>
                                        <p:tav tm="100000">
                                          <p:val>
                                            <p:strVal val="#ppt_h"/>
                                          </p:val>
                                        </p:tav>
                                      </p:tavLst>
                                    </p:anim>
                                    <p:anim calcmode="lin" valueType="num">
                                      <p:cBhvr>
                                        <p:cTn id="51" dur="300" fill="hold"/>
                                        <p:tgtEl>
                                          <p:spTgt spid="42"/>
                                        </p:tgtEl>
                                        <p:attrNameLst>
                                          <p:attrName>style.rotation</p:attrName>
                                        </p:attrNameLst>
                                      </p:cBhvr>
                                      <p:tavLst>
                                        <p:tav tm="0">
                                          <p:val>
                                            <p:fltVal val="90"/>
                                          </p:val>
                                        </p:tav>
                                        <p:tav tm="100000">
                                          <p:val>
                                            <p:fltVal val="0"/>
                                          </p:val>
                                        </p:tav>
                                      </p:tavLst>
                                    </p:anim>
                                    <p:animEffect transition="in" filter="fade">
                                      <p:cBhvr>
                                        <p:cTn id="52" dur="300"/>
                                        <p:tgtEl>
                                          <p:spTgt spid="42"/>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300" fill="hold"/>
                                        <p:tgtEl>
                                          <p:spTgt spid="43"/>
                                        </p:tgtEl>
                                        <p:attrNameLst>
                                          <p:attrName>ppt_w</p:attrName>
                                        </p:attrNameLst>
                                      </p:cBhvr>
                                      <p:tavLst>
                                        <p:tav tm="0">
                                          <p:val>
                                            <p:fltVal val="0"/>
                                          </p:val>
                                        </p:tav>
                                        <p:tav tm="100000">
                                          <p:val>
                                            <p:strVal val="#ppt_w"/>
                                          </p:val>
                                        </p:tav>
                                      </p:tavLst>
                                    </p:anim>
                                    <p:anim calcmode="lin" valueType="num">
                                      <p:cBhvr>
                                        <p:cTn id="56" dur="300" fill="hold"/>
                                        <p:tgtEl>
                                          <p:spTgt spid="43"/>
                                        </p:tgtEl>
                                        <p:attrNameLst>
                                          <p:attrName>ppt_h</p:attrName>
                                        </p:attrNameLst>
                                      </p:cBhvr>
                                      <p:tavLst>
                                        <p:tav tm="0">
                                          <p:val>
                                            <p:fltVal val="0"/>
                                          </p:val>
                                        </p:tav>
                                        <p:tav tm="100000">
                                          <p:val>
                                            <p:strVal val="#ppt_h"/>
                                          </p:val>
                                        </p:tav>
                                      </p:tavLst>
                                    </p:anim>
                                    <p:anim calcmode="lin" valueType="num">
                                      <p:cBhvr>
                                        <p:cTn id="57" dur="300" fill="hold"/>
                                        <p:tgtEl>
                                          <p:spTgt spid="43"/>
                                        </p:tgtEl>
                                        <p:attrNameLst>
                                          <p:attrName>style.rotation</p:attrName>
                                        </p:attrNameLst>
                                      </p:cBhvr>
                                      <p:tavLst>
                                        <p:tav tm="0">
                                          <p:val>
                                            <p:fltVal val="90"/>
                                          </p:val>
                                        </p:tav>
                                        <p:tav tm="100000">
                                          <p:val>
                                            <p:fltVal val="0"/>
                                          </p:val>
                                        </p:tav>
                                      </p:tavLst>
                                    </p:anim>
                                    <p:animEffect transition="in" filter="fade">
                                      <p:cBhvr>
                                        <p:cTn id="58" dur="300"/>
                                        <p:tgtEl>
                                          <p:spTgt spid="4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300" fill="hold"/>
                                        <p:tgtEl>
                                          <p:spTgt spid="44"/>
                                        </p:tgtEl>
                                        <p:attrNameLst>
                                          <p:attrName>ppt_w</p:attrName>
                                        </p:attrNameLst>
                                      </p:cBhvr>
                                      <p:tavLst>
                                        <p:tav tm="0">
                                          <p:val>
                                            <p:fltVal val="0"/>
                                          </p:val>
                                        </p:tav>
                                        <p:tav tm="100000">
                                          <p:val>
                                            <p:strVal val="#ppt_w"/>
                                          </p:val>
                                        </p:tav>
                                      </p:tavLst>
                                    </p:anim>
                                    <p:anim calcmode="lin" valueType="num">
                                      <p:cBhvr>
                                        <p:cTn id="62" dur="300" fill="hold"/>
                                        <p:tgtEl>
                                          <p:spTgt spid="44"/>
                                        </p:tgtEl>
                                        <p:attrNameLst>
                                          <p:attrName>ppt_h</p:attrName>
                                        </p:attrNameLst>
                                      </p:cBhvr>
                                      <p:tavLst>
                                        <p:tav tm="0">
                                          <p:val>
                                            <p:fltVal val="0"/>
                                          </p:val>
                                        </p:tav>
                                        <p:tav tm="100000">
                                          <p:val>
                                            <p:strVal val="#ppt_h"/>
                                          </p:val>
                                        </p:tav>
                                      </p:tavLst>
                                    </p:anim>
                                    <p:anim calcmode="lin" valueType="num">
                                      <p:cBhvr>
                                        <p:cTn id="63" dur="300" fill="hold"/>
                                        <p:tgtEl>
                                          <p:spTgt spid="44"/>
                                        </p:tgtEl>
                                        <p:attrNameLst>
                                          <p:attrName>style.rotation</p:attrName>
                                        </p:attrNameLst>
                                      </p:cBhvr>
                                      <p:tavLst>
                                        <p:tav tm="0">
                                          <p:val>
                                            <p:fltVal val="90"/>
                                          </p:val>
                                        </p:tav>
                                        <p:tav tm="100000">
                                          <p:val>
                                            <p:fltVal val="0"/>
                                          </p:val>
                                        </p:tav>
                                      </p:tavLst>
                                    </p:anim>
                                    <p:animEffect transition="in" filter="fade">
                                      <p:cBhvr>
                                        <p:cTn id="64" dur="300"/>
                                        <p:tgtEl>
                                          <p:spTgt spid="4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300" fill="hold"/>
                                        <p:tgtEl>
                                          <p:spTgt spid="45"/>
                                        </p:tgtEl>
                                        <p:attrNameLst>
                                          <p:attrName>ppt_w</p:attrName>
                                        </p:attrNameLst>
                                      </p:cBhvr>
                                      <p:tavLst>
                                        <p:tav tm="0">
                                          <p:val>
                                            <p:fltVal val="0"/>
                                          </p:val>
                                        </p:tav>
                                        <p:tav tm="100000">
                                          <p:val>
                                            <p:strVal val="#ppt_w"/>
                                          </p:val>
                                        </p:tav>
                                      </p:tavLst>
                                    </p:anim>
                                    <p:anim calcmode="lin" valueType="num">
                                      <p:cBhvr>
                                        <p:cTn id="68" dur="300" fill="hold"/>
                                        <p:tgtEl>
                                          <p:spTgt spid="45"/>
                                        </p:tgtEl>
                                        <p:attrNameLst>
                                          <p:attrName>ppt_h</p:attrName>
                                        </p:attrNameLst>
                                      </p:cBhvr>
                                      <p:tavLst>
                                        <p:tav tm="0">
                                          <p:val>
                                            <p:fltVal val="0"/>
                                          </p:val>
                                        </p:tav>
                                        <p:tav tm="100000">
                                          <p:val>
                                            <p:strVal val="#ppt_h"/>
                                          </p:val>
                                        </p:tav>
                                      </p:tavLst>
                                    </p:anim>
                                    <p:anim calcmode="lin" valueType="num">
                                      <p:cBhvr>
                                        <p:cTn id="69" dur="300" fill="hold"/>
                                        <p:tgtEl>
                                          <p:spTgt spid="45"/>
                                        </p:tgtEl>
                                        <p:attrNameLst>
                                          <p:attrName>style.rotation</p:attrName>
                                        </p:attrNameLst>
                                      </p:cBhvr>
                                      <p:tavLst>
                                        <p:tav tm="0">
                                          <p:val>
                                            <p:fltVal val="90"/>
                                          </p:val>
                                        </p:tav>
                                        <p:tav tm="100000">
                                          <p:val>
                                            <p:fltVal val="0"/>
                                          </p:val>
                                        </p:tav>
                                      </p:tavLst>
                                    </p:anim>
                                    <p:animEffect transition="in" filter="fade">
                                      <p:cBhvr>
                                        <p:cTn id="70" dur="300"/>
                                        <p:tgtEl>
                                          <p:spTgt spid="4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300" fill="hold"/>
                                        <p:tgtEl>
                                          <p:spTgt spid="46"/>
                                        </p:tgtEl>
                                        <p:attrNameLst>
                                          <p:attrName>ppt_w</p:attrName>
                                        </p:attrNameLst>
                                      </p:cBhvr>
                                      <p:tavLst>
                                        <p:tav tm="0">
                                          <p:val>
                                            <p:fltVal val="0"/>
                                          </p:val>
                                        </p:tav>
                                        <p:tav tm="100000">
                                          <p:val>
                                            <p:strVal val="#ppt_w"/>
                                          </p:val>
                                        </p:tav>
                                      </p:tavLst>
                                    </p:anim>
                                    <p:anim calcmode="lin" valueType="num">
                                      <p:cBhvr>
                                        <p:cTn id="74" dur="300" fill="hold"/>
                                        <p:tgtEl>
                                          <p:spTgt spid="46"/>
                                        </p:tgtEl>
                                        <p:attrNameLst>
                                          <p:attrName>ppt_h</p:attrName>
                                        </p:attrNameLst>
                                      </p:cBhvr>
                                      <p:tavLst>
                                        <p:tav tm="0">
                                          <p:val>
                                            <p:fltVal val="0"/>
                                          </p:val>
                                        </p:tav>
                                        <p:tav tm="100000">
                                          <p:val>
                                            <p:strVal val="#ppt_h"/>
                                          </p:val>
                                        </p:tav>
                                      </p:tavLst>
                                    </p:anim>
                                    <p:anim calcmode="lin" valueType="num">
                                      <p:cBhvr>
                                        <p:cTn id="75" dur="300" fill="hold"/>
                                        <p:tgtEl>
                                          <p:spTgt spid="46"/>
                                        </p:tgtEl>
                                        <p:attrNameLst>
                                          <p:attrName>style.rotation</p:attrName>
                                        </p:attrNameLst>
                                      </p:cBhvr>
                                      <p:tavLst>
                                        <p:tav tm="0">
                                          <p:val>
                                            <p:fltVal val="90"/>
                                          </p:val>
                                        </p:tav>
                                        <p:tav tm="100000">
                                          <p:val>
                                            <p:fltVal val="0"/>
                                          </p:val>
                                        </p:tav>
                                      </p:tavLst>
                                    </p:anim>
                                    <p:animEffect transition="in" filter="fade">
                                      <p:cBhvr>
                                        <p:cTn id="76" dur="300"/>
                                        <p:tgtEl>
                                          <p:spTgt spid="4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p:cTn id="79" dur="300" fill="hold"/>
                                        <p:tgtEl>
                                          <p:spTgt spid="61"/>
                                        </p:tgtEl>
                                        <p:attrNameLst>
                                          <p:attrName>ppt_w</p:attrName>
                                        </p:attrNameLst>
                                      </p:cBhvr>
                                      <p:tavLst>
                                        <p:tav tm="0">
                                          <p:val>
                                            <p:fltVal val="0"/>
                                          </p:val>
                                        </p:tav>
                                        <p:tav tm="100000">
                                          <p:val>
                                            <p:strVal val="#ppt_w"/>
                                          </p:val>
                                        </p:tav>
                                      </p:tavLst>
                                    </p:anim>
                                    <p:anim calcmode="lin" valueType="num">
                                      <p:cBhvr>
                                        <p:cTn id="80" dur="300" fill="hold"/>
                                        <p:tgtEl>
                                          <p:spTgt spid="61"/>
                                        </p:tgtEl>
                                        <p:attrNameLst>
                                          <p:attrName>ppt_h</p:attrName>
                                        </p:attrNameLst>
                                      </p:cBhvr>
                                      <p:tavLst>
                                        <p:tav tm="0">
                                          <p:val>
                                            <p:fltVal val="0"/>
                                          </p:val>
                                        </p:tav>
                                        <p:tav tm="100000">
                                          <p:val>
                                            <p:strVal val="#ppt_h"/>
                                          </p:val>
                                        </p:tav>
                                      </p:tavLst>
                                    </p:anim>
                                    <p:anim calcmode="lin" valueType="num">
                                      <p:cBhvr>
                                        <p:cTn id="81" dur="300" fill="hold"/>
                                        <p:tgtEl>
                                          <p:spTgt spid="61"/>
                                        </p:tgtEl>
                                        <p:attrNameLst>
                                          <p:attrName>style.rotation</p:attrName>
                                        </p:attrNameLst>
                                      </p:cBhvr>
                                      <p:tavLst>
                                        <p:tav tm="0">
                                          <p:val>
                                            <p:fltVal val="90"/>
                                          </p:val>
                                        </p:tav>
                                        <p:tav tm="100000">
                                          <p:val>
                                            <p:fltVal val="0"/>
                                          </p:val>
                                        </p:tav>
                                      </p:tavLst>
                                    </p:anim>
                                    <p:animEffect transition="in" filter="fade">
                                      <p:cBhvr>
                                        <p:cTn id="82" dur="300"/>
                                        <p:tgtEl>
                                          <p:spTgt spid="6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300" fill="hold"/>
                                        <p:tgtEl>
                                          <p:spTgt spid="62"/>
                                        </p:tgtEl>
                                        <p:attrNameLst>
                                          <p:attrName>ppt_w</p:attrName>
                                        </p:attrNameLst>
                                      </p:cBhvr>
                                      <p:tavLst>
                                        <p:tav tm="0">
                                          <p:val>
                                            <p:fltVal val="0"/>
                                          </p:val>
                                        </p:tav>
                                        <p:tav tm="100000">
                                          <p:val>
                                            <p:strVal val="#ppt_w"/>
                                          </p:val>
                                        </p:tav>
                                      </p:tavLst>
                                    </p:anim>
                                    <p:anim calcmode="lin" valueType="num">
                                      <p:cBhvr>
                                        <p:cTn id="86" dur="300" fill="hold"/>
                                        <p:tgtEl>
                                          <p:spTgt spid="62"/>
                                        </p:tgtEl>
                                        <p:attrNameLst>
                                          <p:attrName>ppt_h</p:attrName>
                                        </p:attrNameLst>
                                      </p:cBhvr>
                                      <p:tavLst>
                                        <p:tav tm="0">
                                          <p:val>
                                            <p:fltVal val="0"/>
                                          </p:val>
                                        </p:tav>
                                        <p:tav tm="100000">
                                          <p:val>
                                            <p:strVal val="#ppt_h"/>
                                          </p:val>
                                        </p:tav>
                                      </p:tavLst>
                                    </p:anim>
                                    <p:anim calcmode="lin" valueType="num">
                                      <p:cBhvr>
                                        <p:cTn id="87" dur="300" fill="hold"/>
                                        <p:tgtEl>
                                          <p:spTgt spid="62"/>
                                        </p:tgtEl>
                                        <p:attrNameLst>
                                          <p:attrName>style.rotation</p:attrName>
                                        </p:attrNameLst>
                                      </p:cBhvr>
                                      <p:tavLst>
                                        <p:tav tm="0">
                                          <p:val>
                                            <p:fltVal val="90"/>
                                          </p:val>
                                        </p:tav>
                                        <p:tav tm="100000">
                                          <p:val>
                                            <p:fltVal val="0"/>
                                          </p:val>
                                        </p:tav>
                                      </p:tavLst>
                                    </p:anim>
                                    <p:animEffect transition="in" filter="fade">
                                      <p:cBhvr>
                                        <p:cTn id="88" dur="300"/>
                                        <p:tgtEl>
                                          <p:spTgt spid="62"/>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p:cTn id="91" dur="300" fill="hold"/>
                                        <p:tgtEl>
                                          <p:spTgt spid="63"/>
                                        </p:tgtEl>
                                        <p:attrNameLst>
                                          <p:attrName>ppt_w</p:attrName>
                                        </p:attrNameLst>
                                      </p:cBhvr>
                                      <p:tavLst>
                                        <p:tav tm="0">
                                          <p:val>
                                            <p:fltVal val="0"/>
                                          </p:val>
                                        </p:tav>
                                        <p:tav tm="100000">
                                          <p:val>
                                            <p:strVal val="#ppt_w"/>
                                          </p:val>
                                        </p:tav>
                                      </p:tavLst>
                                    </p:anim>
                                    <p:anim calcmode="lin" valueType="num">
                                      <p:cBhvr>
                                        <p:cTn id="92" dur="300" fill="hold"/>
                                        <p:tgtEl>
                                          <p:spTgt spid="63"/>
                                        </p:tgtEl>
                                        <p:attrNameLst>
                                          <p:attrName>ppt_h</p:attrName>
                                        </p:attrNameLst>
                                      </p:cBhvr>
                                      <p:tavLst>
                                        <p:tav tm="0">
                                          <p:val>
                                            <p:fltVal val="0"/>
                                          </p:val>
                                        </p:tav>
                                        <p:tav tm="100000">
                                          <p:val>
                                            <p:strVal val="#ppt_h"/>
                                          </p:val>
                                        </p:tav>
                                      </p:tavLst>
                                    </p:anim>
                                    <p:anim calcmode="lin" valueType="num">
                                      <p:cBhvr>
                                        <p:cTn id="93" dur="300" fill="hold"/>
                                        <p:tgtEl>
                                          <p:spTgt spid="63"/>
                                        </p:tgtEl>
                                        <p:attrNameLst>
                                          <p:attrName>style.rotation</p:attrName>
                                        </p:attrNameLst>
                                      </p:cBhvr>
                                      <p:tavLst>
                                        <p:tav tm="0">
                                          <p:val>
                                            <p:fltVal val="90"/>
                                          </p:val>
                                        </p:tav>
                                        <p:tav tm="100000">
                                          <p:val>
                                            <p:fltVal val="0"/>
                                          </p:val>
                                        </p:tav>
                                      </p:tavLst>
                                    </p:anim>
                                    <p:animEffect transition="in" filter="fade">
                                      <p:cBhvr>
                                        <p:cTn id="94" dur="300"/>
                                        <p:tgtEl>
                                          <p:spTgt spid="63"/>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anim calcmode="lin" valueType="num">
                                      <p:cBhvr>
                                        <p:cTn id="97" dur="300" fill="hold"/>
                                        <p:tgtEl>
                                          <p:spTgt spid="64"/>
                                        </p:tgtEl>
                                        <p:attrNameLst>
                                          <p:attrName>ppt_w</p:attrName>
                                        </p:attrNameLst>
                                      </p:cBhvr>
                                      <p:tavLst>
                                        <p:tav tm="0">
                                          <p:val>
                                            <p:fltVal val="0"/>
                                          </p:val>
                                        </p:tav>
                                        <p:tav tm="100000">
                                          <p:val>
                                            <p:strVal val="#ppt_w"/>
                                          </p:val>
                                        </p:tav>
                                      </p:tavLst>
                                    </p:anim>
                                    <p:anim calcmode="lin" valueType="num">
                                      <p:cBhvr>
                                        <p:cTn id="98" dur="300" fill="hold"/>
                                        <p:tgtEl>
                                          <p:spTgt spid="64"/>
                                        </p:tgtEl>
                                        <p:attrNameLst>
                                          <p:attrName>ppt_h</p:attrName>
                                        </p:attrNameLst>
                                      </p:cBhvr>
                                      <p:tavLst>
                                        <p:tav tm="0">
                                          <p:val>
                                            <p:fltVal val="0"/>
                                          </p:val>
                                        </p:tav>
                                        <p:tav tm="100000">
                                          <p:val>
                                            <p:strVal val="#ppt_h"/>
                                          </p:val>
                                        </p:tav>
                                      </p:tavLst>
                                    </p:anim>
                                    <p:anim calcmode="lin" valueType="num">
                                      <p:cBhvr>
                                        <p:cTn id="99" dur="300" fill="hold"/>
                                        <p:tgtEl>
                                          <p:spTgt spid="64"/>
                                        </p:tgtEl>
                                        <p:attrNameLst>
                                          <p:attrName>style.rotation</p:attrName>
                                        </p:attrNameLst>
                                      </p:cBhvr>
                                      <p:tavLst>
                                        <p:tav tm="0">
                                          <p:val>
                                            <p:fltVal val="90"/>
                                          </p:val>
                                        </p:tav>
                                        <p:tav tm="100000">
                                          <p:val>
                                            <p:fltVal val="0"/>
                                          </p:val>
                                        </p:tav>
                                      </p:tavLst>
                                    </p:anim>
                                    <p:animEffect transition="in" filter="fade">
                                      <p:cBhvr>
                                        <p:cTn id="100" dur="300"/>
                                        <p:tgtEl>
                                          <p:spTgt spid="64"/>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 calcmode="lin" valueType="num">
                                      <p:cBhvr>
                                        <p:cTn id="103" dur="300" fill="hold"/>
                                        <p:tgtEl>
                                          <p:spTgt spid="65"/>
                                        </p:tgtEl>
                                        <p:attrNameLst>
                                          <p:attrName>ppt_w</p:attrName>
                                        </p:attrNameLst>
                                      </p:cBhvr>
                                      <p:tavLst>
                                        <p:tav tm="0">
                                          <p:val>
                                            <p:fltVal val="0"/>
                                          </p:val>
                                        </p:tav>
                                        <p:tav tm="100000">
                                          <p:val>
                                            <p:strVal val="#ppt_w"/>
                                          </p:val>
                                        </p:tav>
                                      </p:tavLst>
                                    </p:anim>
                                    <p:anim calcmode="lin" valueType="num">
                                      <p:cBhvr>
                                        <p:cTn id="104" dur="300" fill="hold"/>
                                        <p:tgtEl>
                                          <p:spTgt spid="65"/>
                                        </p:tgtEl>
                                        <p:attrNameLst>
                                          <p:attrName>ppt_h</p:attrName>
                                        </p:attrNameLst>
                                      </p:cBhvr>
                                      <p:tavLst>
                                        <p:tav tm="0">
                                          <p:val>
                                            <p:fltVal val="0"/>
                                          </p:val>
                                        </p:tav>
                                        <p:tav tm="100000">
                                          <p:val>
                                            <p:strVal val="#ppt_h"/>
                                          </p:val>
                                        </p:tav>
                                      </p:tavLst>
                                    </p:anim>
                                    <p:anim calcmode="lin" valueType="num">
                                      <p:cBhvr>
                                        <p:cTn id="105" dur="300" fill="hold"/>
                                        <p:tgtEl>
                                          <p:spTgt spid="65"/>
                                        </p:tgtEl>
                                        <p:attrNameLst>
                                          <p:attrName>style.rotation</p:attrName>
                                        </p:attrNameLst>
                                      </p:cBhvr>
                                      <p:tavLst>
                                        <p:tav tm="0">
                                          <p:val>
                                            <p:fltVal val="90"/>
                                          </p:val>
                                        </p:tav>
                                        <p:tav tm="100000">
                                          <p:val>
                                            <p:fltVal val="0"/>
                                          </p:val>
                                        </p:tav>
                                      </p:tavLst>
                                    </p:anim>
                                    <p:animEffect transition="in" filter="fade">
                                      <p:cBhvr>
                                        <p:cTn id="106" dur="300"/>
                                        <p:tgtEl>
                                          <p:spTgt spid="65"/>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 calcmode="lin" valueType="num">
                                      <p:cBhvr>
                                        <p:cTn id="109" dur="300" fill="hold"/>
                                        <p:tgtEl>
                                          <p:spTgt spid="66"/>
                                        </p:tgtEl>
                                        <p:attrNameLst>
                                          <p:attrName>ppt_w</p:attrName>
                                        </p:attrNameLst>
                                      </p:cBhvr>
                                      <p:tavLst>
                                        <p:tav tm="0">
                                          <p:val>
                                            <p:fltVal val="0"/>
                                          </p:val>
                                        </p:tav>
                                        <p:tav tm="100000">
                                          <p:val>
                                            <p:strVal val="#ppt_w"/>
                                          </p:val>
                                        </p:tav>
                                      </p:tavLst>
                                    </p:anim>
                                    <p:anim calcmode="lin" valueType="num">
                                      <p:cBhvr>
                                        <p:cTn id="110" dur="300" fill="hold"/>
                                        <p:tgtEl>
                                          <p:spTgt spid="66"/>
                                        </p:tgtEl>
                                        <p:attrNameLst>
                                          <p:attrName>ppt_h</p:attrName>
                                        </p:attrNameLst>
                                      </p:cBhvr>
                                      <p:tavLst>
                                        <p:tav tm="0">
                                          <p:val>
                                            <p:fltVal val="0"/>
                                          </p:val>
                                        </p:tav>
                                        <p:tav tm="100000">
                                          <p:val>
                                            <p:strVal val="#ppt_h"/>
                                          </p:val>
                                        </p:tav>
                                      </p:tavLst>
                                    </p:anim>
                                    <p:anim calcmode="lin" valueType="num">
                                      <p:cBhvr>
                                        <p:cTn id="111" dur="300" fill="hold"/>
                                        <p:tgtEl>
                                          <p:spTgt spid="66"/>
                                        </p:tgtEl>
                                        <p:attrNameLst>
                                          <p:attrName>style.rotation</p:attrName>
                                        </p:attrNameLst>
                                      </p:cBhvr>
                                      <p:tavLst>
                                        <p:tav tm="0">
                                          <p:val>
                                            <p:fltVal val="90"/>
                                          </p:val>
                                        </p:tav>
                                        <p:tav tm="100000">
                                          <p:val>
                                            <p:fltVal val="0"/>
                                          </p:val>
                                        </p:tav>
                                      </p:tavLst>
                                    </p:anim>
                                    <p:animEffect transition="in" filter="fade">
                                      <p:cBhvr>
                                        <p:cTn id="112" dur="300"/>
                                        <p:tgtEl>
                                          <p:spTgt spid="66"/>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67"/>
                                        </p:tgtEl>
                                        <p:attrNameLst>
                                          <p:attrName>style.visibility</p:attrName>
                                        </p:attrNameLst>
                                      </p:cBhvr>
                                      <p:to>
                                        <p:strVal val="visible"/>
                                      </p:to>
                                    </p:set>
                                    <p:anim calcmode="lin" valueType="num">
                                      <p:cBhvr>
                                        <p:cTn id="115" dur="300" fill="hold"/>
                                        <p:tgtEl>
                                          <p:spTgt spid="67"/>
                                        </p:tgtEl>
                                        <p:attrNameLst>
                                          <p:attrName>ppt_w</p:attrName>
                                        </p:attrNameLst>
                                      </p:cBhvr>
                                      <p:tavLst>
                                        <p:tav tm="0">
                                          <p:val>
                                            <p:fltVal val="0"/>
                                          </p:val>
                                        </p:tav>
                                        <p:tav tm="100000">
                                          <p:val>
                                            <p:strVal val="#ppt_w"/>
                                          </p:val>
                                        </p:tav>
                                      </p:tavLst>
                                    </p:anim>
                                    <p:anim calcmode="lin" valueType="num">
                                      <p:cBhvr>
                                        <p:cTn id="116" dur="300" fill="hold"/>
                                        <p:tgtEl>
                                          <p:spTgt spid="67"/>
                                        </p:tgtEl>
                                        <p:attrNameLst>
                                          <p:attrName>ppt_h</p:attrName>
                                        </p:attrNameLst>
                                      </p:cBhvr>
                                      <p:tavLst>
                                        <p:tav tm="0">
                                          <p:val>
                                            <p:fltVal val="0"/>
                                          </p:val>
                                        </p:tav>
                                        <p:tav tm="100000">
                                          <p:val>
                                            <p:strVal val="#ppt_h"/>
                                          </p:val>
                                        </p:tav>
                                      </p:tavLst>
                                    </p:anim>
                                    <p:anim calcmode="lin" valueType="num">
                                      <p:cBhvr>
                                        <p:cTn id="117" dur="300" fill="hold"/>
                                        <p:tgtEl>
                                          <p:spTgt spid="67"/>
                                        </p:tgtEl>
                                        <p:attrNameLst>
                                          <p:attrName>style.rotation</p:attrName>
                                        </p:attrNameLst>
                                      </p:cBhvr>
                                      <p:tavLst>
                                        <p:tav tm="0">
                                          <p:val>
                                            <p:fltVal val="90"/>
                                          </p:val>
                                        </p:tav>
                                        <p:tav tm="100000">
                                          <p:val>
                                            <p:fltVal val="0"/>
                                          </p:val>
                                        </p:tav>
                                      </p:tavLst>
                                    </p:anim>
                                    <p:animEffect transition="in" filter="fade">
                                      <p:cBhvr>
                                        <p:cTn id="118" dur="300"/>
                                        <p:tgtEl>
                                          <p:spTgt spid="67"/>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68"/>
                                        </p:tgtEl>
                                        <p:attrNameLst>
                                          <p:attrName>style.visibility</p:attrName>
                                        </p:attrNameLst>
                                      </p:cBhvr>
                                      <p:to>
                                        <p:strVal val="visible"/>
                                      </p:to>
                                    </p:set>
                                    <p:anim calcmode="lin" valueType="num">
                                      <p:cBhvr>
                                        <p:cTn id="121" dur="300" fill="hold"/>
                                        <p:tgtEl>
                                          <p:spTgt spid="68"/>
                                        </p:tgtEl>
                                        <p:attrNameLst>
                                          <p:attrName>ppt_w</p:attrName>
                                        </p:attrNameLst>
                                      </p:cBhvr>
                                      <p:tavLst>
                                        <p:tav tm="0">
                                          <p:val>
                                            <p:fltVal val="0"/>
                                          </p:val>
                                        </p:tav>
                                        <p:tav tm="100000">
                                          <p:val>
                                            <p:strVal val="#ppt_w"/>
                                          </p:val>
                                        </p:tav>
                                      </p:tavLst>
                                    </p:anim>
                                    <p:anim calcmode="lin" valueType="num">
                                      <p:cBhvr>
                                        <p:cTn id="122" dur="300" fill="hold"/>
                                        <p:tgtEl>
                                          <p:spTgt spid="68"/>
                                        </p:tgtEl>
                                        <p:attrNameLst>
                                          <p:attrName>ppt_h</p:attrName>
                                        </p:attrNameLst>
                                      </p:cBhvr>
                                      <p:tavLst>
                                        <p:tav tm="0">
                                          <p:val>
                                            <p:fltVal val="0"/>
                                          </p:val>
                                        </p:tav>
                                        <p:tav tm="100000">
                                          <p:val>
                                            <p:strVal val="#ppt_h"/>
                                          </p:val>
                                        </p:tav>
                                      </p:tavLst>
                                    </p:anim>
                                    <p:anim calcmode="lin" valueType="num">
                                      <p:cBhvr>
                                        <p:cTn id="123" dur="300" fill="hold"/>
                                        <p:tgtEl>
                                          <p:spTgt spid="68"/>
                                        </p:tgtEl>
                                        <p:attrNameLst>
                                          <p:attrName>style.rotation</p:attrName>
                                        </p:attrNameLst>
                                      </p:cBhvr>
                                      <p:tavLst>
                                        <p:tav tm="0">
                                          <p:val>
                                            <p:fltVal val="90"/>
                                          </p:val>
                                        </p:tav>
                                        <p:tav tm="100000">
                                          <p:val>
                                            <p:fltVal val="0"/>
                                          </p:val>
                                        </p:tav>
                                      </p:tavLst>
                                    </p:anim>
                                    <p:animEffect transition="in" filter="fade">
                                      <p:cBhvr>
                                        <p:cTn id="124" dur="300"/>
                                        <p:tgtEl>
                                          <p:spTgt spid="68"/>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69"/>
                                        </p:tgtEl>
                                        <p:attrNameLst>
                                          <p:attrName>style.visibility</p:attrName>
                                        </p:attrNameLst>
                                      </p:cBhvr>
                                      <p:to>
                                        <p:strVal val="visible"/>
                                      </p:to>
                                    </p:set>
                                    <p:anim calcmode="lin" valueType="num">
                                      <p:cBhvr>
                                        <p:cTn id="127" dur="300" fill="hold"/>
                                        <p:tgtEl>
                                          <p:spTgt spid="69"/>
                                        </p:tgtEl>
                                        <p:attrNameLst>
                                          <p:attrName>ppt_w</p:attrName>
                                        </p:attrNameLst>
                                      </p:cBhvr>
                                      <p:tavLst>
                                        <p:tav tm="0">
                                          <p:val>
                                            <p:fltVal val="0"/>
                                          </p:val>
                                        </p:tav>
                                        <p:tav tm="100000">
                                          <p:val>
                                            <p:strVal val="#ppt_w"/>
                                          </p:val>
                                        </p:tav>
                                      </p:tavLst>
                                    </p:anim>
                                    <p:anim calcmode="lin" valueType="num">
                                      <p:cBhvr>
                                        <p:cTn id="128" dur="300" fill="hold"/>
                                        <p:tgtEl>
                                          <p:spTgt spid="69"/>
                                        </p:tgtEl>
                                        <p:attrNameLst>
                                          <p:attrName>ppt_h</p:attrName>
                                        </p:attrNameLst>
                                      </p:cBhvr>
                                      <p:tavLst>
                                        <p:tav tm="0">
                                          <p:val>
                                            <p:fltVal val="0"/>
                                          </p:val>
                                        </p:tav>
                                        <p:tav tm="100000">
                                          <p:val>
                                            <p:strVal val="#ppt_h"/>
                                          </p:val>
                                        </p:tav>
                                      </p:tavLst>
                                    </p:anim>
                                    <p:anim calcmode="lin" valueType="num">
                                      <p:cBhvr>
                                        <p:cTn id="129" dur="300" fill="hold"/>
                                        <p:tgtEl>
                                          <p:spTgt spid="69"/>
                                        </p:tgtEl>
                                        <p:attrNameLst>
                                          <p:attrName>style.rotation</p:attrName>
                                        </p:attrNameLst>
                                      </p:cBhvr>
                                      <p:tavLst>
                                        <p:tav tm="0">
                                          <p:val>
                                            <p:fltVal val="90"/>
                                          </p:val>
                                        </p:tav>
                                        <p:tav tm="100000">
                                          <p:val>
                                            <p:fltVal val="0"/>
                                          </p:val>
                                        </p:tav>
                                      </p:tavLst>
                                    </p:anim>
                                    <p:animEffect transition="in" filter="fade">
                                      <p:cBhvr>
                                        <p:cTn id="130" dur="300"/>
                                        <p:tgtEl>
                                          <p:spTgt spid="69"/>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70"/>
                                        </p:tgtEl>
                                        <p:attrNameLst>
                                          <p:attrName>style.visibility</p:attrName>
                                        </p:attrNameLst>
                                      </p:cBhvr>
                                      <p:to>
                                        <p:strVal val="visible"/>
                                      </p:to>
                                    </p:set>
                                    <p:anim calcmode="lin" valueType="num">
                                      <p:cBhvr>
                                        <p:cTn id="133" dur="300" fill="hold"/>
                                        <p:tgtEl>
                                          <p:spTgt spid="70"/>
                                        </p:tgtEl>
                                        <p:attrNameLst>
                                          <p:attrName>ppt_w</p:attrName>
                                        </p:attrNameLst>
                                      </p:cBhvr>
                                      <p:tavLst>
                                        <p:tav tm="0">
                                          <p:val>
                                            <p:fltVal val="0"/>
                                          </p:val>
                                        </p:tav>
                                        <p:tav tm="100000">
                                          <p:val>
                                            <p:strVal val="#ppt_w"/>
                                          </p:val>
                                        </p:tav>
                                      </p:tavLst>
                                    </p:anim>
                                    <p:anim calcmode="lin" valueType="num">
                                      <p:cBhvr>
                                        <p:cTn id="134" dur="300" fill="hold"/>
                                        <p:tgtEl>
                                          <p:spTgt spid="70"/>
                                        </p:tgtEl>
                                        <p:attrNameLst>
                                          <p:attrName>ppt_h</p:attrName>
                                        </p:attrNameLst>
                                      </p:cBhvr>
                                      <p:tavLst>
                                        <p:tav tm="0">
                                          <p:val>
                                            <p:fltVal val="0"/>
                                          </p:val>
                                        </p:tav>
                                        <p:tav tm="100000">
                                          <p:val>
                                            <p:strVal val="#ppt_h"/>
                                          </p:val>
                                        </p:tav>
                                      </p:tavLst>
                                    </p:anim>
                                    <p:anim calcmode="lin" valueType="num">
                                      <p:cBhvr>
                                        <p:cTn id="135" dur="300" fill="hold"/>
                                        <p:tgtEl>
                                          <p:spTgt spid="70"/>
                                        </p:tgtEl>
                                        <p:attrNameLst>
                                          <p:attrName>style.rotation</p:attrName>
                                        </p:attrNameLst>
                                      </p:cBhvr>
                                      <p:tavLst>
                                        <p:tav tm="0">
                                          <p:val>
                                            <p:fltVal val="90"/>
                                          </p:val>
                                        </p:tav>
                                        <p:tav tm="100000">
                                          <p:val>
                                            <p:fltVal val="0"/>
                                          </p:val>
                                        </p:tav>
                                      </p:tavLst>
                                    </p:anim>
                                    <p:animEffect transition="in" filter="fade">
                                      <p:cBhvr>
                                        <p:cTn id="136" dur="300"/>
                                        <p:tgtEl>
                                          <p:spTgt spid="70"/>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71"/>
                                        </p:tgtEl>
                                        <p:attrNameLst>
                                          <p:attrName>style.visibility</p:attrName>
                                        </p:attrNameLst>
                                      </p:cBhvr>
                                      <p:to>
                                        <p:strVal val="visible"/>
                                      </p:to>
                                    </p:set>
                                    <p:anim calcmode="lin" valueType="num">
                                      <p:cBhvr>
                                        <p:cTn id="139" dur="300" fill="hold"/>
                                        <p:tgtEl>
                                          <p:spTgt spid="71"/>
                                        </p:tgtEl>
                                        <p:attrNameLst>
                                          <p:attrName>ppt_w</p:attrName>
                                        </p:attrNameLst>
                                      </p:cBhvr>
                                      <p:tavLst>
                                        <p:tav tm="0">
                                          <p:val>
                                            <p:fltVal val="0"/>
                                          </p:val>
                                        </p:tav>
                                        <p:tav tm="100000">
                                          <p:val>
                                            <p:strVal val="#ppt_w"/>
                                          </p:val>
                                        </p:tav>
                                      </p:tavLst>
                                    </p:anim>
                                    <p:anim calcmode="lin" valueType="num">
                                      <p:cBhvr>
                                        <p:cTn id="140" dur="300" fill="hold"/>
                                        <p:tgtEl>
                                          <p:spTgt spid="71"/>
                                        </p:tgtEl>
                                        <p:attrNameLst>
                                          <p:attrName>ppt_h</p:attrName>
                                        </p:attrNameLst>
                                      </p:cBhvr>
                                      <p:tavLst>
                                        <p:tav tm="0">
                                          <p:val>
                                            <p:fltVal val="0"/>
                                          </p:val>
                                        </p:tav>
                                        <p:tav tm="100000">
                                          <p:val>
                                            <p:strVal val="#ppt_h"/>
                                          </p:val>
                                        </p:tav>
                                      </p:tavLst>
                                    </p:anim>
                                    <p:anim calcmode="lin" valueType="num">
                                      <p:cBhvr>
                                        <p:cTn id="141" dur="300" fill="hold"/>
                                        <p:tgtEl>
                                          <p:spTgt spid="71"/>
                                        </p:tgtEl>
                                        <p:attrNameLst>
                                          <p:attrName>style.rotation</p:attrName>
                                        </p:attrNameLst>
                                      </p:cBhvr>
                                      <p:tavLst>
                                        <p:tav tm="0">
                                          <p:val>
                                            <p:fltVal val="90"/>
                                          </p:val>
                                        </p:tav>
                                        <p:tav tm="100000">
                                          <p:val>
                                            <p:fltVal val="0"/>
                                          </p:val>
                                        </p:tav>
                                      </p:tavLst>
                                    </p:anim>
                                    <p:animEffect transition="in" filter="fade">
                                      <p:cBhvr>
                                        <p:cTn id="142" dur="300"/>
                                        <p:tgtEl>
                                          <p:spTgt spid="71"/>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72"/>
                                        </p:tgtEl>
                                        <p:attrNameLst>
                                          <p:attrName>style.visibility</p:attrName>
                                        </p:attrNameLst>
                                      </p:cBhvr>
                                      <p:to>
                                        <p:strVal val="visible"/>
                                      </p:to>
                                    </p:set>
                                    <p:anim calcmode="lin" valueType="num">
                                      <p:cBhvr>
                                        <p:cTn id="145" dur="300" fill="hold"/>
                                        <p:tgtEl>
                                          <p:spTgt spid="72"/>
                                        </p:tgtEl>
                                        <p:attrNameLst>
                                          <p:attrName>ppt_w</p:attrName>
                                        </p:attrNameLst>
                                      </p:cBhvr>
                                      <p:tavLst>
                                        <p:tav tm="0">
                                          <p:val>
                                            <p:fltVal val="0"/>
                                          </p:val>
                                        </p:tav>
                                        <p:tav tm="100000">
                                          <p:val>
                                            <p:strVal val="#ppt_w"/>
                                          </p:val>
                                        </p:tav>
                                      </p:tavLst>
                                    </p:anim>
                                    <p:anim calcmode="lin" valueType="num">
                                      <p:cBhvr>
                                        <p:cTn id="146" dur="300" fill="hold"/>
                                        <p:tgtEl>
                                          <p:spTgt spid="72"/>
                                        </p:tgtEl>
                                        <p:attrNameLst>
                                          <p:attrName>ppt_h</p:attrName>
                                        </p:attrNameLst>
                                      </p:cBhvr>
                                      <p:tavLst>
                                        <p:tav tm="0">
                                          <p:val>
                                            <p:fltVal val="0"/>
                                          </p:val>
                                        </p:tav>
                                        <p:tav tm="100000">
                                          <p:val>
                                            <p:strVal val="#ppt_h"/>
                                          </p:val>
                                        </p:tav>
                                      </p:tavLst>
                                    </p:anim>
                                    <p:anim calcmode="lin" valueType="num">
                                      <p:cBhvr>
                                        <p:cTn id="147" dur="300" fill="hold"/>
                                        <p:tgtEl>
                                          <p:spTgt spid="72"/>
                                        </p:tgtEl>
                                        <p:attrNameLst>
                                          <p:attrName>style.rotation</p:attrName>
                                        </p:attrNameLst>
                                      </p:cBhvr>
                                      <p:tavLst>
                                        <p:tav tm="0">
                                          <p:val>
                                            <p:fltVal val="90"/>
                                          </p:val>
                                        </p:tav>
                                        <p:tav tm="100000">
                                          <p:val>
                                            <p:fltVal val="0"/>
                                          </p:val>
                                        </p:tav>
                                      </p:tavLst>
                                    </p:anim>
                                    <p:animEffect transition="in" filter="fade">
                                      <p:cBhvr>
                                        <p:cTn id="148" dur="300"/>
                                        <p:tgtEl>
                                          <p:spTgt spid="72"/>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73"/>
                                        </p:tgtEl>
                                        <p:attrNameLst>
                                          <p:attrName>style.visibility</p:attrName>
                                        </p:attrNameLst>
                                      </p:cBhvr>
                                      <p:to>
                                        <p:strVal val="visible"/>
                                      </p:to>
                                    </p:set>
                                    <p:anim calcmode="lin" valueType="num">
                                      <p:cBhvr>
                                        <p:cTn id="151" dur="300" fill="hold"/>
                                        <p:tgtEl>
                                          <p:spTgt spid="73"/>
                                        </p:tgtEl>
                                        <p:attrNameLst>
                                          <p:attrName>ppt_w</p:attrName>
                                        </p:attrNameLst>
                                      </p:cBhvr>
                                      <p:tavLst>
                                        <p:tav tm="0">
                                          <p:val>
                                            <p:fltVal val="0"/>
                                          </p:val>
                                        </p:tav>
                                        <p:tav tm="100000">
                                          <p:val>
                                            <p:strVal val="#ppt_w"/>
                                          </p:val>
                                        </p:tav>
                                      </p:tavLst>
                                    </p:anim>
                                    <p:anim calcmode="lin" valueType="num">
                                      <p:cBhvr>
                                        <p:cTn id="152" dur="300" fill="hold"/>
                                        <p:tgtEl>
                                          <p:spTgt spid="73"/>
                                        </p:tgtEl>
                                        <p:attrNameLst>
                                          <p:attrName>ppt_h</p:attrName>
                                        </p:attrNameLst>
                                      </p:cBhvr>
                                      <p:tavLst>
                                        <p:tav tm="0">
                                          <p:val>
                                            <p:fltVal val="0"/>
                                          </p:val>
                                        </p:tav>
                                        <p:tav tm="100000">
                                          <p:val>
                                            <p:strVal val="#ppt_h"/>
                                          </p:val>
                                        </p:tav>
                                      </p:tavLst>
                                    </p:anim>
                                    <p:anim calcmode="lin" valueType="num">
                                      <p:cBhvr>
                                        <p:cTn id="153" dur="300" fill="hold"/>
                                        <p:tgtEl>
                                          <p:spTgt spid="73"/>
                                        </p:tgtEl>
                                        <p:attrNameLst>
                                          <p:attrName>style.rotation</p:attrName>
                                        </p:attrNameLst>
                                      </p:cBhvr>
                                      <p:tavLst>
                                        <p:tav tm="0">
                                          <p:val>
                                            <p:fltVal val="90"/>
                                          </p:val>
                                        </p:tav>
                                        <p:tav tm="100000">
                                          <p:val>
                                            <p:fltVal val="0"/>
                                          </p:val>
                                        </p:tav>
                                      </p:tavLst>
                                    </p:anim>
                                    <p:animEffect transition="in" filter="fade">
                                      <p:cBhvr>
                                        <p:cTn id="154" dur="300"/>
                                        <p:tgtEl>
                                          <p:spTgt spid="73"/>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74"/>
                                        </p:tgtEl>
                                        <p:attrNameLst>
                                          <p:attrName>style.visibility</p:attrName>
                                        </p:attrNameLst>
                                      </p:cBhvr>
                                      <p:to>
                                        <p:strVal val="visible"/>
                                      </p:to>
                                    </p:set>
                                    <p:anim calcmode="lin" valueType="num">
                                      <p:cBhvr>
                                        <p:cTn id="157" dur="300" fill="hold"/>
                                        <p:tgtEl>
                                          <p:spTgt spid="74"/>
                                        </p:tgtEl>
                                        <p:attrNameLst>
                                          <p:attrName>ppt_w</p:attrName>
                                        </p:attrNameLst>
                                      </p:cBhvr>
                                      <p:tavLst>
                                        <p:tav tm="0">
                                          <p:val>
                                            <p:fltVal val="0"/>
                                          </p:val>
                                        </p:tav>
                                        <p:tav tm="100000">
                                          <p:val>
                                            <p:strVal val="#ppt_w"/>
                                          </p:val>
                                        </p:tav>
                                      </p:tavLst>
                                    </p:anim>
                                    <p:anim calcmode="lin" valueType="num">
                                      <p:cBhvr>
                                        <p:cTn id="158" dur="300" fill="hold"/>
                                        <p:tgtEl>
                                          <p:spTgt spid="74"/>
                                        </p:tgtEl>
                                        <p:attrNameLst>
                                          <p:attrName>ppt_h</p:attrName>
                                        </p:attrNameLst>
                                      </p:cBhvr>
                                      <p:tavLst>
                                        <p:tav tm="0">
                                          <p:val>
                                            <p:fltVal val="0"/>
                                          </p:val>
                                        </p:tav>
                                        <p:tav tm="100000">
                                          <p:val>
                                            <p:strVal val="#ppt_h"/>
                                          </p:val>
                                        </p:tav>
                                      </p:tavLst>
                                    </p:anim>
                                    <p:anim calcmode="lin" valueType="num">
                                      <p:cBhvr>
                                        <p:cTn id="159" dur="300" fill="hold"/>
                                        <p:tgtEl>
                                          <p:spTgt spid="74"/>
                                        </p:tgtEl>
                                        <p:attrNameLst>
                                          <p:attrName>style.rotation</p:attrName>
                                        </p:attrNameLst>
                                      </p:cBhvr>
                                      <p:tavLst>
                                        <p:tav tm="0">
                                          <p:val>
                                            <p:fltVal val="90"/>
                                          </p:val>
                                        </p:tav>
                                        <p:tav tm="100000">
                                          <p:val>
                                            <p:fltVal val="0"/>
                                          </p:val>
                                        </p:tav>
                                      </p:tavLst>
                                    </p:anim>
                                    <p:animEffect transition="in" filter="fade">
                                      <p:cBhvr>
                                        <p:cTn id="160" dur="300"/>
                                        <p:tgtEl>
                                          <p:spTgt spid="74"/>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75"/>
                                        </p:tgtEl>
                                        <p:attrNameLst>
                                          <p:attrName>style.visibility</p:attrName>
                                        </p:attrNameLst>
                                      </p:cBhvr>
                                      <p:to>
                                        <p:strVal val="visible"/>
                                      </p:to>
                                    </p:set>
                                    <p:anim calcmode="lin" valueType="num">
                                      <p:cBhvr>
                                        <p:cTn id="163" dur="300" fill="hold"/>
                                        <p:tgtEl>
                                          <p:spTgt spid="75"/>
                                        </p:tgtEl>
                                        <p:attrNameLst>
                                          <p:attrName>ppt_w</p:attrName>
                                        </p:attrNameLst>
                                      </p:cBhvr>
                                      <p:tavLst>
                                        <p:tav tm="0">
                                          <p:val>
                                            <p:fltVal val="0"/>
                                          </p:val>
                                        </p:tav>
                                        <p:tav tm="100000">
                                          <p:val>
                                            <p:strVal val="#ppt_w"/>
                                          </p:val>
                                        </p:tav>
                                      </p:tavLst>
                                    </p:anim>
                                    <p:anim calcmode="lin" valueType="num">
                                      <p:cBhvr>
                                        <p:cTn id="164" dur="300" fill="hold"/>
                                        <p:tgtEl>
                                          <p:spTgt spid="75"/>
                                        </p:tgtEl>
                                        <p:attrNameLst>
                                          <p:attrName>ppt_h</p:attrName>
                                        </p:attrNameLst>
                                      </p:cBhvr>
                                      <p:tavLst>
                                        <p:tav tm="0">
                                          <p:val>
                                            <p:fltVal val="0"/>
                                          </p:val>
                                        </p:tav>
                                        <p:tav tm="100000">
                                          <p:val>
                                            <p:strVal val="#ppt_h"/>
                                          </p:val>
                                        </p:tav>
                                      </p:tavLst>
                                    </p:anim>
                                    <p:anim calcmode="lin" valueType="num">
                                      <p:cBhvr>
                                        <p:cTn id="165" dur="300" fill="hold"/>
                                        <p:tgtEl>
                                          <p:spTgt spid="75"/>
                                        </p:tgtEl>
                                        <p:attrNameLst>
                                          <p:attrName>style.rotation</p:attrName>
                                        </p:attrNameLst>
                                      </p:cBhvr>
                                      <p:tavLst>
                                        <p:tav tm="0">
                                          <p:val>
                                            <p:fltVal val="90"/>
                                          </p:val>
                                        </p:tav>
                                        <p:tav tm="100000">
                                          <p:val>
                                            <p:fltVal val="0"/>
                                          </p:val>
                                        </p:tav>
                                      </p:tavLst>
                                    </p:anim>
                                    <p:animEffect transition="in" filter="fade">
                                      <p:cBhvr>
                                        <p:cTn id="166" dur="300"/>
                                        <p:tgtEl>
                                          <p:spTgt spid="75"/>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76"/>
                                        </p:tgtEl>
                                        <p:attrNameLst>
                                          <p:attrName>style.visibility</p:attrName>
                                        </p:attrNameLst>
                                      </p:cBhvr>
                                      <p:to>
                                        <p:strVal val="visible"/>
                                      </p:to>
                                    </p:set>
                                    <p:anim calcmode="lin" valueType="num">
                                      <p:cBhvr>
                                        <p:cTn id="169" dur="300" fill="hold"/>
                                        <p:tgtEl>
                                          <p:spTgt spid="76"/>
                                        </p:tgtEl>
                                        <p:attrNameLst>
                                          <p:attrName>ppt_w</p:attrName>
                                        </p:attrNameLst>
                                      </p:cBhvr>
                                      <p:tavLst>
                                        <p:tav tm="0">
                                          <p:val>
                                            <p:fltVal val="0"/>
                                          </p:val>
                                        </p:tav>
                                        <p:tav tm="100000">
                                          <p:val>
                                            <p:strVal val="#ppt_w"/>
                                          </p:val>
                                        </p:tav>
                                      </p:tavLst>
                                    </p:anim>
                                    <p:anim calcmode="lin" valueType="num">
                                      <p:cBhvr>
                                        <p:cTn id="170" dur="300" fill="hold"/>
                                        <p:tgtEl>
                                          <p:spTgt spid="76"/>
                                        </p:tgtEl>
                                        <p:attrNameLst>
                                          <p:attrName>ppt_h</p:attrName>
                                        </p:attrNameLst>
                                      </p:cBhvr>
                                      <p:tavLst>
                                        <p:tav tm="0">
                                          <p:val>
                                            <p:fltVal val="0"/>
                                          </p:val>
                                        </p:tav>
                                        <p:tav tm="100000">
                                          <p:val>
                                            <p:strVal val="#ppt_h"/>
                                          </p:val>
                                        </p:tav>
                                      </p:tavLst>
                                    </p:anim>
                                    <p:anim calcmode="lin" valueType="num">
                                      <p:cBhvr>
                                        <p:cTn id="171" dur="300" fill="hold"/>
                                        <p:tgtEl>
                                          <p:spTgt spid="76"/>
                                        </p:tgtEl>
                                        <p:attrNameLst>
                                          <p:attrName>style.rotation</p:attrName>
                                        </p:attrNameLst>
                                      </p:cBhvr>
                                      <p:tavLst>
                                        <p:tav tm="0">
                                          <p:val>
                                            <p:fltVal val="90"/>
                                          </p:val>
                                        </p:tav>
                                        <p:tav tm="100000">
                                          <p:val>
                                            <p:fltVal val="0"/>
                                          </p:val>
                                        </p:tav>
                                      </p:tavLst>
                                    </p:anim>
                                    <p:animEffect transition="in" filter="fade">
                                      <p:cBhvr>
                                        <p:cTn id="172" dur="300"/>
                                        <p:tgtEl>
                                          <p:spTgt spid="76"/>
                                        </p:tgtEl>
                                      </p:cBhvr>
                                    </p:animEffect>
                                  </p:childTnLst>
                                </p:cTn>
                              </p:par>
                              <p:par>
                                <p:cTn id="173" presetID="31" presetClass="entr" presetSubtype="0" fill="hold" grpId="0" nodeType="withEffect">
                                  <p:stCondLst>
                                    <p:cond delay="0"/>
                                  </p:stCondLst>
                                  <p:childTnLst>
                                    <p:set>
                                      <p:cBhvr>
                                        <p:cTn id="174" dur="1" fill="hold">
                                          <p:stCondLst>
                                            <p:cond delay="0"/>
                                          </p:stCondLst>
                                        </p:cTn>
                                        <p:tgtEl>
                                          <p:spTgt spid="77"/>
                                        </p:tgtEl>
                                        <p:attrNameLst>
                                          <p:attrName>style.visibility</p:attrName>
                                        </p:attrNameLst>
                                      </p:cBhvr>
                                      <p:to>
                                        <p:strVal val="visible"/>
                                      </p:to>
                                    </p:set>
                                    <p:anim calcmode="lin" valueType="num">
                                      <p:cBhvr>
                                        <p:cTn id="175" dur="300" fill="hold"/>
                                        <p:tgtEl>
                                          <p:spTgt spid="77"/>
                                        </p:tgtEl>
                                        <p:attrNameLst>
                                          <p:attrName>ppt_w</p:attrName>
                                        </p:attrNameLst>
                                      </p:cBhvr>
                                      <p:tavLst>
                                        <p:tav tm="0">
                                          <p:val>
                                            <p:fltVal val="0"/>
                                          </p:val>
                                        </p:tav>
                                        <p:tav tm="100000">
                                          <p:val>
                                            <p:strVal val="#ppt_w"/>
                                          </p:val>
                                        </p:tav>
                                      </p:tavLst>
                                    </p:anim>
                                    <p:anim calcmode="lin" valueType="num">
                                      <p:cBhvr>
                                        <p:cTn id="176" dur="300" fill="hold"/>
                                        <p:tgtEl>
                                          <p:spTgt spid="77"/>
                                        </p:tgtEl>
                                        <p:attrNameLst>
                                          <p:attrName>ppt_h</p:attrName>
                                        </p:attrNameLst>
                                      </p:cBhvr>
                                      <p:tavLst>
                                        <p:tav tm="0">
                                          <p:val>
                                            <p:fltVal val="0"/>
                                          </p:val>
                                        </p:tav>
                                        <p:tav tm="100000">
                                          <p:val>
                                            <p:strVal val="#ppt_h"/>
                                          </p:val>
                                        </p:tav>
                                      </p:tavLst>
                                    </p:anim>
                                    <p:anim calcmode="lin" valueType="num">
                                      <p:cBhvr>
                                        <p:cTn id="177" dur="300" fill="hold"/>
                                        <p:tgtEl>
                                          <p:spTgt spid="77"/>
                                        </p:tgtEl>
                                        <p:attrNameLst>
                                          <p:attrName>style.rotation</p:attrName>
                                        </p:attrNameLst>
                                      </p:cBhvr>
                                      <p:tavLst>
                                        <p:tav tm="0">
                                          <p:val>
                                            <p:fltVal val="90"/>
                                          </p:val>
                                        </p:tav>
                                        <p:tav tm="100000">
                                          <p:val>
                                            <p:fltVal val="0"/>
                                          </p:val>
                                        </p:tav>
                                      </p:tavLst>
                                    </p:anim>
                                    <p:animEffect transition="in" filter="fade">
                                      <p:cBhvr>
                                        <p:cTn id="178" dur="300"/>
                                        <p:tgtEl>
                                          <p:spTgt spid="77"/>
                                        </p:tgtEl>
                                      </p:cBhvr>
                                    </p:animEffect>
                                  </p:childTnLst>
                                </p:cTn>
                              </p:par>
                              <p:par>
                                <p:cTn id="179" presetID="31" presetClass="entr" presetSubtype="0" fill="hold" grpId="0" nodeType="withEffect">
                                  <p:stCondLst>
                                    <p:cond delay="0"/>
                                  </p:stCondLst>
                                  <p:childTnLst>
                                    <p:set>
                                      <p:cBhvr>
                                        <p:cTn id="180" dur="1" fill="hold">
                                          <p:stCondLst>
                                            <p:cond delay="0"/>
                                          </p:stCondLst>
                                        </p:cTn>
                                        <p:tgtEl>
                                          <p:spTgt spid="78"/>
                                        </p:tgtEl>
                                        <p:attrNameLst>
                                          <p:attrName>style.visibility</p:attrName>
                                        </p:attrNameLst>
                                      </p:cBhvr>
                                      <p:to>
                                        <p:strVal val="visible"/>
                                      </p:to>
                                    </p:set>
                                    <p:anim calcmode="lin" valueType="num">
                                      <p:cBhvr>
                                        <p:cTn id="181" dur="300" fill="hold"/>
                                        <p:tgtEl>
                                          <p:spTgt spid="78"/>
                                        </p:tgtEl>
                                        <p:attrNameLst>
                                          <p:attrName>ppt_w</p:attrName>
                                        </p:attrNameLst>
                                      </p:cBhvr>
                                      <p:tavLst>
                                        <p:tav tm="0">
                                          <p:val>
                                            <p:fltVal val="0"/>
                                          </p:val>
                                        </p:tav>
                                        <p:tav tm="100000">
                                          <p:val>
                                            <p:strVal val="#ppt_w"/>
                                          </p:val>
                                        </p:tav>
                                      </p:tavLst>
                                    </p:anim>
                                    <p:anim calcmode="lin" valueType="num">
                                      <p:cBhvr>
                                        <p:cTn id="182" dur="300" fill="hold"/>
                                        <p:tgtEl>
                                          <p:spTgt spid="78"/>
                                        </p:tgtEl>
                                        <p:attrNameLst>
                                          <p:attrName>ppt_h</p:attrName>
                                        </p:attrNameLst>
                                      </p:cBhvr>
                                      <p:tavLst>
                                        <p:tav tm="0">
                                          <p:val>
                                            <p:fltVal val="0"/>
                                          </p:val>
                                        </p:tav>
                                        <p:tav tm="100000">
                                          <p:val>
                                            <p:strVal val="#ppt_h"/>
                                          </p:val>
                                        </p:tav>
                                      </p:tavLst>
                                    </p:anim>
                                    <p:anim calcmode="lin" valueType="num">
                                      <p:cBhvr>
                                        <p:cTn id="183" dur="300" fill="hold"/>
                                        <p:tgtEl>
                                          <p:spTgt spid="78"/>
                                        </p:tgtEl>
                                        <p:attrNameLst>
                                          <p:attrName>style.rotation</p:attrName>
                                        </p:attrNameLst>
                                      </p:cBhvr>
                                      <p:tavLst>
                                        <p:tav tm="0">
                                          <p:val>
                                            <p:fltVal val="90"/>
                                          </p:val>
                                        </p:tav>
                                        <p:tav tm="100000">
                                          <p:val>
                                            <p:fltVal val="0"/>
                                          </p:val>
                                        </p:tav>
                                      </p:tavLst>
                                    </p:anim>
                                    <p:animEffect transition="in" filter="fade">
                                      <p:cBhvr>
                                        <p:cTn id="184" dur="300"/>
                                        <p:tgtEl>
                                          <p:spTgt spid="78"/>
                                        </p:tgtEl>
                                      </p:cBhvr>
                                    </p:animEffect>
                                  </p:childTnLst>
                                </p:cTn>
                              </p:par>
                            </p:childTnLst>
                          </p:cTn>
                        </p:par>
                        <p:par>
                          <p:cTn id="185" fill="hold">
                            <p:stCondLst>
                              <p:cond delay="300"/>
                            </p:stCondLst>
                            <p:childTnLst>
                              <p:par>
                                <p:cTn id="186" presetID="22" presetClass="entr" presetSubtype="8" fill="hold" nodeType="afterEffect">
                                  <p:stCondLst>
                                    <p:cond delay="0"/>
                                  </p:stCondLst>
                                  <p:childTnLst>
                                    <p:set>
                                      <p:cBhvr>
                                        <p:cTn id="187" dur="1" fill="hold">
                                          <p:stCondLst>
                                            <p:cond delay="0"/>
                                          </p:stCondLst>
                                        </p:cTn>
                                        <p:tgtEl>
                                          <p:spTgt spid="79"/>
                                        </p:tgtEl>
                                        <p:attrNameLst>
                                          <p:attrName>style.visibility</p:attrName>
                                        </p:attrNameLst>
                                      </p:cBhvr>
                                      <p:to>
                                        <p:strVal val="visible"/>
                                      </p:to>
                                    </p:set>
                                    <p:animEffect transition="in" filter="wipe(left)">
                                      <p:cBhvr>
                                        <p:cTn id="188" dur="500"/>
                                        <p:tgtEl>
                                          <p:spTgt spid="79"/>
                                        </p:tgtEl>
                                      </p:cBhvr>
                                    </p:animEffect>
                                  </p:childTnLst>
                                </p:cTn>
                              </p:par>
                            </p:childTnLst>
                          </p:cTn>
                        </p:par>
                        <p:par>
                          <p:cTn id="189" fill="hold">
                            <p:stCondLst>
                              <p:cond delay="800"/>
                            </p:stCondLst>
                            <p:childTnLst>
                              <p:par>
                                <p:cTn id="190" presetID="41" presetClass="entr" presetSubtype="0" fill="hold" grpId="0" nodeType="afterEffect">
                                  <p:stCondLst>
                                    <p:cond delay="0"/>
                                  </p:stCondLst>
                                  <p:iterate type="lt">
                                    <p:tmPct val="10000"/>
                                  </p:iterate>
                                  <p:childTnLst>
                                    <p:set>
                                      <p:cBhvr>
                                        <p:cTn id="191" dur="1" fill="hold">
                                          <p:stCondLst>
                                            <p:cond delay="0"/>
                                          </p:stCondLst>
                                        </p:cTn>
                                        <p:tgtEl>
                                          <p:spTgt spid="80"/>
                                        </p:tgtEl>
                                        <p:attrNameLst>
                                          <p:attrName>style.visibility</p:attrName>
                                        </p:attrNameLst>
                                      </p:cBhvr>
                                      <p:to>
                                        <p:strVal val="visible"/>
                                      </p:to>
                                    </p:set>
                                    <p:anim calcmode="lin" valueType="num">
                                      <p:cBhvr>
                                        <p:cTn id="192" dur="5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193" dur="500" fill="hold"/>
                                        <p:tgtEl>
                                          <p:spTgt spid="80"/>
                                        </p:tgtEl>
                                        <p:attrNameLst>
                                          <p:attrName>ppt_y</p:attrName>
                                        </p:attrNameLst>
                                      </p:cBhvr>
                                      <p:tavLst>
                                        <p:tav tm="0">
                                          <p:val>
                                            <p:strVal val="#ppt_y"/>
                                          </p:val>
                                        </p:tav>
                                        <p:tav tm="100000">
                                          <p:val>
                                            <p:strVal val="#ppt_y"/>
                                          </p:val>
                                        </p:tav>
                                      </p:tavLst>
                                    </p:anim>
                                    <p:anim calcmode="lin" valueType="num">
                                      <p:cBhvr>
                                        <p:cTn id="194" dur="5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195" dur="5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196" dur="500" tmFilter="0,0; .5, 1; 1, 1"/>
                                        <p:tgtEl>
                                          <p:spTgt spid="80"/>
                                        </p:tgtEl>
                                      </p:cBhvr>
                                    </p:animEffect>
                                  </p:childTnLst>
                                </p:cTn>
                              </p:par>
                              <p:par>
                                <p:cTn id="197" presetID="41" presetClass="entr" presetSubtype="0" fill="hold" grpId="0" nodeType="withEffect">
                                  <p:stCondLst>
                                    <p:cond delay="0"/>
                                  </p:stCondLst>
                                  <p:iterate type="lt">
                                    <p:tmPct val="10000"/>
                                  </p:iterate>
                                  <p:childTnLst>
                                    <p:set>
                                      <p:cBhvr>
                                        <p:cTn id="198" dur="1" fill="hold">
                                          <p:stCondLst>
                                            <p:cond delay="0"/>
                                          </p:stCondLst>
                                        </p:cTn>
                                        <p:tgtEl>
                                          <p:spTgt spid="81"/>
                                        </p:tgtEl>
                                        <p:attrNameLst>
                                          <p:attrName>style.visibility</p:attrName>
                                        </p:attrNameLst>
                                      </p:cBhvr>
                                      <p:to>
                                        <p:strVal val="visible"/>
                                      </p:to>
                                    </p:set>
                                    <p:anim calcmode="lin" valueType="num">
                                      <p:cBhvr>
                                        <p:cTn id="199"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200" dur="500" fill="hold"/>
                                        <p:tgtEl>
                                          <p:spTgt spid="81"/>
                                        </p:tgtEl>
                                        <p:attrNameLst>
                                          <p:attrName>ppt_y</p:attrName>
                                        </p:attrNameLst>
                                      </p:cBhvr>
                                      <p:tavLst>
                                        <p:tav tm="0">
                                          <p:val>
                                            <p:strVal val="#ppt_y"/>
                                          </p:val>
                                        </p:tav>
                                        <p:tav tm="100000">
                                          <p:val>
                                            <p:strVal val="#ppt_y"/>
                                          </p:val>
                                        </p:tav>
                                      </p:tavLst>
                                    </p:anim>
                                    <p:anim calcmode="lin" valueType="num">
                                      <p:cBhvr>
                                        <p:cTn id="201"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202"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203" dur="500" tmFilter="0,0; .5, 1; 1, 1"/>
                                        <p:tgtEl>
                                          <p:spTgt spid="81"/>
                                        </p:tgtEl>
                                      </p:cBhvr>
                                    </p:animEffect>
                                  </p:childTnLst>
                                </p:cTn>
                              </p:par>
                            </p:childTnLst>
                          </p:cTn>
                        </p:par>
                        <p:par>
                          <p:cTn id="204" fill="hold">
                            <p:stCondLst>
                              <p:cond delay="1700"/>
                            </p:stCondLst>
                            <p:childTnLst>
                              <p:par>
                                <p:cTn id="205" presetID="22" presetClass="entr" presetSubtype="2" fill="hold" nodeType="afterEffect">
                                  <p:stCondLst>
                                    <p:cond delay="0"/>
                                  </p:stCondLst>
                                  <p:childTnLst>
                                    <p:set>
                                      <p:cBhvr>
                                        <p:cTn id="206" dur="1" fill="hold">
                                          <p:stCondLst>
                                            <p:cond delay="0"/>
                                          </p:stCondLst>
                                        </p:cTn>
                                        <p:tgtEl>
                                          <p:spTgt spid="84"/>
                                        </p:tgtEl>
                                        <p:attrNameLst>
                                          <p:attrName>style.visibility</p:attrName>
                                        </p:attrNameLst>
                                      </p:cBhvr>
                                      <p:to>
                                        <p:strVal val="visible"/>
                                      </p:to>
                                    </p:set>
                                    <p:animEffect transition="in" filter="wipe(right)">
                                      <p:cBhvr>
                                        <p:cTn id="207" dur="500"/>
                                        <p:tgtEl>
                                          <p:spTgt spid="84"/>
                                        </p:tgtEl>
                                      </p:cBhvr>
                                    </p:animEffect>
                                  </p:childTnLst>
                                </p:cTn>
                              </p:par>
                            </p:childTnLst>
                          </p:cTn>
                        </p:par>
                        <p:par>
                          <p:cTn id="208" fill="hold">
                            <p:stCondLst>
                              <p:cond delay="2200"/>
                            </p:stCondLst>
                            <p:childTnLst>
                              <p:par>
                                <p:cTn id="209" presetID="41" presetClass="entr" presetSubtype="0" fill="hold" grpId="0" nodeType="afterEffect">
                                  <p:stCondLst>
                                    <p:cond delay="0"/>
                                  </p:stCondLst>
                                  <p:iterate type="lt">
                                    <p:tmPct val="10000"/>
                                  </p:iterate>
                                  <p:childTnLst>
                                    <p:set>
                                      <p:cBhvr>
                                        <p:cTn id="210" dur="1" fill="hold">
                                          <p:stCondLst>
                                            <p:cond delay="0"/>
                                          </p:stCondLst>
                                        </p:cTn>
                                        <p:tgtEl>
                                          <p:spTgt spid="82"/>
                                        </p:tgtEl>
                                        <p:attrNameLst>
                                          <p:attrName>style.visibility</p:attrName>
                                        </p:attrNameLst>
                                      </p:cBhvr>
                                      <p:to>
                                        <p:strVal val="visible"/>
                                      </p:to>
                                    </p:set>
                                    <p:anim calcmode="lin" valueType="num">
                                      <p:cBhvr>
                                        <p:cTn id="211" dur="500" fill="hold"/>
                                        <p:tgtEl>
                                          <p:spTgt spid="82"/>
                                        </p:tgtEl>
                                        <p:attrNameLst>
                                          <p:attrName>ppt_x</p:attrName>
                                        </p:attrNameLst>
                                      </p:cBhvr>
                                      <p:tavLst>
                                        <p:tav tm="0">
                                          <p:val>
                                            <p:strVal val="#ppt_x"/>
                                          </p:val>
                                        </p:tav>
                                        <p:tav tm="50000">
                                          <p:val>
                                            <p:strVal val="#ppt_x+.1"/>
                                          </p:val>
                                        </p:tav>
                                        <p:tav tm="100000">
                                          <p:val>
                                            <p:strVal val="#ppt_x"/>
                                          </p:val>
                                        </p:tav>
                                      </p:tavLst>
                                    </p:anim>
                                    <p:anim calcmode="lin" valueType="num">
                                      <p:cBhvr>
                                        <p:cTn id="212" dur="500" fill="hold"/>
                                        <p:tgtEl>
                                          <p:spTgt spid="82"/>
                                        </p:tgtEl>
                                        <p:attrNameLst>
                                          <p:attrName>ppt_y</p:attrName>
                                        </p:attrNameLst>
                                      </p:cBhvr>
                                      <p:tavLst>
                                        <p:tav tm="0">
                                          <p:val>
                                            <p:strVal val="#ppt_y"/>
                                          </p:val>
                                        </p:tav>
                                        <p:tav tm="100000">
                                          <p:val>
                                            <p:strVal val="#ppt_y"/>
                                          </p:val>
                                        </p:tav>
                                      </p:tavLst>
                                    </p:anim>
                                    <p:anim calcmode="lin" valueType="num">
                                      <p:cBhvr>
                                        <p:cTn id="213" dur="500" fill="hold"/>
                                        <p:tgtEl>
                                          <p:spTgt spid="82"/>
                                        </p:tgtEl>
                                        <p:attrNameLst>
                                          <p:attrName>ppt_h</p:attrName>
                                        </p:attrNameLst>
                                      </p:cBhvr>
                                      <p:tavLst>
                                        <p:tav tm="0">
                                          <p:val>
                                            <p:strVal val="#ppt_h/10"/>
                                          </p:val>
                                        </p:tav>
                                        <p:tav tm="50000">
                                          <p:val>
                                            <p:strVal val="#ppt_h+.01"/>
                                          </p:val>
                                        </p:tav>
                                        <p:tav tm="100000">
                                          <p:val>
                                            <p:strVal val="#ppt_h"/>
                                          </p:val>
                                        </p:tav>
                                      </p:tavLst>
                                    </p:anim>
                                    <p:anim calcmode="lin" valueType="num">
                                      <p:cBhvr>
                                        <p:cTn id="214" dur="500" fill="hold"/>
                                        <p:tgtEl>
                                          <p:spTgt spid="82"/>
                                        </p:tgtEl>
                                        <p:attrNameLst>
                                          <p:attrName>ppt_w</p:attrName>
                                        </p:attrNameLst>
                                      </p:cBhvr>
                                      <p:tavLst>
                                        <p:tav tm="0">
                                          <p:val>
                                            <p:strVal val="#ppt_w/10"/>
                                          </p:val>
                                        </p:tav>
                                        <p:tav tm="50000">
                                          <p:val>
                                            <p:strVal val="#ppt_w+.01"/>
                                          </p:val>
                                        </p:tav>
                                        <p:tav tm="100000">
                                          <p:val>
                                            <p:strVal val="#ppt_w"/>
                                          </p:val>
                                        </p:tav>
                                      </p:tavLst>
                                    </p:anim>
                                    <p:animEffect transition="in" filter="fade">
                                      <p:cBhvr>
                                        <p:cTn id="215" dur="500" tmFilter="0,0; .5, 1; 1, 1"/>
                                        <p:tgtEl>
                                          <p:spTgt spid="82"/>
                                        </p:tgtEl>
                                      </p:cBhvr>
                                    </p:animEffect>
                                  </p:childTnLst>
                                </p:cTn>
                              </p:par>
                              <p:par>
                                <p:cTn id="216" presetID="41" presetClass="entr" presetSubtype="0" fill="hold" grpId="0" nodeType="withEffect">
                                  <p:stCondLst>
                                    <p:cond delay="0"/>
                                  </p:stCondLst>
                                  <p:iterate type="lt">
                                    <p:tmPct val="10000"/>
                                  </p:iterate>
                                  <p:childTnLst>
                                    <p:set>
                                      <p:cBhvr>
                                        <p:cTn id="217" dur="1" fill="hold">
                                          <p:stCondLst>
                                            <p:cond delay="0"/>
                                          </p:stCondLst>
                                        </p:cTn>
                                        <p:tgtEl>
                                          <p:spTgt spid="83"/>
                                        </p:tgtEl>
                                        <p:attrNameLst>
                                          <p:attrName>style.visibility</p:attrName>
                                        </p:attrNameLst>
                                      </p:cBhvr>
                                      <p:to>
                                        <p:strVal val="visible"/>
                                      </p:to>
                                    </p:set>
                                    <p:anim calcmode="lin" valueType="num">
                                      <p:cBhvr>
                                        <p:cTn id="218"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219" dur="500" fill="hold"/>
                                        <p:tgtEl>
                                          <p:spTgt spid="83"/>
                                        </p:tgtEl>
                                        <p:attrNameLst>
                                          <p:attrName>ppt_y</p:attrName>
                                        </p:attrNameLst>
                                      </p:cBhvr>
                                      <p:tavLst>
                                        <p:tav tm="0">
                                          <p:val>
                                            <p:strVal val="#ppt_y"/>
                                          </p:val>
                                        </p:tav>
                                        <p:tav tm="100000">
                                          <p:val>
                                            <p:strVal val="#ppt_y"/>
                                          </p:val>
                                        </p:tav>
                                      </p:tavLst>
                                    </p:anim>
                                    <p:anim calcmode="lin" valueType="num">
                                      <p:cBhvr>
                                        <p:cTn id="220"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221"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222" dur="500" tmFilter="0,0; .5, 1; 1, 1"/>
                                        <p:tgtEl>
                                          <p:spTgt spid="83"/>
                                        </p:tgtEl>
                                      </p:cBhvr>
                                    </p:animEffect>
                                  </p:childTnLst>
                                </p:cTn>
                              </p:par>
                            </p:childTnLst>
                          </p:cTn>
                        </p:par>
                        <p:par>
                          <p:cTn id="223" fill="hold">
                            <p:stCondLst>
                              <p:cond delay="3100"/>
                            </p:stCondLst>
                            <p:childTnLst>
                              <p:par>
                                <p:cTn id="224" presetID="41" presetClass="entr" presetSubtype="0" fill="hold" grpId="0" nodeType="afterEffect">
                                  <p:stCondLst>
                                    <p:cond delay="0"/>
                                  </p:stCondLst>
                                  <p:iterate type="lt">
                                    <p:tmPct val="10000"/>
                                  </p:iterate>
                                  <p:childTnLst>
                                    <p:set>
                                      <p:cBhvr>
                                        <p:cTn id="225" dur="1" fill="hold">
                                          <p:stCondLst>
                                            <p:cond delay="0"/>
                                          </p:stCondLst>
                                        </p:cTn>
                                        <p:tgtEl>
                                          <p:spTgt spid="88"/>
                                        </p:tgtEl>
                                        <p:attrNameLst>
                                          <p:attrName>style.visibility</p:attrName>
                                        </p:attrNameLst>
                                      </p:cBhvr>
                                      <p:to>
                                        <p:strVal val="visible"/>
                                      </p:to>
                                    </p:set>
                                    <p:anim calcmode="lin" valueType="num">
                                      <p:cBhvr>
                                        <p:cTn id="226" dur="500" fill="hold"/>
                                        <p:tgtEl>
                                          <p:spTgt spid="88"/>
                                        </p:tgtEl>
                                        <p:attrNameLst>
                                          <p:attrName>ppt_x</p:attrName>
                                        </p:attrNameLst>
                                      </p:cBhvr>
                                      <p:tavLst>
                                        <p:tav tm="0">
                                          <p:val>
                                            <p:strVal val="#ppt_x"/>
                                          </p:val>
                                        </p:tav>
                                        <p:tav tm="50000">
                                          <p:val>
                                            <p:strVal val="#ppt_x+.1"/>
                                          </p:val>
                                        </p:tav>
                                        <p:tav tm="100000">
                                          <p:val>
                                            <p:strVal val="#ppt_x"/>
                                          </p:val>
                                        </p:tav>
                                      </p:tavLst>
                                    </p:anim>
                                    <p:anim calcmode="lin" valueType="num">
                                      <p:cBhvr>
                                        <p:cTn id="227" dur="500" fill="hold"/>
                                        <p:tgtEl>
                                          <p:spTgt spid="88"/>
                                        </p:tgtEl>
                                        <p:attrNameLst>
                                          <p:attrName>ppt_y</p:attrName>
                                        </p:attrNameLst>
                                      </p:cBhvr>
                                      <p:tavLst>
                                        <p:tav tm="0">
                                          <p:val>
                                            <p:strVal val="#ppt_y"/>
                                          </p:val>
                                        </p:tav>
                                        <p:tav tm="100000">
                                          <p:val>
                                            <p:strVal val="#ppt_y"/>
                                          </p:val>
                                        </p:tav>
                                      </p:tavLst>
                                    </p:anim>
                                    <p:anim calcmode="lin" valueType="num">
                                      <p:cBhvr>
                                        <p:cTn id="228" dur="500" fill="hold"/>
                                        <p:tgtEl>
                                          <p:spTgt spid="88"/>
                                        </p:tgtEl>
                                        <p:attrNameLst>
                                          <p:attrName>ppt_h</p:attrName>
                                        </p:attrNameLst>
                                      </p:cBhvr>
                                      <p:tavLst>
                                        <p:tav tm="0">
                                          <p:val>
                                            <p:strVal val="#ppt_h/10"/>
                                          </p:val>
                                        </p:tav>
                                        <p:tav tm="50000">
                                          <p:val>
                                            <p:strVal val="#ppt_h+.01"/>
                                          </p:val>
                                        </p:tav>
                                        <p:tav tm="100000">
                                          <p:val>
                                            <p:strVal val="#ppt_h"/>
                                          </p:val>
                                        </p:tav>
                                      </p:tavLst>
                                    </p:anim>
                                    <p:anim calcmode="lin" valueType="num">
                                      <p:cBhvr>
                                        <p:cTn id="229" dur="500" fill="hold"/>
                                        <p:tgtEl>
                                          <p:spTgt spid="88"/>
                                        </p:tgtEl>
                                        <p:attrNameLst>
                                          <p:attrName>ppt_w</p:attrName>
                                        </p:attrNameLst>
                                      </p:cBhvr>
                                      <p:tavLst>
                                        <p:tav tm="0">
                                          <p:val>
                                            <p:strVal val="#ppt_w/10"/>
                                          </p:val>
                                        </p:tav>
                                        <p:tav tm="50000">
                                          <p:val>
                                            <p:strVal val="#ppt_w+.01"/>
                                          </p:val>
                                        </p:tav>
                                        <p:tav tm="100000">
                                          <p:val>
                                            <p:strVal val="#ppt_w"/>
                                          </p:val>
                                        </p:tav>
                                      </p:tavLst>
                                    </p:anim>
                                    <p:animEffect transition="in" filter="fade">
                                      <p:cBhvr>
                                        <p:cTn id="230" dur="500" tmFilter="0,0; .5, 1; 1, 1"/>
                                        <p:tgtEl>
                                          <p:spTgt spid="88"/>
                                        </p:tgtEl>
                                      </p:cBhvr>
                                    </p:animEffect>
                                  </p:childTnLst>
                                </p:cTn>
                              </p:par>
                              <p:par>
                                <p:cTn id="231" presetID="41" presetClass="entr" presetSubtype="0" fill="hold" grpId="0" nodeType="withEffect">
                                  <p:stCondLst>
                                    <p:cond delay="0"/>
                                  </p:stCondLst>
                                  <p:iterate type="lt">
                                    <p:tmPct val="10000"/>
                                  </p:iterate>
                                  <p:childTnLst>
                                    <p:set>
                                      <p:cBhvr>
                                        <p:cTn id="232" dur="1" fill="hold">
                                          <p:stCondLst>
                                            <p:cond delay="0"/>
                                          </p:stCondLst>
                                        </p:cTn>
                                        <p:tgtEl>
                                          <p:spTgt spid="89"/>
                                        </p:tgtEl>
                                        <p:attrNameLst>
                                          <p:attrName>style.visibility</p:attrName>
                                        </p:attrNameLst>
                                      </p:cBhvr>
                                      <p:to>
                                        <p:strVal val="visible"/>
                                      </p:to>
                                    </p:set>
                                    <p:anim calcmode="lin" valueType="num">
                                      <p:cBhvr>
                                        <p:cTn id="233"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234" dur="500" fill="hold"/>
                                        <p:tgtEl>
                                          <p:spTgt spid="89"/>
                                        </p:tgtEl>
                                        <p:attrNameLst>
                                          <p:attrName>ppt_y</p:attrName>
                                        </p:attrNameLst>
                                      </p:cBhvr>
                                      <p:tavLst>
                                        <p:tav tm="0">
                                          <p:val>
                                            <p:strVal val="#ppt_y"/>
                                          </p:val>
                                        </p:tav>
                                        <p:tav tm="100000">
                                          <p:val>
                                            <p:strVal val="#ppt_y"/>
                                          </p:val>
                                        </p:tav>
                                      </p:tavLst>
                                    </p:anim>
                                    <p:anim calcmode="lin" valueType="num">
                                      <p:cBhvr>
                                        <p:cTn id="235"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236"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237" dur="500" tmFilter="0,0; .5, 1; 1, 1"/>
                                        <p:tgtEl>
                                          <p:spTgt spid="89"/>
                                        </p:tgtEl>
                                      </p:cBhvr>
                                    </p:animEffect>
                                  </p:childTnLst>
                                </p:cTn>
                              </p:par>
                              <p:par>
                                <p:cTn id="238" presetID="41" presetClass="entr" presetSubtype="0" fill="hold" grpId="0" nodeType="withEffect">
                                  <p:stCondLst>
                                    <p:cond delay="0"/>
                                  </p:stCondLst>
                                  <p:iterate type="lt">
                                    <p:tmPct val="10000"/>
                                  </p:iterate>
                                  <p:childTnLst>
                                    <p:set>
                                      <p:cBhvr>
                                        <p:cTn id="239" dur="1" fill="hold">
                                          <p:stCondLst>
                                            <p:cond delay="0"/>
                                          </p:stCondLst>
                                        </p:cTn>
                                        <p:tgtEl>
                                          <p:spTgt spid="90"/>
                                        </p:tgtEl>
                                        <p:attrNameLst>
                                          <p:attrName>style.visibility</p:attrName>
                                        </p:attrNameLst>
                                      </p:cBhvr>
                                      <p:to>
                                        <p:strVal val="visible"/>
                                      </p:to>
                                    </p:set>
                                    <p:anim calcmode="lin" valueType="num">
                                      <p:cBhvr>
                                        <p:cTn id="240"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241" dur="500" fill="hold"/>
                                        <p:tgtEl>
                                          <p:spTgt spid="90"/>
                                        </p:tgtEl>
                                        <p:attrNameLst>
                                          <p:attrName>ppt_y</p:attrName>
                                        </p:attrNameLst>
                                      </p:cBhvr>
                                      <p:tavLst>
                                        <p:tav tm="0">
                                          <p:val>
                                            <p:strVal val="#ppt_y"/>
                                          </p:val>
                                        </p:tav>
                                        <p:tav tm="100000">
                                          <p:val>
                                            <p:strVal val="#ppt_y"/>
                                          </p:val>
                                        </p:tav>
                                      </p:tavLst>
                                    </p:anim>
                                    <p:anim calcmode="lin" valueType="num">
                                      <p:cBhvr>
                                        <p:cTn id="242"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243"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244" dur="500" tmFilter="0,0; .5, 1; 1, 1"/>
                                        <p:tgtEl>
                                          <p:spTgt spid="90"/>
                                        </p:tgtEl>
                                      </p:cBhvr>
                                    </p:animEffect>
                                  </p:childTnLst>
                                </p:cTn>
                              </p:par>
                              <p:par>
                                <p:cTn id="245" presetID="31" presetClass="entr" presetSubtype="0" fill="hold" grpId="0" nodeType="withEffect">
                                  <p:stCondLst>
                                    <p:cond delay="0"/>
                                  </p:stCondLst>
                                  <p:childTnLst>
                                    <p:set>
                                      <p:cBhvr>
                                        <p:cTn id="246" dur="1" fill="hold">
                                          <p:stCondLst>
                                            <p:cond delay="0"/>
                                          </p:stCondLst>
                                        </p:cTn>
                                        <p:tgtEl>
                                          <p:spTgt spid="85"/>
                                        </p:tgtEl>
                                        <p:attrNameLst>
                                          <p:attrName>style.visibility</p:attrName>
                                        </p:attrNameLst>
                                      </p:cBhvr>
                                      <p:to>
                                        <p:strVal val="visible"/>
                                      </p:to>
                                    </p:set>
                                    <p:anim calcmode="lin" valueType="num">
                                      <p:cBhvr>
                                        <p:cTn id="247" dur="1000" fill="hold"/>
                                        <p:tgtEl>
                                          <p:spTgt spid="85"/>
                                        </p:tgtEl>
                                        <p:attrNameLst>
                                          <p:attrName>ppt_w</p:attrName>
                                        </p:attrNameLst>
                                      </p:cBhvr>
                                      <p:tavLst>
                                        <p:tav tm="0">
                                          <p:val>
                                            <p:fltVal val="0"/>
                                          </p:val>
                                        </p:tav>
                                        <p:tav tm="100000">
                                          <p:val>
                                            <p:strVal val="#ppt_w"/>
                                          </p:val>
                                        </p:tav>
                                      </p:tavLst>
                                    </p:anim>
                                    <p:anim calcmode="lin" valueType="num">
                                      <p:cBhvr>
                                        <p:cTn id="248" dur="1000" fill="hold"/>
                                        <p:tgtEl>
                                          <p:spTgt spid="85"/>
                                        </p:tgtEl>
                                        <p:attrNameLst>
                                          <p:attrName>ppt_h</p:attrName>
                                        </p:attrNameLst>
                                      </p:cBhvr>
                                      <p:tavLst>
                                        <p:tav tm="0">
                                          <p:val>
                                            <p:fltVal val="0"/>
                                          </p:val>
                                        </p:tav>
                                        <p:tav tm="100000">
                                          <p:val>
                                            <p:strVal val="#ppt_h"/>
                                          </p:val>
                                        </p:tav>
                                      </p:tavLst>
                                    </p:anim>
                                    <p:anim calcmode="lin" valueType="num">
                                      <p:cBhvr>
                                        <p:cTn id="249" dur="1000" fill="hold"/>
                                        <p:tgtEl>
                                          <p:spTgt spid="85"/>
                                        </p:tgtEl>
                                        <p:attrNameLst>
                                          <p:attrName>style.rotation</p:attrName>
                                        </p:attrNameLst>
                                      </p:cBhvr>
                                      <p:tavLst>
                                        <p:tav tm="0">
                                          <p:val>
                                            <p:fltVal val="90"/>
                                          </p:val>
                                        </p:tav>
                                        <p:tav tm="100000">
                                          <p:val>
                                            <p:fltVal val="0"/>
                                          </p:val>
                                        </p:tav>
                                      </p:tavLst>
                                    </p:anim>
                                    <p:animEffect transition="in" filter="fade">
                                      <p:cBhvr>
                                        <p:cTn id="250" dur="1000"/>
                                        <p:tgtEl>
                                          <p:spTgt spid="85"/>
                                        </p:tgtEl>
                                      </p:cBhvr>
                                    </p:animEffect>
                                  </p:childTnLst>
                                </p:cTn>
                              </p:par>
                              <p:par>
                                <p:cTn id="251" presetID="31" presetClass="entr" presetSubtype="0" fill="hold" grpId="0" nodeType="withEffect">
                                  <p:stCondLst>
                                    <p:cond delay="0"/>
                                  </p:stCondLst>
                                  <p:childTnLst>
                                    <p:set>
                                      <p:cBhvr>
                                        <p:cTn id="252" dur="1" fill="hold">
                                          <p:stCondLst>
                                            <p:cond delay="0"/>
                                          </p:stCondLst>
                                        </p:cTn>
                                        <p:tgtEl>
                                          <p:spTgt spid="86"/>
                                        </p:tgtEl>
                                        <p:attrNameLst>
                                          <p:attrName>style.visibility</p:attrName>
                                        </p:attrNameLst>
                                      </p:cBhvr>
                                      <p:to>
                                        <p:strVal val="visible"/>
                                      </p:to>
                                    </p:set>
                                    <p:anim calcmode="lin" valueType="num">
                                      <p:cBhvr>
                                        <p:cTn id="253" dur="1000" fill="hold"/>
                                        <p:tgtEl>
                                          <p:spTgt spid="86"/>
                                        </p:tgtEl>
                                        <p:attrNameLst>
                                          <p:attrName>ppt_w</p:attrName>
                                        </p:attrNameLst>
                                      </p:cBhvr>
                                      <p:tavLst>
                                        <p:tav tm="0">
                                          <p:val>
                                            <p:fltVal val="0"/>
                                          </p:val>
                                        </p:tav>
                                        <p:tav tm="100000">
                                          <p:val>
                                            <p:strVal val="#ppt_w"/>
                                          </p:val>
                                        </p:tav>
                                      </p:tavLst>
                                    </p:anim>
                                    <p:anim calcmode="lin" valueType="num">
                                      <p:cBhvr>
                                        <p:cTn id="254" dur="1000" fill="hold"/>
                                        <p:tgtEl>
                                          <p:spTgt spid="86"/>
                                        </p:tgtEl>
                                        <p:attrNameLst>
                                          <p:attrName>ppt_h</p:attrName>
                                        </p:attrNameLst>
                                      </p:cBhvr>
                                      <p:tavLst>
                                        <p:tav tm="0">
                                          <p:val>
                                            <p:fltVal val="0"/>
                                          </p:val>
                                        </p:tav>
                                        <p:tav tm="100000">
                                          <p:val>
                                            <p:strVal val="#ppt_h"/>
                                          </p:val>
                                        </p:tav>
                                      </p:tavLst>
                                    </p:anim>
                                    <p:anim calcmode="lin" valueType="num">
                                      <p:cBhvr>
                                        <p:cTn id="255" dur="1000" fill="hold"/>
                                        <p:tgtEl>
                                          <p:spTgt spid="86"/>
                                        </p:tgtEl>
                                        <p:attrNameLst>
                                          <p:attrName>style.rotation</p:attrName>
                                        </p:attrNameLst>
                                      </p:cBhvr>
                                      <p:tavLst>
                                        <p:tav tm="0">
                                          <p:val>
                                            <p:fltVal val="90"/>
                                          </p:val>
                                        </p:tav>
                                        <p:tav tm="100000">
                                          <p:val>
                                            <p:fltVal val="0"/>
                                          </p:val>
                                        </p:tav>
                                      </p:tavLst>
                                    </p:anim>
                                    <p:animEffect transition="in" filter="fade">
                                      <p:cBhvr>
                                        <p:cTn id="256" dur="1000"/>
                                        <p:tgtEl>
                                          <p:spTgt spid="86"/>
                                        </p:tgtEl>
                                      </p:cBhvr>
                                    </p:animEffect>
                                  </p:childTnLst>
                                </p:cTn>
                              </p:par>
                              <p:par>
                                <p:cTn id="257" presetID="31" presetClass="entr" presetSubtype="0" fill="hold" grpId="0" nodeType="withEffect">
                                  <p:stCondLst>
                                    <p:cond delay="0"/>
                                  </p:stCondLst>
                                  <p:childTnLst>
                                    <p:set>
                                      <p:cBhvr>
                                        <p:cTn id="258" dur="1" fill="hold">
                                          <p:stCondLst>
                                            <p:cond delay="0"/>
                                          </p:stCondLst>
                                        </p:cTn>
                                        <p:tgtEl>
                                          <p:spTgt spid="87"/>
                                        </p:tgtEl>
                                        <p:attrNameLst>
                                          <p:attrName>style.visibility</p:attrName>
                                        </p:attrNameLst>
                                      </p:cBhvr>
                                      <p:to>
                                        <p:strVal val="visible"/>
                                      </p:to>
                                    </p:set>
                                    <p:anim calcmode="lin" valueType="num">
                                      <p:cBhvr>
                                        <p:cTn id="259" dur="1000" fill="hold"/>
                                        <p:tgtEl>
                                          <p:spTgt spid="87"/>
                                        </p:tgtEl>
                                        <p:attrNameLst>
                                          <p:attrName>ppt_w</p:attrName>
                                        </p:attrNameLst>
                                      </p:cBhvr>
                                      <p:tavLst>
                                        <p:tav tm="0">
                                          <p:val>
                                            <p:fltVal val="0"/>
                                          </p:val>
                                        </p:tav>
                                        <p:tav tm="100000">
                                          <p:val>
                                            <p:strVal val="#ppt_w"/>
                                          </p:val>
                                        </p:tav>
                                      </p:tavLst>
                                    </p:anim>
                                    <p:anim calcmode="lin" valueType="num">
                                      <p:cBhvr>
                                        <p:cTn id="260" dur="1000" fill="hold"/>
                                        <p:tgtEl>
                                          <p:spTgt spid="87"/>
                                        </p:tgtEl>
                                        <p:attrNameLst>
                                          <p:attrName>ppt_h</p:attrName>
                                        </p:attrNameLst>
                                      </p:cBhvr>
                                      <p:tavLst>
                                        <p:tav tm="0">
                                          <p:val>
                                            <p:fltVal val="0"/>
                                          </p:val>
                                        </p:tav>
                                        <p:tav tm="100000">
                                          <p:val>
                                            <p:strVal val="#ppt_h"/>
                                          </p:val>
                                        </p:tav>
                                      </p:tavLst>
                                    </p:anim>
                                    <p:anim calcmode="lin" valueType="num">
                                      <p:cBhvr>
                                        <p:cTn id="261" dur="1000" fill="hold"/>
                                        <p:tgtEl>
                                          <p:spTgt spid="87"/>
                                        </p:tgtEl>
                                        <p:attrNameLst>
                                          <p:attrName>style.rotation</p:attrName>
                                        </p:attrNameLst>
                                      </p:cBhvr>
                                      <p:tavLst>
                                        <p:tav tm="0">
                                          <p:val>
                                            <p:fltVal val="90"/>
                                          </p:val>
                                        </p:tav>
                                        <p:tav tm="100000">
                                          <p:val>
                                            <p:fltVal val="0"/>
                                          </p:val>
                                        </p:tav>
                                      </p:tavLst>
                                    </p:anim>
                                    <p:animEffect transition="in" filter="fade">
                                      <p:cBhvr>
                                        <p:cTn id="262" dur="1000"/>
                                        <p:tgtEl>
                                          <p:spTgt spid="87"/>
                                        </p:tgtEl>
                                      </p:cBhvr>
                                    </p:animEffect>
                                  </p:childTnLst>
                                </p:cTn>
                              </p:par>
                            </p:childTnLst>
                          </p:cTn>
                        </p:par>
                        <p:par>
                          <p:cTn id="263" fill="hold">
                            <p:stCondLst>
                              <p:cond delay="4100"/>
                            </p:stCondLst>
                            <p:childTnLst>
                              <p:par>
                                <p:cTn id="264" presetID="22" presetClass="entr" presetSubtype="8" fill="hold" grpId="0" nodeType="afterEffect">
                                  <p:stCondLst>
                                    <p:cond delay="0"/>
                                  </p:stCondLst>
                                  <p:childTnLst>
                                    <p:set>
                                      <p:cBhvr>
                                        <p:cTn id="265" dur="1" fill="hold">
                                          <p:stCondLst>
                                            <p:cond delay="0"/>
                                          </p:stCondLst>
                                        </p:cTn>
                                        <p:tgtEl>
                                          <p:spTgt spid="25"/>
                                        </p:tgtEl>
                                        <p:attrNameLst>
                                          <p:attrName>style.visibility</p:attrName>
                                        </p:attrNameLst>
                                      </p:cBhvr>
                                      <p:to>
                                        <p:strVal val="visible"/>
                                      </p:to>
                                    </p:set>
                                    <p:animEffect transition="in" filter="wipe(left)">
                                      <p:cBhvr>
                                        <p:cTn id="266" dur="500"/>
                                        <p:tgtEl>
                                          <p:spTgt spid="25"/>
                                        </p:tgtEl>
                                      </p:cBhvr>
                                    </p:animEffect>
                                  </p:childTnLst>
                                </p:cTn>
                              </p:par>
                              <p:par>
                                <p:cTn id="267" presetID="22" presetClass="entr" presetSubtype="8" fill="hold" grpId="0" nodeType="withEffect">
                                  <p:stCondLst>
                                    <p:cond delay="0"/>
                                  </p:stCondLst>
                                  <p:childTnLst>
                                    <p:set>
                                      <p:cBhvr>
                                        <p:cTn id="268" dur="1" fill="hold">
                                          <p:stCondLst>
                                            <p:cond delay="0"/>
                                          </p:stCondLst>
                                        </p:cTn>
                                        <p:tgtEl>
                                          <p:spTgt spid="91"/>
                                        </p:tgtEl>
                                        <p:attrNameLst>
                                          <p:attrName>style.visibility</p:attrName>
                                        </p:attrNameLst>
                                      </p:cBhvr>
                                      <p:to>
                                        <p:strVal val="visible"/>
                                      </p:to>
                                    </p:set>
                                    <p:animEffect transition="in" filter="wipe(left)">
                                      <p:cBhvr>
                                        <p:cTn id="26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p:bldP spid="27" grpId="0" animBg="1"/>
      <p:bldP spid="28" grpId="0" animBg="1"/>
      <p:bldP spid="29" grpId="0" animBg="1"/>
      <p:bldP spid="39" grpId="0" animBg="1"/>
      <p:bldP spid="40" grpId="0" animBg="1"/>
      <p:bldP spid="41" grpId="0" animBg="1"/>
      <p:bldP spid="42" grpId="0" animBg="1"/>
      <p:bldP spid="43" grpId="0" animBg="1"/>
      <p:bldP spid="44" grpId="0" animBg="1"/>
      <p:bldP spid="45" grpId="0" animBg="1"/>
      <p:bldP spid="46"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0" grpId="0" autoUpdateAnimBg="0"/>
      <p:bldP spid="81" grpId="0" autoUpdateAnimBg="0"/>
      <p:bldP spid="82" grpId="0" autoUpdateAnimBg="0"/>
      <p:bldP spid="83" grpId="0" autoUpdateAnimBg="0"/>
      <p:bldP spid="85" grpId="0" animBg="1" autoUpdateAnimBg="0"/>
      <p:bldP spid="86" grpId="0" animBg="1" autoUpdateAnimBg="0"/>
      <p:bldP spid="87" grpId="0" animBg="1" autoUpdateAnimBg="0"/>
      <p:bldP spid="88" grpId="0" autoUpdateAnimBg="0"/>
      <p:bldP spid="89" grpId="0" autoUpdateAnimBg="0"/>
      <p:bldP spid="90" grpId="0" autoUpdateAnimBg="0"/>
      <p:bldP spid="9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燕尾形 27"/>
          <p:cNvSpPr/>
          <p:nvPr/>
        </p:nvSpPr>
        <p:spPr>
          <a:xfrm>
            <a:off x="229162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1"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2. </a:t>
            </a:r>
            <a:r>
              <a:rPr lang="zh-CN" altLang="en-US" sz="1600" b="0" dirty="0">
                <a:solidFill>
                  <a:schemeClr val="bg1"/>
                </a:solidFill>
                <a:latin typeface="Impact" pitchFamily="34" charset="0"/>
                <a:ea typeface="微软雅黑" pitchFamily="34" charset="-122"/>
              </a:rPr>
              <a:t>工作完成情况</a:t>
            </a:r>
            <a:endParaRPr lang="zh-CN" altLang="en-US" sz="1600" b="0" dirty="0">
              <a:solidFill>
                <a:schemeClr val="bg1"/>
              </a:solidFill>
              <a:latin typeface="微软雅黑" pitchFamily="34" charset="-122"/>
              <a:ea typeface="微软雅黑" pitchFamily="34" charset="-122"/>
            </a:endParaRPr>
          </a:p>
        </p:txBody>
      </p:sp>
      <p:sp>
        <p:nvSpPr>
          <p:cNvPr id="3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21" name="组合 20"/>
          <p:cNvGrpSpPr/>
          <p:nvPr/>
        </p:nvGrpSpPr>
        <p:grpSpPr>
          <a:xfrm>
            <a:off x="1115616" y="1027929"/>
            <a:ext cx="2487758" cy="2107506"/>
            <a:chOff x="4892554" y="1179176"/>
            <a:chExt cx="2088232" cy="1769047"/>
          </a:xfrm>
          <a:solidFill>
            <a:srgbClr val="00B050"/>
          </a:solidFill>
        </p:grpSpPr>
        <p:sp>
          <p:nvSpPr>
            <p:cNvPr id="22" name="矩形 21"/>
            <p:cNvSpPr/>
            <p:nvPr/>
          </p:nvSpPr>
          <p:spPr>
            <a:xfrm>
              <a:off x="4892554" y="1611224"/>
              <a:ext cx="2088232" cy="133699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Bodoni MT"/>
                <a:ea typeface="微软雅黑"/>
                <a:cs typeface="+mn-cs"/>
              </a:endParaRPr>
            </a:p>
          </p:txBody>
        </p:sp>
        <p:sp>
          <p:nvSpPr>
            <p:cNvPr id="23" name="等腰三角形 22"/>
            <p:cNvSpPr/>
            <p:nvPr/>
          </p:nvSpPr>
          <p:spPr>
            <a:xfrm>
              <a:off x="4892554" y="1179176"/>
              <a:ext cx="2088232" cy="432048"/>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Bodoni MT"/>
                <a:ea typeface="微软雅黑"/>
                <a:cs typeface="+mn-cs"/>
              </a:endParaRPr>
            </a:p>
          </p:txBody>
        </p:sp>
      </p:grpSp>
      <p:grpSp>
        <p:nvGrpSpPr>
          <p:cNvPr id="24" name="组合 23"/>
          <p:cNvGrpSpPr/>
          <p:nvPr/>
        </p:nvGrpSpPr>
        <p:grpSpPr>
          <a:xfrm>
            <a:off x="1115616" y="3287427"/>
            <a:ext cx="2487758" cy="1372555"/>
            <a:chOff x="4892554" y="3147815"/>
            <a:chExt cx="2088232" cy="1152127"/>
          </a:xfrm>
          <a:solidFill>
            <a:srgbClr val="92D050"/>
          </a:solidFill>
        </p:grpSpPr>
        <p:sp>
          <p:nvSpPr>
            <p:cNvPr id="25" name="矩形 24"/>
            <p:cNvSpPr/>
            <p:nvPr/>
          </p:nvSpPr>
          <p:spPr>
            <a:xfrm>
              <a:off x="4892554" y="3147815"/>
              <a:ext cx="2088232" cy="720080"/>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Bodoni MT"/>
                <a:ea typeface="微软雅黑"/>
                <a:cs typeface="+mn-cs"/>
              </a:endParaRPr>
            </a:p>
          </p:txBody>
        </p:sp>
        <p:sp>
          <p:nvSpPr>
            <p:cNvPr id="26" name="等腰三角形 25"/>
            <p:cNvSpPr/>
            <p:nvPr/>
          </p:nvSpPr>
          <p:spPr>
            <a:xfrm flipV="1">
              <a:off x="4892554" y="3867894"/>
              <a:ext cx="2088232" cy="432048"/>
            </a:xfrm>
            <a:prstGeom prs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Bodoni MT"/>
                <a:ea typeface="微软雅黑"/>
                <a:cs typeface="+mn-cs"/>
              </a:endParaRPr>
            </a:p>
          </p:txBody>
        </p:sp>
      </p:grpSp>
      <p:sp>
        <p:nvSpPr>
          <p:cNvPr id="27" name="TextBox 26"/>
          <p:cNvSpPr txBox="1"/>
          <p:nvPr/>
        </p:nvSpPr>
        <p:spPr>
          <a:xfrm>
            <a:off x="1673806" y="1285283"/>
            <a:ext cx="1371377"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dirty="0">
                <a:ln>
                  <a:noFill/>
                </a:ln>
                <a:solidFill>
                  <a:sysClr val="window" lastClr="FFFFFF"/>
                </a:solidFill>
                <a:effectLst/>
                <a:uLnTx/>
                <a:uFillTx/>
                <a:latin typeface="Impact" panose="020B0806030902050204" pitchFamily="34" charset="0"/>
              </a:rPr>
              <a:t>75</a:t>
            </a:r>
            <a:endParaRPr kumimoji="0" lang="zh-CN" altLang="en-US" sz="6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38" name="TextBox 37"/>
          <p:cNvSpPr txBox="1"/>
          <p:nvPr/>
        </p:nvSpPr>
        <p:spPr>
          <a:xfrm>
            <a:off x="2557646" y="1430360"/>
            <a:ext cx="6856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 lastClr="FFFFFF"/>
                </a:solidFill>
                <a:effectLst/>
                <a:uLnTx/>
                <a:uFillTx/>
                <a:latin typeface="Impact" panose="020B0806030902050204" pitchFamily="34" charset="0"/>
              </a:rPr>
              <a:t>%</a:t>
            </a:r>
            <a:endParaRPr kumimoji="0" lang="zh-CN" altLang="en-US" sz="24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39" name="TextBox 38"/>
          <p:cNvSpPr txBox="1"/>
          <p:nvPr/>
        </p:nvSpPr>
        <p:spPr>
          <a:xfrm>
            <a:off x="1673806" y="3320204"/>
            <a:ext cx="1371377"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dirty="0">
                <a:ln>
                  <a:noFill/>
                </a:ln>
                <a:solidFill>
                  <a:sysClr val="window" lastClr="FFFFFF"/>
                </a:solidFill>
                <a:effectLst/>
                <a:uLnTx/>
                <a:uFillTx/>
                <a:latin typeface="Impact" panose="020B0806030902050204" pitchFamily="34" charset="0"/>
              </a:rPr>
              <a:t>25</a:t>
            </a:r>
            <a:endParaRPr kumimoji="0" lang="zh-CN" altLang="en-US" sz="6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40" name="TextBox 39"/>
          <p:cNvSpPr txBox="1"/>
          <p:nvPr/>
        </p:nvSpPr>
        <p:spPr>
          <a:xfrm>
            <a:off x="2595262" y="3465281"/>
            <a:ext cx="685688"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 lastClr="FFFFFF"/>
                </a:solidFill>
                <a:effectLst/>
                <a:uLnTx/>
                <a:uFillTx/>
                <a:latin typeface="Impact" panose="020B0806030902050204" pitchFamily="34" charset="0"/>
              </a:rPr>
              <a:t>%</a:t>
            </a:r>
            <a:endParaRPr kumimoji="0" lang="zh-CN" altLang="en-US" sz="24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41" name="矩形 40"/>
          <p:cNvSpPr/>
          <p:nvPr/>
        </p:nvSpPr>
        <p:spPr>
          <a:xfrm>
            <a:off x="1299118" y="2253806"/>
            <a:ext cx="2088232" cy="646331"/>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请输入相关内容</a:t>
            </a:r>
            <a:endParaRPr kumimoji="0" lang="en-US" altLang="zh-CN" sz="1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a:p>
            <a:pPr marL="0" marR="0" lvl="0" indent="0" algn="ctr" defTabSz="914400" eaLnBrk="1" fontAlgn="auto" latinLnBrk="0" hangingPunct="1">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请输入相关内容</a:t>
            </a:r>
          </a:p>
        </p:txBody>
      </p:sp>
      <p:cxnSp>
        <p:nvCxnSpPr>
          <p:cNvPr id="42" name="Straight Connector 57"/>
          <p:cNvCxnSpPr/>
          <p:nvPr/>
        </p:nvCxnSpPr>
        <p:spPr bwMode="auto">
          <a:xfrm>
            <a:off x="3387350" y="1820017"/>
            <a:ext cx="4929066" cy="0"/>
          </a:xfrm>
          <a:prstGeom prst="line">
            <a:avLst/>
          </a:prstGeom>
          <a:solidFill>
            <a:srgbClr val="ECB100"/>
          </a:solidFill>
          <a:ln w="6350" cap="flat" cmpd="sng" algn="ctr">
            <a:solidFill>
              <a:schemeClr val="tx1">
                <a:lumMod val="50000"/>
                <a:lumOff val="50000"/>
              </a:schemeClr>
            </a:solidFill>
            <a:prstDash val="dashDot"/>
            <a:round/>
            <a:headEnd type="oval" w="sm" len="sm"/>
            <a:tailEnd type="oval" w="sm" len="sm"/>
          </a:ln>
          <a:effectLst/>
          <a:extLst/>
        </p:spPr>
      </p:cxnSp>
      <p:sp>
        <p:nvSpPr>
          <p:cNvPr id="43" name="矩形 42"/>
          <p:cNvSpPr/>
          <p:nvPr/>
        </p:nvSpPr>
        <p:spPr>
          <a:xfrm>
            <a:off x="4716016" y="1866033"/>
            <a:ext cx="3600400" cy="850297"/>
          </a:xfrm>
          <a:prstGeom prst="rect">
            <a:avLst/>
          </a:prstGeom>
        </p:spPr>
        <p:txBody>
          <a:bodyPr wrap="square">
            <a:spAutoFit/>
          </a:bodyPr>
          <a:lstStyle/>
          <a:p>
            <a:pPr algn="just">
              <a:lnSpc>
                <a:spcPts val="1500"/>
              </a:lnSpc>
            </a:pPr>
            <a:r>
              <a:rPr lang="zh-CN" altLang="en-US" sz="1200" b="0" dirty="0">
                <a:latin typeface="微软雅黑" pitchFamily="34" charset="-122"/>
                <a:ea typeface="微软雅黑" pitchFamily="34" charset="-122"/>
              </a:rPr>
              <a:t>随着计算机技术的发展及印刷技术进步，平面设计在视觉感观领域的表现也越来越丰富，这对今天的平面设计都提出了空前挑战，为平面设计者提供了更为广阔的发展窨。从技术上讲，平面设计更重要。</a:t>
            </a:r>
          </a:p>
        </p:txBody>
      </p:sp>
      <p:sp>
        <p:nvSpPr>
          <p:cNvPr id="44" name="TextBox 43"/>
          <p:cNvSpPr txBox="1"/>
          <p:nvPr/>
        </p:nvSpPr>
        <p:spPr>
          <a:xfrm>
            <a:off x="4704362" y="1411590"/>
            <a:ext cx="2286799" cy="369332"/>
          </a:xfrm>
          <a:prstGeom prst="rect">
            <a:avLst/>
          </a:prstGeom>
          <a:noFill/>
        </p:spPr>
        <p:txBody>
          <a:bodyPr wrap="square" rtlCol="0">
            <a:spAutoFit/>
          </a:bodyPr>
          <a:lstStyle/>
          <a:p>
            <a:r>
              <a:rPr lang="zh-CN" altLang="en-US" b="0" dirty="0">
                <a:latin typeface="微软雅黑" pitchFamily="34" charset="-122"/>
                <a:ea typeface="微软雅黑" pitchFamily="34" charset="-122"/>
              </a:rPr>
              <a:t>在这里填写项目标题</a:t>
            </a:r>
          </a:p>
        </p:txBody>
      </p:sp>
      <p:cxnSp>
        <p:nvCxnSpPr>
          <p:cNvPr id="45" name="Straight Connector 57"/>
          <p:cNvCxnSpPr/>
          <p:nvPr/>
        </p:nvCxnSpPr>
        <p:spPr bwMode="auto">
          <a:xfrm>
            <a:off x="3387350" y="3527317"/>
            <a:ext cx="4901079" cy="0"/>
          </a:xfrm>
          <a:prstGeom prst="line">
            <a:avLst/>
          </a:prstGeom>
          <a:solidFill>
            <a:srgbClr val="ECB100"/>
          </a:solidFill>
          <a:ln w="6350" cap="flat" cmpd="sng" algn="ctr">
            <a:solidFill>
              <a:schemeClr val="tx1">
                <a:lumMod val="50000"/>
                <a:lumOff val="50000"/>
              </a:schemeClr>
            </a:solidFill>
            <a:prstDash val="dashDot"/>
            <a:round/>
            <a:headEnd type="oval" w="sm" len="sm"/>
            <a:tailEnd type="oval" w="sm" len="sm"/>
          </a:ln>
          <a:effectLst/>
          <a:extLst/>
        </p:spPr>
      </p:cxnSp>
      <p:sp>
        <p:nvSpPr>
          <p:cNvPr id="46" name="矩形 45"/>
          <p:cNvSpPr/>
          <p:nvPr/>
        </p:nvSpPr>
        <p:spPr>
          <a:xfrm>
            <a:off x="4688029" y="3573333"/>
            <a:ext cx="3600400" cy="861774"/>
          </a:xfrm>
          <a:prstGeom prst="rect">
            <a:avLst/>
          </a:prstGeom>
        </p:spPr>
        <p:txBody>
          <a:bodyPr wrap="square">
            <a:spAutoFit/>
          </a:bodyPr>
          <a:lstStyle/>
          <a:p>
            <a:pPr lvl="0" algn="just">
              <a:lnSpc>
                <a:spcPts val="1500"/>
              </a:lnSpc>
            </a:pPr>
            <a:r>
              <a:rPr lang="zh-CN" altLang="en-US" sz="1200" b="0" dirty="0">
                <a:solidFill>
                  <a:prstClr val="black"/>
                </a:solidFill>
                <a:latin typeface="微软雅黑" pitchFamily="34" charset="-122"/>
                <a:ea typeface="微软雅黑" pitchFamily="34" charset="-122"/>
              </a:rPr>
              <a:t>随着计算机技术的发展及印刷技术进步，平面设计在视觉感观领域的表现也越来越丰富，这对今天的平面设计都提出了空前挑战，为平面设计者提供了更为广阔的发展窨。从技术上讲，平面设计更重要。</a:t>
            </a:r>
          </a:p>
        </p:txBody>
      </p:sp>
      <p:sp>
        <p:nvSpPr>
          <p:cNvPr id="47" name="TextBox 46"/>
          <p:cNvSpPr txBox="1"/>
          <p:nvPr/>
        </p:nvSpPr>
        <p:spPr>
          <a:xfrm>
            <a:off x="4676375" y="3118890"/>
            <a:ext cx="2286799" cy="369332"/>
          </a:xfrm>
          <a:prstGeom prst="rect">
            <a:avLst/>
          </a:prstGeom>
          <a:noFill/>
        </p:spPr>
        <p:txBody>
          <a:bodyPr wrap="square" rtlCol="0">
            <a:spAutoFit/>
          </a:bodyPr>
          <a:lstStyle/>
          <a:p>
            <a:r>
              <a:rPr lang="zh-CN" altLang="en-US" b="0" dirty="0">
                <a:latin typeface="微软雅黑" pitchFamily="34" charset="-122"/>
                <a:ea typeface="微软雅黑" pitchFamily="34" charset="-122"/>
              </a:rPr>
              <a:t>在这里填写项目标题</a:t>
            </a:r>
          </a:p>
        </p:txBody>
      </p:sp>
    </p:spTree>
    <p:extLst>
      <p:ext uri="{BB962C8B-B14F-4D97-AF65-F5344CB8AC3E}">
        <p14:creationId xmlns:p14="http://schemas.microsoft.com/office/powerpoint/2010/main" val="4139610083"/>
      </p:ext>
    </p:extLst>
  </p:cSld>
  <p:clrMapOvr>
    <a:masterClrMapping/>
  </p:clrMapOvr>
  <mc:AlternateContent xmlns:mc="http://schemas.openxmlformats.org/markup-compatibility/2006" xmlns:p14="http://schemas.microsoft.com/office/powerpoint/2010/main">
    <mc:Choice Requires="p14">
      <p:transition spd="slow" p14:dur="110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childTnLst>
                          </p:cTn>
                        </p:par>
                        <p:par>
                          <p:cTn id="44" fill="hold">
                            <p:stCondLst>
                              <p:cond delay="1500"/>
                            </p:stCondLst>
                            <p:childTnLst>
                              <p:par>
                                <p:cTn id="45" presetID="12" presetClass="entr" presetSubtype="4"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300"/>
                                        <p:tgtEl>
                                          <p:spTgt spid="44"/>
                                        </p:tgtEl>
                                        <p:attrNameLst>
                                          <p:attrName>ppt_y</p:attrName>
                                        </p:attrNameLst>
                                      </p:cBhvr>
                                      <p:tavLst>
                                        <p:tav tm="0">
                                          <p:val>
                                            <p:strVal val="#ppt_y+#ppt_h*1.125000"/>
                                          </p:val>
                                        </p:tav>
                                        <p:tav tm="100000">
                                          <p:val>
                                            <p:strVal val="#ppt_y"/>
                                          </p:val>
                                        </p:tav>
                                      </p:tavLst>
                                    </p:anim>
                                    <p:animEffect transition="in" filter="wipe(up)">
                                      <p:cBhvr>
                                        <p:cTn id="48" dur="300"/>
                                        <p:tgtEl>
                                          <p:spTgt spid="44"/>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300"/>
                                        <p:tgtEl>
                                          <p:spTgt spid="43"/>
                                        </p:tgtEl>
                                        <p:attrNameLst>
                                          <p:attrName>ppt_y</p:attrName>
                                        </p:attrNameLst>
                                      </p:cBhvr>
                                      <p:tavLst>
                                        <p:tav tm="0">
                                          <p:val>
                                            <p:strVal val="#ppt_y-#ppt_h*1.125000"/>
                                          </p:val>
                                        </p:tav>
                                        <p:tav tm="100000">
                                          <p:val>
                                            <p:strVal val="#ppt_y"/>
                                          </p:val>
                                        </p:tav>
                                      </p:tavLst>
                                    </p:anim>
                                    <p:animEffect transition="in" filter="wipe(down)">
                                      <p:cBhvr>
                                        <p:cTn id="52" dur="300"/>
                                        <p:tgtEl>
                                          <p:spTgt spid="43"/>
                                        </p:tgtEl>
                                      </p:cBhvr>
                                    </p:animEffect>
                                  </p:childTnLst>
                                </p:cTn>
                              </p:par>
                            </p:childTnLst>
                          </p:cTn>
                        </p:par>
                        <p:par>
                          <p:cTn id="53" fill="hold">
                            <p:stCondLst>
                              <p:cond delay="1800"/>
                            </p:stCondLst>
                            <p:childTnLst>
                              <p:par>
                                <p:cTn id="54" presetID="22" presetClass="entr" presetSubtype="8"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childTnLst>
                          </p:cTn>
                        </p:par>
                        <p:par>
                          <p:cTn id="57" fill="hold">
                            <p:stCondLst>
                              <p:cond delay="2300"/>
                            </p:stCondLst>
                            <p:childTnLst>
                              <p:par>
                                <p:cTn id="58" presetID="12" presetClass="entr" presetSubtype="4"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300"/>
                                        <p:tgtEl>
                                          <p:spTgt spid="47"/>
                                        </p:tgtEl>
                                        <p:attrNameLst>
                                          <p:attrName>ppt_y</p:attrName>
                                        </p:attrNameLst>
                                      </p:cBhvr>
                                      <p:tavLst>
                                        <p:tav tm="0">
                                          <p:val>
                                            <p:strVal val="#ppt_y+#ppt_h*1.125000"/>
                                          </p:val>
                                        </p:tav>
                                        <p:tav tm="100000">
                                          <p:val>
                                            <p:strVal val="#ppt_y"/>
                                          </p:val>
                                        </p:tav>
                                      </p:tavLst>
                                    </p:anim>
                                    <p:animEffect transition="in" filter="wipe(up)">
                                      <p:cBhvr>
                                        <p:cTn id="61" dur="300"/>
                                        <p:tgtEl>
                                          <p:spTgt spid="47"/>
                                        </p:tgtEl>
                                      </p:cBhvr>
                                    </p:animEffect>
                                  </p:childTnLst>
                                </p:cTn>
                              </p:par>
                              <p:par>
                                <p:cTn id="62" presetID="12" presetClass="entr" presetSubtype="1"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300"/>
                                        <p:tgtEl>
                                          <p:spTgt spid="46"/>
                                        </p:tgtEl>
                                        <p:attrNameLst>
                                          <p:attrName>ppt_y</p:attrName>
                                        </p:attrNameLst>
                                      </p:cBhvr>
                                      <p:tavLst>
                                        <p:tav tm="0">
                                          <p:val>
                                            <p:strVal val="#ppt_y-#ppt_h*1.125000"/>
                                          </p:val>
                                        </p:tav>
                                        <p:tav tm="100000">
                                          <p:val>
                                            <p:strVal val="#ppt_y"/>
                                          </p:val>
                                        </p:tav>
                                      </p:tavLst>
                                    </p:anim>
                                    <p:animEffect transition="in" filter="wipe(down)">
                                      <p:cBhvr>
                                        <p:cTn id="65" dur="3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8" grpId="0"/>
      <p:bldP spid="39" grpId="0"/>
      <p:bldP spid="40" grpId="0"/>
      <p:bldP spid="41" grpId="0"/>
      <p:bldP spid="43" grpId="0"/>
      <p:bldP spid="44" grpId="0"/>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图片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62" name="TextBox 61"/>
          <p:cNvSpPr txBox="1"/>
          <p:nvPr/>
        </p:nvSpPr>
        <p:spPr>
          <a:xfrm>
            <a:off x="2283847" y="574978"/>
            <a:ext cx="6320601" cy="1492716"/>
          </a:xfrm>
          <a:prstGeom prst="rect">
            <a:avLst/>
          </a:prstGeom>
          <a:noFill/>
        </p:spPr>
        <p:txBody>
          <a:bodyPr wrap="square" rtlCol="0">
            <a:spAutoFit/>
          </a:bodyPr>
          <a:lstStyle/>
          <a:p>
            <a:pPr algn="just" fontAlgn="auto">
              <a:lnSpc>
                <a:spcPct val="130000"/>
              </a:lnSpc>
              <a:spcBef>
                <a:spcPts val="0"/>
              </a:spcBef>
              <a:spcAft>
                <a:spcPts val="0"/>
              </a:spcAft>
              <a:buFontTx/>
              <a:buNone/>
              <a:defRPr/>
            </a:pPr>
            <a:r>
              <a:rPr lang="zh-CN" altLang="en-US" sz="1400" b="0" kern="0" dirty="0">
                <a:latin typeface="微软雅黑" pitchFamily="34" charset="-122"/>
                <a:ea typeface="微软雅黑" pitchFamily="34" charset="-122"/>
              </a:rPr>
              <a:t>回顾这一年的工作，在取得成绩的同时，我们也找到了工作中的不足和问题，主要反映于</a:t>
            </a:r>
            <a:r>
              <a:rPr lang="en-US" altLang="zh-CN" sz="1400" b="0" kern="0" dirty="0">
                <a:latin typeface="微软雅黑" pitchFamily="34" charset="-122"/>
                <a:ea typeface="微软雅黑" pitchFamily="34" charset="-122"/>
              </a:rPr>
              <a:t>XX</a:t>
            </a:r>
            <a:r>
              <a:rPr lang="zh-CN" altLang="en-US" sz="1400" b="0" kern="0" dirty="0">
                <a:latin typeface="微软雅黑" pitchFamily="34" charset="-122"/>
                <a:ea typeface="微软雅黑" pitchFamily="34" charset="-122"/>
              </a:rPr>
              <a:t>及</a:t>
            </a:r>
            <a:r>
              <a:rPr lang="en-US" altLang="zh-CN" sz="1400" b="0" kern="0" dirty="0">
                <a:latin typeface="微软雅黑" pitchFamily="34" charset="-122"/>
                <a:ea typeface="微软雅黑" pitchFamily="34" charset="-122"/>
              </a:rPr>
              <a:t>XXX</a:t>
            </a:r>
            <a:r>
              <a:rPr lang="zh-CN" altLang="en-US" sz="1400" b="0" kern="0" dirty="0">
                <a:latin typeface="微软雅黑" pitchFamily="34" charset="-122"/>
                <a:ea typeface="微软雅黑" pitchFamily="34" charset="-122"/>
              </a:rPr>
              <a:t>的风格、定型还有特进一步探索，尤其是网上的公司产品库充分体现我们</a:t>
            </a:r>
            <a:r>
              <a:rPr lang="en-US" altLang="zh-CN" sz="1400" b="0" kern="0" dirty="0">
                <a:latin typeface="微软雅黑" pitchFamily="34" charset="-122"/>
                <a:ea typeface="微软雅黑" pitchFamily="34" charset="-122"/>
              </a:rPr>
              <a:t>XXXX</a:t>
            </a:r>
            <a:r>
              <a:rPr lang="zh-CN" altLang="en-US" sz="1400" b="0" kern="0" dirty="0">
                <a:latin typeface="微软雅黑" pitchFamily="34" charset="-122"/>
                <a:ea typeface="微软雅黑" pitchFamily="34" charset="-122"/>
              </a:rPr>
              <a:t>和我们这个平台能为客户提供良好的商机和快捷方便的信息、导航的功能发挥。展望新的一年，我们将继续努力，力争各项工作更上一个新的台阶。</a:t>
            </a:r>
            <a:endParaRPr lang="zh-CN" altLang="en-US" sz="1400" b="0" dirty="0">
              <a:latin typeface="微软雅黑" panose="020B0503020204020204" pitchFamily="34" charset="-122"/>
              <a:ea typeface="微软雅黑" panose="020B0503020204020204" pitchFamily="34" charset="-122"/>
            </a:endParaRPr>
          </a:p>
        </p:txBody>
      </p:sp>
      <p:sp>
        <p:nvSpPr>
          <p:cNvPr id="63" name="AutoShape 23"/>
          <p:cNvSpPr>
            <a:spLocks noChangeArrowheads="1"/>
          </p:cNvSpPr>
          <p:nvPr/>
        </p:nvSpPr>
        <p:spPr bwMode="auto">
          <a:xfrm>
            <a:off x="365907" y="781075"/>
            <a:ext cx="267526" cy="250587"/>
          </a:xfrm>
          <a:prstGeom prst="chevron">
            <a:avLst>
              <a:gd name="adj" fmla="val 56250"/>
            </a:avLst>
          </a:prstGeom>
          <a:solidFill>
            <a:srgbClr val="00B050"/>
          </a:solidFill>
          <a:ln>
            <a:noFill/>
          </a:ln>
          <a:effectLst/>
          <a:extLst/>
        </p:spPr>
        <p:txBody>
          <a:bodyPr wrap="none" anchor="ctr"/>
          <a:lstStyle/>
          <a:p>
            <a:endParaRPr lang="zh-CN" altLang="en-US" sz="2000"/>
          </a:p>
        </p:txBody>
      </p:sp>
      <p:sp>
        <p:nvSpPr>
          <p:cNvPr id="64" name="AutoShape 23"/>
          <p:cNvSpPr>
            <a:spLocks noChangeArrowheads="1"/>
          </p:cNvSpPr>
          <p:nvPr/>
        </p:nvSpPr>
        <p:spPr bwMode="auto">
          <a:xfrm>
            <a:off x="560058" y="781075"/>
            <a:ext cx="267526" cy="250587"/>
          </a:xfrm>
          <a:prstGeom prst="chevron">
            <a:avLst>
              <a:gd name="adj" fmla="val 56250"/>
            </a:avLst>
          </a:prstGeom>
          <a:solidFill>
            <a:srgbClr val="00B050"/>
          </a:solidFill>
          <a:ln>
            <a:noFill/>
          </a:ln>
          <a:effectLst/>
          <a:extLst/>
        </p:spPr>
        <p:txBody>
          <a:bodyPr wrap="none" anchor="ctr"/>
          <a:lstStyle/>
          <a:p>
            <a:endParaRPr lang="zh-CN" altLang="en-US" sz="2000"/>
          </a:p>
        </p:txBody>
      </p:sp>
      <p:sp>
        <p:nvSpPr>
          <p:cNvPr id="65" name="TextBox 64"/>
          <p:cNvSpPr txBox="1"/>
          <p:nvPr/>
        </p:nvSpPr>
        <p:spPr>
          <a:xfrm>
            <a:off x="859925" y="593656"/>
            <a:ext cx="1127233" cy="584775"/>
          </a:xfrm>
          <a:prstGeom prst="rect">
            <a:avLst/>
          </a:prstGeom>
          <a:noFill/>
        </p:spPr>
        <p:txBody>
          <a:bodyPr wrap="none" rtlCol="0">
            <a:spAutoFit/>
          </a:bodyPr>
          <a:lstStyle/>
          <a:p>
            <a:pPr algn="ctr"/>
            <a:r>
              <a:rPr lang="zh-CN" altLang="en-US" sz="3200" b="1" dirty="0">
                <a:ln w="6350">
                  <a:noFill/>
                </a:ln>
                <a:solidFill>
                  <a:srgbClr val="08A810"/>
                </a:solidFill>
                <a:latin typeface="微软雅黑" panose="020B0503020204020204" pitchFamily="34" charset="-122"/>
                <a:ea typeface="微软雅黑" panose="020B0503020204020204" pitchFamily="34" charset="-122"/>
              </a:rPr>
              <a:t>前 言</a:t>
            </a:r>
          </a:p>
        </p:txBody>
      </p:sp>
      <p:sp>
        <p:nvSpPr>
          <p:cNvPr id="66" name="TextBox 65"/>
          <p:cNvSpPr txBox="1"/>
          <p:nvPr/>
        </p:nvSpPr>
        <p:spPr>
          <a:xfrm>
            <a:off x="852671" y="1096190"/>
            <a:ext cx="1122295" cy="307777"/>
          </a:xfrm>
          <a:prstGeom prst="rect">
            <a:avLst/>
          </a:prstGeom>
          <a:noFill/>
        </p:spPr>
        <p:txBody>
          <a:bodyPr wrap="none" rtlCol="0">
            <a:spAutoFit/>
          </a:bodyPr>
          <a:lstStyle/>
          <a:p>
            <a:pPr algn="ctr"/>
            <a:r>
              <a:rPr lang="en-US" altLang="zh-CN" sz="1400" dirty="0">
                <a:ln w="12700">
                  <a:noFill/>
                </a:ln>
                <a:solidFill>
                  <a:srgbClr val="08A810"/>
                </a:solidFill>
                <a:latin typeface="微软雅黑" panose="020B0503020204020204" pitchFamily="34" charset="-122"/>
                <a:ea typeface="微软雅黑" panose="020B0503020204020204" pitchFamily="34" charset="-122"/>
              </a:rPr>
              <a:t>QIAN YAN</a:t>
            </a:r>
            <a:endParaRPr lang="zh-CN" altLang="en-US" sz="1400" dirty="0">
              <a:ln w="12700">
                <a:noFill/>
              </a:ln>
              <a:solidFill>
                <a:srgbClr val="08A810"/>
              </a:solidFill>
              <a:latin typeface="微软雅黑" panose="020B0503020204020204" pitchFamily="34" charset="-122"/>
              <a:ea typeface="微软雅黑" panose="020B0503020204020204" pitchFamily="34" charset="-122"/>
            </a:endParaRPr>
          </a:p>
        </p:txBody>
      </p:sp>
      <p:sp>
        <p:nvSpPr>
          <p:cNvPr id="12" name="矩形 8"/>
          <p:cNvSpPr>
            <a:spLocks noChangeArrowheads="1"/>
          </p:cNvSpPr>
          <p:nvPr/>
        </p:nvSpPr>
        <p:spPr bwMode="auto">
          <a:xfrm>
            <a:off x="2769989" y="2283718"/>
            <a:ext cx="2087563" cy="1223962"/>
          </a:xfrm>
          <a:prstGeom prst="rect">
            <a:avLst/>
          </a:prstGeom>
          <a:solidFill>
            <a:srgbClr val="00B050"/>
          </a:solidFill>
          <a:ln w="25400">
            <a:noFill/>
            <a:bevel/>
            <a:headEnd/>
            <a:tailEnd/>
          </a:ln>
          <a:effectLst/>
          <a:extLst/>
        </p:spPr>
        <p:txBody>
          <a:bodyPr anchor="ct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sp>
        <p:nvSpPr>
          <p:cNvPr id="13" name="矩形 9"/>
          <p:cNvSpPr>
            <a:spLocks noChangeArrowheads="1"/>
          </p:cNvSpPr>
          <p:nvPr/>
        </p:nvSpPr>
        <p:spPr bwMode="auto">
          <a:xfrm>
            <a:off x="594420" y="3579118"/>
            <a:ext cx="2087563" cy="1223962"/>
          </a:xfrm>
          <a:prstGeom prst="rect">
            <a:avLst/>
          </a:prstGeom>
          <a:solidFill>
            <a:srgbClr val="92D050"/>
          </a:solidFill>
          <a:ln w="25400">
            <a:noFill/>
            <a:bevel/>
            <a:headEnd/>
            <a:tailEnd/>
          </a:ln>
          <a:effectLst/>
          <a:extLst/>
        </p:spPr>
        <p:txBody>
          <a:bodyPr anchor="ct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sp>
        <p:nvSpPr>
          <p:cNvPr id="14" name="TextBox 13"/>
          <p:cNvSpPr>
            <a:spLocks noChangeArrowheads="1"/>
          </p:cNvSpPr>
          <p:nvPr/>
        </p:nvSpPr>
        <p:spPr bwMode="auto">
          <a:xfrm>
            <a:off x="617464" y="3881908"/>
            <a:ext cx="184626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r>
              <a:rPr lang="en-US" altLang="zh-CN" sz="4000" b="0" i="0" dirty="0">
                <a:solidFill>
                  <a:schemeClr val="bg1"/>
                </a:solidFill>
                <a:latin typeface="方正正粗黑简体" panose="02000000000000000000" pitchFamily="2" charset="-122"/>
                <a:ea typeface="方正正粗黑简体" panose="02000000000000000000" pitchFamily="2" charset="-122"/>
                <a:sym typeface="造字工房尚雅体演示版常规体" pitchFamily="2" charset="-122"/>
              </a:rPr>
              <a:t>201X</a:t>
            </a:r>
            <a:endParaRPr lang="zh-CN" altLang="en-US" sz="1100" b="0" i="0" dirty="0">
              <a:latin typeface="方正正粗黑简体" panose="02000000000000000000" pitchFamily="2" charset="-122"/>
              <a:ea typeface="方正正粗黑简体" panose="02000000000000000000" pitchFamily="2" charset="-122"/>
            </a:endParaRPr>
          </a:p>
        </p:txBody>
      </p:sp>
      <p:grpSp>
        <p:nvGrpSpPr>
          <p:cNvPr id="15" name="组合 14"/>
          <p:cNvGrpSpPr/>
          <p:nvPr/>
        </p:nvGrpSpPr>
        <p:grpSpPr>
          <a:xfrm>
            <a:off x="2753420" y="3579292"/>
            <a:ext cx="2087563" cy="1223962"/>
            <a:chOff x="2679700" y="2643188"/>
            <a:chExt cx="2087563" cy="1223962"/>
          </a:xfrm>
        </p:grpSpPr>
        <p:sp>
          <p:nvSpPr>
            <p:cNvPr id="16" name="矩形 10"/>
            <p:cNvSpPr>
              <a:spLocks noChangeArrowheads="1"/>
            </p:cNvSpPr>
            <p:nvPr/>
          </p:nvSpPr>
          <p:spPr bwMode="auto">
            <a:xfrm>
              <a:off x="2679700" y="2643188"/>
              <a:ext cx="2087563" cy="1223962"/>
            </a:xfrm>
            <a:prstGeom prst="rect">
              <a:avLst/>
            </a:prstGeom>
            <a:solidFill>
              <a:srgbClr val="FFC000"/>
            </a:solidFill>
            <a:ln w="25400">
              <a:solidFill>
                <a:srgbClr val="FFC0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indent="457200"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nSpc>
                  <a:spcPct val="150000"/>
                </a:lnSpc>
              </a:pPr>
              <a:endParaRPr lang="zh-CN" altLang="zh-CN" sz="2400">
                <a:solidFill>
                  <a:schemeClr val="bg1"/>
                </a:solidFill>
                <a:latin typeface="微软雅黑" pitchFamily="34" charset="-122"/>
                <a:ea typeface="微软雅黑" pitchFamily="34" charset="-122"/>
                <a:sym typeface="微软雅黑" pitchFamily="34" charset="-122"/>
              </a:endParaRPr>
            </a:p>
          </p:txBody>
        </p:sp>
        <p:pic>
          <p:nvPicPr>
            <p:cNvPr id="17" name="Picture 2" descr="D:\PPT资料\操作实例\ppt图片\JPG\rst (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963" y="2705100"/>
              <a:ext cx="1951037"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8" name="TextBox 14"/>
          <p:cNvSpPr>
            <a:spLocks noChangeArrowheads="1"/>
          </p:cNvSpPr>
          <p:nvPr/>
        </p:nvSpPr>
        <p:spPr bwMode="auto">
          <a:xfrm>
            <a:off x="2072209" y="3868217"/>
            <a:ext cx="792163"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r>
              <a:rPr lang="zh-CN" altLang="en-US" b="0" i="0" dirty="0">
                <a:solidFill>
                  <a:schemeClr val="bg1"/>
                </a:solidFill>
                <a:latin typeface="方正正粗黑简体" panose="02000000000000000000" pitchFamily="2" charset="-122"/>
                <a:ea typeface="方正正粗黑简体" panose="02000000000000000000" pitchFamily="2" charset="-122"/>
                <a:sym typeface="微软雅黑" pitchFamily="34" charset="-122"/>
              </a:rPr>
              <a:t>工作规划</a:t>
            </a:r>
          </a:p>
        </p:txBody>
      </p:sp>
      <p:grpSp>
        <p:nvGrpSpPr>
          <p:cNvPr id="19" name="组合 18"/>
          <p:cNvGrpSpPr/>
          <p:nvPr/>
        </p:nvGrpSpPr>
        <p:grpSpPr>
          <a:xfrm>
            <a:off x="594420" y="2283718"/>
            <a:ext cx="2087563" cy="1223962"/>
            <a:chOff x="520700" y="1347788"/>
            <a:chExt cx="2087563" cy="1223962"/>
          </a:xfrm>
        </p:grpSpPr>
        <p:sp>
          <p:nvSpPr>
            <p:cNvPr id="20" name="矩形 7"/>
            <p:cNvSpPr>
              <a:spLocks noChangeArrowheads="1"/>
            </p:cNvSpPr>
            <p:nvPr/>
          </p:nvSpPr>
          <p:spPr bwMode="auto">
            <a:xfrm>
              <a:off x="520700" y="1347788"/>
              <a:ext cx="2087563" cy="1223962"/>
            </a:xfrm>
            <a:prstGeom prst="rect">
              <a:avLst/>
            </a:prstGeom>
            <a:solidFill>
              <a:srgbClr val="FF6600"/>
            </a:solidFill>
            <a:ln w="25400">
              <a:solidFill>
                <a:srgbClr val="FF6600"/>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pic>
          <p:nvPicPr>
            <p:cNvPr id="21" name="Picture 3" descr="D:\PPT资料\操作实例\ppt图片\JPG\rs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3" y="1427163"/>
              <a:ext cx="1951037" cy="106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2" name="TextBox 16"/>
          <p:cNvSpPr>
            <a:spLocks noChangeArrowheads="1"/>
          </p:cNvSpPr>
          <p:nvPr/>
        </p:nvSpPr>
        <p:spPr bwMode="auto">
          <a:xfrm>
            <a:off x="2799327" y="2605757"/>
            <a:ext cx="157099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r>
              <a:rPr lang="en-US" altLang="zh-CN" sz="4000" b="0" i="0" dirty="0">
                <a:solidFill>
                  <a:schemeClr val="bg1"/>
                </a:solidFill>
                <a:latin typeface="方正正粗黑简体" panose="02000000000000000000" pitchFamily="2" charset="-122"/>
                <a:ea typeface="方正正粗黑简体" panose="02000000000000000000" pitchFamily="2" charset="-122"/>
                <a:sym typeface="造字工房尚雅体演示版常规体" pitchFamily="2" charset="-122"/>
              </a:rPr>
              <a:t>201X</a:t>
            </a:r>
            <a:endParaRPr lang="zh-CN" altLang="en-US" sz="4000" b="0" i="0" dirty="0">
              <a:solidFill>
                <a:schemeClr val="bg1"/>
              </a:solidFill>
              <a:latin typeface="方正正粗黑简体" panose="02000000000000000000" pitchFamily="2" charset="-122"/>
              <a:ea typeface="方正正粗黑简体" panose="02000000000000000000" pitchFamily="2" charset="-122"/>
              <a:sym typeface="造字工房尚雅体演示版常规体" pitchFamily="2" charset="-122"/>
            </a:endParaRPr>
          </a:p>
        </p:txBody>
      </p:sp>
      <p:sp>
        <p:nvSpPr>
          <p:cNvPr id="23" name="TextBox 17"/>
          <p:cNvSpPr>
            <a:spLocks noChangeArrowheads="1"/>
          </p:cNvSpPr>
          <p:nvPr/>
        </p:nvSpPr>
        <p:spPr bwMode="auto">
          <a:xfrm>
            <a:off x="4212307" y="2572817"/>
            <a:ext cx="792162"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r>
              <a:rPr lang="zh-CN" altLang="en-US" b="0" i="0" dirty="0">
                <a:solidFill>
                  <a:schemeClr val="bg1"/>
                </a:solidFill>
                <a:latin typeface="方正正粗黑简体" panose="02000000000000000000" pitchFamily="2" charset="-122"/>
                <a:ea typeface="方正正粗黑简体" panose="02000000000000000000" pitchFamily="2" charset="-122"/>
                <a:sym typeface="微软雅黑" pitchFamily="34" charset="-122"/>
              </a:rPr>
              <a:t>工作总结</a:t>
            </a:r>
          </a:p>
        </p:txBody>
      </p:sp>
      <p:pic>
        <p:nvPicPr>
          <p:cNvPr id="24" name="Picture 4" descr="F:\360云盘\02-个人资料\！PPT图片及版面资源\06-PPT精选插图\03-人物\201202081658107510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2420" y="2283718"/>
            <a:ext cx="3784600" cy="251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椭圆 24"/>
          <p:cNvSpPr/>
          <p:nvPr/>
        </p:nvSpPr>
        <p:spPr>
          <a:xfrm>
            <a:off x="5278364" y="3004170"/>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697464" y="3004170"/>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385620" y="2842245"/>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995220" y="3071738"/>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7538145" y="2842245"/>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8157270" y="3179117"/>
            <a:ext cx="419100" cy="214759"/>
          </a:xfrm>
          <a:prstGeom prst="ellipse">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4592205"/>
      </p:ext>
    </p:extLst>
  </p:cSld>
  <p:clrMapOvr>
    <a:masterClrMapping/>
  </p:clrMapOvr>
  <p:transition spd="slow" advClick="0"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300" fill="hold"/>
                                        <p:tgtEl>
                                          <p:spTgt spid="63"/>
                                        </p:tgtEl>
                                        <p:attrNameLst>
                                          <p:attrName>ppt_x</p:attrName>
                                        </p:attrNameLst>
                                      </p:cBhvr>
                                      <p:tavLst>
                                        <p:tav tm="0">
                                          <p:val>
                                            <p:strVal val="0-#ppt_w/2"/>
                                          </p:val>
                                        </p:tav>
                                        <p:tav tm="100000">
                                          <p:val>
                                            <p:strVal val="#ppt_x"/>
                                          </p:val>
                                        </p:tav>
                                      </p:tavLst>
                                    </p:anim>
                                    <p:anim calcmode="lin" valueType="num">
                                      <p:cBhvr additive="base">
                                        <p:cTn id="8" dur="3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300" fill="hold"/>
                                        <p:tgtEl>
                                          <p:spTgt spid="64"/>
                                        </p:tgtEl>
                                        <p:attrNameLst>
                                          <p:attrName>ppt_x</p:attrName>
                                        </p:attrNameLst>
                                      </p:cBhvr>
                                      <p:tavLst>
                                        <p:tav tm="0">
                                          <p:val>
                                            <p:strVal val="0-#ppt_w/2"/>
                                          </p:val>
                                        </p:tav>
                                        <p:tav tm="100000">
                                          <p:val>
                                            <p:strVal val="#ppt_x"/>
                                          </p:val>
                                        </p:tav>
                                      </p:tavLst>
                                    </p:anim>
                                    <p:anim calcmode="lin" valueType="num">
                                      <p:cBhvr additive="base">
                                        <p:cTn id="13" dur="300" fill="hold"/>
                                        <p:tgtEl>
                                          <p:spTgt spid="64"/>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16" presetClass="entr" presetSubtype="37" fill="hold" grpId="0" nodeType="afterEffect">
                                  <p:stCondLst>
                                    <p:cond delay="0"/>
                                  </p:stCondLst>
                                  <p:iterate type="lt">
                                    <p:tmPct val="0"/>
                                  </p:iterate>
                                  <p:childTnLst>
                                    <p:set>
                                      <p:cBhvr>
                                        <p:cTn id="16" dur="1" fill="hold">
                                          <p:stCondLst>
                                            <p:cond delay="0"/>
                                          </p:stCondLst>
                                        </p:cTn>
                                        <p:tgtEl>
                                          <p:spTgt spid="65"/>
                                        </p:tgtEl>
                                        <p:attrNameLst>
                                          <p:attrName>style.visibility</p:attrName>
                                        </p:attrNameLst>
                                      </p:cBhvr>
                                      <p:to>
                                        <p:strVal val="visible"/>
                                      </p:to>
                                    </p:set>
                                    <p:animEffect transition="in" filter="barn(outVertical)">
                                      <p:cBhvr>
                                        <p:cTn id="17" dur="250"/>
                                        <p:tgtEl>
                                          <p:spTgt spid="65"/>
                                        </p:tgtEl>
                                      </p:cBhvr>
                                    </p:animEffect>
                                  </p:childTnLst>
                                </p:cTn>
                              </p:par>
                            </p:childTnLst>
                          </p:cTn>
                        </p:par>
                        <p:par>
                          <p:cTn id="18" fill="hold">
                            <p:stCondLst>
                              <p:cond delay="850"/>
                            </p:stCondLst>
                            <p:childTnLst>
                              <p:par>
                                <p:cTn id="19" presetID="26" presetClass="emph" presetSubtype="0" fill="hold" grpId="1" nodeType="afterEffect">
                                  <p:stCondLst>
                                    <p:cond delay="0"/>
                                  </p:stCondLst>
                                  <p:iterate type="lt">
                                    <p:tmPct val="0"/>
                                  </p:iterate>
                                  <p:childTnLst>
                                    <p:animEffect transition="out" filter="fade">
                                      <p:cBhvr>
                                        <p:cTn id="20" dur="250" tmFilter="0, 0; .2, .5; .8, .5; 1, 0"/>
                                        <p:tgtEl>
                                          <p:spTgt spid="65"/>
                                        </p:tgtEl>
                                      </p:cBhvr>
                                    </p:animEffect>
                                    <p:animScale>
                                      <p:cBhvr>
                                        <p:cTn id="21" dur="125" autoRev="1" fill="hold"/>
                                        <p:tgtEl>
                                          <p:spTgt spid="65"/>
                                        </p:tgtEl>
                                      </p:cBhvr>
                                      <p:by x="105000" y="105000"/>
                                    </p:animScale>
                                  </p:childTnLst>
                                </p:cTn>
                              </p:par>
                            </p:childTnLst>
                          </p:cTn>
                        </p:par>
                        <p:par>
                          <p:cTn id="22" fill="hold">
                            <p:stCondLst>
                              <p:cond delay="1100"/>
                            </p:stCondLst>
                            <p:childTnLst>
                              <p:par>
                                <p:cTn id="23" presetID="16" presetClass="entr" presetSubtype="37" fill="hold" grpId="0" nodeType="afterEffect">
                                  <p:stCondLst>
                                    <p:cond delay="0"/>
                                  </p:stCondLst>
                                  <p:iterate type="lt">
                                    <p:tmPct val="0"/>
                                  </p:iterate>
                                  <p:childTnLst>
                                    <p:set>
                                      <p:cBhvr>
                                        <p:cTn id="24" dur="1" fill="hold">
                                          <p:stCondLst>
                                            <p:cond delay="0"/>
                                          </p:stCondLst>
                                        </p:cTn>
                                        <p:tgtEl>
                                          <p:spTgt spid="66"/>
                                        </p:tgtEl>
                                        <p:attrNameLst>
                                          <p:attrName>style.visibility</p:attrName>
                                        </p:attrNameLst>
                                      </p:cBhvr>
                                      <p:to>
                                        <p:strVal val="visible"/>
                                      </p:to>
                                    </p:set>
                                    <p:animEffect transition="in" filter="barn(outVertical)">
                                      <p:cBhvr>
                                        <p:cTn id="25" dur="250"/>
                                        <p:tgtEl>
                                          <p:spTgt spid="66"/>
                                        </p:tgtEl>
                                      </p:cBhvr>
                                    </p:animEffect>
                                  </p:childTnLst>
                                </p:cTn>
                              </p:par>
                            </p:childTnLst>
                          </p:cTn>
                        </p:par>
                        <p:par>
                          <p:cTn id="26" fill="hold">
                            <p:stCondLst>
                              <p:cond delay="1350"/>
                            </p:stCondLst>
                            <p:childTnLst>
                              <p:par>
                                <p:cTn id="27" presetID="22" presetClass="entr" presetSubtype="1" fill="hold" grpId="0"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up)">
                                      <p:cBhvr>
                                        <p:cTn id="29" dur="1000"/>
                                        <p:tgtEl>
                                          <p:spTgt spid="62"/>
                                        </p:tgtEl>
                                      </p:cBhvr>
                                    </p:animEffect>
                                  </p:childTnLst>
                                </p:cTn>
                              </p:par>
                            </p:childTnLst>
                          </p:cTn>
                        </p:par>
                        <p:par>
                          <p:cTn id="30" fill="hold">
                            <p:stCondLst>
                              <p:cond delay="2350"/>
                            </p:stCondLst>
                            <p:childTnLst>
                              <p:par>
                                <p:cTn id="31" presetID="15" presetClass="entr" presetSubtype="0" fill="hold" grpId="13"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2"/>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13" nodeType="withEffect">
                                  <p:stCondLst>
                                    <p:cond delay="3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3"/>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nodeType="withEffect">
                                  <p:stCondLst>
                                    <p:cond delay="9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5"/>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6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 calcmode="lin" valueType="num">
                                      <p:cBhvr>
                                        <p:cTn id="5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9"/>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nodeType="withEffect">
                                  <p:stCondLst>
                                    <p:cond delay="1000"/>
                                  </p:stCondLst>
                                  <p:childTnLst>
                                    <p:set>
                                      <p:cBhvr>
                                        <p:cTn id="56" dur="1" fill="hold">
                                          <p:stCondLst>
                                            <p:cond delay="0"/>
                                          </p:stCondLst>
                                        </p:cTn>
                                        <p:tgtEl>
                                          <p:spTgt spid="24"/>
                                        </p:tgtEl>
                                        <p:attrNameLst>
                                          <p:attrName>style.visibility</p:attrName>
                                        </p:attrNameLst>
                                      </p:cBhvr>
                                      <p:to>
                                        <p:strVal val="visible"/>
                                      </p:to>
                                    </p:set>
                                    <p:anim calcmode="lin" valueType="num">
                                      <p:cBhvr>
                                        <p:cTn id="57" dur="1000" fill="hold"/>
                                        <p:tgtEl>
                                          <p:spTgt spid="24"/>
                                        </p:tgtEl>
                                        <p:attrNameLst>
                                          <p:attrName>ppt_w</p:attrName>
                                        </p:attrNameLst>
                                      </p:cBhvr>
                                      <p:tavLst>
                                        <p:tav tm="0">
                                          <p:val>
                                            <p:fltVal val="0"/>
                                          </p:val>
                                        </p:tav>
                                        <p:tav tm="100000">
                                          <p:val>
                                            <p:strVal val="#ppt_w"/>
                                          </p:val>
                                        </p:tav>
                                      </p:tavLst>
                                    </p:anim>
                                    <p:anim calcmode="lin" valueType="num">
                                      <p:cBhvr>
                                        <p:cTn id="58" dur="1000" fill="hold"/>
                                        <p:tgtEl>
                                          <p:spTgt spid="24"/>
                                        </p:tgtEl>
                                        <p:attrNameLst>
                                          <p:attrName>ppt_h</p:attrName>
                                        </p:attrNameLst>
                                      </p:cBhvr>
                                      <p:tavLst>
                                        <p:tav tm="0">
                                          <p:val>
                                            <p:fltVal val="0"/>
                                          </p:val>
                                        </p:tav>
                                        <p:tav tm="100000">
                                          <p:val>
                                            <p:strVal val="#ppt_h"/>
                                          </p:val>
                                        </p:tav>
                                      </p:tavLst>
                                    </p:anim>
                                    <p:anim calcmode="lin" valueType="num">
                                      <p:cBhvr>
                                        <p:cTn id="5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61" fill="hold">
                            <p:stCondLst>
                              <p:cond delay="4350"/>
                            </p:stCondLst>
                            <p:childTnLst>
                              <p:par>
                                <p:cTn id="62" presetID="23" presetClass="entr" presetSubtype="3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strVal val="(6*min(max(#ppt_w*#ppt_h,.3),1)-7.4)/-.7*#ppt_w"/>
                                          </p:val>
                                        </p:tav>
                                        <p:tav tm="100000">
                                          <p:val>
                                            <p:strVal val="#ppt_w"/>
                                          </p:val>
                                        </p:tav>
                                      </p:tavLst>
                                    </p:anim>
                                    <p:anim calcmode="lin" valueType="num">
                                      <p:cBhvr>
                                        <p:cTn id="65" dur="500" fill="hold"/>
                                        <p:tgtEl>
                                          <p:spTgt spid="22"/>
                                        </p:tgtEl>
                                        <p:attrNameLst>
                                          <p:attrName>ppt_h</p:attrName>
                                        </p:attrNameLst>
                                      </p:cBhvr>
                                      <p:tavLst>
                                        <p:tav tm="0">
                                          <p:val>
                                            <p:strVal val="(6*min(max(#ppt_w*#ppt_h,.3),1)-7.4)/-.7*#ppt_h"/>
                                          </p:val>
                                        </p:tav>
                                        <p:tav tm="100000">
                                          <p:val>
                                            <p:strVal val="#ppt_h"/>
                                          </p:val>
                                        </p:tav>
                                      </p:tavLst>
                                    </p:anim>
                                    <p:anim calcmode="lin" valueType="num">
                                      <p:cBhvr>
                                        <p:cTn id="66" dur="500" fill="hold"/>
                                        <p:tgtEl>
                                          <p:spTgt spid="22"/>
                                        </p:tgtEl>
                                        <p:attrNameLst>
                                          <p:attrName>ppt_x</p:attrName>
                                        </p:attrNameLst>
                                      </p:cBhvr>
                                      <p:tavLst>
                                        <p:tav tm="0">
                                          <p:val>
                                            <p:fltVal val="0.5"/>
                                          </p:val>
                                        </p:tav>
                                        <p:tav tm="100000">
                                          <p:val>
                                            <p:strVal val="#ppt_x"/>
                                          </p:val>
                                        </p:tav>
                                      </p:tavLst>
                                    </p:anim>
                                    <p:anim calcmode="lin" valueType="num">
                                      <p:cBhvr>
                                        <p:cTn id="67" dur="500" fill="hold"/>
                                        <p:tgtEl>
                                          <p:spTgt spid="22"/>
                                        </p:tgtEl>
                                        <p:attrNameLst>
                                          <p:attrName>ppt_y</p:attrName>
                                        </p:attrNameLst>
                                      </p:cBhvr>
                                      <p:tavLst>
                                        <p:tav tm="0">
                                          <p:val>
                                            <p:strVal val="1+(6*min(max(#ppt_w*#ppt_h,.3),1)-7.4)/-.7*#ppt_h/2"/>
                                          </p:val>
                                        </p:tav>
                                        <p:tav tm="100000">
                                          <p:val>
                                            <p:strVal val="#ppt_y"/>
                                          </p:val>
                                        </p:tav>
                                      </p:tavLst>
                                    </p:anim>
                                  </p:childTnLst>
                                </p:cTn>
                              </p:par>
                              <p:par>
                                <p:cTn id="68" presetID="23" presetClass="entr" presetSubtype="36" fill="hold" grpId="0" nodeType="withEffect">
                                  <p:stCondLst>
                                    <p:cond delay="3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strVal val="(6*min(max(#ppt_w*#ppt_h,.3),1)-7.4)/-.7*#ppt_w"/>
                                          </p:val>
                                        </p:tav>
                                        <p:tav tm="100000">
                                          <p:val>
                                            <p:strVal val="#ppt_w"/>
                                          </p:val>
                                        </p:tav>
                                      </p:tavLst>
                                    </p:anim>
                                    <p:anim calcmode="lin" valueType="num">
                                      <p:cBhvr>
                                        <p:cTn id="71" dur="500" fill="hold"/>
                                        <p:tgtEl>
                                          <p:spTgt spid="14"/>
                                        </p:tgtEl>
                                        <p:attrNameLst>
                                          <p:attrName>ppt_h</p:attrName>
                                        </p:attrNameLst>
                                      </p:cBhvr>
                                      <p:tavLst>
                                        <p:tav tm="0">
                                          <p:val>
                                            <p:strVal val="(6*min(max(#ppt_w*#ppt_h,.3),1)-7.4)/-.7*#ppt_h"/>
                                          </p:val>
                                        </p:tav>
                                        <p:tav tm="100000">
                                          <p:val>
                                            <p:strVal val="#ppt_h"/>
                                          </p:val>
                                        </p:tav>
                                      </p:tavLst>
                                    </p:anim>
                                    <p:anim calcmode="lin" valueType="num">
                                      <p:cBhvr>
                                        <p:cTn id="72" dur="500" fill="hold"/>
                                        <p:tgtEl>
                                          <p:spTgt spid="14"/>
                                        </p:tgtEl>
                                        <p:attrNameLst>
                                          <p:attrName>ppt_x</p:attrName>
                                        </p:attrNameLst>
                                      </p:cBhvr>
                                      <p:tavLst>
                                        <p:tav tm="0">
                                          <p:val>
                                            <p:fltVal val="0.5"/>
                                          </p:val>
                                        </p:tav>
                                        <p:tav tm="100000">
                                          <p:val>
                                            <p:strVal val="#ppt_x"/>
                                          </p:val>
                                        </p:tav>
                                      </p:tavLst>
                                    </p:anim>
                                    <p:anim calcmode="lin" valueType="num">
                                      <p:cBhvr>
                                        <p:cTn id="73"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74" fill="hold">
                            <p:stCondLst>
                              <p:cond delay="5150"/>
                            </p:stCondLst>
                            <p:childTnLst>
                              <p:par>
                                <p:cTn id="75" presetID="21" presetClass="entr" presetSubtype="1"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heel(1)">
                                      <p:cBhvr>
                                        <p:cTn id="77" dur="2000"/>
                                        <p:tgtEl>
                                          <p:spTgt spid="23"/>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heel(1)">
                                      <p:cBhvr>
                                        <p:cTn id="8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64" grpId="0" animBg="1"/>
      <p:bldP spid="65" grpId="0"/>
      <p:bldP spid="65" grpId="1"/>
      <p:bldP spid="66" grpId="0"/>
      <p:bldP spid="12" grpId="0" bldLvl="0" autoUpdateAnimBg="0"/>
      <p:bldP spid="12" grpId="1" bldLvl="0" autoUpdateAnimBg="0"/>
      <p:bldP spid="12" grpId="2" bldLvl="0" autoUpdateAnimBg="0"/>
      <p:bldP spid="12" grpId="3" bldLvl="0" autoUpdateAnimBg="0"/>
      <p:bldP spid="12" grpId="4" bldLvl="0" autoUpdateAnimBg="0"/>
      <p:bldP spid="12" grpId="5" bldLvl="0" autoUpdateAnimBg="0"/>
      <p:bldP spid="12" grpId="6" bldLvl="0" autoUpdateAnimBg="0"/>
      <p:bldP spid="12" grpId="7" bldLvl="0" autoUpdateAnimBg="0"/>
      <p:bldP spid="12" grpId="8" bldLvl="0" autoUpdateAnimBg="0"/>
      <p:bldP spid="12" grpId="9" bldLvl="0" autoUpdateAnimBg="0"/>
      <p:bldP spid="12" grpId="10" bldLvl="0" autoUpdateAnimBg="0"/>
      <p:bldP spid="12" grpId="11" bldLvl="0" autoUpdateAnimBg="0"/>
      <p:bldP spid="12" grpId="12" bldLvl="0" autoUpdateAnimBg="0"/>
      <p:bldP spid="12" grpId="13" animBg="1"/>
      <p:bldP spid="13" grpId="0" bldLvl="0" autoUpdateAnimBg="0"/>
      <p:bldP spid="13" grpId="1" bldLvl="0" autoUpdateAnimBg="0"/>
      <p:bldP spid="13" grpId="2" bldLvl="0" autoUpdateAnimBg="0"/>
      <p:bldP spid="13" grpId="3" bldLvl="0" autoUpdateAnimBg="0"/>
      <p:bldP spid="13" grpId="4" bldLvl="0" autoUpdateAnimBg="0"/>
      <p:bldP spid="13" grpId="5" bldLvl="0" autoUpdateAnimBg="0"/>
      <p:bldP spid="13" grpId="6" bldLvl="0" autoUpdateAnimBg="0"/>
      <p:bldP spid="13" grpId="7" bldLvl="0" autoUpdateAnimBg="0"/>
      <p:bldP spid="13" grpId="8" bldLvl="0" autoUpdateAnimBg="0"/>
      <p:bldP spid="13" grpId="9" bldLvl="0" autoUpdateAnimBg="0"/>
      <p:bldP spid="13" grpId="10" bldLvl="0" autoUpdateAnimBg="0"/>
      <p:bldP spid="13" grpId="11" bldLvl="0" autoUpdateAnimBg="0"/>
      <p:bldP spid="13" grpId="12" bldLvl="0" autoUpdateAnimBg="0"/>
      <p:bldP spid="13" grpId="13" animBg="1"/>
      <p:bldP spid="14" grpId="0"/>
      <p:bldP spid="16" grpId="0" bldLvl="0" autoUpdateAnimBg="0"/>
      <p:bldP spid="16" grpId="1" bldLvl="0" autoUpdateAnimBg="0"/>
      <p:bldP spid="16" grpId="2" bldLvl="0" autoUpdateAnimBg="0"/>
      <p:bldP spid="16" grpId="3" bldLvl="0" autoUpdateAnimBg="0"/>
      <p:bldP spid="16" grpId="4" bldLvl="0" autoUpdateAnimBg="0"/>
      <p:bldP spid="16" grpId="5" bldLvl="0" autoUpdateAnimBg="0"/>
      <p:bldP spid="16" grpId="6" bldLvl="0" autoUpdateAnimBg="0"/>
      <p:bldP spid="16" grpId="7" bldLvl="0" autoUpdateAnimBg="0"/>
      <p:bldP spid="16" grpId="8" bldLvl="0" autoUpdateAnimBg="0"/>
      <p:bldP spid="16" grpId="9" bldLvl="0" autoUpdateAnimBg="0"/>
      <p:bldP spid="16" grpId="10" bldLvl="0" autoUpdateAnimBg="0"/>
      <p:bldP spid="16" grpId="11" bldLvl="0" autoUpdateAnimBg="0"/>
      <p:bldP spid="16" grpId="12" bldLvl="0" autoUpdateAnimBg="0"/>
      <p:bldP spid="18" grpId="0"/>
      <p:bldP spid="20" grpId="0" bldLvl="0" autoUpdateAnimBg="0"/>
      <p:bldP spid="20" grpId="1" bldLvl="0" autoUpdateAnimBg="0"/>
      <p:bldP spid="20" grpId="2" bldLvl="0" autoUpdateAnimBg="0"/>
      <p:bldP spid="20" grpId="3" bldLvl="0" autoUpdateAnimBg="0"/>
      <p:bldP spid="20" grpId="4" bldLvl="0" autoUpdateAnimBg="0"/>
      <p:bldP spid="20" grpId="5" bldLvl="0" autoUpdateAnimBg="0"/>
      <p:bldP spid="20" grpId="6" bldLvl="0" autoUpdateAnimBg="0"/>
      <p:bldP spid="20" grpId="7" bldLvl="0" autoUpdateAnimBg="0"/>
      <p:bldP spid="20" grpId="8" bldLvl="0" autoUpdateAnimBg="0"/>
      <p:bldP spid="20" grpId="9" bldLvl="0" autoUpdateAnimBg="0"/>
      <p:bldP spid="20" grpId="10" bldLvl="0" autoUpdateAnimBg="0"/>
      <p:bldP spid="20" grpId="11" bldLvl="0" autoUpdateAnimBg="0"/>
      <p:bldP spid="20" grpId="12" bldLvl="0" autoUpdateAnimBg="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a:spLocks/>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8" name="Freeform 6"/>
          <p:cNvSpPr>
            <a:spLocks/>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9" name="Freeform 7"/>
          <p:cNvSpPr>
            <a:spLocks/>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B050"/>
          </a:solidFill>
          <a:ln>
            <a:noFill/>
          </a:ln>
        </p:spPr>
        <p:txBody>
          <a:bodyPr lIns="68562" tIns="34281" rIns="68562" bIns="34281"/>
          <a:lstStyle/>
          <a:p>
            <a:endParaRPr lang="zh-CN" altLang="en-US"/>
          </a:p>
        </p:txBody>
      </p:sp>
      <p:sp>
        <p:nvSpPr>
          <p:cNvPr id="11" name="Freeform 8"/>
          <p:cNvSpPr>
            <a:spLocks/>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2" name="Freeform 9"/>
          <p:cNvSpPr>
            <a:spLocks/>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3" name="Freeform 10"/>
          <p:cNvSpPr>
            <a:spLocks/>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4"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000" b="1" dirty="0">
                <a:solidFill>
                  <a:srgbClr val="FFFFFF"/>
                </a:solidFill>
                <a:latin typeface="微软雅黑" pitchFamily="34" charset="-122"/>
                <a:ea typeface="微软雅黑" pitchFamily="34" charset="-122"/>
              </a:rPr>
              <a:t>成功项目展示</a:t>
            </a:r>
          </a:p>
        </p:txBody>
      </p:sp>
      <p:sp>
        <p:nvSpPr>
          <p:cNvPr id="15"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0300" b="1" dirty="0">
                <a:solidFill>
                  <a:srgbClr val="FFFFFF"/>
                </a:solidFill>
                <a:latin typeface="微软雅黑" pitchFamily="34" charset="-122"/>
                <a:ea typeface="微软雅黑" pitchFamily="34" charset="-122"/>
              </a:rPr>
              <a:t>3</a:t>
            </a:r>
            <a:endParaRPr lang="zh-CN" altLang="en-US" sz="10300" b="1" dirty="0">
              <a:solidFill>
                <a:srgbClr val="FFFFFF"/>
              </a:solidFill>
              <a:latin typeface="微软雅黑" pitchFamily="34" charset="-122"/>
              <a:ea typeface="微软雅黑"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extLst>
      <p:ext uri="{BB962C8B-B14F-4D97-AF65-F5344CB8AC3E}">
        <p14:creationId xmlns:p14="http://schemas.microsoft.com/office/powerpoint/2010/main" val="1857312611"/>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anim calcmode="lin" valueType="num">
                                      <p:cBhvr>
                                        <p:cTn id="21" dur="300" fill="hold"/>
                                        <p:tgtEl>
                                          <p:spTgt spid="11"/>
                                        </p:tgtEl>
                                        <p:attrNameLst>
                                          <p:attrName>style.rotation</p:attrName>
                                        </p:attrNameLst>
                                      </p:cBhvr>
                                      <p:tavLst>
                                        <p:tav tm="0">
                                          <p:val>
                                            <p:fltVal val="90"/>
                                          </p:val>
                                        </p:tav>
                                        <p:tav tm="100000">
                                          <p:val>
                                            <p:fltVal val="0"/>
                                          </p:val>
                                        </p:tav>
                                      </p:tavLst>
                                    </p:anim>
                                    <p:animEffect transition="in" filter="fade">
                                      <p:cBhvr>
                                        <p:cTn id="22" dur="300"/>
                                        <p:tgtEl>
                                          <p:spTgt spid="11"/>
                                        </p:tgtEl>
                                      </p:cBhvr>
                                    </p:animEffect>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400"/>
                                        <p:tgtEl>
                                          <p:spTgt spid="12"/>
                                        </p:tgtEl>
                                      </p:cBhvr>
                                    </p:animEffect>
                                    <p:anim calcmode="lin" valueType="num">
                                      <p:cBhvr>
                                        <p:cTn id="27" dur="400" fill="hold"/>
                                        <p:tgtEl>
                                          <p:spTgt spid="12"/>
                                        </p:tgtEl>
                                        <p:attrNameLst>
                                          <p:attrName>ppt_x</p:attrName>
                                        </p:attrNameLst>
                                      </p:cBhvr>
                                      <p:tavLst>
                                        <p:tav tm="0">
                                          <p:val>
                                            <p:strVal val="#ppt_x"/>
                                          </p:val>
                                        </p:tav>
                                        <p:tav tm="100000">
                                          <p:val>
                                            <p:strVal val="#ppt_x"/>
                                          </p:val>
                                        </p:tav>
                                      </p:tavLst>
                                    </p:anim>
                                    <p:anim calcmode="lin" valueType="num">
                                      <p:cBhvr>
                                        <p:cTn id="28" dur="4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ppt_x</p:attrName>
                                        </p:attrNameLst>
                                      </p:cBhvr>
                                      <p:tavLst>
                                        <p:tav tm="0">
                                          <p:val>
                                            <p:strVal val="#ppt_x"/>
                                          </p:val>
                                        </p:tav>
                                        <p:tav tm="100000">
                                          <p:val>
                                            <p:strVal val="#ppt_x"/>
                                          </p:val>
                                        </p:tav>
                                      </p:tavLst>
                                    </p:anim>
                                    <p:anim calcmode="lin" valueType="num">
                                      <p:cBhvr>
                                        <p:cTn id="33" dur="4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4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3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34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39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utoUpdateAnimBg="0"/>
      <p:bldP spid="15" grpId="0" autoUpdateAnimBg="0"/>
      <p:bldP spid="16" grpId="0" autoUpdateAnimBg="0"/>
      <p:bldP spid="1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燕尾形 31"/>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3"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4"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3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30" name="组合 29"/>
          <p:cNvGrpSpPr/>
          <p:nvPr/>
        </p:nvGrpSpPr>
        <p:grpSpPr>
          <a:xfrm>
            <a:off x="2597569" y="1131590"/>
            <a:ext cx="2265718" cy="810252"/>
            <a:chOff x="3666731" y="1984470"/>
            <a:chExt cx="2636520" cy="1447800"/>
          </a:xfrm>
          <a:solidFill>
            <a:srgbClr val="FFC000"/>
          </a:solidFill>
        </p:grpSpPr>
        <p:sp>
          <p:nvSpPr>
            <p:cNvPr id="31" name="任意多边形 30"/>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latin typeface="Arial" panose="020B0604020202020204" pitchFamily="34" charset="0"/>
                <a:ea typeface="微软雅黑" pitchFamily="34" charset="-122"/>
                <a:cs typeface="Arial" panose="020B0604020202020204" pitchFamily="34" charset="0"/>
              </a:endParaRPr>
            </a:p>
          </p:txBody>
        </p:sp>
        <p:sp>
          <p:nvSpPr>
            <p:cNvPr id="38" name="文本框 35"/>
            <p:cNvSpPr txBox="1"/>
            <p:nvPr/>
          </p:nvSpPr>
          <p:spPr>
            <a:xfrm>
              <a:off x="3971727" y="2392151"/>
              <a:ext cx="2230360" cy="632444"/>
            </a:xfrm>
            <a:prstGeom prst="rect">
              <a:avLst/>
            </a:prstGeom>
            <a:noFill/>
          </p:spPr>
          <p:txBody>
            <a:bodyPr wrap="square" rtlCol="0" anchor="ctr">
              <a:spAutoFit/>
            </a:bodyPr>
            <a:lstStyle/>
            <a:p>
              <a:pPr algn="ctr"/>
              <a:r>
                <a:rPr lang="zh-CN" altLang="en-US" sz="1700" b="1" dirty="0">
                  <a:solidFill>
                    <a:schemeClr val="bg1">
                      <a:lumMod val="95000"/>
                    </a:schemeClr>
                  </a:solidFill>
                  <a:latin typeface="Arial" panose="020B0604020202020204" pitchFamily="34" charset="0"/>
                  <a:ea typeface="微软雅黑" pitchFamily="34" charset="-122"/>
                  <a:cs typeface="Arial" panose="020B0604020202020204" pitchFamily="34" charset="0"/>
                </a:rPr>
                <a:t>第二季度</a:t>
              </a:r>
              <a:endParaRPr lang="zh-CN" altLang="en-US" sz="1700" b="1" baseline="-3000" dirty="0">
                <a:solidFill>
                  <a:schemeClr val="bg1">
                    <a:lumMod val="95000"/>
                  </a:schemeClr>
                </a:solidFill>
                <a:latin typeface="Arial" panose="020B0604020202020204" pitchFamily="34" charset="0"/>
                <a:ea typeface="微软雅黑" pitchFamily="34" charset="-122"/>
                <a:cs typeface="Arial" panose="020B0604020202020204" pitchFamily="34" charset="0"/>
              </a:endParaRPr>
            </a:p>
          </p:txBody>
        </p:sp>
      </p:grpSp>
      <p:grpSp>
        <p:nvGrpSpPr>
          <p:cNvPr id="39" name="组合 38"/>
          <p:cNvGrpSpPr/>
          <p:nvPr/>
        </p:nvGrpSpPr>
        <p:grpSpPr>
          <a:xfrm>
            <a:off x="703860" y="1131590"/>
            <a:ext cx="2265718" cy="810252"/>
            <a:chOff x="1436370" y="1984470"/>
            <a:chExt cx="2636520" cy="1447800"/>
          </a:xfrm>
          <a:solidFill>
            <a:srgbClr val="0070C0"/>
          </a:solidFill>
        </p:grpSpPr>
        <p:sp>
          <p:nvSpPr>
            <p:cNvPr id="40" name="任意多边形 39"/>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latin typeface="Arial" panose="020B0604020202020204" pitchFamily="34" charset="0"/>
                <a:ea typeface="微软雅黑" pitchFamily="34" charset="-122"/>
                <a:cs typeface="Arial" panose="020B0604020202020204" pitchFamily="34" charset="0"/>
              </a:endParaRPr>
            </a:p>
          </p:txBody>
        </p:sp>
        <p:sp>
          <p:nvSpPr>
            <p:cNvPr id="41" name="文本框 43"/>
            <p:cNvSpPr txBox="1"/>
            <p:nvPr/>
          </p:nvSpPr>
          <p:spPr>
            <a:xfrm>
              <a:off x="1709209" y="2345403"/>
              <a:ext cx="2293960" cy="725935"/>
            </a:xfrm>
            <a:prstGeom prst="rect">
              <a:avLst/>
            </a:prstGeom>
            <a:noFill/>
          </p:spPr>
          <p:txBody>
            <a:bodyPr wrap="square" rtlCol="0" anchor="ctr">
              <a:spAutoFit/>
            </a:bodyPr>
            <a:lstStyle/>
            <a:p>
              <a:pPr algn="ctr">
                <a:lnSpc>
                  <a:spcPct val="120000"/>
                </a:lnSpc>
              </a:pPr>
              <a:r>
                <a:rPr lang="zh-CN" altLang="en-US" sz="1700" b="1" dirty="0">
                  <a:solidFill>
                    <a:schemeClr val="bg1">
                      <a:lumMod val="95000"/>
                    </a:schemeClr>
                  </a:solidFill>
                  <a:latin typeface="Arial" panose="020B0604020202020204" pitchFamily="34" charset="0"/>
                  <a:ea typeface="微软雅黑" pitchFamily="34" charset="-122"/>
                  <a:cs typeface="Arial" panose="020B0604020202020204" pitchFamily="34" charset="0"/>
                </a:rPr>
                <a:t>第一季度</a:t>
              </a:r>
              <a:endParaRPr lang="zh-CN" altLang="en-US" sz="1700" b="1" baseline="-3000" dirty="0">
                <a:solidFill>
                  <a:schemeClr val="bg1">
                    <a:lumMod val="95000"/>
                  </a:schemeClr>
                </a:solidFill>
                <a:latin typeface="Arial" panose="020B0604020202020204" pitchFamily="34" charset="0"/>
                <a:ea typeface="微软雅黑" pitchFamily="34" charset="-122"/>
                <a:cs typeface="Arial" panose="020B0604020202020204" pitchFamily="34" charset="0"/>
              </a:endParaRPr>
            </a:p>
          </p:txBody>
        </p:sp>
      </p:grpSp>
      <p:grpSp>
        <p:nvGrpSpPr>
          <p:cNvPr id="42" name="组合 41"/>
          <p:cNvGrpSpPr/>
          <p:nvPr/>
        </p:nvGrpSpPr>
        <p:grpSpPr>
          <a:xfrm>
            <a:off x="6384988" y="1131590"/>
            <a:ext cx="2265718" cy="810252"/>
            <a:chOff x="8127453" y="1984470"/>
            <a:chExt cx="2636520" cy="1447800"/>
          </a:xfrm>
          <a:solidFill>
            <a:srgbClr val="FFC000"/>
          </a:solidFill>
        </p:grpSpPr>
        <p:sp>
          <p:nvSpPr>
            <p:cNvPr id="43" name="任意多边形 42"/>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latin typeface="Arial" panose="020B0604020202020204" pitchFamily="34" charset="0"/>
                <a:ea typeface="微软雅黑" pitchFamily="34" charset="-122"/>
                <a:cs typeface="Arial" panose="020B0604020202020204" pitchFamily="34" charset="0"/>
              </a:endParaRPr>
            </a:p>
          </p:txBody>
        </p:sp>
        <p:sp>
          <p:nvSpPr>
            <p:cNvPr id="44" name="文本框 46"/>
            <p:cNvSpPr txBox="1"/>
            <p:nvPr/>
          </p:nvSpPr>
          <p:spPr>
            <a:xfrm>
              <a:off x="8439016" y="2345403"/>
              <a:ext cx="2230360" cy="725935"/>
            </a:xfrm>
            <a:prstGeom prst="rect">
              <a:avLst/>
            </a:prstGeom>
            <a:noFill/>
          </p:spPr>
          <p:txBody>
            <a:bodyPr wrap="square" rtlCol="0" anchor="ctr">
              <a:spAutoFit/>
            </a:bodyPr>
            <a:lstStyle/>
            <a:p>
              <a:pPr algn="ctr">
                <a:lnSpc>
                  <a:spcPct val="120000"/>
                </a:lnSpc>
              </a:pPr>
              <a:r>
                <a:rPr lang="zh-CN" altLang="en-US" sz="1700" b="1" dirty="0">
                  <a:solidFill>
                    <a:schemeClr val="bg1">
                      <a:lumMod val="95000"/>
                    </a:schemeClr>
                  </a:solidFill>
                  <a:latin typeface="Arial" panose="020B0604020202020204" pitchFamily="34" charset="0"/>
                  <a:ea typeface="微软雅黑" pitchFamily="34" charset="-122"/>
                  <a:cs typeface="Arial" panose="020B0604020202020204" pitchFamily="34" charset="0"/>
                </a:rPr>
                <a:t>第四季度</a:t>
              </a:r>
              <a:endParaRPr lang="zh-CN" altLang="en-US" sz="1700" b="1" baseline="-3000" dirty="0">
                <a:solidFill>
                  <a:schemeClr val="bg1">
                    <a:lumMod val="95000"/>
                  </a:schemeClr>
                </a:solidFill>
                <a:latin typeface="Arial" panose="020B0604020202020204" pitchFamily="34" charset="0"/>
                <a:ea typeface="微软雅黑" pitchFamily="34" charset="-122"/>
                <a:cs typeface="Arial" panose="020B0604020202020204" pitchFamily="34" charset="0"/>
              </a:endParaRPr>
            </a:p>
          </p:txBody>
        </p:sp>
      </p:grpSp>
      <p:grpSp>
        <p:nvGrpSpPr>
          <p:cNvPr id="67" name="组合 66"/>
          <p:cNvGrpSpPr/>
          <p:nvPr/>
        </p:nvGrpSpPr>
        <p:grpSpPr>
          <a:xfrm>
            <a:off x="4491279" y="1131590"/>
            <a:ext cx="2265718" cy="810252"/>
            <a:chOff x="5897092" y="1984470"/>
            <a:chExt cx="2636520" cy="1447800"/>
          </a:xfrm>
          <a:solidFill>
            <a:srgbClr val="0070C0"/>
          </a:solidFill>
        </p:grpSpPr>
        <p:sp>
          <p:nvSpPr>
            <p:cNvPr id="68" name="任意多边形 67"/>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tx2">
                    <a:lumMod val="75000"/>
                  </a:schemeClr>
                </a:solidFill>
                <a:latin typeface="Arial" panose="020B0604020202020204" pitchFamily="34" charset="0"/>
                <a:ea typeface="微软雅黑" pitchFamily="34" charset="-122"/>
                <a:cs typeface="Arial" panose="020B0604020202020204" pitchFamily="34" charset="0"/>
              </a:endParaRPr>
            </a:p>
          </p:txBody>
        </p:sp>
        <p:sp>
          <p:nvSpPr>
            <p:cNvPr id="69" name="文本框 49"/>
            <p:cNvSpPr txBox="1"/>
            <p:nvPr/>
          </p:nvSpPr>
          <p:spPr>
            <a:xfrm>
              <a:off x="6227710" y="2345407"/>
              <a:ext cx="2205654" cy="725935"/>
            </a:xfrm>
            <a:prstGeom prst="rect">
              <a:avLst/>
            </a:prstGeom>
            <a:noFill/>
          </p:spPr>
          <p:txBody>
            <a:bodyPr wrap="square" rtlCol="0" anchor="ctr">
              <a:spAutoFit/>
            </a:bodyPr>
            <a:lstStyle/>
            <a:p>
              <a:pPr algn="ctr">
                <a:lnSpc>
                  <a:spcPct val="120000"/>
                </a:lnSpc>
              </a:pPr>
              <a:r>
                <a:rPr lang="zh-CN" altLang="en-US" sz="1700" b="1" dirty="0">
                  <a:solidFill>
                    <a:schemeClr val="bg1">
                      <a:lumMod val="95000"/>
                    </a:schemeClr>
                  </a:solidFill>
                  <a:latin typeface="Arial" panose="020B0604020202020204" pitchFamily="34" charset="0"/>
                  <a:ea typeface="微软雅黑" pitchFamily="34" charset="-122"/>
                  <a:cs typeface="Arial" panose="020B0604020202020204" pitchFamily="34" charset="0"/>
                </a:rPr>
                <a:t>第三季度</a:t>
              </a:r>
              <a:endParaRPr lang="zh-CN" altLang="en-US" sz="1700" b="1" baseline="-3000" dirty="0">
                <a:solidFill>
                  <a:schemeClr val="bg1">
                    <a:lumMod val="95000"/>
                  </a:schemeClr>
                </a:solidFill>
                <a:latin typeface="Arial" panose="020B0604020202020204" pitchFamily="34" charset="0"/>
                <a:ea typeface="微软雅黑" pitchFamily="34" charset="-122"/>
                <a:cs typeface="Arial" panose="020B0604020202020204" pitchFamily="34" charset="0"/>
              </a:endParaRPr>
            </a:p>
          </p:txBody>
        </p:sp>
      </p:grpSp>
      <p:sp>
        <p:nvSpPr>
          <p:cNvPr id="70" name="矩形 47"/>
          <p:cNvSpPr>
            <a:spLocks noChangeArrowheads="1"/>
          </p:cNvSpPr>
          <p:nvPr/>
        </p:nvSpPr>
        <p:spPr bwMode="auto">
          <a:xfrm>
            <a:off x="467544" y="4193123"/>
            <a:ext cx="8314923" cy="52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ym typeface="微软雅黑" pitchFamily="34" charset="-122"/>
              </a:rPr>
              <a:t>您的内容打在这里，或者通过复制您的文本后，在此框中选择粘贴，并选择只保留文字。在此录入上述图表的综合描述说明，您的内容打在这里，或者通过复制您的文本后，在此框中选择粘贴，并选择只保留文字。</a:t>
            </a:r>
          </a:p>
        </p:txBody>
      </p:sp>
      <p:sp>
        <p:nvSpPr>
          <p:cNvPr id="71" name="矩形 70"/>
          <p:cNvSpPr/>
          <p:nvPr/>
        </p:nvSpPr>
        <p:spPr>
          <a:xfrm>
            <a:off x="1158590" y="2189985"/>
            <a:ext cx="1234261" cy="293965"/>
          </a:xfrm>
          <a:prstGeom prst="rect">
            <a:avLst/>
          </a:prstGeom>
        </p:spPr>
        <p:txBody>
          <a:bodyPr wrap="none" lIns="77762" tIns="38881" rIns="77762" bIns="38881">
            <a:spAutoFit/>
          </a:bodyPr>
          <a:lstStyle/>
          <a:p>
            <a:pPr algn="ctr"/>
            <a:r>
              <a:rPr lang="zh-CN" altLang="en-US" sz="1400" b="1" dirty="0">
                <a:latin typeface="微软雅黑" pitchFamily="34" charset="-122"/>
                <a:ea typeface="微软雅黑" pitchFamily="34" charset="-122"/>
              </a:rPr>
              <a:t>单击添加标题</a:t>
            </a:r>
            <a:endParaRPr lang="en-US" altLang="zh-CN" sz="1400" b="1" dirty="0">
              <a:latin typeface="微软雅黑" pitchFamily="34" charset="-122"/>
              <a:ea typeface="微软雅黑" pitchFamily="34" charset="-122"/>
            </a:endParaRPr>
          </a:p>
        </p:txBody>
      </p:sp>
      <p:sp>
        <p:nvSpPr>
          <p:cNvPr id="72" name="矩形 47"/>
          <p:cNvSpPr>
            <a:spLocks noChangeArrowheads="1"/>
          </p:cNvSpPr>
          <p:nvPr/>
        </p:nvSpPr>
        <p:spPr bwMode="auto">
          <a:xfrm>
            <a:off x="933221" y="2617642"/>
            <a:ext cx="1690267" cy="118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ym typeface="微软雅黑" pitchFamily="34" charset="-122"/>
              </a:rPr>
              <a:t>在此录入上述图表的描述说明，在此录入上述图表的描述说明，在此录入上述图表的描述说明。</a:t>
            </a:r>
          </a:p>
        </p:txBody>
      </p:sp>
      <p:sp>
        <p:nvSpPr>
          <p:cNvPr id="73" name="矩形 72"/>
          <p:cNvSpPr/>
          <p:nvPr/>
        </p:nvSpPr>
        <p:spPr>
          <a:xfrm>
            <a:off x="3078686" y="2189985"/>
            <a:ext cx="1234261" cy="293965"/>
          </a:xfrm>
          <a:prstGeom prst="rect">
            <a:avLst/>
          </a:prstGeom>
        </p:spPr>
        <p:txBody>
          <a:bodyPr wrap="none" lIns="77762" tIns="38881" rIns="77762" bIns="38881">
            <a:spAutoFit/>
          </a:bodyPr>
          <a:lstStyle/>
          <a:p>
            <a:pPr algn="ctr"/>
            <a:r>
              <a:rPr lang="zh-CN" altLang="en-US" sz="1400" b="1" dirty="0">
                <a:latin typeface="微软雅黑" pitchFamily="34" charset="-122"/>
                <a:ea typeface="微软雅黑" pitchFamily="34" charset="-122"/>
              </a:rPr>
              <a:t>单击添加标题</a:t>
            </a:r>
            <a:endParaRPr lang="en-US" altLang="zh-CN" sz="1400" b="1" dirty="0">
              <a:latin typeface="微软雅黑" pitchFamily="34" charset="-122"/>
              <a:ea typeface="微软雅黑" pitchFamily="34" charset="-122"/>
            </a:endParaRPr>
          </a:p>
        </p:txBody>
      </p:sp>
      <p:sp>
        <p:nvSpPr>
          <p:cNvPr id="74" name="矩形 47"/>
          <p:cNvSpPr>
            <a:spLocks noChangeArrowheads="1"/>
          </p:cNvSpPr>
          <p:nvPr/>
        </p:nvSpPr>
        <p:spPr bwMode="auto">
          <a:xfrm>
            <a:off x="2891120" y="2617642"/>
            <a:ext cx="1661454" cy="118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ym typeface="微软雅黑" pitchFamily="34" charset="-122"/>
              </a:rPr>
              <a:t>在此录入上述图表的描述说明，在此录入上述图表的描述说明，在此录入上述图表的描述说明。</a:t>
            </a:r>
          </a:p>
        </p:txBody>
      </p:sp>
      <p:sp>
        <p:nvSpPr>
          <p:cNvPr id="75" name="矩形 74"/>
          <p:cNvSpPr/>
          <p:nvPr/>
        </p:nvSpPr>
        <p:spPr>
          <a:xfrm>
            <a:off x="4998783" y="2189985"/>
            <a:ext cx="1234261" cy="293965"/>
          </a:xfrm>
          <a:prstGeom prst="rect">
            <a:avLst/>
          </a:prstGeom>
        </p:spPr>
        <p:txBody>
          <a:bodyPr wrap="none" lIns="77762" tIns="38881" rIns="77762" bIns="38881">
            <a:spAutoFit/>
          </a:bodyPr>
          <a:lstStyle/>
          <a:p>
            <a:pPr algn="ctr"/>
            <a:r>
              <a:rPr lang="zh-CN" altLang="en-US" sz="1400" b="1" dirty="0">
                <a:latin typeface="微软雅黑" pitchFamily="34" charset="-122"/>
                <a:ea typeface="微软雅黑" pitchFamily="34" charset="-122"/>
              </a:rPr>
              <a:t>单击添加标题</a:t>
            </a:r>
            <a:endParaRPr lang="en-US" altLang="zh-CN" sz="1400" b="1" dirty="0">
              <a:latin typeface="微软雅黑" pitchFamily="34" charset="-122"/>
              <a:ea typeface="微软雅黑" pitchFamily="34" charset="-122"/>
            </a:endParaRPr>
          </a:p>
        </p:txBody>
      </p:sp>
      <p:sp>
        <p:nvSpPr>
          <p:cNvPr id="76" name="矩形 47"/>
          <p:cNvSpPr>
            <a:spLocks noChangeArrowheads="1"/>
          </p:cNvSpPr>
          <p:nvPr/>
        </p:nvSpPr>
        <p:spPr bwMode="auto">
          <a:xfrm>
            <a:off x="4820208" y="2617642"/>
            <a:ext cx="1676731" cy="118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ym typeface="微软雅黑" pitchFamily="34" charset="-122"/>
              </a:rPr>
              <a:t>在此录入上述图表的描述说明，在此录入上述图表的描述说明，在此录入上述图表的描述说明。</a:t>
            </a:r>
          </a:p>
        </p:txBody>
      </p:sp>
      <p:sp>
        <p:nvSpPr>
          <p:cNvPr id="77" name="矩形 76"/>
          <p:cNvSpPr/>
          <p:nvPr/>
        </p:nvSpPr>
        <p:spPr>
          <a:xfrm>
            <a:off x="6918879" y="2189985"/>
            <a:ext cx="1234261" cy="293965"/>
          </a:xfrm>
          <a:prstGeom prst="rect">
            <a:avLst/>
          </a:prstGeom>
        </p:spPr>
        <p:txBody>
          <a:bodyPr wrap="none" lIns="77762" tIns="38881" rIns="77762" bIns="38881">
            <a:spAutoFit/>
          </a:bodyPr>
          <a:lstStyle/>
          <a:p>
            <a:pPr algn="ctr"/>
            <a:r>
              <a:rPr lang="zh-CN" altLang="en-US" sz="1400" b="1" dirty="0">
                <a:latin typeface="微软雅黑" pitchFamily="34" charset="-122"/>
                <a:ea typeface="微软雅黑" pitchFamily="34" charset="-122"/>
              </a:rPr>
              <a:t>单击添加标题</a:t>
            </a:r>
            <a:endParaRPr lang="en-US" altLang="zh-CN" sz="1400" b="1" dirty="0">
              <a:latin typeface="微软雅黑" pitchFamily="34" charset="-122"/>
              <a:ea typeface="微软雅黑" pitchFamily="34" charset="-122"/>
            </a:endParaRPr>
          </a:p>
        </p:txBody>
      </p:sp>
      <p:sp>
        <p:nvSpPr>
          <p:cNvPr id="78" name="矩形 47"/>
          <p:cNvSpPr>
            <a:spLocks noChangeArrowheads="1"/>
          </p:cNvSpPr>
          <p:nvPr/>
        </p:nvSpPr>
        <p:spPr bwMode="auto">
          <a:xfrm>
            <a:off x="6764572" y="2617642"/>
            <a:ext cx="1661127" cy="118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762" tIns="38881" rIns="77762" bIns="38881">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ym typeface="微软雅黑" pitchFamily="34" charset="-122"/>
              </a:rPr>
              <a:t>在此录入上述图表的描述说明，在此录入上述图表的描述说明，在此录入上述图表的描述说明。</a:t>
            </a:r>
          </a:p>
        </p:txBody>
      </p:sp>
      <p:cxnSp>
        <p:nvCxnSpPr>
          <p:cNvPr id="79" name="直接连接符 8"/>
          <p:cNvCxnSpPr/>
          <p:nvPr/>
        </p:nvCxnSpPr>
        <p:spPr>
          <a:xfrm>
            <a:off x="478862" y="4083918"/>
            <a:ext cx="829228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483939"/>
      </p:ext>
    </p:extLst>
  </p:cSld>
  <p:clrMapOvr>
    <a:masterClrMapping/>
  </p:clrMapOvr>
  <mc:AlternateContent xmlns:mc="http://schemas.openxmlformats.org/markup-compatibility/2006" xmlns:p14="http://schemas.microsoft.com/office/powerpoint/2010/main">
    <mc:Choice Requires="p14">
      <p:transition spd="slow" p14:dur="2500" advClick="0" advTm="12000">
        <p:checker/>
      </p:transition>
    </mc:Choice>
    <mc:Fallback xmlns="">
      <p:transition spd="slow" advClick="0" advTm="1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400" fill="hold"/>
                                        <p:tgtEl>
                                          <p:spTgt spid="39"/>
                                        </p:tgtEl>
                                        <p:attrNameLst>
                                          <p:attrName>ppt_x</p:attrName>
                                        </p:attrNameLst>
                                      </p:cBhvr>
                                      <p:tavLst>
                                        <p:tav tm="0">
                                          <p:val>
                                            <p:strVal val="0-#ppt_w/2"/>
                                          </p:val>
                                        </p:tav>
                                        <p:tav tm="100000">
                                          <p:val>
                                            <p:strVal val="#ppt_x"/>
                                          </p:val>
                                        </p:tav>
                                      </p:tavLst>
                                    </p:anim>
                                    <p:anim calcmode="lin" valueType="num">
                                      <p:cBhvr additive="base">
                                        <p:cTn id="8" dur="400" fill="hold"/>
                                        <p:tgtEl>
                                          <p:spTgt spid="39"/>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400"/>
                                        <p:tgtEl>
                                          <p:spTgt spid="71"/>
                                        </p:tgtEl>
                                        <p:attrNameLst>
                                          <p:attrName>ppt_y</p:attrName>
                                        </p:attrNameLst>
                                      </p:cBhvr>
                                      <p:tavLst>
                                        <p:tav tm="0">
                                          <p:val>
                                            <p:strVal val="#ppt_y-#ppt_h*1.125000"/>
                                          </p:val>
                                        </p:tav>
                                        <p:tav tm="100000">
                                          <p:val>
                                            <p:strVal val="#ppt_y"/>
                                          </p:val>
                                        </p:tav>
                                      </p:tavLst>
                                    </p:anim>
                                    <p:animEffect transition="in" filter="wipe(down)">
                                      <p:cBhvr>
                                        <p:cTn id="12" dur="400"/>
                                        <p:tgtEl>
                                          <p:spTgt spid="71"/>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400"/>
                                        <p:tgtEl>
                                          <p:spTgt spid="72"/>
                                        </p:tgtEl>
                                        <p:attrNameLst>
                                          <p:attrName>ppt_y</p:attrName>
                                        </p:attrNameLst>
                                      </p:cBhvr>
                                      <p:tavLst>
                                        <p:tav tm="0">
                                          <p:val>
                                            <p:strVal val="#ppt_y-#ppt_h*1.125000"/>
                                          </p:val>
                                        </p:tav>
                                        <p:tav tm="100000">
                                          <p:val>
                                            <p:strVal val="#ppt_y"/>
                                          </p:val>
                                        </p:tav>
                                      </p:tavLst>
                                    </p:anim>
                                    <p:animEffect transition="in" filter="wipe(down)">
                                      <p:cBhvr>
                                        <p:cTn id="16" dur="400"/>
                                        <p:tgtEl>
                                          <p:spTgt spid="72"/>
                                        </p:tgtEl>
                                      </p:cBhvr>
                                    </p:animEffect>
                                  </p:childTnLst>
                                </p:cTn>
                              </p:par>
                            </p:childTnLst>
                          </p:cTn>
                        </p:par>
                        <p:par>
                          <p:cTn id="17" fill="hold">
                            <p:stCondLst>
                              <p:cond delay="900"/>
                            </p:stCondLst>
                            <p:childTnLst>
                              <p:par>
                                <p:cTn id="18" presetID="1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400"/>
                                        <p:tgtEl>
                                          <p:spTgt spid="30"/>
                                        </p:tgtEl>
                                        <p:attrNameLst>
                                          <p:attrName>ppt_x</p:attrName>
                                        </p:attrNameLst>
                                      </p:cBhvr>
                                      <p:tavLst>
                                        <p:tav tm="0">
                                          <p:val>
                                            <p:strVal val="#ppt_x-#ppt_w*1.125000"/>
                                          </p:val>
                                        </p:tav>
                                        <p:tav tm="100000">
                                          <p:val>
                                            <p:strVal val="#ppt_x"/>
                                          </p:val>
                                        </p:tav>
                                      </p:tavLst>
                                    </p:anim>
                                    <p:animEffect transition="in" filter="wipe(right)">
                                      <p:cBhvr>
                                        <p:cTn id="21" dur="400"/>
                                        <p:tgtEl>
                                          <p:spTgt spid="30"/>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73"/>
                                        </p:tgtEl>
                                        <p:attrNameLst>
                                          <p:attrName>style.visibility</p:attrName>
                                        </p:attrNameLst>
                                      </p:cBhvr>
                                      <p:to>
                                        <p:strVal val="visible"/>
                                      </p:to>
                                    </p:set>
                                    <p:anim calcmode="lin" valueType="num">
                                      <p:cBhvr additive="base">
                                        <p:cTn id="24" dur="400"/>
                                        <p:tgtEl>
                                          <p:spTgt spid="73"/>
                                        </p:tgtEl>
                                        <p:attrNameLst>
                                          <p:attrName>ppt_y</p:attrName>
                                        </p:attrNameLst>
                                      </p:cBhvr>
                                      <p:tavLst>
                                        <p:tav tm="0">
                                          <p:val>
                                            <p:strVal val="#ppt_y-#ppt_h*1.125000"/>
                                          </p:val>
                                        </p:tav>
                                        <p:tav tm="100000">
                                          <p:val>
                                            <p:strVal val="#ppt_y"/>
                                          </p:val>
                                        </p:tav>
                                      </p:tavLst>
                                    </p:anim>
                                    <p:animEffect transition="in" filter="wipe(down)">
                                      <p:cBhvr>
                                        <p:cTn id="25" dur="400"/>
                                        <p:tgtEl>
                                          <p:spTgt spid="73"/>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400"/>
                                        <p:tgtEl>
                                          <p:spTgt spid="74"/>
                                        </p:tgtEl>
                                        <p:attrNameLst>
                                          <p:attrName>ppt_y</p:attrName>
                                        </p:attrNameLst>
                                      </p:cBhvr>
                                      <p:tavLst>
                                        <p:tav tm="0">
                                          <p:val>
                                            <p:strVal val="#ppt_y-#ppt_h*1.125000"/>
                                          </p:val>
                                        </p:tav>
                                        <p:tav tm="100000">
                                          <p:val>
                                            <p:strVal val="#ppt_y"/>
                                          </p:val>
                                        </p:tav>
                                      </p:tavLst>
                                    </p:anim>
                                    <p:animEffect transition="in" filter="wipe(down)">
                                      <p:cBhvr>
                                        <p:cTn id="29" dur="400"/>
                                        <p:tgtEl>
                                          <p:spTgt spid="74"/>
                                        </p:tgtEl>
                                      </p:cBhvr>
                                    </p:animEffect>
                                  </p:childTnLst>
                                </p:cTn>
                              </p:par>
                            </p:childTnLst>
                          </p:cTn>
                        </p:par>
                        <p:par>
                          <p:cTn id="30" fill="hold">
                            <p:stCondLst>
                              <p:cond delay="1800"/>
                            </p:stCondLst>
                            <p:childTnLst>
                              <p:par>
                                <p:cTn id="31" presetID="12" presetClass="entr" presetSubtype="8" fill="hold" nodeType="after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400"/>
                                        <p:tgtEl>
                                          <p:spTgt spid="67"/>
                                        </p:tgtEl>
                                        <p:attrNameLst>
                                          <p:attrName>ppt_x</p:attrName>
                                        </p:attrNameLst>
                                      </p:cBhvr>
                                      <p:tavLst>
                                        <p:tav tm="0">
                                          <p:val>
                                            <p:strVal val="#ppt_x-#ppt_w*1.125000"/>
                                          </p:val>
                                        </p:tav>
                                        <p:tav tm="100000">
                                          <p:val>
                                            <p:strVal val="#ppt_x"/>
                                          </p:val>
                                        </p:tav>
                                      </p:tavLst>
                                    </p:anim>
                                    <p:animEffect transition="in" filter="wipe(right)">
                                      <p:cBhvr>
                                        <p:cTn id="34" dur="400"/>
                                        <p:tgtEl>
                                          <p:spTgt spid="67"/>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400"/>
                                        <p:tgtEl>
                                          <p:spTgt spid="75"/>
                                        </p:tgtEl>
                                        <p:attrNameLst>
                                          <p:attrName>ppt_y</p:attrName>
                                        </p:attrNameLst>
                                      </p:cBhvr>
                                      <p:tavLst>
                                        <p:tav tm="0">
                                          <p:val>
                                            <p:strVal val="#ppt_y-#ppt_h*1.125000"/>
                                          </p:val>
                                        </p:tav>
                                        <p:tav tm="100000">
                                          <p:val>
                                            <p:strVal val="#ppt_y"/>
                                          </p:val>
                                        </p:tav>
                                      </p:tavLst>
                                    </p:anim>
                                    <p:animEffect transition="in" filter="wipe(down)">
                                      <p:cBhvr>
                                        <p:cTn id="38" dur="400"/>
                                        <p:tgtEl>
                                          <p:spTgt spid="75"/>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400"/>
                                        <p:tgtEl>
                                          <p:spTgt spid="76"/>
                                        </p:tgtEl>
                                        <p:attrNameLst>
                                          <p:attrName>ppt_y</p:attrName>
                                        </p:attrNameLst>
                                      </p:cBhvr>
                                      <p:tavLst>
                                        <p:tav tm="0">
                                          <p:val>
                                            <p:strVal val="#ppt_y-#ppt_h*1.125000"/>
                                          </p:val>
                                        </p:tav>
                                        <p:tav tm="100000">
                                          <p:val>
                                            <p:strVal val="#ppt_y"/>
                                          </p:val>
                                        </p:tav>
                                      </p:tavLst>
                                    </p:anim>
                                    <p:animEffect transition="in" filter="wipe(down)">
                                      <p:cBhvr>
                                        <p:cTn id="42" dur="400"/>
                                        <p:tgtEl>
                                          <p:spTgt spid="76"/>
                                        </p:tgtEl>
                                      </p:cBhvr>
                                    </p:animEffect>
                                  </p:childTnLst>
                                </p:cTn>
                              </p:par>
                            </p:childTnLst>
                          </p:cTn>
                        </p:par>
                        <p:par>
                          <p:cTn id="43" fill="hold">
                            <p:stCondLst>
                              <p:cond delay="2700"/>
                            </p:stCondLst>
                            <p:childTnLst>
                              <p:par>
                                <p:cTn id="44" presetID="1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400"/>
                                        <p:tgtEl>
                                          <p:spTgt spid="42"/>
                                        </p:tgtEl>
                                        <p:attrNameLst>
                                          <p:attrName>ppt_x</p:attrName>
                                        </p:attrNameLst>
                                      </p:cBhvr>
                                      <p:tavLst>
                                        <p:tav tm="0">
                                          <p:val>
                                            <p:strVal val="#ppt_x-#ppt_w*1.125000"/>
                                          </p:val>
                                        </p:tav>
                                        <p:tav tm="100000">
                                          <p:val>
                                            <p:strVal val="#ppt_x"/>
                                          </p:val>
                                        </p:tav>
                                      </p:tavLst>
                                    </p:anim>
                                    <p:animEffect transition="in" filter="wipe(right)">
                                      <p:cBhvr>
                                        <p:cTn id="47" dur="400"/>
                                        <p:tgtEl>
                                          <p:spTgt spid="42"/>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77"/>
                                        </p:tgtEl>
                                        <p:attrNameLst>
                                          <p:attrName>style.visibility</p:attrName>
                                        </p:attrNameLst>
                                      </p:cBhvr>
                                      <p:to>
                                        <p:strVal val="visible"/>
                                      </p:to>
                                    </p:set>
                                    <p:anim calcmode="lin" valueType="num">
                                      <p:cBhvr additive="base">
                                        <p:cTn id="50" dur="400"/>
                                        <p:tgtEl>
                                          <p:spTgt spid="77"/>
                                        </p:tgtEl>
                                        <p:attrNameLst>
                                          <p:attrName>ppt_y</p:attrName>
                                        </p:attrNameLst>
                                      </p:cBhvr>
                                      <p:tavLst>
                                        <p:tav tm="0">
                                          <p:val>
                                            <p:strVal val="#ppt_y-#ppt_h*1.125000"/>
                                          </p:val>
                                        </p:tav>
                                        <p:tav tm="100000">
                                          <p:val>
                                            <p:strVal val="#ppt_y"/>
                                          </p:val>
                                        </p:tav>
                                      </p:tavLst>
                                    </p:anim>
                                    <p:animEffect transition="in" filter="wipe(down)">
                                      <p:cBhvr>
                                        <p:cTn id="51" dur="400"/>
                                        <p:tgtEl>
                                          <p:spTgt spid="77"/>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78"/>
                                        </p:tgtEl>
                                        <p:attrNameLst>
                                          <p:attrName>style.visibility</p:attrName>
                                        </p:attrNameLst>
                                      </p:cBhvr>
                                      <p:to>
                                        <p:strVal val="visible"/>
                                      </p:to>
                                    </p:set>
                                    <p:anim calcmode="lin" valueType="num">
                                      <p:cBhvr additive="base">
                                        <p:cTn id="54" dur="400"/>
                                        <p:tgtEl>
                                          <p:spTgt spid="78"/>
                                        </p:tgtEl>
                                        <p:attrNameLst>
                                          <p:attrName>ppt_y</p:attrName>
                                        </p:attrNameLst>
                                      </p:cBhvr>
                                      <p:tavLst>
                                        <p:tav tm="0">
                                          <p:val>
                                            <p:strVal val="#ppt_y-#ppt_h*1.125000"/>
                                          </p:val>
                                        </p:tav>
                                        <p:tav tm="100000">
                                          <p:val>
                                            <p:strVal val="#ppt_y"/>
                                          </p:val>
                                        </p:tav>
                                      </p:tavLst>
                                    </p:anim>
                                    <p:animEffect transition="in" filter="wipe(down)">
                                      <p:cBhvr>
                                        <p:cTn id="55" dur="400"/>
                                        <p:tgtEl>
                                          <p:spTgt spid="78"/>
                                        </p:tgtEl>
                                      </p:cBhvr>
                                    </p:animEffect>
                                  </p:childTnLst>
                                </p:cTn>
                              </p:par>
                            </p:childTnLst>
                          </p:cTn>
                        </p:par>
                        <p:par>
                          <p:cTn id="56" fill="hold">
                            <p:stCondLst>
                              <p:cond delay="3600"/>
                            </p:stCondLst>
                            <p:childTnLst>
                              <p:par>
                                <p:cTn id="57" presetID="16" presetClass="entr" presetSubtype="37" fill="hold" nodeType="after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barn(outVertical)">
                                      <p:cBhvr>
                                        <p:cTn id="59" dur="750"/>
                                        <p:tgtEl>
                                          <p:spTgt spid="79"/>
                                        </p:tgtEl>
                                      </p:cBhvr>
                                    </p:animEffect>
                                  </p:childTnLst>
                                </p:cTn>
                              </p:par>
                              <p:par>
                                <p:cTn id="60" presetID="53" presetClass="entr" presetSubtype="16" fill="hold" grpId="0" nodeType="withEffect">
                                  <p:stCondLst>
                                    <p:cond delay="250"/>
                                  </p:stCondLst>
                                  <p:childTnLst>
                                    <p:set>
                                      <p:cBhvr>
                                        <p:cTn id="61" dur="1" fill="hold">
                                          <p:stCondLst>
                                            <p:cond delay="0"/>
                                          </p:stCondLst>
                                        </p:cTn>
                                        <p:tgtEl>
                                          <p:spTgt spid="70"/>
                                        </p:tgtEl>
                                        <p:attrNameLst>
                                          <p:attrName>style.visibility</p:attrName>
                                        </p:attrNameLst>
                                      </p:cBhvr>
                                      <p:to>
                                        <p:strVal val="visible"/>
                                      </p:to>
                                    </p:set>
                                    <p:anim calcmode="lin" valueType="num">
                                      <p:cBhvr>
                                        <p:cTn id="62" dur="500" fill="hold"/>
                                        <p:tgtEl>
                                          <p:spTgt spid="70"/>
                                        </p:tgtEl>
                                        <p:attrNameLst>
                                          <p:attrName>ppt_w</p:attrName>
                                        </p:attrNameLst>
                                      </p:cBhvr>
                                      <p:tavLst>
                                        <p:tav tm="0">
                                          <p:val>
                                            <p:fltVal val="0"/>
                                          </p:val>
                                        </p:tav>
                                        <p:tav tm="100000">
                                          <p:val>
                                            <p:strVal val="#ppt_w"/>
                                          </p:val>
                                        </p:tav>
                                      </p:tavLst>
                                    </p:anim>
                                    <p:anim calcmode="lin" valueType="num">
                                      <p:cBhvr>
                                        <p:cTn id="63" dur="500" fill="hold"/>
                                        <p:tgtEl>
                                          <p:spTgt spid="70"/>
                                        </p:tgtEl>
                                        <p:attrNameLst>
                                          <p:attrName>ppt_h</p:attrName>
                                        </p:attrNameLst>
                                      </p:cBhvr>
                                      <p:tavLst>
                                        <p:tav tm="0">
                                          <p:val>
                                            <p:fltVal val="0"/>
                                          </p:val>
                                        </p:tav>
                                        <p:tav tm="100000">
                                          <p:val>
                                            <p:strVal val="#ppt_h"/>
                                          </p:val>
                                        </p:tav>
                                      </p:tavLst>
                                    </p:anim>
                                    <p:animEffect transition="in" filter="fade">
                                      <p:cBhvr>
                                        <p:cTn id="6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3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20" name="组合 19"/>
          <p:cNvGrpSpPr/>
          <p:nvPr/>
        </p:nvGrpSpPr>
        <p:grpSpPr>
          <a:xfrm>
            <a:off x="3971971" y="1032257"/>
            <a:ext cx="4056413" cy="1075392"/>
            <a:chOff x="3347864" y="1152445"/>
            <a:chExt cx="4752528" cy="1080119"/>
          </a:xfrm>
        </p:grpSpPr>
        <p:sp>
          <p:nvSpPr>
            <p:cNvPr id="33" name="矩形 32"/>
            <p:cNvSpPr/>
            <p:nvPr/>
          </p:nvSpPr>
          <p:spPr>
            <a:xfrm>
              <a:off x="3347864" y="1152445"/>
              <a:ext cx="4752528" cy="2671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8F8F8"/>
                  </a:solidFill>
                  <a:latin typeface="微软雅黑" pitchFamily="34" charset="-122"/>
                  <a:ea typeface="微软雅黑" pitchFamily="34" charset="-122"/>
                  <a:cs typeface="Segoe UI" pitchFamily="34" charset="0"/>
                </a:rPr>
                <a:t>项目一展示</a:t>
              </a:r>
              <a:endParaRPr lang="en-US" altLang="zh-CN" sz="1600" dirty="0">
                <a:solidFill>
                  <a:srgbClr val="F8F8F8"/>
                </a:solidFill>
                <a:latin typeface="微软雅黑" pitchFamily="34" charset="-122"/>
                <a:ea typeface="微软雅黑" pitchFamily="34" charset="-122"/>
                <a:cs typeface="Segoe UI" pitchFamily="34" charset="0"/>
              </a:endParaRPr>
            </a:p>
          </p:txBody>
        </p:sp>
        <p:sp>
          <p:nvSpPr>
            <p:cNvPr id="40" name="矩形 39"/>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3160">
                <a:lnSpc>
                  <a:spcPct val="130000"/>
                </a:lnSpc>
                <a:spcBef>
                  <a:spcPts val="574"/>
                </a:spcBef>
              </a:pPr>
              <a:r>
                <a:rPr lang="zh-CN" altLang="en-US" sz="1200" b="0" dirty="0">
                  <a:solidFill>
                    <a:schemeClr val="tx1"/>
                  </a:solidFill>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lang="zh-CN" altLang="en-US" sz="1200" b="0" dirty="0">
                <a:solidFill>
                  <a:schemeClr val="tx1"/>
                </a:solidFill>
              </a:endParaRPr>
            </a:p>
          </p:txBody>
        </p:sp>
      </p:grpSp>
      <p:grpSp>
        <p:nvGrpSpPr>
          <p:cNvPr id="41" name="组合 40"/>
          <p:cNvGrpSpPr/>
          <p:nvPr/>
        </p:nvGrpSpPr>
        <p:grpSpPr>
          <a:xfrm>
            <a:off x="3971971" y="2283232"/>
            <a:ext cx="4056413" cy="1075394"/>
            <a:chOff x="3347864" y="1152444"/>
            <a:chExt cx="4752528" cy="1080120"/>
          </a:xfrm>
        </p:grpSpPr>
        <p:sp>
          <p:nvSpPr>
            <p:cNvPr id="42" name="矩形 41"/>
            <p:cNvSpPr/>
            <p:nvPr/>
          </p:nvSpPr>
          <p:spPr>
            <a:xfrm>
              <a:off x="3347864" y="1152444"/>
              <a:ext cx="4752528" cy="2671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8F8F8"/>
                  </a:solidFill>
                  <a:latin typeface="微软雅黑" pitchFamily="34" charset="-122"/>
                  <a:ea typeface="微软雅黑" pitchFamily="34" charset="-122"/>
                  <a:cs typeface="Segoe UI" pitchFamily="34" charset="0"/>
                </a:rPr>
                <a:t>项目二展示</a:t>
              </a:r>
              <a:endParaRPr lang="en-US" altLang="zh-CN" sz="1600" dirty="0">
                <a:solidFill>
                  <a:srgbClr val="F8F8F8"/>
                </a:solidFill>
                <a:latin typeface="微软雅黑" pitchFamily="34" charset="-122"/>
                <a:ea typeface="微软雅黑" pitchFamily="34" charset="-122"/>
                <a:cs typeface="Segoe UI" pitchFamily="34" charset="0"/>
              </a:endParaRPr>
            </a:p>
          </p:txBody>
        </p:sp>
        <p:sp>
          <p:nvSpPr>
            <p:cNvPr id="43" name="矩形 42"/>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3160">
                <a:lnSpc>
                  <a:spcPct val="130000"/>
                </a:lnSpc>
                <a:spcBef>
                  <a:spcPts val="574"/>
                </a:spcBef>
              </a:pPr>
              <a:r>
                <a:rPr lang="zh-CN" altLang="en-US" sz="1200" b="0" dirty="0">
                  <a:solidFill>
                    <a:schemeClr val="tx1"/>
                  </a:solidFill>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lang="zh-CN" altLang="en-US" sz="1200" b="0" dirty="0">
                <a:solidFill>
                  <a:schemeClr val="tx1"/>
                </a:solidFill>
              </a:endParaRPr>
            </a:p>
          </p:txBody>
        </p:sp>
      </p:grpSp>
      <p:grpSp>
        <p:nvGrpSpPr>
          <p:cNvPr id="44" name="组合 43"/>
          <p:cNvGrpSpPr/>
          <p:nvPr/>
        </p:nvGrpSpPr>
        <p:grpSpPr>
          <a:xfrm>
            <a:off x="3971971" y="3579376"/>
            <a:ext cx="4056413" cy="1075394"/>
            <a:chOff x="3347864" y="1152444"/>
            <a:chExt cx="4752528" cy="1080120"/>
          </a:xfrm>
        </p:grpSpPr>
        <p:sp>
          <p:nvSpPr>
            <p:cNvPr id="45" name="矩形 44"/>
            <p:cNvSpPr/>
            <p:nvPr/>
          </p:nvSpPr>
          <p:spPr>
            <a:xfrm>
              <a:off x="3347864" y="1152444"/>
              <a:ext cx="4752528" cy="2671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8F8F8"/>
                  </a:solidFill>
                  <a:latin typeface="微软雅黑" pitchFamily="34" charset="-122"/>
                  <a:ea typeface="微软雅黑" pitchFamily="34" charset="-122"/>
                  <a:cs typeface="Segoe UI" pitchFamily="34" charset="0"/>
                </a:rPr>
                <a:t>项目三展示</a:t>
              </a:r>
              <a:endParaRPr lang="en-US" altLang="zh-CN" sz="1600" dirty="0">
                <a:solidFill>
                  <a:srgbClr val="F8F8F8"/>
                </a:solidFill>
                <a:latin typeface="微软雅黑" pitchFamily="34" charset="-122"/>
                <a:ea typeface="微软雅黑" pitchFamily="34" charset="-122"/>
                <a:cs typeface="Segoe UI" pitchFamily="34" charset="0"/>
              </a:endParaRPr>
            </a:p>
          </p:txBody>
        </p:sp>
        <p:sp>
          <p:nvSpPr>
            <p:cNvPr id="46" name="矩形 45"/>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3160">
                <a:lnSpc>
                  <a:spcPct val="130000"/>
                </a:lnSpc>
                <a:spcBef>
                  <a:spcPts val="574"/>
                </a:spcBef>
              </a:pPr>
              <a:r>
                <a:rPr lang="zh-CN" altLang="en-US" sz="1200" b="0" dirty="0">
                  <a:solidFill>
                    <a:schemeClr val="tx1"/>
                  </a:solidFill>
                  <a:latin typeface="微软雅黑" pitchFamily="34" charset="-122"/>
                  <a:ea typeface="微软雅黑" pitchFamily="34" charset="-122"/>
                  <a:cs typeface="Segoe UI" pitchFamily="34" charset="0"/>
                </a:rPr>
                <a:t>您的内容打在这里，或者通过复制您的文本后，在此框中选择粘贴，并选择只保留文字，在此录入上述图表的综合描述说明。</a:t>
              </a:r>
              <a:endParaRPr lang="zh-CN" altLang="en-US" sz="1200" b="0" dirty="0">
                <a:solidFill>
                  <a:schemeClr val="tx1"/>
                </a:solidFill>
              </a:endParaRPr>
            </a:p>
          </p:txBody>
        </p:sp>
      </p:grpSp>
      <p:sp>
        <p:nvSpPr>
          <p:cNvPr id="47" name="圆角矩形 46"/>
          <p:cNvSpPr/>
          <p:nvPr/>
        </p:nvSpPr>
        <p:spPr>
          <a:xfrm>
            <a:off x="1213592" y="1032751"/>
            <a:ext cx="2511122" cy="1080110"/>
          </a:xfrm>
          <a:prstGeom prst="roundRect">
            <a:avLst/>
          </a:prstGeom>
          <a:blipFill>
            <a:blip r:embed="rId3"/>
            <a:stretch>
              <a:fillRect l="-27581" t="-1" r="-20914" b="-4701"/>
            </a:stretch>
          </a:blip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p>
        </p:txBody>
      </p:sp>
      <p:sp>
        <p:nvSpPr>
          <p:cNvPr id="48" name="圆角矩形 47"/>
          <p:cNvSpPr/>
          <p:nvPr/>
        </p:nvSpPr>
        <p:spPr>
          <a:xfrm>
            <a:off x="1213592" y="2283730"/>
            <a:ext cx="2511122" cy="1080110"/>
          </a:xfrm>
          <a:prstGeom prst="roundRect">
            <a:avLst/>
          </a:prstGeom>
          <a:blipFill>
            <a:blip r:embed="rId4"/>
            <a:stretch>
              <a:fillRect l="-27581" t="-1" r="-20914" b="-4701"/>
            </a:stretch>
          </a:blip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p>
        </p:txBody>
      </p:sp>
      <p:sp>
        <p:nvSpPr>
          <p:cNvPr id="49" name="圆角矩形 48"/>
          <p:cNvSpPr/>
          <p:nvPr/>
        </p:nvSpPr>
        <p:spPr>
          <a:xfrm>
            <a:off x="1213593" y="3579872"/>
            <a:ext cx="2511122" cy="1080110"/>
          </a:xfrm>
          <a:prstGeom prst="roundRect">
            <a:avLst/>
          </a:prstGeom>
          <a:blipFill>
            <a:blip r:embed="rId5"/>
            <a:stretch>
              <a:fillRect l="-27581" t="-1" r="-20914" b="-4701"/>
            </a:stretch>
          </a:blip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0-#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0-#ppt_w/2"/>
                                          </p:val>
                                        </p:tav>
                                        <p:tav tm="100000">
                                          <p:val>
                                            <p:strVal val="#ppt_x"/>
                                          </p:val>
                                        </p:tav>
                                      </p:tavLst>
                                    </p:anim>
                                    <p:anim calcmode="lin" valueType="num">
                                      <p:cBhvr additive="base">
                                        <p:cTn id="16" dur="500" fill="hold"/>
                                        <p:tgtEl>
                                          <p:spTgt spid="49"/>
                                        </p:tgtEl>
                                        <p:attrNameLst>
                                          <p:attrName>ppt_y</p:attrName>
                                        </p:attrNameLst>
                                      </p:cBhvr>
                                      <p:tavLst>
                                        <p:tav tm="0">
                                          <p:val>
                                            <p:strVal val="#ppt_y"/>
                                          </p:val>
                                        </p:tav>
                                        <p:tav tm="100000">
                                          <p:val>
                                            <p:strVal val="#ppt_y"/>
                                          </p:val>
                                        </p:tav>
                                      </p:tavLst>
                                    </p:anim>
                                  </p:childTnLst>
                                </p:cTn>
                              </p:par>
                            </p:childTnLst>
                          </p:cTn>
                        </p:par>
                        <p:par>
                          <p:cTn id="17" fill="hold">
                            <p:stCondLst>
                              <p:cond delay="9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nodeType="withEffect">
                                  <p:stCondLst>
                                    <p:cond delay="20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par>
                                <p:cTn id="24" presetID="22" presetClass="entr" presetSubtype="1" fill="hold" nodeType="withEffect">
                                  <p:stCondLst>
                                    <p:cond delay="400"/>
                                  </p:stCondLst>
                                  <p:childTnLst>
                                    <p:set>
                                      <p:cBhvr>
                                        <p:cTn id="25" dur="1" fill="hold">
                                          <p:stCondLst>
                                            <p:cond delay="0"/>
                                          </p:stCondLst>
                                        </p:cTn>
                                        <p:tgtEl>
                                          <p:spTgt spid="44"/>
                                        </p:tgtEl>
                                        <p:attrNameLst>
                                          <p:attrName>style.visibility</p:attrName>
                                        </p:attrNameLst>
                                      </p:cBhvr>
                                      <p:to>
                                        <p:strVal val="visible"/>
                                      </p:to>
                                    </p:set>
                                    <p:animEffect transition="in" filter="wipe(up)">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90417" y="1131590"/>
            <a:ext cx="5338481" cy="3336919"/>
            <a:chOff x="-430002" y="1131590"/>
            <a:chExt cx="5338481" cy="3336919"/>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02" y="1131590"/>
              <a:ext cx="5338481" cy="3336919"/>
            </a:xfrm>
            <a:prstGeom prst="rect">
              <a:avLst/>
            </a:prstGeom>
          </p:spPr>
        </p:pic>
        <p:sp>
          <p:nvSpPr>
            <p:cNvPr id="34" name="矩形 33"/>
            <p:cNvSpPr/>
            <p:nvPr/>
          </p:nvSpPr>
          <p:spPr>
            <a:xfrm>
              <a:off x="653143" y="1477108"/>
              <a:ext cx="3130061" cy="181472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346213" y="2384469"/>
            <a:ext cx="1270906" cy="1745269"/>
            <a:chOff x="3106628" y="2384469"/>
            <a:chExt cx="1270906" cy="1745269"/>
          </a:xfrm>
        </p:grpSpPr>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6628" y="2384469"/>
              <a:ext cx="1270906" cy="1745269"/>
            </a:xfrm>
            <a:prstGeom prst="rect">
              <a:avLst/>
            </a:prstGeom>
          </p:spPr>
        </p:pic>
        <p:sp>
          <p:nvSpPr>
            <p:cNvPr id="37" name="矩形 36"/>
            <p:cNvSpPr/>
            <p:nvPr/>
          </p:nvSpPr>
          <p:spPr>
            <a:xfrm>
              <a:off x="3219796" y="2554778"/>
              <a:ext cx="1041862" cy="1385124"/>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矩形 1"/>
          <p:cNvSpPr>
            <a:spLocks noChangeArrowheads="1"/>
          </p:cNvSpPr>
          <p:nvPr/>
        </p:nvSpPr>
        <p:spPr bwMode="auto">
          <a:xfrm>
            <a:off x="4908479" y="2073292"/>
            <a:ext cx="336075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ysClr val="windowText" lastClr="000000">
                    <a:lumMod val="65000"/>
                    <a:lumOff val="35000"/>
                  </a:sysClr>
                </a:solidFill>
                <a:effectLst/>
                <a:uLnTx/>
                <a:uFillTx/>
                <a:latin typeface="微软雅黑" pitchFamily="34" charset="-122"/>
                <a:ea typeface="微软雅黑" pitchFamily="34" charset="-122"/>
              </a:rPr>
              <a:t>随着计算机技术的发展及印刷技术的进步，平面设计在视觉感观领域的表现也越来越丰富，这对今天的平面设计都提出了空前的挑战，也为平面设计者提供了更为广阔的发展。从技术上讲，平面设计者不仅要掌握传统设计工具。</a:t>
            </a:r>
          </a:p>
        </p:txBody>
      </p:sp>
      <p:sp>
        <p:nvSpPr>
          <p:cNvPr id="39" name="TextBox 38"/>
          <p:cNvSpPr txBox="1"/>
          <p:nvPr/>
        </p:nvSpPr>
        <p:spPr>
          <a:xfrm>
            <a:off x="4888330" y="1570619"/>
            <a:ext cx="2952328" cy="523220"/>
          </a:xfrm>
          <a:prstGeom prst="rect">
            <a:avLst/>
          </a:prstGeom>
          <a:noFill/>
          <a:effectLst/>
        </p:spPr>
        <p:txBody>
          <a:bodyPr wrap="square" rtlCol="0">
            <a:spAutoFit/>
          </a:bodyPr>
          <a:lstStyle/>
          <a:p>
            <a:r>
              <a:rPr lang="zh-CN" altLang="en-US" sz="2800" b="1" dirty="0">
                <a:solidFill>
                  <a:srgbClr val="08A810"/>
                </a:solidFill>
                <a:latin typeface="微软雅黑" pitchFamily="34" charset="-122"/>
                <a:ea typeface="微软雅黑" pitchFamily="34" charset="-122"/>
              </a:rPr>
              <a:t>这里填写大标题</a:t>
            </a:r>
          </a:p>
        </p:txBody>
      </p:sp>
      <p:sp>
        <p:nvSpPr>
          <p:cNvPr id="18" name="燕尾形 17"/>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1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2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2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2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2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488424583"/>
      </p:ext>
    </p:extLst>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3333"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300" fill="hold"/>
                                        <p:tgtEl>
                                          <p:spTgt spid="32"/>
                                        </p:tgtEl>
                                        <p:attrNameLst>
                                          <p:attrName>ppt_x</p:attrName>
                                        </p:attrNameLst>
                                      </p:cBhvr>
                                      <p:tavLst>
                                        <p:tav tm="0">
                                          <p:val>
                                            <p:strVal val="0-#ppt_w/2"/>
                                          </p:val>
                                        </p:tav>
                                        <p:tav tm="100000">
                                          <p:val>
                                            <p:strVal val="#ppt_x"/>
                                          </p:val>
                                        </p:tav>
                                      </p:tavLst>
                                    </p:anim>
                                    <p:anim calcmode="lin" valueType="num">
                                      <p:cBhvr additive="base">
                                        <p:cTn id="8" dur="3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4" decel="53333"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300" fill="hold"/>
                                        <p:tgtEl>
                                          <p:spTgt spid="35"/>
                                        </p:tgtEl>
                                        <p:attrNameLst>
                                          <p:attrName>ppt_x</p:attrName>
                                        </p:attrNameLst>
                                      </p:cBhvr>
                                      <p:tavLst>
                                        <p:tav tm="0">
                                          <p:val>
                                            <p:strVal val="#ppt_x"/>
                                          </p:val>
                                        </p:tav>
                                        <p:tav tm="100000">
                                          <p:val>
                                            <p:strVal val="#ppt_x"/>
                                          </p:val>
                                        </p:tav>
                                      </p:tavLst>
                                    </p:anim>
                                    <p:anim calcmode="lin" valueType="num">
                                      <p:cBhvr additive="base">
                                        <p:cTn id="12" dur="3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300"/>
                            </p:stCondLst>
                            <p:childTnLst>
                              <p:par>
                                <p:cTn id="14" presetID="42"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anim calcmode="lin" valueType="num">
                                      <p:cBhvr>
                                        <p:cTn id="17" dur="500" fill="hold"/>
                                        <p:tgtEl>
                                          <p:spTgt spid="39"/>
                                        </p:tgtEl>
                                        <p:attrNameLst>
                                          <p:attrName>ppt_x</p:attrName>
                                        </p:attrNameLst>
                                      </p:cBhvr>
                                      <p:tavLst>
                                        <p:tav tm="0">
                                          <p:val>
                                            <p:strVal val="#ppt_x"/>
                                          </p:val>
                                        </p:tav>
                                        <p:tav tm="100000">
                                          <p:val>
                                            <p:strVal val="#ppt_x"/>
                                          </p:val>
                                        </p:tav>
                                      </p:tavLst>
                                    </p:anim>
                                    <p:anim calcmode="lin" valueType="num">
                                      <p:cBhvr>
                                        <p:cTn id="18" dur="500" fill="hold"/>
                                        <p:tgtEl>
                                          <p:spTgt spid="39"/>
                                        </p:tgtEl>
                                        <p:attrNameLst>
                                          <p:attrName>ppt_y</p:attrName>
                                        </p:attrNameLst>
                                      </p:cBhvr>
                                      <p:tavLst>
                                        <p:tav tm="0">
                                          <p:val>
                                            <p:strVal val="#ppt_y+.1"/>
                                          </p:val>
                                        </p:tav>
                                        <p:tav tm="100000">
                                          <p:val>
                                            <p:strVal val="#ppt_y"/>
                                          </p:val>
                                        </p:tav>
                                      </p:tavLst>
                                    </p:anim>
                                  </p:childTnLst>
                                </p:cTn>
                              </p:par>
                            </p:childTnLst>
                          </p:cTn>
                        </p:par>
                        <p:par>
                          <p:cTn id="19" fill="hold">
                            <p:stCondLst>
                              <p:cond delay="800"/>
                            </p:stCondLst>
                            <p:childTnLst>
                              <p:par>
                                <p:cTn id="20" presetID="2" presetClass="entr" presetSubtype="2"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1+#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3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46" name="Rectangle 6"/>
          <p:cNvSpPr>
            <a:spLocks noChangeArrowheads="1"/>
          </p:cNvSpPr>
          <p:nvPr/>
        </p:nvSpPr>
        <p:spPr bwMode="auto">
          <a:xfrm>
            <a:off x="4400204" y="877887"/>
            <a:ext cx="2012560" cy="1262063"/>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47" name="Rectangle 7"/>
          <p:cNvSpPr>
            <a:spLocks noChangeArrowheads="1"/>
          </p:cNvSpPr>
          <p:nvPr/>
        </p:nvSpPr>
        <p:spPr bwMode="auto">
          <a:xfrm>
            <a:off x="6518689" y="877887"/>
            <a:ext cx="2013751" cy="12620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48" name="Rectangle 8"/>
          <p:cNvSpPr>
            <a:spLocks noChangeArrowheads="1"/>
          </p:cNvSpPr>
          <p:nvPr/>
        </p:nvSpPr>
        <p:spPr bwMode="auto">
          <a:xfrm>
            <a:off x="4400204" y="2239962"/>
            <a:ext cx="2012560" cy="12620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49" name="Rectangle 9"/>
          <p:cNvSpPr>
            <a:spLocks noChangeArrowheads="1"/>
          </p:cNvSpPr>
          <p:nvPr/>
        </p:nvSpPr>
        <p:spPr bwMode="auto">
          <a:xfrm>
            <a:off x="6518689" y="2239962"/>
            <a:ext cx="2013751" cy="1262063"/>
          </a:xfrm>
          <a:prstGeom prst="rect">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50" name="Rectangle 10"/>
          <p:cNvSpPr>
            <a:spLocks noChangeArrowheads="1"/>
          </p:cNvSpPr>
          <p:nvPr/>
        </p:nvSpPr>
        <p:spPr bwMode="auto">
          <a:xfrm>
            <a:off x="4400204" y="3613943"/>
            <a:ext cx="2012560" cy="1262063"/>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51" name="Rectangle 11"/>
          <p:cNvSpPr>
            <a:spLocks noChangeArrowheads="1"/>
          </p:cNvSpPr>
          <p:nvPr/>
        </p:nvSpPr>
        <p:spPr bwMode="auto">
          <a:xfrm>
            <a:off x="6518689" y="3613943"/>
            <a:ext cx="2013751" cy="1262063"/>
          </a:xfrm>
          <a:prstGeom prst="rect">
            <a:avLst/>
          </a:prstGeom>
          <a:blipFill dpi="0" rotWithShape="1">
            <a:blip r:embed="rId5"/>
            <a:srcRect/>
            <a:stretch>
              <a:fillRect/>
            </a:stretch>
          </a:blipFill>
          <a:ln w="9525" cmpd="sng">
            <a:solidFill>
              <a:schemeClr val="tx2"/>
            </a:solidFill>
            <a:miter lim="800000"/>
            <a:headEnd/>
            <a:tailEnd/>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52" name="TextBox 26"/>
          <p:cNvSpPr txBox="1">
            <a:spLocks noChangeArrowheads="1"/>
          </p:cNvSpPr>
          <p:nvPr/>
        </p:nvSpPr>
        <p:spPr bwMode="auto">
          <a:xfrm>
            <a:off x="4496607" y="933847"/>
            <a:ext cx="103663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700" b="1">
                <a:solidFill>
                  <a:srgbClr val="FFFFFF"/>
                </a:solidFill>
                <a:latin typeface="微软雅黑" pitchFamily="34" charset="-122"/>
                <a:ea typeface="微软雅黑" pitchFamily="34" charset="-122"/>
              </a:rPr>
              <a:t>01</a:t>
            </a:r>
            <a:endParaRPr lang="zh-CN" altLang="en-US" sz="3700" b="1">
              <a:solidFill>
                <a:srgbClr val="FFFFFF"/>
              </a:solidFill>
              <a:latin typeface="微软雅黑" pitchFamily="34" charset="-122"/>
              <a:ea typeface="微软雅黑" pitchFamily="34" charset="-122"/>
            </a:endParaRPr>
          </a:p>
        </p:txBody>
      </p:sp>
      <p:sp>
        <p:nvSpPr>
          <p:cNvPr id="53" name="TextBox 27"/>
          <p:cNvSpPr txBox="1">
            <a:spLocks noChangeArrowheads="1"/>
          </p:cNvSpPr>
          <p:nvPr/>
        </p:nvSpPr>
        <p:spPr bwMode="auto">
          <a:xfrm>
            <a:off x="4488276" y="1518444"/>
            <a:ext cx="183641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这里输入图片的说明性文本</a:t>
            </a:r>
            <a:endParaRPr lang="en-US" altLang="zh-CN" sz="1500">
              <a:solidFill>
                <a:srgbClr val="FFFFFF"/>
              </a:solidFill>
              <a:latin typeface="微软雅黑" pitchFamily="34" charset="-122"/>
              <a:ea typeface="微软雅黑" pitchFamily="34" charset="-122"/>
            </a:endParaRPr>
          </a:p>
        </p:txBody>
      </p:sp>
      <p:sp>
        <p:nvSpPr>
          <p:cNvPr id="54" name="TextBox 28"/>
          <p:cNvSpPr txBox="1">
            <a:spLocks noChangeArrowheads="1"/>
          </p:cNvSpPr>
          <p:nvPr/>
        </p:nvSpPr>
        <p:spPr bwMode="auto">
          <a:xfrm>
            <a:off x="6612712" y="2317354"/>
            <a:ext cx="1036630"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700" b="1">
                <a:solidFill>
                  <a:srgbClr val="FFFFFF"/>
                </a:solidFill>
                <a:latin typeface="微软雅黑" pitchFamily="34" charset="-122"/>
                <a:ea typeface="微软雅黑" pitchFamily="34" charset="-122"/>
              </a:rPr>
              <a:t>02</a:t>
            </a:r>
            <a:endParaRPr lang="zh-CN" altLang="en-US" sz="3700" b="1">
              <a:solidFill>
                <a:srgbClr val="FFFFFF"/>
              </a:solidFill>
              <a:latin typeface="微软雅黑" pitchFamily="34" charset="-122"/>
              <a:ea typeface="微软雅黑" pitchFamily="34" charset="-122"/>
            </a:endParaRPr>
          </a:p>
        </p:txBody>
      </p:sp>
      <p:sp>
        <p:nvSpPr>
          <p:cNvPr id="55" name="TextBox 29"/>
          <p:cNvSpPr txBox="1">
            <a:spLocks noChangeArrowheads="1"/>
          </p:cNvSpPr>
          <p:nvPr/>
        </p:nvSpPr>
        <p:spPr bwMode="auto">
          <a:xfrm>
            <a:off x="6604381" y="2901950"/>
            <a:ext cx="183522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这里输入图片的说明性文本</a:t>
            </a:r>
            <a:endParaRPr lang="en-US" altLang="zh-CN" sz="1500">
              <a:solidFill>
                <a:srgbClr val="FFFFFF"/>
              </a:solidFill>
              <a:latin typeface="微软雅黑" pitchFamily="34" charset="-122"/>
              <a:ea typeface="微软雅黑" pitchFamily="34" charset="-122"/>
            </a:endParaRPr>
          </a:p>
        </p:txBody>
      </p:sp>
      <p:sp>
        <p:nvSpPr>
          <p:cNvPr id="56" name="TextBox 30"/>
          <p:cNvSpPr txBox="1">
            <a:spLocks noChangeArrowheads="1"/>
          </p:cNvSpPr>
          <p:nvPr/>
        </p:nvSpPr>
        <p:spPr bwMode="auto">
          <a:xfrm>
            <a:off x="4508509" y="3723481"/>
            <a:ext cx="1036630" cy="64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700" b="1">
                <a:solidFill>
                  <a:srgbClr val="FFFFFF"/>
                </a:solidFill>
                <a:latin typeface="微软雅黑" pitchFamily="34" charset="-122"/>
                <a:ea typeface="微软雅黑" pitchFamily="34" charset="-122"/>
              </a:rPr>
              <a:t>03</a:t>
            </a:r>
            <a:endParaRPr lang="zh-CN" altLang="en-US" sz="3700" b="1">
              <a:solidFill>
                <a:srgbClr val="FFFFFF"/>
              </a:solidFill>
              <a:latin typeface="微软雅黑" pitchFamily="34" charset="-122"/>
              <a:ea typeface="微软雅黑" pitchFamily="34" charset="-122"/>
            </a:endParaRPr>
          </a:p>
        </p:txBody>
      </p:sp>
      <p:sp>
        <p:nvSpPr>
          <p:cNvPr id="57" name="TextBox 31"/>
          <p:cNvSpPr txBox="1">
            <a:spLocks noChangeArrowheads="1"/>
          </p:cNvSpPr>
          <p:nvPr/>
        </p:nvSpPr>
        <p:spPr bwMode="auto">
          <a:xfrm>
            <a:off x="4500177" y="4309269"/>
            <a:ext cx="183641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这里输入图片的说明性文本</a:t>
            </a:r>
            <a:endParaRPr lang="en-US" altLang="zh-CN" sz="1500">
              <a:solidFill>
                <a:srgbClr val="FFFFFF"/>
              </a:solidFill>
              <a:latin typeface="微软雅黑" pitchFamily="34" charset="-122"/>
              <a:ea typeface="微软雅黑" pitchFamily="34" charset="-122"/>
            </a:endParaRPr>
          </a:p>
        </p:txBody>
      </p:sp>
      <p:sp>
        <p:nvSpPr>
          <p:cNvPr id="58" name="TextBox 32"/>
          <p:cNvSpPr txBox="1">
            <a:spLocks noChangeArrowheads="1"/>
          </p:cNvSpPr>
          <p:nvPr/>
        </p:nvSpPr>
        <p:spPr bwMode="auto">
          <a:xfrm>
            <a:off x="611560" y="1187028"/>
            <a:ext cx="13198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a:latin typeface="微软雅黑" pitchFamily="34" charset="-122"/>
                <a:ea typeface="微软雅黑" pitchFamily="34" charset="-122"/>
              </a:rPr>
              <a:t>添加标题</a:t>
            </a:r>
            <a:endParaRPr lang="en-US" altLang="zh-CN" sz="1600" b="0">
              <a:latin typeface="微软雅黑" pitchFamily="34" charset="-122"/>
              <a:ea typeface="微软雅黑" pitchFamily="34" charset="-122"/>
            </a:endParaRPr>
          </a:p>
        </p:txBody>
      </p:sp>
      <p:sp>
        <p:nvSpPr>
          <p:cNvPr id="59" name="TextBox 33"/>
          <p:cNvSpPr txBox="1">
            <a:spLocks noChangeArrowheads="1"/>
          </p:cNvSpPr>
          <p:nvPr/>
        </p:nvSpPr>
        <p:spPr bwMode="auto">
          <a:xfrm>
            <a:off x="644885" y="1523975"/>
            <a:ext cx="3249137"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r>
              <a:rPr lang="zh-CN" altLang="en-US" sz="1500" b="0" dirty="0">
                <a:latin typeface="微软雅黑" pitchFamily="34" charset="-122"/>
                <a:ea typeface="微软雅黑" pitchFamily="34" charset="-122"/>
              </a:rPr>
              <a:t>右面的图片可自行更换，动画效果不变，方法是对图片点右键</a:t>
            </a:r>
            <a:r>
              <a:rPr lang="en-US" altLang="zh-CN" sz="1500" b="0" dirty="0">
                <a:latin typeface="微软雅黑" pitchFamily="34" charset="-122"/>
                <a:ea typeface="微软雅黑" pitchFamily="34" charset="-122"/>
              </a:rPr>
              <a:t>-&gt;</a:t>
            </a:r>
            <a:r>
              <a:rPr lang="zh-CN" altLang="en-US" sz="1500" b="0" dirty="0">
                <a:latin typeface="微软雅黑" pitchFamily="34" charset="-122"/>
                <a:ea typeface="微软雅黑" pitchFamily="34" charset="-122"/>
              </a:rPr>
              <a:t>设置对象格式</a:t>
            </a:r>
            <a:r>
              <a:rPr lang="en-US" altLang="zh-CN" sz="1500" b="0" dirty="0">
                <a:latin typeface="微软雅黑" pitchFamily="34" charset="-122"/>
                <a:ea typeface="微软雅黑" pitchFamily="34" charset="-122"/>
              </a:rPr>
              <a:t>-&gt;</a:t>
            </a:r>
            <a:r>
              <a:rPr lang="zh-CN" altLang="en-US" sz="1500" b="0" dirty="0">
                <a:latin typeface="微软雅黑" pitchFamily="34" charset="-122"/>
                <a:ea typeface="微软雅黑" pitchFamily="34" charset="-122"/>
              </a:rPr>
              <a:t>填充</a:t>
            </a:r>
            <a:r>
              <a:rPr lang="en-US" altLang="zh-CN" sz="1500" b="0" dirty="0">
                <a:latin typeface="微软雅黑" pitchFamily="34" charset="-122"/>
                <a:ea typeface="微软雅黑" pitchFamily="34" charset="-122"/>
              </a:rPr>
              <a:t>-&gt;</a:t>
            </a:r>
            <a:r>
              <a:rPr lang="zh-CN" altLang="en-US" sz="1500" b="0" dirty="0">
                <a:latin typeface="微软雅黑" pitchFamily="34" charset="-122"/>
                <a:ea typeface="微软雅黑" pitchFamily="34" charset="-122"/>
              </a:rPr>
              <a:t>填充效果</a:t>
            </a:r>
            <a:r>
              <a:rPr lang="en-US" altLang="zh-CN" sz="1500" b="0" dirty="0">
                <a:latin typeface="微软雅黑" pitchFamily="34" charset="-122"/>
                <a:ea typeface="微软雅黑" pitchFamily="34" charset="-122"/>
              </a:rPr>
              <a:t>-&gt;</a:t>
            </a:r>
            <a:r>
              <a:rPr lang="zh-CN" altLang="en-US" sz="1500" b="0" dirty="0">
                <a:latin typeface="微软雅黑" pitchFamily="34" charset="-122"/>
                <a:ea typeface="微软雅黑" pitchFamily="34" charset="-122"/>
              </a:rPr>
              <a:t>图片，选择事先准备好的图片即可。</a:t>
            </a:r>
          </a:p>
        </p:txBody>
      </p:sp>
      <p:sp>
        <p:nvSpPr>
          <p:cNvPr id="60" name="TextBox 34"/>
          <p:cNvSpPr txBox="1">
            <a:spLocks noChangeArrowheads="1"/>
          </p:cNvSpPr>
          <p:nvPr/>
        </p:nvSpPr>
        <p:spPr bwMode="auto">
          <a:xfrm>
            <a:off x="611560" y="3043212"/>
            <a:ext cx="13198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a:latin typeface="微软雅黑" pitchFamily="34" charset="-122"/>
                <a:ea typeface="微软雅黑" pitchFamily="34" charset="-122"/>
              </a:rPr>
              <a:t>添加标题</a:t>
            </a:r>
            <a:endParaRPr lang="en-US" altLang="zh-CN" sz="1600" b="0">
              <a:latin typeface="微软雅黑" pitchFamily="34" charset="-122"/>
              <a:ea typeface="微软雅黑" pitchFamily="34" charset="-122"/>
            </a:endParaRPr>
          </a:p>
        </p:txBody>
      </p:sp>
      <p:sp>
        <p:nvSpPr>
          <p:cNvPr id="61" name="TextBox 35"/>
          <p:cNvSpPr txBox="1">
            <a:spLocks noChangeArrowheads="1"/>
          </p:cNvSpPr>
          <p:nvPr/>
        </p:nvSpPr>
        <p:spPr bwMode="auto">
          <a:xfrm>
            <a:off x="644885" y="3380160"/>
            <a:ext cx="3249137" cy="99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r>
              <a:rPr lang="zh-CN" altLang="en-US" sz="1500" b="0">
                <a:latin typeface="微软雅黑" pitchFamily="34" charset="-122"/>
                <a:ea typeface="微软雅黑" pitchFamily="34" charset="-122"/>
              </a:rPr>
              <a:t>右面的图片可自行更换，动画效果不变，方法是对图片点右键</a:t>
            </a:r>
            <a:r>
              <a:rPr lang="en-US" altLang="zh-CN" sz="1500" b="0">
                <a:latin typeface="微软雅黑" pitchFamily="34" charset="-122"/>
                <a:ea typeface="微软雅黑" pitchFamily="34" charset="-122"/>
              </a:rPr>
              <a:t>-&gt;</a:t>
            </a:r>
            <a:r>
              <a:rPr lang="zh-CN" altLang="en-US" sz="1500" b="0">
                <a:latin typeface="微软雅黑" pitchFamily="34" charset="-122"/>
                <a:ea typeface="微软雅黑" pitchFamily="34" charset="-122"/>
              </a:rPr>
              <a:t>设置对象格式</a:t>
            </a:r>
            <a:r>
              <a:rPr lang="en-US" altLang="zh-CN" sz="1500" b="0">
                <a:latin typeface="微软雅黑" pitchFamily="34" charset="-122"/>
                <a:ea typeface="微软雅黑" pitchFamily="34" charset="-122"/>
              </a:rPr>
              <a:t>-&gt;</a:t>
            </a:r>
            <a:r>
              <a:rPr lang="zh-CN" altLang="en-US" sz="1500" b="0">
                <a:latin typeface="微软雅黑" pitchFamily="34" charset="-122"/>
                <a:ea typeface="微软雅黑" pitchFamily="34" charset="-122"/>
              </a:rPr>
              <a:t>填充</a:t>
            </a:r>
            <a:r>
              <a:rPr lang="en-US" altLang="zh-CN" sz="1500" b="0">
                <a:latin typeface="微软雅黑" pitchFamily="34" charset="-122"/>
                <a:ea typeface="微软雅黑" pitchFamily="34" charset="-122"/>
              </a:rPr>
              <a:t>-&gt;</a:t>
            </a:r>
            <a:r>
              <a:rPr lang="zh-CN" altLang="en-US" sz="1500" b="0">
                <a:latin typeface="微软雅黑" pitchFamily="34" charset="-122"/>
                <a:ea typeface="微软雅黑" pitchFamily="34" charset="-122"/>
              </a:rPr>
              <a:t>填充效果</a:t>
            </a:r>
            <a:r>
              <a:rPr lang="en-US" altLang="zh-CN" sz="1500" b="0">
                <a:latin typeface="微软雅黑" pitchFamily="34" charset="-122"/>
                <a:ea typeface="微软雅黑" pitchFamily="34" charset="-122"/>
              </a:rPr>
              <a:t>-&gt;</a:t>
            </a:r>
            <a:r>
              <a:rPr lang="zh-CN" altLang="en-US" sz="1500" b="0">
                <a:latin typeface="微软雅黑" pitchFamily="34" charset="-122"/>
                <a:ea typeface="微软雅黑" pitchFamily="34" charset="-122"/>
              </a:rPr>
              <a:t>图片，选择事先准备好的图片即可。</a:t>
            </a:r>
          </a:p>
        </p:txBody>
      </p:sp>
    </p:spTree>
    <p:extLst>
      <p:ext uri="{BB962C8B-B14F-4D97-AF65-F5344CB8AC3E}">
        <p14:creationId xmlns:p14="http://schemas.microsoft.com/office/powerpoint/2010/main" val="2910119583"/>
      </p:ext>
    </p:extLst>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up)">
                                      <p:cBhvr>
                                        <p:cTn id="16" dur="500"/>
                                        <p:tgtEl>
                                          <p:spTgt spid="5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500"/>
                                        <p:tgtEl>
                                          <p:spTgt spid="61"/>
                                        </p:tgtEl>
                                      </p:cBhvr>
                                    </p:animEffect>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1+#ppt_w/2"/>
                                          </p:val>
                                        </p:tav>
                                        <p:tav tm="100000">
                                          <p:val>
                                            <p:strVal val="#ppt_x"/>
                                          </p:val>
                                        </p:tav>
                                      </p:tavLst>
                                    </p:anim>
                                    <p:anim calcmode="lin" valueType="num">
                                      <p:cBhvr additive="base">
                                        <p:cTn id="24" dur="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1+#ppt_w/2"/>
                                          </p:val>
                                        </p:tav>
                                        <p:tav tm="100000">
                                          <p:val>
                                            <p:strVal val="#ppt_x"/>
                                          </p:val>
                                        </p:tav>
                                      </p:tavLst>
                                    </p:anim>
                                    <p:anim calcmode="lin" valueType="num">
                                      <p:cBhvr additive="base">
                                        <p:cTn id="28" dur="500" fill="hold"/>
                                        <p:tgtEl>
                                          <p:spTgt spid="4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1+#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0-#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0-#ppt_w/2"/>
                                          </p:val>
                                        </p:tav>
                                        <p:tav tm="100000">
                                          <p:val>
                                            <p:strVal val="#ppt_x"/>
                                          </p:val>
                                        </p:tav>
                                      </p:tavLst>
                                    </p:anim>
                                    <p:anim calcmode="lin" valueType="num">
                                      <p:cBhvr additive="base">
                                        <p:cTn id="44" dur="500" fill="hold"/>
                                        <p:tgtEl>
                                          <p:spTgt spid="51"/>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31" presetClass="entr" presetSubtype="0"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p:cTn id="48" dur="500" fill="hold"/>
                                        <p:tgtEl>
                                          <p:spTgt spid="52"/>
                                        </p:tgtEl>
                                        <p:attrNameLst>
                                          <p:attrName>ppt_w</p:attrName>
                                        </p:attrNameLst>
                                      </p:cBhvr>
                                      <p:tavLst>
                                        <p:tav tm="0">
                                          <p:val>
                                            <p:fltVal val="0"/>
                                          </p:val>
                                        </p:tav>
                                        <p:tav tm="100000">
                                          <p:val>
                                            <p:strVal val="#ppt_w"/>
                                          </p:val>
                                        </p:tav>
                                      </p:tavLst>
                                    </p:anim>
                                    <p:anim calcmode="lin" valueType="num">
                                      <p:cBhvr>
                                        <p:cTn id="49" dur="500" fill="hold"/>
                                        <p:tgtEl>
                                          <p:spTgt spid="52"/>
                                        </p:tgtEl>
                                        <p:attrNameLst>
                                          <p:attrName>ppt_h</p:attrName>
                                        </p:attrNameLst>
                                      </p:cBhvr>
                                      <p:tavLst>
                                        <p:tav tm="0">
                                          <p:val>
                                            <p:fltVal val="0"/>
                                          </p:val>
                                        </p:tav>
                                        <p:tav tm="100000">
                                          <p:val>
                                            <p:strVal val="#ppt_h"/>
                                          </p:val>
                                        </p:tav>
                                      </p:tavLst>
                                    </p:anim>
                                    <p:anim calcmode="lin" valueType="num">
                                      <p:cBhvr>
                                        <p:cTn id="50" dur="500" fill="hold"/>
                                        <p:tgtEl>
                                          <p:spTgt spid="52"/>
                                        </p:tgtEl>
                                        <p:attrNameLst>
                                          <p:attrName>style.rotation</p:attrName>
                                        </p:attrNameLst>
                                      </p:cBhvr>
                                      <p:tavLst>
                                        <p:tav tm="0">
                                          <p:val>
                                            <p:fltVal val="90"/>
                                          </p:val>
                                        </p:tav>
                                        <p:tav tm="100000">
                                          <p:val>
                                            <p:fltVal val="0"/>
                                          </p:val>
                                        </p:tav>
                                      </p:tavLst>
                                    </p:anim>
                                    <p:animEffect transition="in" filter="fade">
                                      <p:cBhvr>
                                        <p:cTn id="51" dur="500"/>
                                        <p:tgtEl>
                                          <p:spTgt spid="52"/>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up)">
                                      <p:cBhvr>
                                        <p:cTn id="55" dur="500"/>
                                        <p:tgtEl>
                                          <p:spTgt spid="53"/>
                                        </p:tgtEl>
                                      </p:cBhvr>
                                    </p:animEffect>
                                  </p:childTnLst>
                                </p:cTn>
                              </p:par>
                            </p:childTnLst>
                          </p:cTn>
                        </p:par>
                        <p:par>
                          <p:cTn id="56" fill="hold">
                            <p:stCondLst>
                              <p:cond delay="2500"/>
                            </p:stCondLst>
                            <p:childTnLst>
                              <p:par>
                                <p:cTn id="57" presetID="31" presetClass="entr" presetSubtype="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 calcmode="lin" valueType="num">
                                      <p:cBhvr>
                                        <p:cTn id="61" dur="500" fill="hold"/>
                                        <p:tgtEl>
                                          <p:spTgt spid="54"/>
                                        </p:tgtEl>
                                        <p:attrNameLst>
                                          <p:attrName>style.rotation</p:attrName>
                                        </p:attrNameLst>
                                      </p:cBhvr>
                                      <p:tavLst>
                                        <p:tav tm="0">
                                          <p:val>
                                            <p:fltVal val="90"/>
                                          </p:val>
                                        </p:tav>
                                        <p:tav tm="100000">
                                          <p:val>
                                            <p:fltVal val="0"/>
                                          </p:val>
                                        </p:tav>
                                      </p:tavLst>
                                    </p:anim>
                                    <p:animEffect transition="in" filter="fade">
                                      <p:cBhvr>
                                        <p:cTn id="62" dur="500"/>
                                        <p:tgtEl>
                                          <p:spTgt spid="54"/>
                                        </p:tgtEl>
                                      </p:cBhvr>
                                    </p:animEffect>
                                  </p:childTnLst>
                                </p:cTn>
                              </p:par>
                            </p:childTnLst>
                          </p:cTn>
                        </p:par>
                        <p:par>
                          <p:cTn id="63" fill="hold">
                            <p:stCondLst>
                              <p:cond delay="3000"/>
                            </p:stCondLst>
                            <p:childTnLst>
                              <p:par>
                                <p:cTn id="64" presetID="22" presetClass="entr" presetSubtype="1"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up)">
                                      <p:cBhvr>
                                        <p:cTn id="66" dur="500"/>
                                        <p:tgtEl>
                                          <p:spTgt spid="55"/>
                                        </p:tgtEl>
                                      </p:cBhvr>
                                    </p:animEffect>
                                  </p:childTnLst>
                                </p:cTn>
                              </p:par>
                            </p:childTnLst>
                          </p:cTn>
                        </p:par>
                        <p:par>
                          <p:cTn id="67" fill="hold">
                            <p:stCondLst>
                              <p:cond delay="3500"/>
                            </p:stCondLst>
                            <p:childTnLst>
                              <p:par>
                                <p:cTn id="68" presetID="31" presetClass="entr" presetSubtype="0" fill="hold" grpId="0" nodeType="afterEffect">
                                  <p:stCondLst>
                                    <p:cond delay="0"/>
                                  </p:stCondLst>
                                  <p:childTnLst>
                                    <p:set>
                                      <p:cBhvr>
                                        <p:cTn id="69" dur="1" fill="hold">
                                          <p:stCondLst>
                                            <p:cond delay="0"/>
                                          </p:stCondLst>
                                        </p:cTn>
                                        <p:tgtEl>
                                          <p:spTgt spid="56"/>
                                        </p:tgtEl>
                                        <p:attrNameLst>
                                          <p:attrName>style.visibility</p:attrName>
                                        </p:attrNameLst>
                                      </p:cBhvr>
                                      <p:to>
                                        <p:strVal val="visible"/>
                                      </p:to>
                                    </p:set>
                                    <p:anim calcmode="lin" valueType="num">
                                      <p:cBhvr>
                                        <p:cTn id="70" dur="500" fill="hold"/>
                                        <p:tgtEl>
                                          <p:spTgt spid="56"/>
                                        </p:tgtEl>
                                        <p:attrNameLst>
                                          <p:attrName>ppt_w</p:attrName>
                                        </p:attrNameLst>
                                      </p:cBhvr>
                                      <p:tavLst>
                                        <p:tav tm="0">
                                          <p:val>
                                            <p:fltVal val="0"/>
                                          </p:val>
                                        </p:tav>
                                        <p:tav tm="100000">
                                          <p:val>
                                            <p:strVal val="#ppt_w"/>
                                          </p:val>
                                        </p:tav>
                                      </p:tavLst>
                                    </p:anim>
                                    <p:anim calcmode="lin" valueType="num">
                                      <p:cBhvr>
                                        <p:cTn id="71" dur="500" fill="hold"/>
                                        <p:tgtEl>
                                          <p:spTgt spid="56"/>
                                        </p:tgtEl>
                                        <p:attrNameLst>
                                          <p:attrName>ppt_h</p:attrName>
                                        </p:attrNameLst>
                                      </p:cBhvr>
                                      <p:tavLst>
                                        <p:tav tm="0">
                                          <p:val>
                                            <p:fltVal val="0"/>
                                          </p:val>
                                        </p:tav>
                                        <p:tav tm="100000">
                                          <p:val>
                                            <p:strVal val="#ppt_h"/>
                                          </p:val>
                                        </p:tav>
                                      </p:tavLst>
                                    </p:anim>
                                    <p:anim calcmode="lin" valueType="num">
                                      <p:cBhvr>
                                        <p:cTn id="72" dur="500" fill="hold"/>
                                        <p:tgtEl>
                                          <p:spTgt spid="56"/>
                                        </p:tgtEl>
                                        <p:attrNameLst>
                                          <p:attrName>style.rotation</p:attrName>
                                        </p:attrNameLst>
                                      </p:cBhvr>
                                      <p:tavLst>
                                        <p:tav tm="0">
                                          <p:val>
                                            <p:fltVal val="90"/>
                                          </p:val>
                                        </p:tav>
                                        <p:tav tm="100000">
                                          <p:val>
                                            <p:fltVal val="0"/>
                                          </p:val>
                                        </p:tav>
                                      </p:tavLst>
                                    </p:anim>
                                    <p:animEffect transition="in" filter="fade">
                                      <p:cBhvr>
                                        <p:cTn id="73" dur="500"/>
                                        <p:tgtEl>
                                          <p:spTgt spid="56"/>
                                        </p:tgtEl>
                                      </p:cBhvr>
                                    </p:animEffect>
                                  </p:childTnLst>
                                </p:cTn>
                              </p:par>
                            </p:childTnLst>
                          </p:cTn>
                        </p:par>
                        <p:par>
                          <p:cTn id="74" fill="hold">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wipe(up)">
                                      <p:cBhvr>
                                        <p:cTn id="7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utoUpdateAnimBg="0"/>
      <p:bldP spid="47" grpId="0" animBg="1" autoUpdateAnimBg="0"/>
      <p:bldP spid="48" grpId="0" animBg="1" autoUpdateAnimBg="0"/>
      <p:bldP spid="49" grpId="0" animBg="1" autoUpdateAnimBg="0"/>
      <p:bldP spid="50" grpId="0" animBg="1" autoUpdateAnimBg="0"/>
      <p:bldP spid="51" grpId="0" animBg="1" autoUpdateAnimBg="0"/>
      <p:bldP spid="52" grpId="0" autoUpdateAnimBg="0"/>
      <p:bldP spid="53" grpId="0" autoUpdateAnimBg="0"/>
      <p:bldP spid="54" grpId="0" autoUpdateAnimBg="0"/>
      <p:bldP spid="55" grpId="0" autoUpdateAnimBg="0"/>
      <p:bldP spid="56" grpId="0" autoUpdateAnimBg="0"/>
      <p:bldP spid="57" grpId="0" autoUpdateAnimBg="0"/>
      <p:bldP spid="58" grpId="0" autoUpdateAnimBg="0"/>
      <p:bldP spid="59" grpId="0" autoUpdateAnimBg="0"/>
      <p:bldP spid="60" grpId="0" autoUpdateAnimBg="0"/>
      <p:bldP spid="6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燕尾形 96"/>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98"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99"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100"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101"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102"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20" name="等腰三角形 2"/>
          <p:cNvSpPr>
            <a:spLocks/>
          </p:cNvSpPr>
          <p:nvPr/>
        </p:nvSpPr>
        <p:spPr bwMode="auto">
          <a:xfrm rot="3036074">
            <a:off x="4543936" y="1547496"/>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B050"/>
          </a:solidFill>
          <a:ln w="28575" cmpd="sng">
            <a:solidFill>
              <a:srgbClr val="F8F8F8"/>
            </a:solidFill>
            <a:round/>
            <a:headEnd/>
            <a:tailEnd/>
          </a:ln>
        </p:spPr>
        <p:txBody>
          <a:bodyPr wrap="none" lIns="68562" tIns="34281" rIns="68562" bIns="34281" anchor="ctr"/>
          <a:lstStyle/>
          <a:p>
            <a:endParaRPr lang="zh-CN" altLang="en-US" sz="1400"/>
          </a:p>
        </p:txBody>
      </p:sp>
      <p:sp>
        <p:nvSpPr>
          <p:cNvPr id="21" name="TextBox 5"/>
          <p:cNvSpPr txBox="1">
            <a:spLocks noChangeArrowheads="1"/>
          </p:cNvSpPr>
          <p:nvPr/>
        </p:nvSpPr>
        <p:spPr bwMode="auto">
          <a:xfrm>
            <a:off x="4762592" y="2150244"/>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200">
                <a:solidFill>
                  <a:srgbClr val="FFFFFF"/>
                </a:solidFill>
                <a:latin typeface="微软雅黑" pitchFamily="34" charset="-122"/>
                <a:ea typeface="微软雅黑" pitchFamily="34" charset="-122"/>
              </a:rPr>
              <a:t>人员支持</a:t>
            </a:r>
          </a:p>
        </p:txBody>
      </p:sp>
      <p:sp>
        <p:nvSpPr>
          <p:cNvPr id="22" name="等腰三角形 2"/>
          <p:cNvSpPr>
            <a:spLocks/>
          </p:cNvSpPr>
          <p:nvPr/>
        </p:nvSpPr>
        <p:spPr bwMode="auto">
          <a:xfrm rot="8763501">
            <a:off x="3685497" y="2489572"/>
            <a:ext cx="1341311" cy="1552575"/>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8A810"/>
          </a:solidFill>
          <a:ln w="28575" cmpd="sng">
            <a:solidFill>
              <a:srgbClr val="F8F8F8"/>
            </a:solidFill>
            <a:round/>
            <a:headEnd/>
            <a:tailEnd/>
          </a:ln>
        </p:spPr>
        <p:txBody>
          <a:bodyPr wrap="none" lIns="68562" tIns="34281" rIns="68562" bIns="34281" anchor="ctr"/>
          <a:lstStyle/>
          <a:p>
            <a:endParaRPr lang="zh-CN" altLang="en-US" sz="1400"/>
          </a:p>
        </p:txBody>
      </p:sp>
      <p:sp>
        <p:nvSpPr>
          <p:cNvPr id="23" name="TextBox 7"/>
          <p:cNvSpPr txBox="1">
            <a:spLocks noChangeArrowheads="1"/>
          </p:cNvSpPr>
          <p:nvPr/>
        </p:nvSpPr>
        <p:spPr bwMode="auto">
          <a:xfrm>
            <a:off x="3872352" y="3027735"/>
            <a:ext cx="81287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200">
                <a:solidFill>
                  <a:srgbClr val="FFFFFF"/>
                </a:solidFill>
                <a:latin typeface="微软雅黑" pitchFamily="34" charset="-122"/>
                <a:ea typeface="微软雅黑" pitchFamily="34" charset="-122"/>
              </a:rPr>
              <a:t>资金支持</a:t>
            </a:r>
          </a:p>
        </p:txBody>
      </p:sp>
      <p:sp>
        <p:nvSpPr>
          <p:cNvPr id="24" name="等腰三角形 2"/>
          <p:cNvSpPr>
            <a:spLocks/>
          </p:cNvSpPr>
          <p:nvPr/>
        </p:nvSpPr>
        <p:spPr bwMode="auto">
          <a:xfrm rot="16474574">
            <a:off x="3291887" y="1226027"/>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92D050"/>
          </a:solidFill>
          <a:ln w="28575" cmpd="sng">
            <a:solidFill>
              <a:srgbClr val="F8F8F8"/>
            </a:solidFill>
            <a:round/>
            <a:headEnd/>
            <a:tailEnd/>
          </a:ln>
        </p:spPr>
        <p:txBody>
          <a:bodyPr wrap="none" lIns="68562" tIns="34281" rIns="68562" bIns="34281" anchor="ctr"/>
          <a:lstStyle/>
          <a:p>
            <a:endParaRPr lang="zh-CN" altLang="en-US" sz="1400"/>
          </a:p>
        </p:txBody>
      </p:sp>
      <p:sp>
        <p:nvSpPr>
          <p:cNvPr id="25" name="TextBox 9"/>
          <p:cNvSpPr txBox="1">
            <a:spLocks noChangeArrowheads="1"/>
          </p:cNvSpPr>
          <p:nvPr/>
        </p:nvSpPr>
        <p:spPr bwMode="auto">
          <a:xfrm>
            <a:off x="3667645" y="1740669"/>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200">
                <a:solidFill>
                  <a:srgbClr val="FFFFFF"/>
                </a:solidFill>
                <a:latin typeface="微软雅黑" pitchFamily="34" charset="-122"/>
                <a:ea typeface="微软雅黑" pitchFamily="34" charset="-122"/>
              </a:rPr>
              <a:t>政策支持</a:t>
            </a:r>
          </a:p>
        </p:txBody>
      </p:sp>
      <p:sp>
        <p:nvSpPr>
          <p:cNvPr id="26" name="TextBox 10"/>
          <p:cNvSpPr txBox="1">
            <a:spLocks noChangeArrowheads="1"/>
          </p:cNvSpPr>
          <p:nvPr/>
        </p:nvSpPr>
        <p:spPr bwMode="auto">
          <a:xfrm>
            <a:off x="1061194" y="1152501"/>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400" b="1">
                <a:solidFill>
                  <a:srgbClr val="4D4D4D"/>
                </a:solidFill>
                <a:latin typeface="微软雅黑" pitchFamily="34" charset="-122"/>
                <a:ea typeface="微软雅黑" pitchFamily="34" charset="-122"/>
              </a:rPr>
              <a:t>■</a:t>
            </a:r>
            <a:r>
              <a:rPr lang="zh-CN" altLang="en-US" sz="1400" b="1">
                <a:solidFill>
                  <a:srgbClr val="4D4D4D"/>
                </a:solidFill>
                <a:latin typeface="微软雅黑" pitchFamily="34" charset="-122"/>
                <a:ea typeface="微软雅黑" pitchFamily="34" charset="-122"/>
              </a:rPr>
              <a:t>请输入您标题</a:t>
            </a:r>
          </a:p>
        </p:txBody>
      </p:sp>
      <p:sp>
        <p:nvSpPr>
          <p:cNvPr id="27" name="TextBox 11"/>
          <p:cNvSpPr txBox="1">
            <a:spLocks noChangeArrowheads="1"/>
          </p:cNvSpPr>
          <p:nvPr/>
        </p:nvSpPr>
        <p:spPr bwMode="auto">
          <a:xfrm>
            <a:off x="1061194" y="1383482"/>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b="0">
                <a:solidFill>
                  <a:srgbClr val="4D4D4D"/>
                </a:solidFill>
                <a:latin typeface="微软雅黑" pitchFamily="34" charset="-122"/>
                <a:ea typeface="微软雅黑" pitchFamily="34" charset="-122"/>
              </a:rPr>
              <a:t>这里可以输入可长可短的段落文字这里可以输入可长可短的段落文字这里可以输入可长可短的段落文字这里可以输入可长可</a:t>
            </a:r>
          </a:p>
        </p:txBody>
      </p:sp>
      <p:sp>
        <p:nvSpPr>
          <p:cNvPr id="28" name="TextBox 12"/>
          <p:cNvSpPr txBox="1">
            <a:spLocks noChangeArrowheads="1"/>
          </p:cNvSpPr>
          <p:nvPr/>
        </p:nvSpPr>
        <p:spPr bwMode="auto">
          <a:xfrm>
            <a:off x="6097952" y="915566"/>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400" b="1" dirty="0">
                <a:solidFill>
                  <a:srgbClr val="4D4D4D"/>
                </a:solidFill>
                <a:latin typeface="微软雅黑" pitchFamily="34" charset="-122"/>
                <a:ea typeface="微软雅黑" pitchFamily="34" charset="-122"/>
              </a:rPr>
              <a:t>■</a:t>
            </a:r>
            <a:r>
              <a:rPr lang="zh-CN" altLang="en-US" sz="1400" b="1" dirty="0">
                <a:solidFill>
                  <a:srgbClr val="4D4D4D"/>
                </a:solidFill>
                <a:latin typeface="微软雅黑" pitchFamily="34" charset="-122"/>
                <a:ea typeface="微软雅黑" pitchFamily="34" charset="-122"/>
              </a:rPr>
              <a:t>请输入您标题</a:t>
            </a:r>
          </a:p>
        </p:txBody>
      </p:sp>
      <p:sp>
        <p:nvSpPr>
          <p:cNvPr id="29" name="TextBox 13"/>
          <p:cNvSpPr txBox="1">
            <a:spLocks noChangeArrowheads="1"/>
          </p:cNvSpPr>
          <p:nvPr/>
        </p:nvSpPr>
        <p:spPr bwMode="auto">
          <a:xfrm>
            <a:off x="6097951" y="2344316"/>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b="0" dirty="0">
                <a:solidFill>
                  <a:srgbClr val="4D4D4D"/>
                </a:solidFill>
                <a:latin typeface="微软雅黑" pitchFamily="34" charset="-122"/>
                <a:ea typeface="微软雅黑" pitchFamily="34" charset="-122"/>
              </a:rPr>
              <a:t>这里可以输入可长可短的段落文字这里可以输入可长可短的段落文字这里可以输入可长可短的段落文字这里可以输入可长可</a:t>
            </a:r>
          </a:p>
        </p:txBody>
      </p:sp>
      <p:sp>
        <p:nvSpPr>
          <p:cNvPr id="30" name="TextBox 14"/>
          <p:cNvSpPr txBox="1">
            <a:spLocks noChangeArrowheads="1"/>
          </p:cNvSpPr>
          <p:nvPr/>
        </p:nvSpPr>
        <p:spPr bwMode="auto">
          <a:xfrm>
            <a:off x="1949054" y="3909989"/>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400" b="1">
                <a:solidFill>
                  <a:srgbClr val="4D4D4D"/>
                </a:solidFill>
                <a:latin typeface="微软雅黑" pitchFamily="34" charset="-122"/>
                <a:ea typeface="微软雅黑" pitchFamily="34" charset="-122"/>
              </a:rPr>
              <a:t>■</a:t>
            </a:r>
            <a:r>
              <a:rPr lang="zh-CN" altLang="en-US" sz="1400" b="1">
                <a:solidFill>
                  <a:srgbClr val="4D4D4D"/>
                </a:solidFill>
                <a:latin typeface="微软雅黑" pitchFamily="34" charset="-122"/>
                <a:ea typeface="微软雅黑" pitchFamily="34" charset="-122"/>
              </a:rPr>
              <a:t>请输入您标题</a:t>
            </a:r>
          </a:p>
        </p:txBody>
      </p:sp>
      <p:sp>
        <p:nvSpPr>
          <p:cNvPr id="31" name="TextBox 15"/>
          <p:cNvSpPr txBox="1">
            <a:spLocks noChangeArrowheads="1"/>
          </p:cNvSpPr>
          <p:nvPr/>
        </p:nvSpPr>
        <p:spPr bwMode="auto">
          <a:xfrm>
            <a:off x="1949054" y="4142160"/>
            <a:ext cx="3320547"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050" b="0">
                <a:solidFill>
                  <a:srgbClr val="4D4D4D"/>
                </a:solidFill>
                <a:latin typeface="微软雅黑" pitchFamily="34" charset="-122"/>
                <a:ea typeface="微软雅黑" pitchFamily="34" charset="-122"/>
              </a:rPr>
              <a:t>这里可以输入可长可短的段落文字这里可以输入可长可短的段落文字这里可以输入可长可短的段落文字这里可以输入可长可</a:t>
            </a:r>
          </a:p>
        </p:txBody>
      </p:sp>
      <p:sp>
        <p:nvSpPr>
          <p:cNvPr id="32" name="矩形 16"/>
          <p:cNvSpPr>
            <a:spLocks noChangeArrowheads="1"/>
          </p:cNvSpPr>
          <p:nvPr/>
        </p:nvSpPr>
        <p:spPr bwMode="auto">
          <a:xfrm>
            <a:off x="6178883" y="1232272"/>
            <a:ext cx="1844748" cy="11287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33" name="矩形 17"/>
          <p:cNvSpPr>
            <a:spLocks noChangeArrowheads="1"/>
          </p:cNvSpPr>
          <p:nvPr/>
        </p:nvSpPr>
        <p:spPr bwMode="auto">
          <a:xfrm>
            <a:off x="1145695" y="2370510"/>
            <a:ext cx="1845939" cy="112276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
        <p:nvSpPr>
          <p:cNvPr id="34" name="矩形 18"/>
          <p:cNvSpPr>
            <a:spLocks noChangeArrowheads="1"/>
          </p:cNvSpPr>
          <p:nvPr/>
        </p:nvSpPr>
        <p:spPr bwMode="auto">
          <a:xfrm>
            <a:off x="5345771" y="3906416"/>
            <a:ext cx="1879262" cy="95011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rgbClr val="C4261D"/>
              </a:solidFill>
            </a:endParaRPr>
          </a:p>
        </p:txBody>
      </p:sp>
    </p:spTree>
    <p:extLst>
      <p:ext uri="{BB962C8B-B14F-4D97-AF65-F5344CB8AC3E}">
        <p14:creationId xmlns:p14="http://schemas.microsoft.com/office/powerpoint/2010/main" val="2270819845"/>
      </p:ext>
    </p:extLst>
  </p:cSld>
  <p:clrMapOvr>
    <a:masterClrMapping/>
  </p:clrMapOvr>
  <mc:AlternateContent xmlns:mc="http://schemas.openxmlformats.org/markup-compatibility/2006" xmlns:p14="http://schemas.microsoft.com/office/powerpoint/2010/main">
    <mc:Choice Requires="p14">
      <p:transition spd="slow" p14:dur="1600" advClick="0" advTm="15000">
        <p14:prism isInverted="1"/>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300" fill="hold"/>
                                        <p:tgtEl>
                                          <p:spTgt spid="21"/>
                                        </p:tgtEl>
                                        <p:attrNameLst>
                                          <p:attrName>ppt_w</p:attrName>
                                        </p:attrNameLst>
                                      </p:cBhvr>
                                      <p:tavLst>
                                        <p:tav tm="0">
                                          <p:val>
                                            <p:fltVal val="0"/>
                                          </p:val>
                                        </p:tav>
                                        <p:tav tm="100000">
                                          <p:val>
                                            <p:strVal val="#ppt_w"/>
                                          </p:val>
                                        </p:tav>
                                      </p:tavLst>
                                    </p:anim>
                                    <p:anim calcmode="lin" valueType="num">
                                      <p:cBhvr>
                                        <p:cTn id="13" dur="300" fill="hold"/>
                                        <p:tgtEl>
                                          <p:spTgt spid="21"/>
                                        </p:tgtEl>
                                        <p:attrNameLst>
                                          <p:attrName>ppt_h</p:attrName>
                                        </p:attrNameLst>
                                      </p:cBhvr>
                                      <p:tavLst>
                                        <p:tav tm="0">
                                          <p:val>
                                            <p:fltVal val="0"/>
                                          </p:val>
                                        </p:tav>
                                        <p:tav tm="100000">
                                          <p:val>
                                            <p:strVal val="#ppt_h"/>
                                          </p:val>
                                        </p:tav>
                                      </p:tavLst>
                                    </p:anim>
                                    <p:anim calcmode="lin" valueType="num">
                                      <p:cBhvr>
                                        <p:cTn id="14" dur="300" fill="hold"/>
                                        <p:tgtEl>
                                          <p:spTgt spid="21"/>
                                        </p:tgtEl>
                                        <p:attrNameLst>
                                          <p:attrName>style.rotation</p:attrName>
                                        </p:attrNameLst>
                                      </p:cBhvr>
                                      <p:tavLst>
                                        <p:tav tm="0">
                                          <p:val>
                                            <p:fltVal val="90"/>
                                          </p:val>
                                        </p:tav>
                                        <p:tav tm="100000">
                                          <p:val>
                                            <p:fltVal val="0"/>
                                          </p:val>
                                        </p:tav>
                                      </p:tavLst>
                                    </p:anim>
                                    <p:animEffect transition="in" filter="fade">
                                      <p:cBhvr>
                                        <p:cTn id="15" dur="300"/>
                                        <p:tgtEl>
                                          <p:spTgt spid="21"/>
                                        </p:tgtEl>
                                      </p:cBhvr>
                                    </p:animEffect>
                                  </p:childTnLst>
                                </p:cTn>
                              </p:par>
                            </p:childTnLst>
                          </p:cTn>
                        </p:par>
                        <p:par>
                          <p:cTn id="16" fill="hold">
                            <p:stCondLst>
                              <p:cond delay="8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300"/>
                            </p:stCondLst>
                            <p:childTnLst>
                              <p:par>
                                <p:cTn id="21" presetID="14" presetClass="entr" presetSubtype="1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par>
                          <p:cTn id="24" fill="hold">
                            <p:stCondLst>
                              <p:cond delay="1800"/>
                            </p:stCondLst>
                            <p:childTnLst>
                              <p:par>
                                <p:cTn id="25" presetID="22" presetClass="entr" presetSubtype="1"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par>
                          <p:cTn id="28" fill="hold">
                            <p:stCondLst>
                              <p:cond delay="2300"/>
                            </p:stCondLst>
                            <p:childTnLst>
                              <p:par>
                                <p:cTn id="29" presetID="2" presetClass="entr" presetSubtype="9"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0-#ppt_h/2"/>
                                          </p:val>
                                        </p:tav>
                                        <p:tav tm="100000">
                                          <p:val>
                                            <p:strVal val="#ppt_y"/>
                                          </p:val>
                                        </p:tav>
                                      </p:tavLst>
                                    </p:anim>
                                  </p:childTnLst>
                                </p:cTn>
                              </p:par>
                            </p:childTnLst>
                          </p:cTn>
                        </p:par>
                        <p:par>
                          <p:cTn id="33" fill="hold">
                            <p:stCondLst>
                              <p:cond delay="2800"/>
                            </p:stCondLst>
                            <p:childTnLst>
                              <p:par>
                                <p:cTn id="34" presetID="31"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300" fill="hold"/>
                                        <p:tgtEl>
                                          <p:spTgt spid="23"/>
                                        </p:tgtEl>
                                        <p:attrNameLst>
                                          <p:attrName>ppt_w</p:attrName>
                                        </p:attrNameLst>
                                      </p:cBhvr>
                                      <p:tavLst>
                                        <p:tav tm="0">
                                          <p:val>
                                            <p:fltVal val="0"/>
                                          </p:val>
                                        </p:tav>
                                        <p:tav tm="100000">
                                          <p:val>
                                            <p:strVal val="#ppt_w"/>
                                          </p:val>
                                        </p:tav>
                                      </p:tavLst>
                                    </p:anim>
                                    <p:anim calcmode="lin" valueType="num">
                                      <p:cBhvr>
                                        <p:cTn id="37" dur="300" fill="hold"/>
                                        <p:tgtEl>
                                          <p:spTgt spid="23"/>
                                        </p:tgtEl>
                                        <p:attrNameLst>
                                          <p:attrName>ppt_h</p:attrName>
                                        </p:attrNameLst>
                                      </p:cBhvr>
                                      <p:tavLst>
                                        <p:tav tm="0">
                                          <p:val>
                                            <p:fltVal val="0"/>
                                          </p:val>
                                        </p:tav>
                                        <p:tav tm="100000">
                                          <p:val>
                                            <p:strVal val="#ppt_h"/>
                                          </p:val>
                                        </p:tav>
                                      </p:tavLst>
                                    </p:anim>
                                    <p:anim calcmode="lin" valueType="num">
                                      <p:cBhvr>
                                        <p:cTn id="38" dur="300" fill="hold"/>
                                        <p:tgtEl>
                                          <p:spTgt spid="23"/>
                                        </p:tgtEl>
                                        <p:attrNameLst>
                                          <p:attrName>style.rotation</p:attrName>
                                        </p:attrNameLst>
                                      </p:cBhvr>
                                      <p:tavLst>
                                        <p:tav tm="0">
                                          <p:val>
                                            <p:fltVal val="90"/>
                                          </p:val>
                                        </p:tav>
                                        <p:tav tm="100000">
                                          <p:val>
                                            <p:fltVal val="0"/>
                                          </p:val>
                                        </p:tav>
                                      </p:tavLst>
                                    </p:anim>
                                    <p:animEffect transition="in" filter="fade">
                                      <p:cBhvr>
                                        <p:cTn id="39" dur="300"/>
                                        <p:tgtEl>
                                          <p:spTgt spid="23"/>
                                        </p:tgtEl>
                                      </p:cBhvr>
                                    </p:animEffect>
                                  </p:childTnLst>
                                </p:cTn>
                              </p:par>
                            </p:childTnLst>
                          </p:cTn>
                        </p:par>
                        <p:par>
                          <p:cTn id="40" fill="hold">
                            <p:stCondLst>
                              <p:cond delay="31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3600"/>
                            </p:stCondLst>
                            <p:childTnLst>
                              <p:par>
                                <p:cTn id="45" presetID="22" presetClass="entr" presetSubtype="1"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childTnLst>
                          </p:cTn>
                        </p:par>
                        <p:par>
                          <p:cTn id="48" fill="hold">
                            <p:stCondLst>
                              <p:cond delay="4100"/>
                            </p:stCondLst>
                            <p:childTnLst>
                              <p:par>
                                <p:cTn id="49" presetID="14" presetClass="entr" presetSubtype="10"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par>
                          <p:cTn id="52" fill="hold">
                            <p:stCondLst>
                              <p:cond delay="4600"/>
                            </p:stCondLst>
                            <p:childTnLst>
                              <p:par>
                                <p:cTn id="53" presetID="2" presetClass="entr" presetSubtype="2"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par>
                          <p:cTn id="57" fill="hold">
                            <p:stCondLst>
                              <p:cond delay="5100"/>
                            </p:stCondLst>
                            <p:childTnLst>
                              <p:par>
                                <p:cTn id="58" presetID="31"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300" fill="hold"/>
                                        <p:tgtEl>
                                          <p:spTgt spid="25"/>
                                        </p:tgtEl>
                                        <p:attrNameLst>
                                          <p:attrName>ppt_w</p:attrName>
                                        </p:attrNameLst>
                                      </p:cBhvr>
                                      <p:tavLst>
                                        <p:tav tm="0">
                                          <p:val>
                                            <p:fltVal val="0"/>
                                          </p:val>
                                        </p:tav>
                                        <p:tav tm="100000">
                                          <p:val>
                                            <p:strVal val="#ppt_w"/>
                                          </p:val>
                                        </p:tav>
                                      </p:tavLst>
                                    </p:anim>
                                    <p:anim calcmode="lin" valueType="num">
                                      <p:cBhvr>
                                        <p:cTn id="61" dur="300" fill="hold"/>
                                        <p:tgtEl>
                                          <p:spTgt spid="25"/>
                                        </p:tgtEl>
                                        <p:attrNameLst>
                                          <p:attrName>ppt_h</p:attrName>
                                        </p:attrNameLst>
                                      </p:cBhvr>
                                      <p:tavLst>
                                        <p:tav tm="0">
                                          <p:val>
                                            <p:fltVal val="0"/>
                                          </p:val>
                                        </p:tav>
                                        <p:tav tm="100000">
                                          <p:val>
                                            <p:strVal val="#ppt_h"/>
                                          </p:val>
                                        </p:tav>
                                      </p:tavLst>
                                    </p:anim>
                                    <p:anim calcmode="lin" valueType="num">
                                      <p:cBhvr>
                                        <p:cTn id="62" dur="300" fill="hold"/>
                                        <p:tgtEl>
                                          <p:spTgt spid="25"/>
                                        </p:tgtEl>
                                        <p:attrNameLst>
                                          <p:attrName>style.rotation</p:attrName>
                                        </p:attrNameLst>
                                      </p:cBhvr>
                                      <p:tavLst>
                                        <p:tav tm="0">
                                          <p:val>
                                            <p:fltVal val="90"/>
                                          </p:val>
                                        </p:tav>
                                        <p:tav tm="100000">
                                          <p:val>
                                            <p:fltVal val="0"/>
                                          </p:val>
                                        </p:tav>
                                      </p:tavLst>
                                    </p:anim>
                                    <p:animEffect transition="in" filter="fade">
                                      <p:cBhvr>
                                        <p:cTn id="63" dur="300"/>
                                        <p:tgtEl>
                                          <p:spTgt spid="25"/>
                                        </p:tgtEl>
                                      </p:cBhvr>
                                    </p:animEffect>
                                  </p:childTnLst>
                                </p:cTn>
                              </p:par>
                            </p:childTnLst>
                          </p:cTn>
                        </p:par>
                        <p:par>
                          <p:cTn id="64" fill="hold">
                            <p:stCondLst>
                              <p:cond delay="5400"/>
                            </p:stCondLst>
                            <p:childTnLst>
                              <p:par>
                                <p:cTn id="65" presetID="22" presetClass="entr" presetSubtype="8"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5900"/>
                            </p:stCondLst>
                            <p:childTnLst>
                              <p:par>
                                <p:cTn id="69" presetID="22" presetClass="entr" presetSubtype="1"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up)">
                                      <p:cBhvr>
                                        <p:cTn id="71" dur="500"/>
                                        <p:tgtEl>
                                          <p:spTgt spid="27"/>
                                        </p:tgtEl>
                                      </p:cBhvr>
                                    </p:animEffect>
                                  </p:childTnLst>
                                </p:cTn>
                              </p:par>
                            </p:childTnLst>
                          </p:cTn>
                        </p:par>
                        <p:par>
                          <p:cTn id="72" fill="hold">
                            <p:stCondLst>
                              <p:cond delay="6400"/>
                            </p:stCondLst>
                            <p:childTnLst>
                              <p:par>
                                <p:cTn id="73" presetID="14" presetClass="entr" presetSubtype="10"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utoUpdateAnimBg="0"/>
      <p:bldP spid="22" grpId="0" animBg="1"/>
      <p:bldP spid="23" grpId="0" autoUpdateAnimBg="0"/>
      <p:bldP spid="24" grpId="0" animBg="1"/>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nimBg="1" autoUpdateAnimBg="0"/>
      <p:bldP spid="33" grpId="0" animBg="1" autoUpdateAnimBg="0"/>
      <p:bldP spid="34"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燕尾形 40"/>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2"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3"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4"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45"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6"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38" name="Freeform 5"/>
          <p:cNvSpPr>
            <a:spLocks noEditPoints="1"/>
          </p:cNvSpPr>
          <p:nvPr/>
        </p:nvSpPr>
        <p:spPr bwMode="auto">
          <a:xfrm>
            <a:off x="2301126" y="2416238"/>
            <a:ext cx="403736" cy="937041"/>
          </a:xfrm>
          <a:custGeom>
            <a:avLst/>
            <a:gdLst>
              <a:gd name="T0" fmla="*/ 118 w 168"/>
              <a:gd name="T1" fmla="*/ 41 h 508"/>
              <a:gd name="T2" fmla="*/ 108 w 168"/>
              <a:gd name="T3" fmla="*/ 73 h 508"/>
              <a:gd name="T4" fmla="*/ 84 w 168"/>
              <a:gd name="T5" fmla="*/ 86 h 508"/>
              <a:gd name="T6" fmla="*/ 59 w 168"/>
              <a:gd name="T7" fmla="*/ 73 h 508"/>
              <a:gd name="T8" fmla="*/ 49 w 168"/>
              <a:gd name="T9" fmla="*/ 41 h 508"/>
              <a:gd name="T10" fmla="*/ 59 w 168"/>
              <a:gd name="T11" fmla="*/ 12 h 508"/>
              <a:gd name="T12" fmla="*/ 84 w 168"/>
              <a:gd name="T13" fmla="*/ 0 h 508"/>
              <a:gd name="T14" fmla="*/ 108 w 168"/>
              <a:gd name="T15" fmla="*/ 12 h 508"/>
              <a:gd name="T16" fmla="*/ 118 w 168"/>
              <a:gd name="T17" fmla="*/ 41 h 508"/>
              <a:gd name="T18" fmla="*/ 168 w 168"/>
              <a:gd name="T19" fmla="*/ 290 h 508"/>
              <a:gd name="T20" fmla="*/ 152 w 168"/>
              <a:gd name="T21" fmla="*/ 311 h 508"/>
              <a:gd name="T22" fmla="*/ 136 w 168"/>
              <a:gd name="T23" fmla="*/ 290 h 508"/>
              <a:gd name="T24" fmla="*/ 136 w 168"/>
              <a:gd name="T25" fmla="*/ 150 h 508"/>
              <a:gd name="T26" fmla="*/ 128 w 168"/>
              <a:gd name="T27" fmla="*/ 150 h 508"/>
              <a:gd name="T28" fmla="*/ 128 w 168"/>
              <a:gd name="T29" fmla="*/ 487 h 508"/>
              <a:gd name="T30" fmla="*/ 109 w 168"/>
              <a:gd name="T31" fmla="*/ 508 h 508"/>
              <a:gd name="T32" fmla="*/ 89 w 168"/>
              <a:gd name="T33" fmla="*/ 487 h 508"/>
              <a:gd name="T34" fmla="*/ 89 w 168"/>
              <a:gd name="T35" fmla="*/ 288 h 508"/>
              <a:gd name="T36" fmla="*/ 79 w 168"/>
              <a:gd name="T37" fmla="*/ 288 h 508"/>
              <a:gd name="T38" fmla="*/ 79 w 168"/>
              <a:gd name="T39" fmla="*/ 487 h 508"/>
              <a:gd name="T40" fmla="*/ 59 w 168"/>
              <a:gd name="T41" fmla="*/ 508 h 508"/>
              <a:gd name="T42" fmla="*/ 40 w 168"/>
              <a:gd name="T43" fmla="*/ 487 h 508"/>
              <a:gd name="T44" fmla="*/ 40 w 168"/>
              <a:gd name="T45" fmla="*/ 150 h 508"/>
              <a:gd name="T46" fmla="*/ 32 w 168"/>
              <a:gd name="T47" fmla="*/ 150 h 508"/>
              <a:gd name="T48" fmla="*/ 32 w 168"/>
              <a:gd name="T49" fmla="*/ 290 h 508"/>
              <a:gd name="T50" fmla="*/ 16 w 168"/>
              <a:gd name="T51" fmla="*/ 311 h 508"/>
              <a:gd name="T52" fmla="*/ 0 w 168"/>
              <a:gd name="T53" fmla="*/ 290 h 508"/>
              <a:gd name="T54" fmla="*/ 0 w 168"/>
              <a:gd name="T55" fmla="*/ 130 h 508"/>
              <a:gd name="T56" fmla="*/ 44 w 168"/>
              <a:gd name="T57" fmla="*/ 91 h 508"/>
              <a:gd name="T58" fmla="*/ 125 w 168"/>
              <a:gd name="T59" fmla="*/ 91 h 508"/>
              <a:gd name="T60" fmla="*/ 168 w 168"/>
              <a:gd name="T61" fmla="*/ 130 h 508"/>
              <a:gd name="T62" fmla="*/ 168 w 168"/>
              <a:gd name="T63" fmla="*/ 29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508">
                <a:moveTo>
                  <a:pt x="118" y="41"/>
                </a:moveTo>
                <a:cubicBezTo>
                  <a:pt x="118" y="53"/>
                  <a:pt x="115" y="63"/>
                  <a:pt x="108" y="73"/>
                </a:cubicBezTo>
                <a:cubicBezTo>
                  <a:pt x="101" y="82"/>
                  <a:pt x="93" y="86"/>
                  <a:pt x="84" y="86"/>
                </a:cubicBezTo>
                <a:cubicBezTo>
                  <a:pt x="74" y="86"/>
                  <a:pt x="66" y="82"/>
                  <a:pt x="59" y="73"/>
                </a:cubicBezTo>
                <a:cubicBezTo>
                  <a:pt x="52" y="63"/>
                  <a:pt x="49" y="53"/>
                  <a:pt x="49" y="41"/>
                </a:cubicBezTo>
                <a:cubicBezTo>
                  <a:pt x="49" y="30"/>
                  <a:pt x="52" y="20"/>
                  <a:pt x="59" y="12"/>
                </a:cubicBezTo>
                <a:cubicBezTo>
                  <a:pt x="66" y="4"/>
                  <a:pt x="74" y="0"/>
                  <a:pt x="84" y="0"/>
                </a:cubicBezTo>
                <a:cubicBezTo>
                  <a:pt x="93" y="0"/>
                  <a:pt x="101" y="4"/>
                  <a:pt x="108" y="12"/>
                </a:cubicBezTo>
                <a:cubicBezTo>
                  <a:pt x="115" y="20"/>
                  <a:pt x="118" y="30"/>
                  <a:pt x="118" y="41"/>
                </a:cubicBezTo>
                <a:close/>
                <a:moveTo>
                  <a:pt x="168" y="290"/>
                </a:moveTo>
                <a:cubicBezTo>
                  <a:pt x="168" y="304"/>
                  <a:pt x="163" y="311"/>
                  <a:pt x="152" y="311"/>
                </a:cubicBezTo>
                <a:cubicBezTo>
                  <a:pt x="141" y="311"/>
                  <a:pt x="136" y="304"/>
                  <a:pt x="136" y="290"/>
                </a:cubicBezTo>
                <a:cubicBezTo>
                  <a:pt x="136" y="150"/>
                  <a:pt x="136" y="150"/>
                  <a:pt x="136" y="150"/>
                </a:cubicBezTo>
                <a:cubicBezTo>
                  <a:pt x="128" y="150"/>
                  <a:pt x="128" y="150"/>
                  <a:pt x="128" y="150"/>
                </a:cubicBezTo>
                <a:cubicBezTo>
                  <a:pt x="128" y="487"/>
                  <a:pt x="128" y="487"/>
                  <a:pt x="128" y="487"/>
                </a:cubicBezTo>
                <a:cubicBezTo>
                  <a:pt x="128" y="501"/>
                  <a:pt x="122" y="508"/>
                  <a:pt x="109" y="508"/>
                </a:cubicBezTo>
                <a:cubicBezTo>
                  <a:pt x="96" y="508"/>
                  <a:pt x="89" y="501"/>
                  <a:pt x="89" y="487"/>
                </a:cubicBezTo>
                <a:cubicBezTo>
                  <a:pt x="89" y="288"/>
                  <a:pt x="89" y="288"/>
                  <a:pt x="89" y="288"/>
                </a:cubicBezTo>
                <a:cubicBezTo>
                  <a:pt x="79" y="288"/>
                  <a:pt x="79" y="288"/>
                  <a:pt x="79" y="288"/>
                </a:cubicBezTo>
                <a:cubicBezTo>
                  <a:pt x="79" y="487"/>
                  <a:pt x="79" y="487"/>
                  <a:pt x="79" y="487"/>
                </a:cubicBezTo>
                <a:cubicBezTo>
                  <a:pt x="79" y="501"/>
                  <a:pt x="72" y="508"/>
                  <a:pt x="59" y="508"/>
                </a:cubicBezTo>
                <a:cubicBezTo>
                  <a:pt x="46" y="508"/>
                  <a:pt x="40" y="501"/>
                  <a:pt x="40" y="487"/>
                </a:cubicBezTo>
                <a:cubicBezTo>
                  <a:pt x="40" y="150"/>
                  <a:pt x="40" y="150"/>
                  <a:pt x="40" y="150"/>
                </a:cubicBezTo>
                <a:cubicBezTo>
                  <a:pt x="32" y="150"/>
                  <a:pt x="32" y="150"/>
                  <a:pt x="32" y="150"/>
                </a:cubicBezTo>
                <a:cubicBezTo>
                  <a:pt x="32" y="290"/>
                  <a:pt x="32" y="290"/>
                  <a:pt x="32" y="290"/>
                </a:cubicBezTo>
                <a:cubicBezTo>
                  <a:pt x="32" y="304"/>
                  <a:pt x="27" y="311"/>
                  <a:pt x="16" y="311"/>
                </a:cubicBezTo>
                <a:cubicBezTo>
                  <a:pt x="5" y="311"/>
                  <a:pt x="0" y="304"/>
                  <a:pt x="0" y="290"/>
                </a:cubicBezTo>
                <a:cubicBezTo>
                  <a:pt x="0" y="130"/>
                  <a:pt x="0" y="130"/>
                  <a:pt x="0" y="130"/>
                </a:cubicBezTo>
                <a:cubicBezTo>
                  <a:pt x="0" y="104"/>
                  <a:pt x="15" y="91"/>
                  <a:pt x="44" y="91"/>
                </a:cubicBezTo>
                <a:cubicBezTo>
                  <a:pt x="125" y="91"/>
                  <a:pt x="125" y="91"/>
                  <a:pt x="125" y="91"/>
                </a:cubicBezTo>
                <a:cubicBezTo>
                  <a:pt x="153" y="91"/>
                  <a:pt x="168" y="104"/>
                  <a:pt x="168" y="130"/>
                </a:cubicBezTo>
                <a:lnTo>
                  <a:pt x="168" y="290"/>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39" name="Freeform 6"/>
          <p:cNvSpPr>
            <a:spLocks noEditPoints="1"/>
          </p:cNvSpPr>
          <p:nvPr/>
        </p:nvSpPr>
        <p:spPr bwMode="auto">
          <a:xfrm>
            <a:off x="2701959" y="1986889"/>
            <a:ext cx="307023" cy="714554"/>
          </a:xfrm>
          <a:custGeom>
            <a:avLst/>
            <a:gdLst>
              <a:gd name="T0" fmla="*/ 90 w 128"/>
              <a:gd name="T1" fmla="*/ 32 h 388"/>
              <a:gd name="T2" fmla="*/ 82 w 128"/>
              <a:gd name="T3" fmla="*/ 56 h 388"/>
              <a:gd name="T4" fmla="*/ 63 w 128"/>
              <a:gd name="T5" fmla="*/ 66 h 388"/>
              <a:gd name="T6" fmla="*/ 45 w 128"/>
              <a:gd name="T7" fmla="*/ 56 h 388"/>
              <a:gd name="T8" fmla="*/ 37 w 128"/>
              <a:gd name="T9" fmla="*/ 32 h 388"/>
              <a:gd name="T10" fmla="*/ 45 w 128"/>
              <a:gd name="T11" fmla="*/ 9 h 388"/>
              <a:gd name="T12" fmla="*/ 63 w 128"/>
              <a:gd name="T13" fmla="*/ 0 h 388"/>
              <a:gd name="T14" fmla="*/ 82 w 128"/>
              <a:gd name="T15" fmla="*/ 9 h 388"/>
              <a:gd name="T16" fmla="*/ 90 w 128"/>
              <a:gd name="T17" fmla="*/ 32 h 388"/>
              <a:gd name="T18" fmla="*/ 128 w 128"/>
              <a:gd name="T19" fmla="*/ 222 h 388"/>
              <a:gd name="T20" fmla="*/ 116 w 128"/>
              <a:gd name="T21" fmla="*/ 238 h 388"/>
              <a:gd name="T22" fmla="*/ 103 w 128"/>
              <a:gd name="T23" fmla="*/ 222 h 388"/>
              <a:gd name="T24" fmla="*/ 103 w 128"/>
              <a:gd name="T25" fmla="*/ 115 h 388"/>
              <a:gd name="T26" fmla="*/ 97 w 128"/>
              <a:gd name="T27" fmla="*/ 115 h 388"/>
              <a:gd name="T28" fmla="*/ 97 w 128"/>
              <a:gd name="T29" fmla="*/ 372 h 388"/>
              <a:gd name="T30" fmla="*/ 82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7" y="49"/>
                  <a:pt x="82" y="56"/>
                </a:cubicBezTo>
                <a:cubicBezTo>
                  <a:pt x="77" y="63"/>
                  <a:pt x="71" y="66"/>
                  <a:pt x="63" y="66"/>
                </a:cubicBezTo>
                <a:cubicBezTo>
                  <a:pt x="56" y="66"/>
                  <a:pt x="50" y="63"/>
                  <a:pt x="45" y="56"/>
                </a:cubicBezTo>
                <a:cubicBezTo>
                  <a:pt x="40" y="49"/>
                  <a:pt x="37" y="41"/>
                  <a:pt x="37" y="32"/>
                </a:cubicBezTo>
                <a:cubicBezTo>
                  <a:pt x="37" y="23"/>
                  <a:pt x="40" y="16"/>
                  <a:pt x="45" y="9"/>
                </a:cubicBezTo>
                <a:cubicBezTo>
                  <a:pt x="50" y="3"/>
                  <a:pt x="56" y="0"/>
                  <a:pt x="63" y="0"/>
                </a:cubicBezTo>
                <a:cubicBezTo>
                  <a:pt x="71" y="0"/>
                  <a:pt x="77" y="3"/>
                  <a:pt x="82" y="9"/>
                </a:cubicBezTo>
                <a:cubicBezTo>
                  <a:pt x="87" y="16"/>
                  <a:pt x="90" y="23"/>
                  <a:pt x="90" y="32"/>
                </a:cubicBezTo>
                <a:close/>
                <a:moveTo>
                  <a:pt x="128" y="222"/>
                </a:moveTo>
                <a:cubicBezTo>
                  <a:pt x="128" y="232"/>
                  <a:pt x="124" y="238"/>
                  <a:pt x="116" y="238"/>
                </a:cubicBezTo>
                <a:cubicBezTo>
                  <a:pt x="107" y="238"/>
                  <a:pt x="103" y="232"/>
                  <a:pt x="103" y="222"/>
                </a:cubicBezTo>
                <a:cubicBezTo>
                  <a:pt x="103" y="115"/>
                  <a:pt x="103" y="115"/>
                  <a:pt x="103" y="115"/>
                </a:cubicBezTo>
                <a:cubicBezTo>
                  <a:pt x="97" y="115"/>
                  <a:pt x="97" y="115"/>
                  <a:pt x="97" y="115"/>
                </a:cubicBezTo>
                <a:cubicBezTo>
                  <a:pt x="97" y="372"/>
                  <a:pt x="97" y="372"/>
                  <a:pt x="97" y="372"/>
                </a:cubicBezTo>
                <a:cubicBezTo>
                  <a:pt x="97" y="383"/>
                  <a:pt x="92" y="388"/>
                  <a:pt x="82" y="388"/>
                </a:cubicBezTo>
                <a:cubicBezTo>
                  <a:pt x="72"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40" name="Freeform 7"/>
          <p:cNvSpPr>
            <a:spLocks noEditPoints="1"/>
          </p:cNvSpPr>
          <p:nvPr/>
        </p:nvSpPr>
        <p:spPr bwMode="auto">
          <a:xfrm>
            <a:off x="1973429" y="1986889"/>
            <a:ext cx="307023" cy="714554"/>
          </a:xfrm>
          <a:custGeom>
            <a:avLst/>
            <a:gdLst>
              <a:gd name="T0" fmla="*/ 90 w 128"/>
              <a:gd name="T1" fmla="*/ 32 h 388"/>
              <a:gd name="T2" fmla="*/ 82 w 128"/>
              <a:gd name="T3" fmla="*/ 56 h 388"/>
              <a:gd name="T4" fmla="*/ 64 w 128"/>
              <a:gd name="T5" fmla="*/ 66 h 388"/>
              <a:gd name="T6" fmla="*/ 45 w 128"/>
              <a:gd name="T7" fmla="*/ 56 h 388"/>
              <a:gd name="T8" fmla="*/ 37 w 128"/>
              <a:gd name="T9" fmla="*/ 32 h 388"/>
              <a:gd name="T10" fmla="*/ 45 w 128"/>
              <a:gd name="T11" fmla="*/ 9 h 388"/>
              <a:gd name="T12" fmla="*/ 64 w 128"/>
              <a:gd name="T13" fmla="*/ 0 h 388"/>
              <a:gd name="T14" fmla="*/ 82 w 128"/>
              <a:gd name="T15" fmla="*/ 9 h 388"/>
              <a:gd name="T16" fmla="*/ 90 w 128"/>
              <a:gd name="T17" fmla="*/ 32 h 388"/>
              <a:gd name="T18" fmla="*/ 128 w 128"/>
              <a:gd name="T19" fmla="*/ 222 h 388"/>
              <a:gd name="T20" fmla="*/ 116 w 128"/>
              <a:gd name="T21" fmla="*/ 238 h 388"/>
              <a:gd name="T22" fmla="*/ 104 w 128"/>
              <a:gd name="T23" fmla="*/ 222 h 388"/>
              <a:gd name="T24" fmla="*/ 104 w 128"/>
              <a:gd name="T25" fmla="*/ 115 h 388"/>
              <a:gd name="T26" fmla="*/ 98 w 128"/>
              <a:gd name="T27" fmla="*/ 115 h 388"/>
              <a:gd name="T28" fmla="*/ 98 w 128"/>
              <a:gd name="T29" fmla="*/ 372 h 388"/>
              <a:gd name="T30" fmla="*/ 83 w 128"/>
              <a:gd name="T31" fmla="*/ 388 h 388"/>
              <a:gd name="T32" fmla="*/ 68 w 128"/>
              <a:gd name="T33" fmla="*/ 372 h 388"/>
              <a:gd name="T34" fmla="*/ 68 w 128"/>
              <a:gd name="T35" fmla="*/ 220 h 388"/>
              <a:gd name="T36" fmla="*/ 60 w 128"/>
              <a:gd name="T37" fmla="*/ 220 h 388"/>
              <a:gd name="T38" fmla="*/ 60 w 128"/>
              <a:gd name="T39" fmla="*/ 372 h 388"/>
              <a:gd name="T40" fmla="*/ 45 w 128"/>
              <a:gd name="T41" fmla="*/ 388 h 388"/>
              <a:gd name="T42" fmla="*/ 30 w 128"/>
              <a:gd name="T43" fmla="*/ 372 h 388"/>
              <a:gd name="T44" fmla="*/ 30 w 128"/>
              <a:gd name="T45" fmla="*/ 115 h 388"/>
              <a:gd name="T46" fmla="*/ 24 w 128"/>
              <a:gd name="T47" fmla="*/ 115 h 388"/>
              <a:gd name="T48" fmla="*/ 24 w 128"/>
              <a:gd name="T49" fmla="*/ 222 h 388"/>
              <a:gd name="T50" fmla="*/ 12 w 128"/>
              <a:gd name="T51" fmla="*/ 238 h 388"/>
              <a:gd name="T52" fmla="*/ 0 w 128"/>
              <a:gd name="T53" fmla="*/ 222 h 388"/>
              <a:gd name="T54" fmla="*/ 0 w 128"/>
              <a:gd name="T55" fmla="*/ 99 h 388"/>
              <a:gd name="T56" fmla="*/ 33 w 128"/>
              <a:gd name="T57" fmla="*/ 70 h 388"/>
              <a:gd name="T58" fmla="*/ 95 w 128"/>
              <a:gd name="T59" fmla="*/ 70 h 388"/>
              <a:gd name="T60" fmla="*/ 128 w 128"/>
              <a:gd name="T61" fmla="*/ 99 h 388"/>
              <a:gd name="T62" fmla="*/ 128 w 128"/>
              <a:gd name="T63" fmla="*/ 2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388">
                <a:moveTo>
                  <a:pt x="90" y="32"/>
                </a:moveTo>
                <a:cubicBezTo>
                  <a:pt x="90" y="41"/>
                  <a:pt x="88" y="49"/>
                  <a:pt x="82" y="56"/>
                </a:cubicBezTo>
                <a:cubicBezTo>
                  <a:pt x="77" y="63"/>
                  <a:pt x="71" y="66"/>
                  <a:pt x="64" y="66"/>
                </a:cubicBezTo>
                <a:cubicBezTo>
                  <a:pt x="57" y="66"/>
                  <a:pt x="50" y="63"/>
                  <a:pt x="45" y="56"/>
                </a:cubicBezTo>
                <a:cubicBezTo>
                  <a:pt x="40" y="49"/>
                  <a:pt x="37" y="41"/>
                  <a:pt x="37" y="32"/>
                </a:cubicBezTo>
                <a:cubicBezTo>
                  <a:pt x="37" y="23"/>
                  <a:pt x="40" y="16"/>
                  <a:pt x="45" y="9"/>
                </a:cubicBezTo>
                <a:cubicBezTo>
                  <a:pt x="50" y="3"/>
                  <a:pt x="56" y="0"/>
                  <a:pt x="64" y="0"/>
                </a:cubicBezTo>
                <a:cubicBezTo>
                  <a:pt x="71" y="0"/>
                  <a:pt x="77" y="3"/>
                  <a:pt x="82" y="9"/>
                </a:cubicBezTo>
                <a:cubicBezTo>
                  <a:pt x="88" y="16"/>
                  <a:pt x="90" y="23"/>
                  <a:pt x="90" y="32"/>
                </a:cubicBezTo>
                <a:close/>
                <a:moveTo>
                  <a:pt x="128" y="222"/>
                </a:moveTo>
                <a:cubicBezTo>
                  <a:pt x="128" y="232"/>
                  <a:pt x="124" y="238"/>
                  <a:pt x="116" y="238"/>
                </a:cubicBezTo>
                <a:cubicBezTo>
                  <a:pt x="108" y="238"/>
                  <a:pt x="104" y="232"/>
                  <a:pt x="104" y="222"/>
                </a:cubicBezTo>
                <a:cubicBezTo>
                  <a:pt x="104" y="115"/>
                  <a:pt x="104" y="115"/>
                  <a:pt x="104" y="115"/>
                </a:cubicBezTo>
                <a:cubicBezTo>
                  <a:pt x="98" y="115"/>
                  <a:pt x="98" y="115"/>
                  <a:pt x="98" y="115"/>
                </a:cubicBezTo>
                <a:cubicBezTo>
                  <a:pt x="98" y="372"/>
                  <a:pt x="98" y="372"/>
                  <a:pt x="98" y="372"/>
                </a:cubicBezTo>
                <a:cubicBezTo>
                  <a:pt x="98" y="383"/>
                  <a:pt x="93" y="388"/>
                  <a:pt x="83" y="388"/>
                </a:cubicBezTo>
                <a:cubicBezTo>
                  <a:pt x="73" y="388"/>
                  <a:pt x="68" y="383"/>
                  <a:pt x="68" y="372"/>
                </a:cubicBezTo>
                <a:cubicBezTo>
                  <a:pt x="68" y="220"/>
                  <a:pt x="68" y="220"/>
                  <a:pt x="68" y="220"/>
                </a:cubicBezTo>
                <a:cubicBezTo>
                  <a:pt x="60" y="220"/>
                  <a:pt x="60" y="220"/>
                  <a:pt x="60" y="220"/>
                </a:cubicBezTo>
                <a:cubicBezTo>
                  <a:pt x="60" y="372"/>
                  <a:pt x="60" y="372"/>
                  <a:pt x="60" y="372"/>
                </a:cubicBezTo>
                <a:cubicBezTo>
                  <a:pt x="60" y="383"/>
                  <a:pt x="55" y="388"/>
                  <a:pt x="45" y="388"/>
                </a:cubicBezTo>
                <a:cubicBezTo>
                  <a:pt x="35" y="388"/>
                  <a:pt x="30" y="383"/>
                  <a:pt x="30" y="372"/>
                </a:cubicBezTo>
                <a:cubicBezTo>
                  <a:pt x="30" y="115"/>
                  <a:pt x="30" y="115"/>
                  <a:pt x="30" y="115"/>
                </a:cubicBezTo>
                <a:cubicBezTo>
                  <a:pt x="24" y="115"/>
                  <a:pt x="24" y="115"/>
                  <a:pt x="24" y="115"/>
                </a:cubicBezTo>
                <a:cubicBezTo>
                  <a:pt x="24" y="222"/>
                  <a:pt x="24" y="222"/>
                  <a:pt x="24" y="222"/>
                </a:cubicBezTo>
                <a:cubicBezTo>
                  <a:pt x="24" y="232"/>
                  <a:pt x="20" y="238"/>
                  <a:pt x="12" y="238"/>
                </a:cubicBezTo>
                <a:cubicBezTo>
                  <a:pt x="4" y="238"/>
                  <a:pt x="0" y="232"/>
                  <a:pt x="0" y="222"/>
                </a:cubicBezTo>
                <a:cubicBezTo>
                  <a:pt x="0" y="99"/>
                  <a:pt x="0" y="99"/>
                  <a:pt x="0" y="99"/>
                </a:cubicBezTo>
                <a:cubicBezTo>
                  <a:pt x="0" y="79"/>
                  <a:pt x="11" y="70"/>
                  <a:pt x="33" y="70"/>
                </a:cubicBezTo>
                <a:cubicBezTo>
                  <a:pt x="95" y="70"/>
                  <a:pt x="95" y="70"/>
                  <a:pt x="95" y="70"/>
                </a:cubicBezTo>
                <a:cubicBezTo>
                  <a:pt x="117" y="70"/>
                  <a:pt x="128" y="79"/>
                  <a:pt x="128" y="99"/>
                </a:cubicBezTo>
                <a:lnTo>
                  <a:pt x="128" y="222"/>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47" name="Freeform 8"/>
          <p:cNvSpPr>
            <a:spLocks noEditPoints="1"/>
          </p:cNvSpPr>
          <p:nvPr/>
        </p:nvSpPr>
        <p:spPr bwMode="auto">
          <a:xfrm>
            <a:off x="2386919" y="1711993"/>
            <a:ext cx="234874" cy="547393"/>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4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79 w 98"/>
              <a:gd name="T23" fmla="*/ 169 h 297"/>
              <a:gd name="T24" fmla="*/ 79 w 98"/>
              <a:gd name="T25" fmla="*/ 88 h 297"/>
              <a:gd name="T26" fmla="*/ 75 w 98"/>
              <a:gd name="T27" fmla="*/ 88 h 297"/>
              <a:gd name="T28" fmla="*/ 75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3 w 98"/>
              <a:gd name="T43" fmla="*/ 284 h 297"/>
              <a:gd name="T44" fmla="*/ 23 w 98"/>
              <a:gd name="T45" fmla="*/ 88 h 297"/>
              <a:gd name="T46" fmla="*/ 19 w 98"/>
              <a:gd name="T47" fmla="*/ 88 h 297"/>
              <a:gd name="T48" fmla="*/ 19 w 98"/>
              <a:gd name="T49" fmla="*/ 169 h 297"/>
              <a:gd name="T50" fmla="*/ 9 w 98"/>
              <a:gd name="T51" fmla="*/ 182 h 297"/>
              <a:gd name="T52" fmla="*/ 0 w 98"/>
              <a:gd name="T53" fmla="*/ 169 h 297"/>
              <a:gd name="T54" fmla="*/ 0 w 98"/>
              <a:gd name="T55" fmla="*/ 76 h 297"/>
              <a:gd name="T56" fmla="*/ 25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9" y="51"/>
                </a:cubicBezTo>
                <a:cubicBezTo>
                  <a:pt x="43" y="51"/>
                  <a:pt x="39" y="48"/>
                  <a:pt x="35" y="43"/>
                </a:cubicBezTo>
                <a:cubicBezTo>
                  <a:pt x="31" y="37"/>
                  <a:pt x="29" y="31"/>
                  <a:pt x="29" y="24"/>
                </a:cubicBezTo>
                <a:cubicBezTo>
                  <a:pt x="29" y="18"/>
                  <a:pt x="31" y="12"/>
                  <a:pt x="34" y="7"/>
                </a:cubicBezTo>
                <a:cubicBezTo>
                  <a:pt x="38" y="3"/>
                  <a:pt x="43" y="0"/>
                  <a:pt x="49" y="0"/>
                </a:cubicBezTo>
                <a:cubicBezTo>
                  <a:pt x="54" y="0"/>
                  <a:pt x="59" y="3"/>
                  <a:pt x="63" y="7"/>
                </a:cubicBezTo>
                <a:cubicBezTo>
                  <a:pt x="67" y="12"/>
                  <a:pt x="69" y="18"/>
                  <a:pt x="69" y="24"/>
                </a:cubicBezTo>
                <a:close/>
                <a:moveTo>
                  <a:pt x="98" y="169"/>
                </a:moveTo>
                <a:cubicBezTo>
                  <a:pt x="98" y="178"/>
                  <a:pt x="95" y="182"/>
                  <a:pt x="89" y="182"/>
                </a:cubicBezTo>
                <a:cubicBezTo>
                  <a:pt x="82" y="182"/>
                  <a:pt x="79" y="178"/>
                  <a:pt x="79" y="169"/>
                </a:cubicBezTo>
                <a:cubicBezTo>
                  <a:pt x="79" y="88"/>
                  <a:pt x="79" y="88"/>
                  <a:pt x="79" y="88"/>
                </a:cubicBezTo>
                <a:cubicBezTo>
                  <a:pt x="75" y="88"/>
                  <a:pt x="75" y="88"/>
                  <a:pt x="75" y="88"/>
                </a:cubicBezTo>
                <a:cubicBezTo>
                  <a:pt x="75" y="284"/>
                  <a:pt x="75" y="284"/>
                  <a:pt x="75" y="284"/>
                </a:cubicBezTo>
                <a:cubicBezTo>
                  <a:pt x="75" y="292"/>
                  <a:pt x="71" y="297"/>
                  <a:pt x="63"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2" y="297"/>
                  <a:pt x="35" y="297"/>
                </a:cubicBezTo>
                <a:cubicBezTo>
                  <a:pt x="27" y="297"/>
                  <a:pt x="23" y="292"/>
                  <a:pt x="23" y="284"/>
                </a:cubicBezTo>
                <a:cubicBezTo>
                  <a:pt x="23" y="88"/>
                  <a:pt x="23" y="88"/>
                  <a:pt x="23" y="88"/>
                </a:cubicBezTo>
                <a:cubicBezTo>
                  <a:pt x="19" y="88"/>
                  <a:pt x="19" y="88"/>
                  <a:pt x="19" y="88"/>
                </a:cubicBezTo>
                <a:cubicBezTo>
                  <a:pt x="19" y="169"/>
                  <a:pt x="19" y="169"/>
                  <a:pt x="19" y="169"/>
                </a:cubicBezTo>
                <a:cubicBezTo>
                  <a:pt x="19" y="178"/>
                  <a:pt x="16" y="182"/>
                  <a:pt x="9" y="182"/>
                </a:cubicBezTo>
                <a:cubicBezTo>
                  <a:pt x="3" y="182"/>
                  <a:pt x="0" y="178"/>
                  <a:pt x="0" y="169"/>
                </a:cubicBezTo>
                <a:cubicBezTo>
                  <a:pt x="0" y="76"/>
                  <a:pt x="0" y="76"/>
                  <a:pt x="0" y="76"/>
                </a:cubicBezTo>
                <a:cubicBezTo>
                  <a:pt x="0" y="61"/>
                  <a:pt x="9" y="53"/>
                  <a:pt x="25" y="53"/>
                </a:cubicBezTo>
                <a:cubicBezTo>
                  <a:pt x="73" y="53"/>
                  <a:pt x="73" y="53"/>
                  <a:pt x="73" y="53"/>
                </a:cubicBezTo>
                <a:cubicBezTo>
                  <a:pt x="90" y="53"/>
                  <a:pt x="98" y="61"/>
                  <a:pt x="98" y="76"/>
                </a:cubicBezTo>
                <a:lnTo>
                  <a:pt x="98" y="169"/>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48" name="Freeform 9"/>
          <p:cNvSpPr>
            <a:spLocks noEditPoints="1"/>
          </p:cNvSpPr>
          <p:nvPr/>
        </p:nvSpPr>
        <p:spPr bwMode="auto">
          <a:xfrm>
            <a:off x="3029655" y="1711993"/>
            <a:ext cx="234874" cy="547393"/>
          </a:xfrm>
          <a:custGeom>
            <a:avLst/>
            <a:gdLst>
              <a:gd name="T0" fmla="*/ 69 w 98"/>
              <a:gd name="T1" fmla="*/ 24 h 297"/>
              <a:gd name="T2" fmla="*/ 63 w 98"/>
              <a:gd name="T3" fmla="*/ 43 h 297"/>
              <a:gd name="T4" fmla="*/ 49 w 98"/>
              <a:gd name="T5" fmla="*/ 51 h 297"/>
              <a:gd name="T6" fmla="*/ 35 w 98"/>
              <a:gd name="T7" fmla="*/ 43 h 297"/>
              <a:gd name="T8" fmla="*/ 29 w 98"/>
              <a:gd name="T9" fmla="*/ 24 h 297"/>
              <a:gd name="T10" fmla="*/ 35 w 98"/>
              <a:gd name="T11" fmla="*/ 7 h 297"/>
              <a:gd name="T12" fmla="*/ 49 w 98"/>
              <a:gd name="T13" fmla="*/ 0 h 297"/>
              <a:gd name="T14" fmla="*/ 63 w 98"/>
              <a:gd name="T15" fmla="*/ 7 h 297"/>
              <a:gd name="T16" fmla="*/ 69 w 98"/>
              <a:gd name="T17" fmla="*/ 24 h 297"/>
              <a:gd name="T18" fmla="*/ 98 w 98"/>
              <a:gd name="T19" fmla="*/ 169 h 297"/>
              <a:gd name="T20" fmla="*/ 89 w 98"/>
              <a:gd name="T21" fmla="*/ 182 h 297"/>
              <a:gd name="T22" fmla="*/ 80 w 98"/>
              <a:gd name="T23" fmla="*/ 169 h 297"/>
              <a:gd name="T24" fmla="*/ 80 w 98"/>
              <a:gd name="T25" fmla="*/ 88 h 297"/>
              <a:gd name="T26" fmla="*/ 75 w 98"/>
              <a:gd name="T27" fmla="*/ 88 h 297"/>
              <a:gd name="T28" fmla="*/ 75 w 98"/>
              <a:gd name="T29" fmla="*/ 284 h 297"/>
              <a:gd name="T30" fmla="*/ 64 w 98"/>
              <a:gd name="T31" fmla="*/ 297 h 297"/>
              <a:gd name="T32" fmla="*/ 52 w 98"/>
              <a:gd name="T33" fmla="*/ 284 h 297"/>
              <a:gd name="T34" fmla="*/ 52 w 98"/>
              <a:gd name="T35" fmla="*/ 168 h 297"/>
              <a:gd name="T36" fmla="*/ 46 w 98"/>
              <a:gd name="T37" fmla="*/ 168 h 297"/>
              <a:gd name="T38" fmla="*/ 46 w 98"/>
              <a:gd name="T39" fmla="*/ 284 h 297"/>
              <a:gd name="T40" fmla="*/ 35 w 98"/>
              <a:gd name="T41" fmla="*/ 297 h 297"/>
              <a:gd name="T42" fmla="*/ 24 w 98"/>
              <a:gd name="T43" fmla="*/ 284 h 297"/>
              <a:gd name="T44" fmla="*/ 24 w 98"/>
              <a:gd name="T45" fmla="*/ 88 h 297"/>
              <a:gd name="T46" fmla="*/ 19 w 98"/>
              <a:gd name="T47" fmla="*/ 88 h 297"/>
              <a:gd name="T48" fmla="*/ 19 w 98"/>
              <a:gd name="T49" fmla="*/ 169 h 297"/>
              <a:gd name="T50" fmla="*/ 10 w 98"/>
              <a:gd name="T51" fmla="*/ 182 h 297"/>
              <a:gd name="T52" fmla="*/ 0 w 98"/>
              <a:gd name="T53" fmla="*/ 169 h 297"/>
              <a:gd name="T54" fmla="*/ 0 w 98"/>
              <a:gd name="T55" fmla="*/ 76 h 297"/>
              <a:gd name="T56" fmla="*/ 26 w 98"/>
              <a:gd name="T57" fmla="*/ 53 h 297"/>
              <a:gd name="T58" fmla="*/ 73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5" y="51"/>
                  <a:pt x="49" y="51"/>
                </a:cubicBezTo>
                <a:cubicBezTo>
                  <a:pt x="44" y="51"/>
                  <a:pt x="39" y="48"/>
                  <a:pt x="35" y="43"/>
                </a:cubicBezTo>
                <a:cubicBezTo>
                  <a:pt x="31" y="37"/>
                  <a:pt x="29" y="31"/>
                  <a:pt x="29" y="24"/>
                </a:cubicBezTo>
                <a:cubicBezTo>
                  <a:pt x="29" y="18"/>
                  <a:pt x="31" y="12"/>
                  <a:pt x="35" y="7"/>
                </a:cubicBezTo>
                <a:cubicBezTo>
                  <a:pt x="39" y="3"/>
                  <a:pt x="44" y="0"/>
                  <a:pt x="49" y="0"/>
                </a:cubicBezTo>
                <a:cubicBezTo>
                  <a:pt x="55" y="0"/>
                  <a:pt x="59" y="3"/>
                  <a:pt x="63" y="7"/>
                </a:cubicBezTo>
                <a:cubicBezTo>
                  <a:pt x="67" y="12"/>
                  <a:pt x="69" y="18"/>
                  <a:pt x="69" y="24"/>
                </a:cubicBezTo>
                <a:close/>
                <a:moveTo>
                  <a:pt x="98" y="169"/>
                </a:moveTo>
                <a:cubicBezTo>
                  <a:pt x="98" y="178"/>
                  <a:pt x="95" y="182"/>
                  <a:pt x="89" y="182"/>
                </a:cubicBezTo>
                <a:cubicBezTo>
                  <a:pt x="83" y="182"/>
                  <a:pt x="80" y="178"/>
                  <a:pt x="80" y="169"/>
                </a:cubicBezTo>
                <a:cubicBezTo>
                  <a:pt x="80" y="88"/>
                  <a:pt x="80" y="88"/>
                  <a:pt x="80" y="88"/>
                </a:cubicBezTo>
                <a:cubicBezTo>
                  <a:pt x="75" y="88"/>
                  <a:pt x="75" y="88"/>
                  <a:pt x="75" y="88"/>
                </a:cubicBezTo>
                <a:cubicBezTo>
                  <a:pt x="75" y="284"/>
                  <a:pt x="75" y="284"/>
                  <a:pt x="75" y="284"/>
                </a:cubicBezTo>
                <a:cubicBezTo>
                  <a:pt x="75" y="292"/>
                  <a:pt x="71" y="297"/>
                  <a:pt x="64" y="297"/>
                </a:cubicBezTo>
                <a:cubicBezTo>
                  <a:pt x="56" y="297"/>
                  <a:pt x="52" y="292"/>
                  <a:pt x="52" y="284"/>
                </a:cubicBezTo>
                <a:cubicBezTo>
                  <a:pt x="52" y="168"/>
                  <a:pt x="52" y="168"/>
                  <a:pt x="52" y="168"/>
                </a:cubicBezTo>
                <a:cubicBezTo>
                  <a:pt x="46" y="168"/>
                  <a:pt x="46" y="168"/>
                  <a:pt x="46" y="168"/>
                </a:cubicBezTo>
                <a:cubicBezTo>
                  <a:pt x="46" y="284"/>
                  <a:pt x="46" y="284"/>
                  <a:pt x="46" y="284"/>
                </a:cubicBezTo>
                <a:cubicBezTo>
                  <a:pt x="46" y="292"/>
                  <a:pt x="43" y="297"/>
                  <a:pt x="35" y="297"/>
                </a:cubicBezTo>
                <a:cubicBezTo>
                  <a:pt x="27" y="297"/>
                  <a:pt x="24" y="292"/>
                  <a:pt x="24" y="284"/>
                </a:cubicBezTo>
                <a:cubicBezTo>
                  <a:pt x="24" y="88"/>
                  <a:pt x="24" y="88"/>
                  <a:pt x="24" y="88"/>
                </a:cubicBezTo>
                <a:cubicBezTo>
                  <a:pt x="19" y="88"/>
                  <a:pt x="19" y="88"/>
                  <a:pt x="19" y="88"/>
                </a:cubicBezTo>
                <a:cubicBezTo>
                  <a:pt x="19" y="169"/>
                  <a:pt x="19" y="169"/>
                  <a:pt x="19" y="169"/>
                </a:cubicBezTo>
                <a:cubicBezTo>
                  <a:pt x="19" y="178"/>
                  <a:pt x="16" y="182"/>
                  <a:pt x="10" y="182"/>
                </a:cubicBezTo>
                <a:cubicBezTo>
                  <a:pt x="3" y="182"/>
                  <a:pt x="0" y="178"/>
                  <a:pt x="0" y="169"/>
                </a:cubicBezTo>
                <a:cubicBezTo>
                  <a:pt x="0" y="76"/>
                  <a:pt x="0" y="76"/>
                  <a:pt x="0" y="76"/>
                </a:cubicBezTo>
                <a:cubicBezTo>
                  <a:pt x="0" y="61"/>
                  <a:pt x="9" y="53"/>
                  <a:pt x="26" y="53"/>
                </a:cubicBezTo>
                <a:cubicBezTo>
                  <a:pt x="73" y="53"/>
                  <a:pt x="73" y="53"/>
                  <a:pt x="73" y="53"/>
                </a:cubicBezTo>
                <a:cubicBezTo>
                  <a:pt x="90" y="53"/>
                  <a:pt x="98" y="61"/>
                  <a:pt x="98" y="76"/>
                </a:cubicBezTo>
                <a:lnTo>
                  <a:pt x="98" y="169"/>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49" name="Freeform 10"/>
          <p:cNvSpPr>
            <a:spLocks noEditPoints="1"/>
          </p:cNvSpPr>
          <p:nvPr/>
        </p:nvSpPr>
        <p:spPr bwMode="auto">
          <a:xfrm>
            <a:off x="1754028" y="1711993"/>
            <a:ext cx="234874" cy="547393"/>
          </a:xfrm>
          <a:custGeom>
            <a:avLst/>
            <a:gdLst>
              <a:gd name="T0" fmla="*/ 69 w 98"/>
              <a:gd name="T1" fmla="*/ 24 h 297"/>
              <a:gd name="T2" fmla="*/ 63 w 98"/>
              <a:gd name="T3" fmla="*/ 43 h 297"/>
              <a:gd name="T4" fmla="*/ 48 w 98"/>
              <a:gd name="T5" fmla="*/ 51 h 297"/>
              <a:gd name="T6" fmla="*/ 34 w 98"/>
              <a:gd name="T7" fmla="*/ 43 h 297"/>
              <a:gd name="T8" fmla="*/ 28 w 98"/>
              <a:gd name="T9" fmla="*/ 24 h 297"/>
              <a:gd name="T10" fmla="*/ 34 w 98"/>
              <a:gd name="T11" fmla="*/ 7 h 297"/>
              <a:gd name="T12" fmla="*/ 48 w 98"/>
              <a:gd name="T13" fmla="*/ 0 h 297"/>
              <a:gd name="T14" fmla="*/ 63 w 98"/>
              <a:gd name="T15" fmla="*/ 7 h 297"/>
              <a:gd name="T16" fmla="*/ 69 w 98"/>
              <a:gd name="T17" fmla="*/ 24 h 297"/>
              <a:gd name="T18" fmla="*/ 98 w 98"/>
              <a:gd name="T19" fmla="*/ 169 h 297"/>
              <a:gd name="T20" fmla="*/ 88 w 98"/>
              <a:gd name="T21" fmla="*/ 182 h 297"/>
              <a:gd name="T22" fmla="*/ 79 w 98"/>
              <a:gd name="T23" fmla="*/ 169 h 297"/>
              <a:gd name="T24" fmla="*/ 79 w 98"/>
              <a:gd name="T25" fmla="*/ 88 h 297"/>
              <a:gd name="T26" fmla="*/ 74 w 98"/>
              <a:gd name="T27" fmla="*/ 88 h 297"/>
              <a:gd name="T28" fmla="*/ 74 w 98"/>
              <a:gd name="T29" fmla="*/ 284 h 297"/>
              <a:gd name="T30" fmla="*/ 63 w 98"/>
              <a:gd name="T31" fmla="*/ 297 h 297"/>
              <a:gd name="T32" fmla="*/ 52 w 98"/>
              <a:gd name="T33" fmla="*/ 284 h 297"/>
              <a:gd name="T34" fmla="*/ 52 w 98"/>
              <a:gd name="T35" fmla="*/ 168 h 297"/>
              <a:gd name="T36" fmla="*/ 46 w 98"/>
              <a:gd name="T37" fmla="*/ 168 h 297"/>
              <a:gd name="T38" fmla="*/ 46 w 98"/>
              <a:gd name="T39" fmla="*/ 284 h 297"/>
              <a:gd name="T40" fmla="*/ 34 w 98"/>
              <a:gd name="T41" fmla="*/ 297 h 297"/>
              <a:gd name="T42" fmla="*/ 23 w 98"/>
              <a:gd name="T43" fmla="*/ 284 h 297"/>
              <a:gd name="T44" fmla="*/ 23 w 98"/>
              <a:gd name="T45" fmla="*/ 88 h 297"/>
              <a:gd name="T46" fmla="*/ 18 w 98"/>
              <a:gd name="T47" fmla="*/ 88 h 297"/>
              <a:gd name="T48" fmla="*/ 18 w 98"/>
              <a:gd name="T49" fmla="*/ 169 h 297"/>
              <a:gd name="T50" fmla="*/ 9 w 98"/>
              <a:gd name="T51" fmla="*/ 182 h 297"/>
              <a:gd name="T52" fmla="*/ 0 w 98"/>
              <a:gd name="T53" fmla="*/ 169 h 297"/>
              <a:gd name="T54" fmla="*/ 0 w 98"/>
              <a:gd name="T55" fmla="*/ 76 h 297"/>
              <a:gd name="T56" fmla="*/ 25 w 98"/>
              <a:gd name="T57" fmla="*/ 53 h 297"/>
              <a:gd name="T58" fmla="*/ 72 w 98"/>
              <a:gd name="T59" fmla="*/ 53 h 297"/>
              <a:gd name="T60" fmla="*/ 98 w 98"/>
              <a:gd name="T61" fmla="*/ 76 h 297"/>
              <a:gd name="T62" fmla="*/ 98 w 98"/>
              <a:gd name="T63" fmla="*/ 1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297">
                <a:moveTo>
                  <a:pt x="69" y="24"/>
                </a:moveTo>
                <a:cubicBezTo>
                  <a:pt x="69" y="31"/>
                  <a:pt x="67" y="37"/>
                  <a:pt x="63" y="43"/>
                </a:cubicBezTo>
                <a:cubicBezTo>
                  <a:pt x="59" y="48"/>
                  <a:pt x="54" y="51"/>
                  <a:pt x="48" y="51"/>
                </a:cubicBezTo>
                <a:cubicBezTo>
                  <a:pt x="43" y="51"/>
                  <a:pt x="38" y="48"/>
                  <a:pt x="34" y="43"/>
                </a:cubicBezTo>
                <a:cubicBezTo>
                  <a:pt x="30" y="37"/>
                  <a:pt x="28" y="31"/>
                  <a:pt x="28" y="24"/>
                </a:cubicBezTo>
                <a:cubicBezTo>
                  <a:pt x="28" y="18"/>
                  <a:pt x="30" y="12"/>
                  <a:pt x="34" y="7"/>
                </a:cubicBezTo>
                <a:cubicBezTo>
                  <a:pt x="38" y="3"/>
                  <a:pt x="43" y="0"/>
                  <a:pt x="48" y="0"/>
                </a:cubicBezTo>
                <a:cubicBezTo>
                  <a:pt x="54" y="0"/>
                  <a:pt x="59" y="3"/>
                  <a:pt x="63" y="7"/>
                </a:cubicBezTo>
                <a:cubicBezTo>
                  <a:pt x="67" y="12"/>
                  <a:pt x="69" y="18"/>
                  <a:pt x="69" y="24"/>
                </a:cubicBezTo>
                <a:close/>
                <a:moveTo>
                  <a:pt x="98" y="169"/>
                </a:moveTo>
                <a:cubicBezTo>
                  <a:pt x="98" y="178"/>
                  <a:pt x="95" y="182"/>
                  <a:pt x="88" y="182"/>
                </a:cubicBezTo>
                <a:cubicBezTo>
                  <a:pt x="82" y="182"/>
                  <a:pt x="79" y="178"/>
                  <a:pt x="79" y="169"/>
                </a:cubicBezTo>
                <a:cubicBezTo>
                  <a:pt x="79" y="88"/>
                  <a:pt x="79" y="88"/>
                  <a:pt x="79" y="88"/>
                </a:cubicBezTo>
                <a:cubicBezTo>
                  <a:pt x="74" y="88"/>
                  <a:pt x="74" y="88"/>
                  <a:pt x="74" y="88"/>
                </a:cubicBezTo>
                <a:cubicBezTo>
                  <a:pt x="74" y="284"/>
                  <a:pt x="74" y="284"/>
                  <a:pt x="74" y="284"/>
                </a:cubicBezTo>
                <a:cubicBezTo>
                  <a:pt x="74" y="292"/>
                  <a:pt x="71" y="297"/>
                  <a:pt x="63" y="297"/>
                </a:cubicBezTo>
                <a:cubicBezTo>
                  <a:pt x="55" y="297"/>
                  <a:pt x="52" y="292"/>
                  <a:pt x="52" y="284"/>
                </a:cubicBezTo>
                <a:cubicBezTo>
                  <a:pt x="52" y="168"/>
                  <a:pt x="52" y="168"/>
                  <a:pt x="52" y="168"/>
                </a:cubicBezTo>
                <a:cubicBezTo>
                  <a:pt x="46" y="168"/>
                  <a:pt x="46" y="168"/>
                  <a:pt x="46" y="168"/>
                </a:cubicBezTo>
                <a:cubicBezTo>
                  <a:pt x="46" y="284"/>
                  <a:pt x="46" y="284"/>
                  <a:pt x="46" y="284"/>
                </a:cubicBezTo>
                <a:cubicBezTo>
                  <a:pt x="46" y="292"/>
                  <a:pt x="42" y="297"/>
                  <a:pt x="34" y="297"/>
                </a:cubicBezTo>
                <a:cubicBezTo>
                  <a:pt x="27" y="297"/>
                  <a:pt x="23" y="292"/>
                  <a:pt x="23" y="284"/>
                </a:cubicBezTo>
                <a:cubicBezTo>
                  <a:pt x="23" y="88"/>
                  <a:pt x="23" y="88"/>
                  <a:pt x="23" y="88"/>
                </a:cubicBezTo>
                <a:cubicBezTo>
                  <a:pt x="18" y="88"/>
                  <a:pt x="18" y="88"/>
                  <a:pt x="18" y="88"/>
                </a:cubicBezTo>
                <a:cubicBezTo>
                  <a:pt x="18" y="169"/>
                  <a:pt x="18" y="169"/>
                  <a:pt x="18" y="169"/>
                </a:cubicBezTo>
                <a:cubicBezTo>
                  <a:pt x="18" y="178"/>
                  <a:pt x="15" y="182"/>
                  <a:pt x="9" y="182"/>
                </a:cubicBezTo>
                <a:cubicBezTo>
                  <a:pt x="3" y="182"/>
                  <a:pt x="0" y="178"/>
                  <a:pt x="0" y="169"/>
                </a:cubicBezTo>
                <a:cubicBezTo>
                  <a:pt x="0" y="76"/>
                  <a:pt x="0" y="76"/>
                  <a:pt x="0" y="76"/>
                </a:cubicBezTo>
                <a:cubicBezTo>
                  <a:pt x="0" y="61"/>
                  <a:pt x="8" y="53"/>
                  <a:pt x="25" y="53"/>
                </a:cubicBezTo>
                <a:cubicBezTo>
                  <a:pt x="72" y="53"/>
                  <a:pt x="72" y="53"/>
                  <a:pt x="72" y="53"/>
                </a:cubicBezTo>
                <a:cubicBezTo>
                  <a:pt x="89" y="53"/>
                  <a:pt x="98" y="61"/>
                  <a:pt x="98" y="76"/>
                </a:cubicBezTo>
                <a:lnTo>
                  <a:pt x="98" y="169"/>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50" name="Freeform 11"/>
          <p:cNvSpPr>
            <a:spLocks noEditPoints="1"/>
          </p:cNvSpPr>
          <p:nvPr/>
        </p:nvSpPr>
        <p:spPr bwMode="auto">
          <a:xfrm>
            <a:off x="2168922"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51" name="Freeform 12"/>
          <p:cNvSpPr>
            <a:spLocks noEditPoints="1"/>
          </p:cNvSpPr>
          <p:nvPr/>
        </p:nvSpPr>
        <p:spPr bwMode="auto">
          <a:xfrm>
            <a:off x="2713209"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0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2" y="152"/>
                  <a:pt x="7" y="152"/>
                </a:cubicBezTo>
                <a:cubicBezTo>
                  <a:pt x="2" y="152"/>
                  <a:pt x="0" y="149"/>
                  <a:pt x="0" y="142"/>
                </a:cubicBezTo>
                <a:cubicBezTo>
                  <a:pt x="0" y="64"/>
                  <a:pt x="0" y="64"/>
                  <a:pt x="0" y="64"/>
                </a:cubicBezTo>
                <a:cubicBezTo>
                  <a:pt x="0" y="51"/>
                  <a:pt x="7" y="45"/>
                  <a:pt x="21" y="45"/>
                </a:cubicBezTo>
                <a:cubicBezTo>
                  <a:pt x="60" y="45"/>
                  <a:pt x="60" y="45"/>
                  <a:pt x="60" y="45"/>
                </a:cubicBezTo>
                <a:cubicBezTo>
                  <a:pt x="75" y="45"/>
                  <a:pt x="82" y="51"/>
                  <a:pt x="82" y="64"/>
                </a:cubicBezTo>
                <a:lnTo>
                  <a:pt x="82" y="142"/>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52" name="Freeform 13"/>
          <p:cNvSpPr>
            <a:spLocks noEditPoints="1"/>
          </p:cNvSpPr>
          <p:nvPr/>
        </p:nvSpPr>
        <p:spPr bwMode="auto">
          <a:xfrm>
            <a:off x="1526187" y="1425759"/>
            <a:ext cx="198031" cy="457926"/>
          </a:xfrm>
          <a:custGeom>
            <a:avLst/>
            <a:gdLst>
              <a:gd name="T0" fmla="*/ 58 w 82"/>
              <a:gd name="T1" fmla="*/ 20 h 249"/>
              <a:gd name="T2" fmla="*/ 53 w 82"/>
              <a:gd name="T3" fmla="*/ 36 h 249"/>
              <a:gd name="T4" fmla="*/ 41 w 82"/>
              <a:gd name="T5" fmla="*/ 42 h 249"/>
              <a:gd name="T6" fmla="*/ 29 w 82"/>
              <a:gd name="T7" fmla="*/ 36 h 249"/>
              <a:gd name="T8" fmla="*/ 24 w 82"/>
              <a:gd name="T9" fmla="*/ 20 h 249"/>
              <a:gd name="T10" fmla="*/ 29 w 82"/>
              <a:gd name="T11" fmla="*/ 6 h 249"/>
              <a:gd name="T12" fmla="*/ 41 w 82"/>
              <a:gd name="T13" fmla="*/ 0 h 249"/>
              <a:gd name="T14" fmla="*/ 53 w 82"/>
              <a:gd name="T15" fmla="*/ 6 h 249"/>
              <a:gd name="T16" fmla="*/ 58 w 82"/>
              <a:gd name="T17" fmla="*/ 20 h 249"/>
              <a:gd name="T18" fmla="*/ 82 w 82"/>
              <a:gd name="T19" fmla="*/ 142 h 249"/>
              <a:gd name="T20" fmla="*/ 75 w 82"/>
              <a:gd name="T21" fmla="*/ 152 h 249"/>
              <a:gd name="T22" fmla="*/ 67 w 82"/>
              <a:gd name="T23" fmla="*/ 142 h 249"/>
              <a:gd name="T24" fmla="*/ 67 w 82"/>
              <a:gd name="T25" fmla="*/ 74 h 249"/>
              <a:gd name="T26" fmla="*/ 63 w 82"/>
              <a:gd name="T27" fmla="*/ 74 h 249"/>
              <a:gd name="T28" fmla="*/ 63 w 82"/>
              <a:gd name="T29" fmla="*/ 239 h 249"/>
              <a:gd name="T30" fmla="*/ 53 w 82"/>
              <a:gd name="T31" fmla="*/ 249 h 249"/>
              <a:gd name="T32" fmla="*/ 44 w 82"/>
              <a:gd name="T33" fmla="*/ 239 h 249"/>
              <a:gd name="T34" fmla="*/ 44 w 82"/>
              <a:gd name="T35" fmla="*/ 141 h 249"/>
              <a:gd name="T36" fmla="*/ 39 w 82"/>
              <a:gd name="T37" fmla="*/ 141 h 249"/>
              <a:gd name="T38" fmla="*/ 39 w 82"/>
              <a:gd name="T39" fmla="*/ 239 h 249"/>
              <a:gd name="T40" fmla="*/ 29 w 82"/>
              <a:gd name="T41" fmla="*/ 249 h 249"/>
              <a:gd name="T42" fmla="*/ 20 w 82"/>
              <a:gd name="T43" fmla="*/ 239 h 249"/>
              <a:gd name="T44" fmla="*/ 20 w 82"/>
              <a:gd name="T45" fmla="*/ 74 h 249"/>
              <a:gd name="T46" fmla="*/ 16 w 82"/>
              <a:gd name="T47" fmla="*/ 74 h 249"/>
              <a:gd name="T48" fmla="*/ 16 w 82"/>
              <a:gd name="T49" fmla="*/ 142 h 249"/>
              <a:gd name="T50" fmla="*/ 8 w 82"/>
              <a:gd name="T51" fmla="*/ 152 h 249"/>
              <a:gd name="T52" fmla="*/ 0 w 82"/>
              <a:gd name="T53" fmla="*/ 142 h 249"/>
              <a:gd name="T54" fmla="*/ 0 w 82"/>
              <a:gd name="T55" fmla="*/ 64 h 249"/>
              <a:gd name="T56" fmla="*/ 22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8" y="20"/>
                </a:moveTo>
                <a:cubicBezTo>
                  <a:pt x="58" y="26"/>
                  <a:pt x="56" y="31"/>
                  <a:pt x="53" y="36"/>
                </a:cubicBezTo>
                <a:cubicBezTo>
                  <a:pt x="50" y="40"/>
                  <a:pt x="46" y="42"/>
                  <a:pt x="41" y="42"/>
                </a:cubicBezTo>
                <a:cubicBezTo>
                  <a:pt x="36" y="42"/>
                  <a:pt x="32" y="40"/>
                  <a:pt x="29" y="36"/>
                </a:cubicBezTo>
                <a:cubicBezTo>
                  <a:pt x="26" y="31"/>
                  <a:pt x="24" y="26"/>
                  <a:pt x="24" y="20"/>
                </a:cubicBezTo>
                <a:cubicBezTo>
                  <a:pt x="24" y="15"/>
                  <a:pt x="26" y="10"/>
                  <a:pt x="29" y="6"/>
                </a:cubicBezTo>
                <a:cubicBezTo>
                  <a:pt x="32" y="2"/>
                  <a:pt x="36" y="0"/>
                  <a:pt x="41" y="0"/>
                </a:cubicBezTo>
                <a:cubicBezTo>
                  <a:pt x="46" y="0"/>
                  <a:pt x="50" y="2"/>
                  <a:pt x="53" y="6"/>
                </a:cubicBezTo>
                <a:cubicBezTo>
                  <a:pt x="56" y="10"/>
                  <a:pt x="58" y="15"/>
                  <a:pt x="58" y="20"/>
                </a:cubicBezTo>
                <a:close/>
                <a:moveTo>
                  <a:pt x="82" y="142"/>
                </a:moveTo>
                <a:cubicBezTo>
                  <a:pt x="82" y="149"/>
                  <a:pt x="80" y="152"/>
                  <a:pt x="75" y="152"/>
                </a:cubicBezTo>
                <a:cubicBezTo>
                  <a:pt x="69" y="152"/>
                  <a:pt x="67" y="149"/>
                  <a:pt x="67" y="142"/>
                </a:cubicBezTo>
                <a:cubicBezTo>
                  <a:pt x="67" y="74"/>
                  <a:pt x="67" y="74"/>
                  <a:pt x="67" y="74"/>
                </a:cubicBezTo>
                <a:cubicBezTo>
                  <a:pt x="63" y="74"/>
                  <a:pt x="63" y="74"/>
                  <a:pt x="63" y="74"/>
                </a:cubicBezTo>
                <a:cubicBezTo>
                  <a:pt x="63" y="239"/>
                  <a:pt x="63" y="239"/>
                  <a:pt x="63" y="239"/>
                </a:cubicBezTo>
                <a:cubicBezTo>
                  <a:pt x="63" y="245"/>
                  <a:pt x="60" y="249"/>
                  <a:pt x="53" y="249"/>
                </a:cubicBezTo>
                <a:cubicBezTo>
                  <a:pt x="47" y="249"/>
                  <a:pt x="44" y="245"/>
                  <a:pt x="44" y="239"/>
                </a:cubicBezTo>
                <a:cubicBezTo>
                  <a:pt x="44" y="141"/>
                  <a:pt x="44" y="141"/>
                  <a:pt x="44" y="141"/>
                </a:cubicBezTo>
                <a:cubicBezTo>
                  <a:pt x="39" y="141"/>
                  <a:pt x="39" y="141"/>
                  <a:pt x="39" y="141"/>
                </a:cubicBezTo>
                <a:cubicBezTo>
                  <a:pt x="39" y="239"/>
                  <a:pt x="39" y="239"/>
                  <a:pt x="39" y="239"/>
                </a:cubicBezTo>
                <a:cubicBezTo>
                  <a:pt x="39" y="245"/>
                  <a:pt x="36" y="249"/>
                  <a:pt x="29" y="249"/>
                </a:cubicBezTo>
                <a:cubicBezTo>
                  <a:pt x="23" y="249"/>
                  <a:pt x="20" y="245"/>
                  <a:pt x="20" y="239"/>
                </a:cubicBezTo>
                <a:cubicBezTo>
                  <a:pt x="20" y="74"/>
                  <a:pt x="20" y="74"/>
                  <a:pt x="20" y="74"/>
                </a:cubicBezTo>
                <a:cubicBezTo>
                  <a:pt x="16" y="74"/>
                  <a:pt x="16" y="74"/>
                  <a:pt x="16" y="74"/>
                </a:cubicBezTo>
                <a:cubicBezTo>
                  <a:pt x="16" y="142"/>
                  <a:pt x="16" y="142"/>
                  <a:pt x="16" y="142"/>
                </a:cubicBezTo>
                <a:cubicBezTo>
                  <a:pt x="16" y="149"/>
                  <a:pt x="13" y="152"/>
                  <a:pt x="8" y="152"/>
                </a:cubicBezTo>
                <a:cubicBezTo>
                  <a:pt x="3" y="152"/>
                  <a:pt x="0" y="149"/>
                  <a:pt x="0" y="142"/>
                </a:cubicBezTo>
                <a:cubicBezTo>
                  <a:pt x="0" y="64"/>
                  <a:pt x="0" y="64"/>
                  <a:pt x="0" y="64"/>
                </a:cubicBezTo>
                <a:cubicBezTo>
                  <a:pt x="0" y="51"/>
                  <a:pt x="7" y="45"/>
                  <a:pt x="22" y="45"/>
                </a:cubicBezTo>
                <a:cubicBezTo>
                  <a:pt x="61" y="45"/>
                  <a:pt x="61" y="45"/>
                  <a:pt x="61" y="45"/>
                </a:cubicBezTo>
                <a:cubicBezTo>
                  <a:pt x="75" y="45"/>
                  <a:pt x="82" y="51"/>
                  <a:pt x="82" y="64"/>
                </a:cubicBezTo>
                <a:lnTo>
                  <a:pt x="82" y="142"/>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53" name="Freeform 14"/>
          <p:cNvSpPr>
            <a:spLocks noEditPoints="1"/>
          </p:cNvSpPr>
          <p:nvPr/>
        </p:nvSpPr>
        <p:spPr bwMode="auto">
          <a:xfrm>
            <a:off x="3264528" y="1425759"/>
            <a:ext cx="196496" cy="457926"/>
          </a:xfrm>
          <a:custGeom>
            <a:avLst/>
            <a:gdLst>
              <a:gd name="T0" fmla="*/ 57 w 82"/>
              <a:gd name="T1" fmla="*/ 20 h 249"/>
              <a:gd name="T2" fmla="*/ 52 w 82"/>
              <a:gd name="T3" fmla="*/ 36 h 249"/>
              <a:gd name="T4" fmla="*/ 40 w 82"/>
              <a:gd name="T5" fmla="*/ 42 h 249"/>
              <a:gd name="T6" fmla="*/ 29 w 82"/>
              <a:gd name="T7" fmla="*/ 36 h 249"/>
              <a:gd name="T8" fmla="*/ 24 w 82"/>
              <a:gd name="T9" fmla="*/ 20 h 249"/>
              <a:gd name="T10" fmla="*/ 28 w 82"/>
              <a:gd name="T11" fmla="*/ 6 h 249"/>
              <a:gd name="T12" fmla="*/ 40 w 82"/>
              <a:gd name="T13" fmla="*/ 0 h 249"/>
              <a:gd name="T14" fmla="*/ 52 w 82"/>
              <a:gd name="T15" fmla="*/ 6 h 249"/>
              <a:gd name="T16" fmla="*/ 57 w 82"/>
              <a:gd name="T17" fmla="*/ 20 h 249"/>
              <a:gd name="T18" fmla="*/ 82 w 82"/>
              <a:gd name="T19" fmla="*/ 142 h 249"/>
              <a:gd name="T20" fmla="*/ 74 w 82"/>
              <a:gd name="T21" fmla="*/ 152 h 249"/>
              <a:gd name="T22" fmla="*/ 66 w 82"/>
              <a:gd name="T23" fmla="*/ 142 h 249"/>
              <a:gd name="T24" fmla="*/ 66 w 82"/>
              <a:gd name="T25" fmla="*/ 74 h 249"/>
              <a:gd name="T26" fmla="*/ 62 w 82"/>
              <a:gd name="T27" fmla="*/ 74 h 249"/>
              <a:gd name="T28" fmla="*/ 62 w 82"/>
              <a:gd name="T29" fmla="*/ 239 h 249"/>
              <a:gd name="T30" fmla="*/ 53 w 82"/>
              <a:gd name="T31" fmla="*/ 249 h 249"/>
              <a:gd name="T32" fmla="*/ 43 w 82"/>
              <a:gd name="T33" fmla="*/ 239 h 249"/>
              <a:gd name="T34" fmla="*/ 43 w 82"/>
              <a:gd name="T35" fmla="*/ 141 h 249"/>
              <a:gd name="T36" fmla="*/ 38 w 82"/>
              <a:gd name="T37" fmla="*/ 141 h 249"/>
              <a:gd name="T38" fmla="*/ 38 w 82"/>
              <a:gd name="T39" fmla="*/ 239 h 249"/>
              <a:gd name="T40" fmla="*/ 29 w 82"/>
              <a:gd name="T41" fmla="*/ 249 h 249"/>
              <a:gd name="T42" fmla="*/ 19 w 82"/>
              <a:gd name="T43" fmla="*/ 239 h 249"/>
              <a:gd name="T44" fmla="*/ 19 w 82"/>
              <a:gd name="T45" fmla="*/ 74 h 249"/>
              <a:gd name="T46" fmla="*/ 15 w 82"/>
              <a:gd name="T47" fmla="*/ 74 h 249"/>
              <a:gd name="T48" fmla="*/ 15 w 82"/>
              <a:gd name="T49" fmla="*/ 142 h 249"/>
              <a:gd name="T50" fmla="*/ 7 w 82"/>
              <a:gd name="T51" fmla="*/ 152 h 249"/>
              <a:gd name="T52" fmla="*/ 0 w 82"/>
              <a:gd name="T53" fmla="*/ 142 h 249"/>
              <a:gd name="T54" fmla="*/ 0 w 82"/>
              <a:gd name="T55" fmla="*/ 64 h 249"/>
              <a:gd name="T56" fmla="*/ 21 w 82"/>
              <a:gd name="T57" fmla="*/ 45 h 249"/>
              <a:gd name="T58" fmla="*/ 61 w 82"/>
              <a:gd name="T59" fmla="*/ 45 h 249"/>
              <a:gd name="T60" fmla="*/ 82 w 82"/>
              <a:gd name="T61" fmla="*/ 64 h 249"/>
              <a:gd name="T62" fmla="*/ 82 w 82"/>
              <a:gd name="T63" fmla="*/ 14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249">
                <a:moveTo>
                  <a:pt x="57" y="20"/>
                </a:moveTo>
                <a:cubicBezTo>
                  <a:pt x="57" y="26"/>
                  <a:pt x="56" y="31"/>
                  <a:pt x="52" y="36"/>
                </a:cubicBezTo>
                <a:cubicBezTo>
                  <a:pt x="49" y="40"/>
                  <a:pt x="45" y="42"/>
                  <a:pt x="40" y="42"/>
                </a:cubicBezTo>
                <a:cubicBezTo>
                  <a:pt x="36" y="42"/>
                  <a:pt x="32" y="40"/>
                  <a:pt x="29" y="36"/>
                </a:cubicBezTo>
                <a:cubicBezTo>
                  <a:pt x="25" y="31"/>
                  <a:pt x="24" y="26"/>
                  <a:pt x="24" y="20"/>
                </a:cubicBezTo>
                <a:cubicBezTo>
                  <a:pt x="24" y="15"/>
                  <a:pt x="25" y="10"/>
                  <a:pt x="28" y="6"/>
                </a:cubicBezTo>
                <a:cubicBezTo>
                  <a:pt x="32" y="2"/>
                  <a:pt x="36" y="0"/>
                  <a:pt x="40" y="0"/>
                </a:cubicBezTo>
                <a:cubicBezTo>
                  <a:pt x="45" y="0"/>
                  <a:pt x="49" y="2"/>
                  <a:pt x="52" y="6"/>
                </a:cubicBezTo>
                <a:cubicBezTo>
                  <a:pt x="56" y="10"/>
                  <a:pt x="57" y="15"/>
                  <a:pt x="57" y="20"/>
                </a:cubicBezTo>
                <a:close/>
                <a:moveTo>
                  <a:pt x="82" y="142"/>
                </a:moveTo>
                <a:cubicBezTo>
                  <a:pt x="82" y="149"/>
                  <a:pt x="79" y="152"/>
                  <a:pt x="74" y="152"/>
                </a:cubicBezTo>
                <a:cubicBezTo>
                  <a:pt x="69" y="152"/>
                  <a:pt x="66" y="149"/>
                  <a:pt x="66" y="142"/>
                </a:cubicBezTo>
                <a:cubicBezTo>
                  <a:pt x="66" y="74"/>
                  <a:pt x="66" y="74"/>
                  <a:pt x="66" y="74"/>
                </a:cubicBezTo>
                <a:cubicBezTo>
                  <a:pt x="62" y="74"/>
                  <a:pt x="62" y="74"/>
                  <a:pt x="62" y="74"/>
                </a:cubicBezTo>
                <a:cubicBezTo>
                  <a:pt x="62" y="239"/>
                  <a:pt x="62" y="239"/>
                  <a:pt x="62" y="239"/>
                </a:cubicBezTo>
                <a:cubicBezTo>
                  <a:pt x="62" y="245"/>
                  <a:pt x="59" y="249"/>
                  <a:pt x="53" y="249"/>
                </a:cubicBezTo>
                <a:cubicBezTo>
                  <a:pt x="46" y="249"/>
                  <a:pt x="43" y="245"/>
                  <a:pt x="43" y="239"/>
                </a:cubicBezTo>
                <a:cubicBezTo>
                  <a:pt x="43" y="141"/>
                  <a:pt x="43" y="141"/>
                  <a:pt x="43" y="141"/>
                </a:cubicBezTo>
                <a:cubicBezTo>
                  <a:pt x="38" y="141"/>
                  <a:pt x="38" y="141"/>
                  <a:pt x="38" y="141"/>
                </a:cubicBezTo>
                <a:cubicBezTo>
                  <a:pt x="38" y="239"/>
                  <a:pt x="38" y="239"/>
                  <a:pt x="38" y="239"/>
                </a:cubicBezTo>
                <a:cubicBezTo>
                  <a:pt x="38" y="245"/>
                  <a:pt x="35" y="249"/>
                  <a:pt x="29" y="249"/>
                </a:cubicBezTo>
                <a:cubicBezTo>
                  <a:pt x="22" y="249"/>
                  <a:pt x="19" y="245"/>
                  <a:pt x="19" y="239"/>
                </a:cubicBezTo>
                <a:cubicBezTo>
                  <a:pt x="19" y="74"/>
                  <a:pt x="19" y="74"/>
                  <a:pt x="19" y="74"/>
                </a:cubicBezTo>
                <a:cubicBezTo>
                  <a:pt x="15" y="74"/>
                  <a:pt x="15" y="74"/>
                  <a:pt x="15" y="74"/>
                </a:cubicBezTo>
                <a:cubicBezTo>
                  <a:pt x="15" y="142"/>
                  <a:pt x="15" y="142"/>
                  <a:pt x="15" y="142"/>
                </a:cubicBezTo>
                <a:cubicBezTo>
                  <a:pt x="15" y="149"/>
                  <a:pt x="13" y="152"/>
                  <a:pt x="7" y="152"/>
                </a:cubicBezTo>
                <a:cubicBezTo>
                  <a:pt x="2" y="152"/>
                  <a:pt x="0" y="149"/>
                  <a:pt x="0" y="142"/>
                </a:cubicBezTo>
                <a:cubicBezTo>
                  <a:pt x="0" y="64"/>
                  <a:pt x="0" y="64"/>
                  <a:pt x="0" y="64"/>
                </a:cubicBezTo>
                <a:cubicBezTo>
                  <a:pt x="0" y="51"/>
                  <a:pt x="7" y="45"/>
                  <a:pt x="21" y="45"/>
                </a:cubicBezTo>
                <a:cubicBezTo>
                  <a:pt x="61" y="45"/>
                  <a:pt x="61" y="45"/>
                  <a:pt x="61" y="45"/>
                </a:cubicBezTo>
                <a:cubicBezTo>
                  <a:pt x="75" y="45"/>
                  <a:pt x="82" y="51"/>
                  <a:pt x="82" y="64"/>
                </a:cubicBezTo>
                <a:lnTo>
                  <a:pt x="82" y="142"/>
                </a:lnTo>
                <a:close/>
              </a:path>
            </a:pathLst>
          </a:custGeom>
          <a:solidFill>
            <a:srgbClr val="08A810"/>
          </a:solidFill>
          <a:ln>
            <a:noFill/>
          </a:ln>
        </p:spPr>
        <p:txBody>
          <a:bodyPr vert="horz" wrap="square" lIns="77770" tIns="38885" rIns="77770" bIns="38885" numCol="1" anchor="t" anchorCtr="0" compatLnSpc="1">
            <a:prstTxWarp prst="textNoShape">
              <a:avLst/>
            </a:prstTxWarp>
          </a:bodyPr>
          <a:lstStyle/>
          <a:p>
            <a:endParaRPr lang="en-US"/>
          </a:p>
        </p:txBody>
      </p:sp>
      <p:sp>
        <p:nvSpPr>
          <p:cNvPr id="71" name="Freeform 15"/>
          <p:cNvSpPr>
            <a:spLocks noEditPoints="1"/>
          </p:cNvSpPr>
          <p:nvPr/>
        </p:nvSpPr>
        <p:spPr bwMode="auto">
          <a:xfrm>
            <a:off x="2420674" y="1190541"/>
            <a:ext cx="159651"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74" name="Freeform 16"/>
          <p:cNvSpPr>
            <a:spLocks noEditPoints="1"/>
          </p:cNvSpPr>
          <p:nvPr/>
        </p:nvSpPr>
        <p:spPr bwMode="auto">
          <a:xfrm>
            <a:off x="2960741"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75" name="Freeform 17"/>
          <p:cNvSpPr>
            <a:spLocks noEditPoints="1"/>
          </p:cNvSpPr>
          <p:nvPr/>
        </p:nvSpPr>
        <p:spPr bwMode="auto">
          <a:xfrm>
            <a:off x="3493775"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4" y="121"/>
                  <a:pt x="54" y="116"/>
                </a:cubicBezTo>
                <a:cubicBezTo>
                  <a:pt x="54" y="60"/>
                  <a:pt x="54" y="60"/>
                  <a:pt x="54" y="60"/>
                </a:cubicBezTo>
                <a:cubicBezTo>
                  <a:pt x="51" y="60"/>
                  <a:pt x="51" y="60"/>
                  <a:pt x="51" y="60"/>
                </a:cubicBezTo>
                <a:cubicBezTo>
                  <a:pt x="51" y="194"/>
                  <a:pt x="51" y="194"/>
                  <a:pt x="51" y="194"/>
                </a:cubicBezTo>
                <a:cubicBezTo>
                  <a:pt x="51" y="200"/>
                  <a:pt x="49" y="203"/>
                  <a:pt x="43"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76" name="Freeform 18"/>
          <p:cNvSpPr>
            <a:spLocks noEditPoints="1"/>
          </p:cNvSpPr>
          <p:nvPr/>
        </p:nvSpPr>
        <p:spPr bwMode="auto">
          <a:xfrm>
            <a:off x="1872167" y="1190541"/>
            <a:ext cx="161189" cy="373169"/>
          </a:xfrm>
          <a:custGeom>
            <a:avLst/>
            <a:gdLst>
              <a:gd name="T0" fmla="*/ 47 w 67"/>
              <a:gd name="T1" fmla="*/ 17 h 203"/>
              <a:gd name="T2" fmla="*/ 43 w 67"/>
              <a:gd name="T3" fmla="*/ 29 h 203"/>
              <a:gd name="T4" fmla="*/ 33 w 67"/>
              <a:gd name="T5" fmla="*/ 35 h 203"/>
              <a:gd name="T6" fmla="*/ 24 w 67"/>
              <a:gd name="T7" fmla="*/ 29 h 203"/>
              <a:gd name="T8" fmla="*/ 20 w 67"/>
              <a:gd name="T9" fmla="*/ 17 h 203"/>
              <a:gd name="T10" fmla="*/ 24 w 67"/>
              <a:gd name="T11" fmla="*/ 5 h 203"/>
              <a:gd name="T12" fmla="*/ 33 w 67"/>
              <a:gd name="T13" fmla="*/ 0 h 203"/>
              <a:gd name="T14" fmla="*/ 43 w 67"/>
              <a:gd name="T15" fmla="*/ 5 h 203"/>
              <a:gd name="T16" fmla="*/ 47 w 67"/>
              <a:gd name="T17" fmla="*/ 17 h 203"/>
              <a:gd name="T18" fmla="*/ 67 w 67"/>
              <a:gd name="T19" fmla="*/ 116 h 203"/>
              <a:gd name="T20" fmla="*/ 60 w 67"/>
              <a:gd name="T21" fmla="*/ 124 h 203"/>
              <a:gd name="T22" fmla="*/ 54 w 67"/>
              <a:gd name="T23" fmla="*/ 116 h 203"/>
              <a:gd name="T24" fmla="*/ 54 w 67"/>
              <a:gd name="T25" fmla="*/ 60 h 203"/>
              <a:gd name="T26" fmla="*/ 51 w 67"/>
              <a:gd name="T27" fmla="*/ 60 h 203"/>
              <a:gd name="T28" fmla="*/ 51 w 67"/>
              <a:gd name="T29" fmla="*/ 194 h 203"/>
              <a:gd name="T30" fmla="*/ 43 w 67"/>
              <a:gd name="T31" fmla="*/ 203 h 203"/>
              <a:gd name="T32" fmla="*/ 36 w 67"/>
              <a:gd name="T33" fmla="*/ 194 h 203"/>
              <a:gd name="T34" fmla="*/ 36 w 67"/>
              <a:gd name="T35" fmla="*/ 115 h 203"/>
              <a:gd name="T36" fmla="*/ 31 w 67"/>
              <a:gd name="T37" fmla="*/ 115 h 203"/>
              <a:gd name="T38" fmla="*/ 31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6 w 67"/>
              <a:gd name="T51" fmla="*/ 124 h 203"/>
              <a:gd name="T52" fmla="*/ 0 w 67"/>
              <a:gd name="T53" fmla="*/ 116 h 203"/>
              <a:gd name="T54" fmla="*/ 0 w 67"/>
              <a:gd name="T55" fmla="*/ 52 h 203"/>
              <a:gd name="T56" fmla="*/ 17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0" y="33"/>
                  <a:pt x="37" y="35"/>
                  <a:pt x="33" y="35"/>
                </a:cubicBezTo>
                <a:cubicBezTo>
                  <a:pt x="30" y="35"/>
                  <a:pt x="26" y="33"/>
                  <a:pt x="24" y="29"/>
                </a:cubicBezTo>
                <a:cubicBezTo>
                  <a:pt x="21" y="26"/>
                  <a:pt x="20" y="21"/>
                  <a:pt x="20" y="17"/>
                </a:cubicBezTo>
                <a:cubicBezTo>
                  <a:pt x="20" y="12"/>
                  <a:pt x="21" y="8"/>
                  <a:pt x="24" y="5"/>
                </a:cubicBezTo>
                <a:cubicBezTo>
                  <a:pt x="26" y="2"/>
                  <a:pt x="29" y="0"/>
                  <a:pt x="33" y="0"/>
                </a:cubicBezTo>
                <a:cubicBezTo>
                  <a:pt x="37" y="0"/>
                  <a:pt x="40" y="2"/>
                  <a:pt x="43" y="5"/>
                </a:cubicBezTo>
                <a:cubicBezTo>
                  <a:pt x="46" y="8"/>
                  <a:pt x="47" y="12"/>
                  <a:pt x="47" y="17"/>
                </a:cubicBezTo>
                <a:close/>
                <a:moveTo>
                  <a:pt x="67" y="116"/>
                </a:moveTo>
                <a:cubicBezTo>
                  <a:pt x="67" y="121"/>
                  <a:pt x="65" y="124"/>
                  <a:pt x="60" y="124"/>
                </a:cubicBezTo>
                <a:cubicBezTo>
                  <a:pt x="56" y="124"/>
                  <a:pt x="54" y="121"/>
                  <a:pt x="54" y="116"/>
                </a:cubicBezTo>
                <a:cubicBezTo>
                  <a:pt x="54" y="60"/>
                  <a:pt x="54" y="60"/>
                  <a:pt x="54" y="60"/>
                </a:cubicBezTo>
                <a:cubicBezTo>
                  <a:pt x="51" y="60"/>
                  <a:pt x="51" y="60"/>
                  <a:pt x="51" y="60"/>
                </a:cubicBezTo>
                <a:cubicBezTo>
                  <a:pt x="51" y="194"/>
                  <a:pt x="51" y="194"/>
                  <a:pt x="51" y="194"/>
                </a:cubicBezTo>
                <a:cubicBezTo>
                  <a:pt x="51" y="200"/>
                  <a:pt x="48" y="203"/>
                  <a:pt x="43" y="203"/>
                </a:cubicBezTo>
                <a:cubicBezTo>
                  <a:pt x="38" y="203"/>
                  <a:pt x="36" y="200"/>
                  <a:pt x="36" y="194"/>
                </a:cubicBezTo>
                <a:cubicBezTo>
                  <a:pt x="36" y="115"/>
                  <a:pt x="36" y="115"/>
                  <a:pt x="36" y="115"/>
                </a:cubicBezTo>
                <a:cubicBezTo>
                  <a:pt x="31" y="115"/>
                  <a:pt x="31" y="115"/>
                  <a:pt x="31" y="115"/>
                </a:cubicBezTo>
                <a:cubicBezTo>
                  <a:pt x="31" y="194"/>
                  <a:pt x="31" y="194"/>
                  <a:pt x="31" y="194"/>
                </a:cubicBezTo>
                <a:cubicBezTo>
                  <a:pt x="31" y="200"/>
                  <a:pt x="29" y="203"/>
                  <a:pt x="24" y="203"/>
                </a:cubicBezTo>
                <a:cubicBezTo>
                  <a:pt x="18" y="203"/>
                  <a:pt x="16" y="200"/>
                  <a:pt x="16" y="194"/>
                </a:cubicBezTo>
                <a:cubicBezTo>
                  <a:pt x="16" y="60"/>
                  <a:pt x="16" y="60"/>
                  <a:pt x="16" y="60"/>
                </a:cubicBezTo>
                <a:cubicBezTo>
                  <a:pt x="13" y="60"/>
                  <a:pt x="13" y="60"/>
                  <a:pt x="13" y="60"/>
                </a:cubicBezTo>
                <a:cubicBezTo>
                  <a:pt x="13" y="116"/>
                  <a:pt x="13" y="116"/>
                  <a:pt x="13" y="116"/>
                </a:cubicBezTo>
                <a:cubicBezTo>
                  <a:pt x="13" y="121"/>
                  <a:pt x="11" y="124"/>
                  <a:pt x="6" y="124"/>
                </a:cubicBezTo>
                <a:cubicBezTo>
                  <a:pt x="2" y="124"/>
                  <a:pt x="0" y="121"/>
                  <a:pt x="0" y="116"/>
                </a:cubicBezTo>
                <a:cubicBezTo>
                  <a:pt x="0" y="52"/>
                  <a:pt x="0" y="52"/>
                  <a:pt x="0" y="52"/>
                </a:cubicBezTo>
                <a:cubicBezTo>
                  <a:pt x="0" y="42"/>
                  <a:pt x="6" y="36"/>
                  <a:pt x="17"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77" name="Freeform 19"/>
          <p:cNvSpPr>
            <a:spLocks noEditPoints="1"/>
          </p:cNvSpPr>
          <p:nvPr/>
        </p:nvSpPr>
        <p:spPr bwMode="auto">
          <a:xfrm>
            <a:off x="1339132" y="1190541"/>
            <a:ext cx="161189" cy="373169"/>
          </a:xfrm>
          <a:custGeom>
            <a:avLst/>
            <a:gdLst>
              <a:gd name="T0" fmla="*/ 47 w 67"/>
              <a:gd name="T1" fmla="*/ 17 h 203"/>
              <a:gd name="T2" fmla="*/ 43 w 67"/>
              <a:gd name="T3" fmla="*/ 29 h 203"/>
              <a:gd name="T4" fmla="*/ 34 w 67"/>
              <a:gd name="T5" fmla="*/ 35 h 203"/>
              <a:gd name="T6" fmla="*/ 24 w 67"/>
              <a:gd name="T7" fmla="*/ 29 h 203"/>
              <a:gd name="T8" fmla="*/ 20 w 67"/>
              <a:gd name="T9" fmla="*/ 17 h 203"/>
              <a:gd name="T10" fmla="*/ 24 w 67"/>
              <a:gd name="T11" fmla="*/ 5 h 203"/>
              <a:gd name="T12" fmla="*/ 34 w 67"/>
              <a:gd name="T13" fmla="*/ 0 h 203"/>
              <a:gd name="T14" fmla="*/ 43 w 67"/>
              <a:gd name="T15" fmla="*/ 5 h 203"/>
              <a:gd name="T16" fmla="*/ 47 w 67"/>
              <a:gd name="T17" fmla="*/ 17 h 203"/>
              <a:gd name="T18" fmla="*/ 67 w 67"/>
              <a:gd name="T19" fmla="*/ 116 h 203"/>
              <a:gd name="T20" fmla="*/ 61 w 67"/>
              <a:gd name="T21" fmla="*/ 124 h 203"/>
              <a:gd name="T22" fmla="*/ 55 w 67"/>
              <a:gd name="T23" fmla="*/ 116 h 203"/>
              <a:gd name="T24" fmla="*/ 55 w 67"/>
              <a:gd name="T25" fmla="*/ 60 h 203"/>
              <a:gd name="T26" fmla="*/ 51 w 67"/>
              <a:gd name="T27" fmla="*/ 60 h 203"/>
              <a:gd name="T28" fmla="*/ 51 w 67"/>
              <a:gd name="T29" fmla="*/ 194 h 203"/>
              <a:gd name="T30" fmla="*/ 44 w 67"/>
              <a:gd name="T31" fmla="*/ 203 h 203"/>
              <a:gd name="T32" fmla="*/ 36 w 67"/>
              <a:gd name="T33" fmla="*/ 194 h 203"/>
              <a:gd name="T34" fmla="*/ 36 w 67"/>
              <a:gd name="T35" fmla="*/ 115 h 203"/>
              <a:gd name="T36" fmla="*/ 32 w 67"/>
              <a:gd name="T37" fmla="*/ 115 h 203"/>
              <a:gd name="T38" fmla="*/ 32 w 67"/>
              <a:gd name="T39" fmla="*/ 194 h 203"/>
              <a:gd name="T40" fmla="*/ 24 w 67"/>
              <a:gd name="T41" fmla="*/ 203 h 203"/>
              <a:gd name="T42" fmla="*/ 16 w 67"/>
              <a:gd name="T43" fmla="*/ 194 h 203"/>
              <a:gd name="T44" fmla="*/ 16 w 67"/>
              <a:gd name="T45" fmla="*/ 60 h 203"/>
              <a:gd name="T46" fmla="*/ 13 w 67"/>
              <a:gd name="T47" fmla="*/ 60 h 203"/>
              <a:gd name="T48" fmla="*/ 13 w 67"/>
              <a:gd name="T49" fmla="*/ 116 h 203"/>
              <a:gd name="T50" fmla="*/ 7 w 67"/>
              <a:gd name="T51" fmla="*/ 124 h 203"/>
              <a:gd name="T52" fmla="*/ 0 w 67"/>
              <a:gd name="T53" fmla="*/ 116 h 203"/>
              <a:gd name="T54" fmla="*/ 0 w 67"/>
              <a:gd name="T55" fmla="*/ 52 h 203"/>
              <a:gd name="T56" fmla="*/ 18 w 67"/>
              <a:gd name="T57" fmla="*/ 36 h 203"/>
              <a:gd name="T58" fmla="*/ 50 w 67"/>
              <a:gd name="T59" fmla="*/ 36 h 203"/>
              <a:gd name="T60" fmla="*/ 67 w 67"/>
              <a:gd name="T61" fmla="*/ 52 h 203"/>
              <a:gd name="T62" fmla="*/ 67 w 67"/>
              <a:gd name="T63" fmla="*/ 1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203">
                <a:moveTo>
                  <a:pt x="47" y="17"/>
                </a:moveTo>
                <a:cubicBezTo>
                  <a:pt x="47" y="21"/>
                  <a:pt x="46" y="26"/>
                  <a:pt x="43" y="29"/>
                </a:cubicBezTo>
                <a:cubicBezTo>
                  <a:pt x="41" y="33"/>
                  <a:pt x="37" y="35"/>
                  <a:pt x="34" y="35"/>
                </a:cubicBezTo>
                <a:cubicBezTo>
                  <a:pt x="30" y="35"/>
                  <a:pt x="27" y="33"/>
                  <a:pt x="24" y="29"/>
                </a:cubicBezTo>
                <a:cubicBezTo>
                  <a:pt x="21" y="26"/>
                  <a:pt x="20" y="21"/>
                  <a:pt x="20" y="17"/>
                </a:cubicBezTo>
                <a:cubicBezTo>
                  <a:pt x="20" y="12"/>
                  <a:pt x="21" y="8"/>
                  <a:pt x="24" y="5"/>
                </a:cubicBezTo>
                <a:cubicBezTo>
                  <a:pt x="26" y="2"/>
                  <a:pt x="30" y="0"/>
                  <a:pt x="34" y="0"/>
                </a:cubicBezTo>
                <a:cubicBezTo>
                  <a:pt x="37" y="0"/>
                  <a:pt x="41" y="2"/>
                  <a:pt x="43" y="5"/>
                </a:cubicBezTo>
                <a:cubicBezTo>
                  <a:pt x="46" y="8"/>
                  <a:pt x="47" y="12"/>
                  <a:pt x="47" y="17"/>
                </a:cubicBezTo>
                <a:close/>
                <a:moveTo>
                  <a:pt x="67" y="116"/>
                </a:moveTo>
                <a:cubicBezTo>
                  <a:pt x="67" y="121"/>
                  <a:pt x="65" y="124"/>
                  <a:pt x="61" y="124"/>
                </a:cubicBezTo>
                <a:cubicBezTo>
                  <a:pt x="57" y="124"/>
                  <a:pt x="55" y="121"/>
                  <a:pt x="55" y="116"/>
                </a:cubicBezTo>
                <a:cubicBezTo>
                  <a:pt x="55" y="60"/>
                  <a:pt x="55" y="60"/>
                  <a:pt x="55" y="60"/>
                </a:cubicBezTo>
                <a:cubicBezTo>
                  <a:pt x="51" y="60"/>
                  <a:pt x="51" y="60"/>
                  <a:pt x="51" y="60"/>
                </a:cubicBezTo>
                <a:cubicBezTo>
                  <a:pt x="51" y="194"/>
                  <a:pt x="51" y="194"/>
                  <a:pt x="51" y="194"/>
                </a:cubicBezTo>
                <a:cubicBezTo>
                  <a:pt x="51" y="200"/>
                  <a:pt x="49" y="203"/>
                  <a:pt x="44" y="203"/>
                </a:cubicBezTo>
                <a:cubicBezTo>
                  <a:pt x="38" y="203"/>
                  <a:pt x="36" y="200"/>
                  <a:pt x="36" y="194"/>
                </a:cubicBezTo>
                <a:cubicBezTo>
                  <a:pt x="36" y="115"/>
                  <a:pt x="36" y="115"/>
                  <a:pt x="36" y="115"/>
                </a:cubicBezTo>
                <a:cubicBezTo>
                  <a:pt x="32" y="115"/>
                  <a:pt x="32" y="115"/>
                  <a:pt x="32" y="115"/>
                </a:cubicBezTo>
                <a:cubicBezTo>
                  <a:pt x="32" y="194"/>
                  <a:pt x="32" y="194"/>
                  <a:pt x="32" y="194"/>
                </a:cubicBezTo>
                <a:cubicBezTo>
                  <a:pt x="32" y="200"/>
                  <a:pt x="29" y="203"/>
                  <a:pt x="24" y="203"/>
                </a:cubicBezTo>
                <a:cubicBezTo>
                  <a:pt x="19" y="203"/>
                  <a:pt x="16" y="200"/>
                  <a:pt x="16" y="194"/>
                </a:cubicBezTo>
                <a:cubicBezTo>
                  <a:pt x="16" y="60"/>
                  <a:pt x="16" y="60"/>
                  <a:pt x="16" y="60"/>
                </a:cubicBezTo>
                <a:cubicBezTo>
                  <a:pt x="13" y="60"/>
                  <a:pt x="13" y="60"/>
                  <a:pt x="13" y="60"/>
                </a:cubicBezTo>
                <a:cubicBezTo>
                  <a:pt x="13" y="116"/>
                  <a:pt x="13" y="116"/>
                  <a:pt x="13" y="116"/>
                </a:cubicBezTo>
                <a:cubicBezTo>
                  <a:pt x="13" y="121"/>
                  <a:pt x="11" y="124"/>
                  <a:pt x="7" y="124"/>
                </a:cubicBezTo>
                <a:cubicBezTo>
                  <a:pt x="2" y="124"/>
                  <a:pt x="0" y="121"/>
                  <a:pt x="0" y="116"/>
                </a:cubicBezTo>
                <a:cubicBezTo>
                  <a:pt x="0" y="52"/>
                  <a:pt x="0" y="52"/>
                  <a:pt x="0" y="52"/>
                </a:cubicBezTo>
                <a:cubicBezTo>
                  <a:pt x="0" y="42"/>
                  <a:pt x="6" y="36"/>
                  <a:pt x="18" y="36"/>
                </a:cubicBezTo>
                <a:cubicBezTo>
                  <a:pt x="50" y="36"/>
                  <a:pt x="50" y="36"/>
                  <a:pt x="50" y="36"/>
                </a:cubicBezTo>
                <a:cubicBezTo>
                  <a:pt x="61" y="36"/>
                  <a:pt x="67" y="42"/>
                  <a:pt x="67" y="52"/>
                </a:cubicBezTo>
                <a:lnTo>
                  <a:pt x="67" y="116"/>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78" name="Freeform 20"/>
          <p:cNvSpPr>
            <a:spLocks noEditPoints="1"/>
          </p:cNvSpPr>
          <p:nvPr/>
        </p:nvSpPr>
        <p:spPr bwMode="auto">
          <a:xfrm>
            <a:off x="1130980" y="985075"/>
            <a:ext cx="148907" cy="348448"/>
          </a:xfrm>
          <a:custGeom>
            <a:avLst/>
            <a:gdLst>
              <a:gd name="T0" fmla="*/ 44 w 62"/>
              <a:gd name="T1" fmla="*/ 15 h 189"/>
              <a:gd name="T2" fmla="*/ 40 w 62"/>
              <a:gd name="T3" fmla="*/ 27 h 189"/>
              <a:gd name="T4" fmla="*/ 31 w 62"/>
              <a:gd name="T5" fmla="*/ 32 h 189"/>
              <a:gd name="T6" fmla="*/ 22 w 62"/>
              <a:gd name="T7" fmla="*/ 27 h 189"/>
              <a:gd name="T8" fmla="*/ 18 w 62"/>
              <a:gd name="T9" fmla="*/ 15 h 189"/>
              <a:gd name="T10" fmla="*/ 22 w 62"/>
              <a:gd name="T11" fmla="*/ 4 h 189"/>
              <a:gd name="T12" fmla="*/ 31 w 62"/>
              <a:gd name="T13" fmla="*/ 0 h 189"/>
              <a:gd name="T14" fmla="*/ 40 w 62"/>
              <a:gd name="T15" fmla="*/ 4 h 189"/>
              <a:gd name="T16" fmla="*/ 44 w 62"/>
              <a:gd name="T17" fmla="*/ 15 h 189"/>
              <a:gd name="T18" fmla="*/ 62 w 62"/>
              <a:gd name="T19" fmla="*/ 108 h 189"/>
              <a:gd name="T20" fmla="*/ 56 w 62"/>
              <a:gd name="T21" fmla="*/ 116 h 189"/>
              <a:gd name="T22" fmla="*/ 51 w 62"/>
              <a:gd name="T23" fmla="*/ 108 h 189"/>
              <a:gd name="T24" fmla="*/ 51 w 62"/>
              <a:gd name="T25" fmla="*/ 56 h 189"/>
              <a:gd name="T26" fmla="*/ 48 w 62"/>
              <a:gd name="T27" fmla="*/ 56 h 189"/>
              <a:gd name="T28" fmla="*/ 48 w 62"/>
              <a:gd name="T29" fmla="*/ 181 h 189"/>
              <a:gd name="T30" fmla="*/ 40 w 62"/>
              <a:gd name="T31" fmla="*/ 189 h 189"/>
              <a:gd name="T32" fmla="*/ 33 w 62"/>
              <a:gd name="T33" fmla="*/ 181 h 189"/>
              <a:gd name="T34" fmla="*/ 33 w 62"/>
              <a:gd name="T35" fmla="*/ 107 h 189"/>
              <a:gd name="T36" fmla="*/ 29 w 62"/>
              <a:gd name="T37" fmla="*/ 107 h 189"/>
              <a:gd name="T38" fmla="*/ 29 w 62"/>
              <a:gd name="T39" fmla="*/ 181 h 189"/>
              <a:gd name="T40" fmla="*/ 22 w 62"/>
              <a:gd name="T41" fmla="*/ 189 h 189"/>
              <a:gd name="T42" fmla="*/ 15 w 62"/>
              <a:gd name="T43" fmla="*/ 181 h 189"/>
              <a:gd name="T44" fmla="*/ 15 w 62"/>
              <a:gd name="T45" fmla="*/ 56 h 189"/>
              <a:gd name="T46" fmla="*/ 12 w 62"/>
              <a:gd name="T47" fmla="*/ 56 h 189"/>
              <a:gd name="T48" fmla="*/ 12 w 62"/>
              <a:gd name="T49" fmla="*/ 108 h 189"/>
              <a:gd name="T50" fmla="*/ 6 w 62"/>
              <a:gd name="T51" fmla="*/ 116 h 189"/>
              <a:gd name="T52" fmla="*/ 0 w 62"/>
              <a:gd name="T53" fmla="*/ 108 h 189"/>
              <a:gd name="T54" fmla="*/ 0 w 62"/>
              <a:gd name="T55" fmla="*/ 48 h 189"/>
              <a:gd name="T56" fmla="*/ 16 w 62"/>
              <a:gd name="T57" fmla="*/ 33 h 189"/>
              <a:gd name="T58" fmla="*/ 46 w 62"/>
              <a:gd name="T59" fmla="*/ 33 h 189"/>
              <a:gd name="T60" fmla="*/ 62 w 62"/>
              <a:gd name="T61" fmla="*/ 48 h 189"/>
              <a:gd name="T62" fmla="*/ 62 w 62"/>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89">
                <a:moveTo>
                  <a:pt x="44" y="15"/>
                </a:moveTo>
                <a:cubicBezTo>
                  <a:pt x="44" y="19"/>
                  <a:pt x="43" y="23"/>
                  <a:pt x="40" y="27"/>
                </a:cubicBezTo>
                <a:cubicBezTo>
                  <a:pt x="37" y="30"/>
                  <a:pt x="35" y="32"/>
                  <a:pt x="31" y="32"/>
                </a:cubicBezTo>
                <a:cubicBezTo>
                  <a:pt x="27" y="32"/>
                  <a:pt x="24" y="30"/>
                  <a:pt x="22" y="27"/>
                </a:cubicBezTo>
                <a:cubicBezTo>
                  <a:pt x="19" y="23"/>
                  <a:pt x="18" y="19"/>
                  <a:pt x="18" y="15"/>
                </a:cubicBezTo>
                <a:cubicBezTo>
                  <a:pt x="18" y="11"/>
                  <a:pt x="19" y="7"/>
                  <a:pt x="22" y="4"/>
                </a:cubicBezTo>
                <a:cubicBezTo>
                  <a:pt x="24" y="1"/>
                  <a:pt x="27" y="0"/>
                  <a:pt x="31" y="0"/>
                </a:cubicBezTo>
                <a:cubicBezTo>
                  <a:pt x="35" y="0"/>
                  <a:pt x="37" y="1"/>
                  <a:pt x="40" y="4"/>
                </a:cubicBezTo>
                <a:cubicBezTo>
                  <a:pt x="43" y="7"/>
                  <a:pt x="44" y="11"/>
                  <a:pt x="44" y="15"/>
                </a:cubicBezTo>
                <a:close/>
                <a:moveTo>
                  <a:pt x="62" y="108"/>
                </a:moveTo>
                <a:cubicBezTo>
                  <a:pt x="62" y="113"/>
                  <a:pt x="60" y="116"/>
                  <a:pt x="56" y="116"/>
                </a:cubicBezTo>
                <a:cubicBezTo>
                  <a:pt x="52" y="116"/>
                  <a:pt x="51" y="113"/>
                  <a:pt x="51" y="108"/>
                </a:cubicBezTo>
                <a:cubicBezTo>
                  <a:pt x="51" y="56"/>
                  <a:pt x="51" y="56"/>
                  <a:pt x="51" y="56"/>
                </a:cubicBezTo>
                <a:cubicBezTo>
                  <a:pt x="48" y="56"/>
                  <a:pt x="48" y="56"/>
                  <a:pt x="48" y="56"/>
                </a:cubicBezTo>
                <a:cubicBezTo>
                  <a:pt x="48" y="181"/>
                  <a:pt x="48" y="181"/>
                  <a:pt x="48" y="181"/>
                </a:cubicBezTo>
                <a:cubicBezTo>
                  <a:pt x="48" y="186"/>
                  <a:pt x="45" y="189"/>
                  <a:pt x="40" y="189"/>
                </a:cubicBezTo>
                <a:cubicBezTo>
                  <a:pt x="35" y="189"/>
                  <a:pt x="33" y="186"/>
                  <a:pt x="33" y="181"/>
                </a:cubicBezTo>
                <a:cubicBezTo>
                  <a:pt x="33" y="107"/>
                  <a:pt x="33" y="107"/>
                  <a:pt x="33" y="107"/>
                </a:cubicBezTo>
                <a:cubicBezTo>
                  <a:pt x="29" y="107"/>
                  <a:pt x="29" y="107"/>
                  <a:pt x="29" y="107"/>
                </a:cubicBezTo>
                <a:cubicBezTo>
                  <a:pt x="29" y="181"/>
                  <a:pt x="29" y="181"/>
                  <a:pt x="29" y="181"/>
                </a:cubicBezTo>
                <a:cubicBezTo>
                  <a:pt x="29"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5" y="33"/>
                  <a:pt x="16" y="33"/>
                </a:cubicBezTo>
                <a:cubicBezTo>
                  <a:pt x="46" y="33"/>
                  <a:pt x="46" y="33"/>
                  <a:pt x="46" y="33"/>
                </a:cubicBezTo>
                <a:cubicBezTo>
                  <a:pt x="57" y="33"/>
                  <a:pt x="62" y="38"/>
                  <a:pt x="62" y="48"/>
                </a:cubicBezTo>
                <a:lnTo>
                  <a:pt x="62"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79" name="Freeform 21"/>
          <p:cNvSpPr>
            <a:spLocks noEditPoints="1"/>
          </p:cNvSpPr>
          <p:nvPr/>
        </p:nvSpPr>
        <p:spPr bwMode="auto">
          <a:xfrm>
            <a:off x="1649954" y="985075"/>
            <a:ext cx="151975" cy="348448"/>
          </a:xfrm>
          <a:custGeom>
            <a:avLst/>
            <a:gdLst>
              <a:gd name="T0" fmla="*/ 45 w 63"/>
              <a:gd name="T1" fmla="*/ 15 h 189"/>
              <a:gd name="T2" fmla="*/ 41 w 63"/>
              <a:gd name="T3" fmla="*/ 27 h 189"/>
              <a:gd name="T4" fmla="*/ 32 w 63"/>
              <a:gd name="T5" fmla="*/ 32 h 189"/>
              <a:gd name="T6" fmla="*/ 23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3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3"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3"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80" name="Freeform 22"/>
          <p:cNvSpPr>
            <a:spLocks noEditPoints="1"/>
          </p:cNvSpPr>
          <p:nvPr/>
        </p:nvSpPr>
        <p:spPr bwMode="auto">
          <a:xfrm>
            <a:off x="2177364" y="985075"/>
            <a:ext cx="151975" cy="348448"/>
          </a:xfrm>
          <a:custGeom>
            <a:avLst/>
            <a:gdLst>
              <a:gd name="T0" fmla="*/ 44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81" name="Freeform 23"/>
          <p:cNvSpPr>
            <a:spLocks noEditPoints="1"/>
          </p:cNvSpPr>
          <p:nvPr/>
        </p:nvSpPr>
        <p:spPr bwMode="auto">
          <a:xfrm>
            <a:off x="2682268" y="985075"/>
            <a:ext cx="150441" cy="348448"/>
          </a:xfrm>
          <a:custGeom>
            <a:avLst/>
            <a:gdLst>
              <a:gd name="T0" fmla="*/ 44 w 63"/>
              <a:gd name="T1" fmla="*/ 15 h 189"/>
              <a:gd name="T2" fmla="*/ 41 w 63"/>
              <a:gd name="T3" fmla="*/ 27 h 189"/>
              <a:gd name="T4" fmla="*/ 31 w 63"/>
              <a:gd name="T5" fmla="*/ 32 h 189"/>
              <a:gd name="T6" fmla="*/ 22 w 63"/>
              <a:gd name="T7" fmla="*/ 27 h 189"/>
              <a:gd name="T8" fmla="*/ 19 w 63"/>
              <a:gd name="T9" fmla="*/ 15 h 189"/>
              <a:gd name="T10" fmla="*/ 22 w 63"/>
              <a:gd name="T11" fmla="*/ 4 h 189"/>
              <a:gd name="T12" fmla="*/ 31 w 63"/>
              <a:gd name="T13" fmla="*/ 0 h 189"/>
              <a:gd name="T14" fmla="*/ 41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1" y="27"/>
                </a:cubicBezTo>
                <a:cubicBezTo>
                  <a:pt x="38" y="30"/>
                  <a:pt x="35" y="32"/>
                  <a:pt x="31" y="32"/>
                </a:cubicBezTo>
                <a:cubicBezTo>
                  <a:pt x="28" y="32"/>
                  <a:pt x="25" y="30"/>
                  <a:pt x="22" y="27"/>
                </a:cubicBezTo>
                <a:cubicBezTo>
                  <a:pt x="20" y="23"/>
                  <a:pt x="19" y="19"/>
                  <a:pt x="19" y="15"/>
                </a:cubicBezTo>
                <a:cubicBezTo>
                  <a:pt x="19" y="11"/>
                  <a:pt x="20" y="7"/>
                  <a:pt x="22" y="4"/>
                </a:cubicBezTo>
                <a:cubicBezTo>
                  <a:pt x="25" y="1"/>
                  <a:pt x="28" y="0"/>
                  <a:pt x="31" y="0"/>
                </a:cubicBezTo>
                <a:cubicBezTo>
                  <a:pt x="35" y="0"/>
                  <a:pt x="38" y="1"/>
                  <a:pt x="41"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82" name="Freeform 24"/>
          <p:cNvSpPr>
            <a:spLocks noEditPoints="1"/>
          </p:cNvSpPr>
          <p:nvPr/>
        </p:nvSpPr>
        <p:spPr bwMode="auto">
          <a:xfrm>
            <a:off x="3202648" y="985075"/>
            <a:ext cx="151975" cy="348448"/>
          </a:xfrm>
          <a:custGeom>
            <a:avLst/>
            <a:gdLst>
              <a:gd name="T0" fmla="*/ 44 w 63"/>
              <a:gd name="T1" fmla="*/ 15 h 189"/>
              <a:gd name="T2" fmla="*/ 40 w 63"/>
              <a:gd name="T3" fmla="*/ 27 h 189"/>
              <a:gd name="T4" fmla="*/ 31 w 63"/>
              <a:gd name="T5" fmla="*/ 32 h 189"/>
              <a:gd name="T6" fmla="*/ 22 w 63"/>
              <a:gd name="T7" fmla="*/ 27 h 189"/>
              <a:gd name="T8" fmla="*/ 18 w 63"/>
              <a:gd name="T9" fmla="*/ 15 h 189"/>
              <a:gd name="T10" fmla="*/ 22 w 63"/>
              <a:gd name="T11" fmla="*/ 4 h 189"/>
              <a:gd name="T12" fmla="*/ 31 w 63"/>
              <a:gd name="T13" fmla="*/ 0 h 189"/>
              <a:gd name="T14" fmla="*/ 40 w 63"/>
              <a:gd name="T15" fmla="*/ 4 h 189"/>
              <a:gd name="T16" fmla="*/ 44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3 w 63"/>
              <a:gd name="T33" fmla="*/ 181 h 189"/>
              <a:gd name="T34" fmla="*/ 33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6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4" y="15"/>
                </a:moveTo>
                <a:cubicBezTo>
                  <a:pt x="44" y="19"/>
                  <a:pt x="43" y="23"/>
                  <a:pt x="40" y="27"/>
                </a:cubicBezTo>
                <a:cubicBezTo>
                  <a:pt x="38" y="30"/>
                  <a:pt x="35" y="32"/>
                  <a:pt x="31" y="32"/>
                </a:cubicBezTo>
                <a:cubicBezTo>
                  <a:pt x="28" y="32"/>
                  <a:pt x="25" y="30"/>
                  <a:pt x="22" y="27"/>
                </a:cubicBezTo>
                <a:cubicBezTo>
                  <a:pt x="20" y="23"/>
                  <a:pt x="18" y="19"/>
                  <a:pt x="18" y="15"/>
                </a:cubicBezTo>
                <a:cubicBezTo>
                  <a:pt x="18" y="11"/>
                  <a:pt x="20" y="7"/>
                  <a:pt x="22" y="4"/>
                </a:cubicBezTo>
                <a:cubicBezTo>
                  <a:pt x="25" y="1"/>
                  <a:pt x="28" y="0"/>
                  <a:pt x="31" y="0"/>
                </a:cubicBezTo>
                <a:cubicBezTo>
                  <a:pt x="35" y="0"/>
                  <a:pt x="38" y="1"/>
                  <a:pt x="40" y="4"/>
                </a:cubicBezTo>
                <a:cubicBezTo>
                  <a:pt x="43" y="7"/>
                  <a:pt x="44" y="11"/>
                  <a:pt x="44"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3" y="186"/>
                  <a:pt x="33" y="181"/>
                </a:cubicBezTo>
                <a:cubicBezTo>
                  <a:pt x="33" y="107"/>
                  <a:pt x="33" y="107"/>
                  <a:pt x="33" y="107"/>
                </a:cubicBezTo>
                <a:cubicBezTo>
                  <a:pt x="30" y="107"/>
                  <a:pt x="30" y="107"/>
                  <a:pt x="30" y="107"/>
                </a:cubicBezTo>
                <a:cubicBezTo>
                  <a:pt x="30" y="181"/>
                  <a:pt x="30" y="181"/>
                  <a:pt x="30" y="181"/>
                </a:cubicBezTo>
                <a:cubicBezTo>
                  <a:pt x="30" y="186"/>
                  <a:pt x="27" y="189"/>
                  <a:pt x="22" y="189"/>
                </a:cubicBezTo>
                <a:cubicBezTo>
                  <a:pt x="17"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6" y="33"/>
                </a:cubicBezTo>
                <a:cubicBezTo>
                  <a:pt x="47" y="33"/>
                  <a:pt x="47" y="33"/>
                  <a:pt x="47" y="33"/>
                </a:cubicBezTo>
                <a:cubicBezTo>
                  <a:pt x="57"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83" name="Freeform 25"/>
          <p:cNvSpPr>
            <a:spLocks noEditPoints="1"/>
          </p:cNvSpPr>
          <p:nvPr/>
        </p:nvSpPr>
        <p:spPr bwMode="auto">
          <a:xfrm>
            <a:off x="3720213" y="985075"/>
            <a:ext cx="151975" cy="348448"/>
          </a:xfrm>
          <a:custGeom>
            <a:avLst/>
            <a:gdLst>
              <a:gd name="T0" fmla="*/ 45 w 63"/>
              <a:gd name="T1" fmla="*/ 15 h 189"/>
              <a:gd name="T2" fmla="*/ 41 w 63"/>
              <a:gd name="T3" fmla="*/ 27 h 189"/>
              <a:gd name="T4" fmla="*/ 32 w 63"/>
              <a:gd name="T5" fmla="*/ 32 h 189"/>
              <a:gd name="T6" fmla="*/ 22 w 63"/>
              <a:gd name="T7" fmla="*/ 27 h 189"/>
              <a:gd name="T8" fmla="*/ 19 w 63"/>
              <a:gd name="T9" fmla="*/ 15 h 189"/>
              <a:gd name="T10" fmla="*/ 22 w 63"/>
              <a:gd name="T11" fmla="*/ 4 h 189"/>
              <a:gd name="T12" fmla="*/ 32 w 63"/>
              <a:gd name="T13" fmla="*/ 0 h 189"/>
              <a:gd name="T14" fmla="*/ 41 w 63"/>
              <a:gd name="T15" fmla="*/ 4 h 189"/>
              <a:gd name="T16" fmla="*/ 45 w 63"/>
              <a:gd name="T17" fmla="*/ 15 h 189"/>
              <a:gd name="T18" fmla="*/ 63 w 63"/>
              <a:gd name="T19" fmla="*/ 108 h 189"/>
              <a:gd name="T20" fmla="*/ 57 w 63"/>
              <a:gd name="T21" fmla="*/ 116 h 189"/>
              <a:gd name="T22" fmla="*/ 51 w 63"/>
              <a:gd name="T23" fmla="*/ 108 h 189"/>
              <a:gd name="T24" fmla="*/ 51 w 63"/>
              <a:gd name="T25" fmla="*/ 56 h 189"/>
              <a:gd name="T26" fmla="*/ 48 w 63"/>
              <a:gd name="T27" fmla="*/ 56 h 189"/>
              <a:gd name="T28" fmla="*/ 48 w 63"/>
              <a:gd name="T29" fmla="*/ 181 h 189"/>
              <a:gd name="T30" fmla="*/ 41 w 63"/>
              <a:gd name="T31" fmla="*/ 189 h 189"/>
              <a:gd name="T32" fmla="*/ 34 w 63"/>
              <a:gd name="T33" fmla="*/ 181 h 189"/>
              <a:gd name="T34" fmla="*/ 34 w 63"/>
              <a:gd name="T35" fmla="*/ 107 h 189"/>
              <a:gd name="T36" fmla="*/ 30 w 63"/>
              <a:gd name="T37" fmla="*/ 107 h 189"/>
              <a:gd name="T38" fmla="*/ 30 w 63"/>
              <a:gd name="T39" fmla="*/ 181 h 189"/>
              <a:gd name="T40" fmla="*/ 22 w 63"/>
              <a:gd name="T41" fmla="*/ 189 h 189"/>
              <a:gd name="T42" fmla="*/ 15 w 63"/>
              <a:gd name="T43" fmla="*/ 181 h 189"/>
              <a:gd name="T44" fmla="*/ 15 w 63"/>
              <a:gd name="T45" fmla="*/ 56 h 189"/>
              <a:gd name="T46" fmla="*/ 12 w 63"/>
              <a:gd name="T47" fmla="*/ 56 h 189"/>
              <a:gd name="T48" fmla="*/ 12 w 63"/>
              <a:gd name="T49" fmla="*/ 108 h 189"/>
              <a:gd name="T50" fmla="*/ 6 w 63"/>
              <a:gd name="T51" fmla="*/ 116 h 189"/>
              <a:gd name="T52" fmla="*/ 0 w 63"/>
              <a:gd name="T53" fmla="*/ 108 h 189"/>
              <a:gd name="T54" fmla="*/ 0 w 63"/>
              <a:gd name="T55" fmla="*/ 48 h 189"/>
              <a:gd name="T56" fmla="*/ 17 w 63"/>
              <a:gd name="T57" fmla="*/ 33 h 189"/>
              <a:gd name="T58" fmla="*/ 47 w 63"/>
              <a:gd name="T59" fmla="*/ 33 h 189"/>
              <a:gd name="T60" fmla="*/ 63 w 63"/>
              <a:gd name="T61" fmla="*/ 48 h 189"/>
              <a:gd name="T62" fmla="*/ 63 w 63"/>
              <a:gd name="T63"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 h="189">
                <a:moveTo>
                  <a:pt x="45" y="15"/>
                </a:moveTo>
                <a:cubicBezTo>
                  <a:pt x="45" y="19"/>
                  <a:pt x="43" y="23"/>
                  <a:pt x="41" y="27"/>
                </a:cubicBezTo>
                <a:cubicBezTo>
                  <a:pt x="38" y="30"/>
                  <a:pt x="35" y="32"/>
                  <a:pt x="32" y="32"/>
                </a:cubicBezTo>
                <a:cubicBezTo>
                  <a:pt x="28" y="32"/>
                  <a:pt x="25" y="30"/>
                  <a:pt x="22" y="27"/>
                </a:cubicBezTo>
                <a:cubicBezTo>
                  <a:pt x="20" y="23"/>
                  <a:pt x="19" y="19"/>
                  <a:pt x="19" y="15"/>
                </a:cubicBezTo>
                <a:cubicBezTo>
                  <a:pt x="19" y="11"/>
                  <a:pt x="20" y="7"/>
                  <a:pt x="22" y="4"/>
                </a:cubicBezTo>
                <a:cubicBezTo>
                  <a:pt x="25" y="1"/>
                  <a:pt x="28" y="0"/>
                  <a:pt x="32" y="0"/>
                </a:cubicBezTo>
                <a:cubicBezTo>
                  <a:pt x="35" y="0"/>
                  <a:pt x="38" y="1"/>
                  <a:pt x="41" y="4"/>
                </a:cubicBezTo>
                <a:cubicBezTo>
                  <a:pt x="43" y="7"/>
                  <a:pt x="45" y="11"/>
                  <a:pt x="45" y="15"/>
                </a:cubicBezTo>
                <a:close/>
                <a:moveTo>
                  <a:pt x="63" y="108"/>
                </a:moveTo>
                <a:cubicBezTo>
                  <a:pt x="63" y="113"/>
                  <a:pt x="61" y="116"/>
                  <a:pt x="57" y="116"/>
                </a:cubicBezTo>
                <a:cubicBezTo>
                  <a:pt x="53" y="116"/>
                  <a:pt x="51" y="113"/>
                  <a:pt x="51" y="108"/>
                </a:cubicBezTo>
                <a:cubicBezTo>
                  <a:pt x="51" y="56"/>
                  <a:pt x="51" y="56"/>
                  <a:pt x="51" y="56"/>
                </a:cubicBezTo>
                <a:cubicBezTo>
                  <a:pt x="48" y="56"/>
                  <a:pt x="48" y="56"/>
                  <a:pt x="48" y="56"/>
                </a:cubicBezTo>
                <a:cubicBezTo>
                  <a:pt x="48" y="181"/>
                  <a:pt x="48" y="181"/>
                  <a:pt x="48" y="181"/>
                </a:cubicBezTo>
                <a:cubicBezTo>
                  <a:pt x="48" y="186"/>
                  <a:pt x="46" y="189"/>
                  <a:pt x="41" y="189"/>
                </a:cubicBezTo>
                <a:cubicBezTo>
                  <a:pt x="36" y="189"/>
                  <a:pt x="34" y="186"/>
                  <a:pt x="34" y="181"/>
                </a:cubicBezTo>
                <a:cubicBezTo>
                  <a:pt x="34" y="107"/>
                  <a:pt x="34" y="107"/>
                  <a:pt x="34" y="107"/>
                </a:cubicBezTo>
                <a:cubicBezTo>
                  <a:pt x="30" y="107"/>
                  <a:pt x="30" y="107"/>
                  <a:pt x="30" y="107"/>
                </a:cubicBezTo>
                <a:cubicBezTo>
                  <a:pt x="30" y="181"/>
                  <a:pt x="30" y="181"/>
                  <a:pt x="30" y="181"/>
                </a:cubicBezTo>
                <a:cubicBezTo>
                  <a:pt x="30" y="186"/>
                  <a:pt x="27" y="189"/>
                  <a:pt x="22" y="189"/>
                </a:cubicBezTo>
                <a:cubicBezTo>
                  <a:pt x="18" y="189"/>
                  <a:pt x="15" y="186"/>
                  <a:pt x="15" y="181"/>
                </a:cubicBezTo>
                <a:cubicBezTo>
                  <a:pt x="15" y="56"/>
                  <a:pt x="15" y="56"/>
                  <a:pt x="15" y="56"/>
                </a:cubicBezTo>
                <a:cubicBezTo>
                  <a:pt x="12" y="56"/>
                  <a:pt x="12" y="56"/>
                  <a:pt x="12" y="56"/>
                </a:cubicBezTo>
                <a:cubicBezTo>
                  <a:pt x="12" y="108"/>
                  <a:pt x="12" y="108"/>
                  <a:pt x="12" y="108"/>
                </a:cubicBezTo>
                <a:cubicBezTo>
                  <a:pt x="12" y="113"/>
                  <a:pt x="10" y="116"/>
                  <a:pt x="6" y="116"/>
                </a:cubicBezTo>
                <a:cubicBezTo>
                  <a:pt x="2" y="116"/>
                  <a:pt x="0" y="113"/>
                  <a:pt x="0" y="108"/>
                </a:cubicBezTo>
                <a:cubicBezTo>
                  <a:pt x="0" y="48"/>
                  <a:pt x="0" y="48"/>
                  <a:pt x="0" y="48"/>
                </a:cubicBezTo>
                <a:cubicBezTo>
                  <a:pt x="0" y="38"/>
                  <a:pt x="6" y="33"/>
                  <a:pt x="17" y="33"/>
                </a:cubicBezTo>
                <a:cubicBezTo>
                  <a:pt x="47" y="33"/>
                  <a:pt x="47" y="33"/>
                  <a:pt x="47" y="33"/>
                </a:cubicBezTo>
                <a:cubicBezTo>
                  <a:pt x="58" y="33"/>
                  <a:pt x="63" y="38"/>
                  <a:pt x="63" y="48"/>
                </a:cubicBezTo>
                <a:lnTo>
                  <a:pt x="63" y="108"/>
                </a:lnTo>
                <a:close/>
              </a:path>
            </a:pathLst>
          </a:custGeom>
          <a:solidFill>
            <a:schemeClr val="bg1">
              <a:lumMod val="75000"/>
            </a:schemeClr>
          </a:solidFill>
          <a:ln>
            <a:noFill/>
          </a:ln>
        </p:spPr>
        <p:txBody>
          <a:bodyPr vert="horz" wrap="square" lIns="77770" tIns="38885" rIns="77770" bIns="38885" numCol="1" anchor="t" anchorCtr="0" compatLnSpc="1">
            <a:prstTxWarp prst="textNoShape">
              <a:avLst/>
            </a:prstTxWarp>
          </a:bodyPr>
          <a:lstStyle/>
          <a:p>
            <a:endParaRPr lang="en-US"/>
          </a:p>
        </p:txBody>
      </p:sp>
      <p:sp>
        <p:nvSpPr>
          <p:cNvPr id="84" name="Text Box 10"/>
          <p:cNvSpPr txBox="1">
            <a:spLocks noChangeArrowheads="1"/>
          </p:cNvSpPr>
          <p:nvPr/>
        </p:nvSpPr>
        <p:spPr bwMode="auto">
          <a:xfrm>
            <a:off x="1557115" y="3575022"/>
            <a:ext cx="3018997" cy="1279603"/>
          </a:xfrm>
          <a:prstGeom prst="rect">
            <a:avLst/>
          </a:prstGeom>
          <a:noFill/>
          <a:ln w="9525">
            <a:noFill/>
            <a:miter lim="800000"/>
            <a:headEnd/>
            <a:tailEnd/>
          </a:ln>
        </p:spPr>
        <p:txBody>
          <a:bodyPr wrap="square" lIns="38885" tIns="19442" rIns="38885" bIns="19442">
            <a:spAutoFit/>
          </a:bodyPr>
          <a:lstStyle/>
          <a:p>
            <a:pPr defTabSz="925541">
              <a:lnSpc>
                <a:spcPct val="130000"/>
              </a:lnSpc>
            </a:pPr>
            <a:r>
              <a:rPr lang="zh-CN" altLang="en-US" sz="1400" b="1" dirty="0">
                <a:solidFill>
                  <a:srgbClr val="08A810"/>
                </a:solidFill>
                <a:latin typeface="微软雅黑" pitchFamily="34" charset="-122"/>
                <a:ea typeface="微软雅黑" pitchFamily="34" charset="-122"/>
                <a:cs typeface="Open Sans" pitchFamily="34" charset="0"/>
              </a:rPr>
              <a:t>人才培养计划</a:t>
            </a:r>
            <a:endParaRPr lang="en-US" sz="1200" dirty="0">
              <a:solidFill>
                <a:srgbClr val="08A810"/>
              </a:solidFill>
              <a:latin typeface="微软雅黑" pitchFamily="34" charset="-122"/>
              <a:ea typeface="微软雅黑" pitchFamily="34" charset="-122"/>
              <a:cs typeface="Open Sans" pitchFamily="34" charset="0"/>
            </a:endParaRPr>
          </a:p>
          <a:p>
            <a:pPr defTabSz="925541">
              <a:lnSpc>
                <a:spcPct val="130000"/>
              </a:lnSpc>
            </a:pPr>
            <a:r>
              <a:rPr lang="zh-CN" altLang="en-US" sz="1200" dirty="0">
                <a:latin typeface="微软雅黑" pitchFamily="34" charset="-122"/>
                <a:ea typeface="微软雅黑" pitchFamily="34" charset="-122"/>
                <a:cs typeface="Open Sans" pitchFamily="34" charset="0"/>
              </a:rPr>
              <a:t>您的内容打在这里，或者通过复制您的文本后，在此框中选择粘贴，并选择只保留文字。在此录入上述图表的综合描述说明，在此录入上述图表。</a:t>
            </a:r>
            <a:endParaRPr lang="en-US" sz="1200" dirty="0">
              <a:latin typeface="微软雅黑" pitchFamily="34" charset="-122"/>
              <a:ea typeface="微软雅黑" pitchFamily="34" charset="-122"/>
              <a:cs typeface="Open Sans" pitchFamily="34" charset="0"/>
            </a:endParaRPr>
          </a:p>
        </p:txBody>
      </p:sp>
      <p:sp>
        <p:nvSpPr>
          <p:cNvPr id="85" name="Text Box 10"/>
          <p:cNvSpPr txBox="1">
            <a:spLocks noChangeArrowheads="1"/>
          </p:cNvSpPr>
          <p:nvPr/>
        </p:nvSpPr>
        <p:spPr bwMode="auto">
          <a:xfrm>
            <a:off x="611560" y="4015697"/>
            <a:ext cx="1620202" cy="439373"/>
          </a:xfrm>
          <a:prstGeom prst="rect">
            <a:avLst/>
          </a:prstGeom>
          <a:noFill/>
          <a:ln w="9525">
            <a:noFill/>
            <a:miter lim="800000"/>
            <a:headEnd/>
            <a:tailEnd/>
          </a:ln>
        </p:spPr>
        <p:txBody>
          <a:bodyPr wrap="square" lIns="38885" tIns="19442" rIns="38885" bIns="19442">
            <a:spAutoFit/>
          </a:bodyPr>
          <a:lstStyle/>
          <a:p>
            <a:pPr defTabSz="925541"/>
            <a:r>
              <a:rPr lang="en-US" sz="2600" b="1" dirty="0">
                <a:solidFill>
                  <a:srgbClr val="08A810"/>
                </a:solidFill>
                <a:latin typeface="微软雅黑" pitchFamily="34" charset="-122"/>
                <a:ea typeface="微软雅黑" pitchFamily="34" charset="-122"/>
                <a:cs typeface="Open Sans" pitchFamily="34" charset="0"/>
              </a:rPr>
              <a:t>69%</a:t>
            </a:r>
            <a:endParaRPr lang="en-US" sz="2600" dirty="0">
              <a:solidFill>
                <a:srgbClr val="08A810"/>
              </a:solidFill>
              <a:latin typeface="微软雅黑" pitchFamily="34" charset="-122"/>
              <a:ea typeface="微软雅黑" pitchFamily="34" charset="-122"/>
              <a:cs typeface="Open Sans" pitchFamily="34" charset="0"/>
            </a:endParaRPr>
          </a:p>
        </p:txBody>
      </p:sp>
      <p:sp>
        <p:nvSpPr>
          <p:cNvPr id="86" name="Right Brace 31"/>
          <p:cNvSpPr/>
          <p:nvPr/>
        </p:nvSpPr>
        <p:spPr>
          <a:xfrm>
            <a:off x="4580998" y="987574"/>
            <a:ext cx="135018" cy="3941337"/>
          </a:xfrm>
          <a:prstGeom prst="righ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77770" tIns="38885" rIns="77770" bIns="38885" rtlCol="0" anchor="ctr"/>
          <a:lstStyle/>
          <a:p>
            <a:pPr algn="ctr"/>
            <a:endParaRPr lang="en-US"/>
          </a:p>
        </p:txBody>
      </p:sp>
      <p:sp>
        <p:nvSpPr>
          <p:cNvPr id="87" name="Rounded Rectangle 37"/>
          <p:cNvSpPr/>
          <p:nvPr/>
        </p:nvSpPr>
        <p:spPr>
          <a:xfrm>
            <a:off x="5030277" y="1115145"/>
            <a:ext cx="3333520" cy="1141043"/>
          </a:xfrm>
          <a:prstGeom prst="roundRect">
            <a:avLst>
              <a:gd name="adj" fmla="val 5186"/>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p>
        </p:txBody>
      </p:sp>
      <p:sp>
        <p:nvSpPr>
          <p:cNvPr id="88" name="Text Box 10"/>
          <p:cNvSpPr txBox="1">
            <a:spLocks noChangeArrowheads="1"/>
          </p:cNvSpPr>
          <p:nvPr/>
        </p:nvSpPr>
        <p:spPr bwMode="auto">
          <a:xfrm>
            <a:off x="5225818" y="1175251"/>
            <a:ext cx="3026242" cy="777927"/>
          </a:xfrm>
          <a:prstGeom prst="rect">
            <a:avLst/>
          </a:prstGeom>
          <a:noFill/>
          <a:ln w="9525">
            <a:noFill/>
            <a:miter lim="800000"/>
            <a:headEnd/>
            <a:tailEnd/>
          </a:ln>
        </p:spPr>
        <p:txBody>
          <a:bodyPr wrap="square" lIns="38885" tIns="19442" rIns="38885" bIns="19442">
            <a:spAutoFit/>
          </a:bodyPr>
          <a:lstStyle/>
          <a:p>
            <a:pPr defTabSz="925541"/>
            <a:r>
              <a:rPr lang="en-US" altLang="zh-CN" sz="1400" b="1" dirty="0">
                <a:solidFill>
                  <a:schemeClr val="bg1"/>
                </a:solidFill>
                <a:latin typeface="微软雅黑" pitchFamily="34" charset="-122"/>
                <a:ea typeface="微软雅黑" pitchFamily="34" charset="-122"/>
                <a:cs typeface="Open Sans" pitchFamily="34" charset="0"/>
              </a:rPr>
              <a:t>1</a:t>
            </a:r>
            <a:r>
              <a:rPr lang="zh-CN" altLang="en-US" sz="1400" b="1" dirty="0">
                <a:solidFill>
                  <a:schemeClr val="bg1"/>
                </a:solidFill>
                <a:latin typeface="微软雅黑" pitchFamily="34" charset="-122"/>
                <a:ea typeface="微软雅黑" pitchFamily="34" charset="-122"/>
                <a:cs typeface="Open Sans" pitchFamily="34" charset="0"/>
              </a:rPr>
              <a:t>、单击此处添加标题</a:t>
            </a:r>
            <a:endParaRPr lang="en-US" altLang="zh-CN" sz="1400" b="1" dirty="0">
              <a:solidFill>
                <a:schemeClr val="bg1"/>
              </a:solidFill>
              <a:latin typeface="微软雅黑" pitchFamily="34" charset="-122"/>
              <a:ea typeface="微软雅黑" pitchFamily="34" charset="-122"/>
              <a:cs typeface="Open Sans" pitchFamily="34" charset="0"/>
            </a:endParaRPr>
          </a:p>
          <a:p>
            <a:pPr defTabSz="925541"/>
            <a:endParaRPr lang="en-US" altLang="zh-CN" sz="1000" b="1" dirty="0">
              <a:solidFill>
                <a:schemeClr val="bg1"/>
              </a:solidFill>
              <a:latin typeface="微软雅黑" pitchFamily="34" charset="-122"/>
              <a:ea typeface="微软雅黑" pitchFamily="34" charset="-122"/>
              <a:cs typeface="Open Sans" pitchFamily="34" charset="0"/>
            </a:endParaRPr>
          </a:p>
          <a:p>
            <a:pPr defTabSz="925541"/>
            <a:r>
              <a:rPr lang="zh-CN" altLang="en-US" sz="1200" dirty="0">
                <a:solidFill>
                  <a:schemeClr val="bg1"/>
                </a:solidFill>
                <a:latin typeface="微软雅黑" pitchFamily="34" charset="-122"/>
                <a:ea typeface="微软雅黑" pitchFamily="34" charset="-122"/>
                <a:cs typeface="Open Sans" pitchFamily="34" charset="0"/>
              </a:rPr>
              <a:t>您的内容打在这里，或者通过复制您的文本后，在此框中选择粘贴，并选择只保留文字。</a:t>
            </a:r>
            <a:endParaRPr lang="en-US" altLang="zh-CN" sz="1200" dirty="0">
              <a:solidFill>
                <a:schemeClr val="bg1"/>
              </a:solidFill>
              <a:latin typeface="微软雅黑" pitchFamily="34" charset="-122"/>
              <a:ea typeface="微软雅黑" pitchFamily="34" charset="-122"/>
              <a:cs typeface="Open Sans" pitchFamily="34" charset="0"/>
            </a:endParaRPr>
          </a:p>
        </p:txBody>
      </p:sp>
      <p:sp>
        <p:nvSpPr>
          <p:cNvPr id="89" name="Rounded Rectangle 45"/>
          <p:cNvSpPr/>
          <p:nvPr/>
        </p:nvSpPr>
        <p:spPr>
          <a:xfrm>
            <a:off x="5030277" y="2394587"/>
            <a:ext cx="3333520" cy="1203428"/>
          </a:xfrm>
          <a:prstGeom prst="roundRect">
            <a:avLst>
              <a:gd name="adj" fmla="val 5186"/>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p>
        </p:txBody>
      </p:sp>
      <p:sp>
        <p:nvSpPr>
          <p:cNvPr id="90" name="Text Box 10"/>
          <p:cNvSpPr txBox="1">
            <a:spLocks noChangeArrowheads="1"/>
          </p:cNvSpPr>
          <p:nvPr/>
        </p:nvSpPr>
        <p:spPr bwMode="auto">
          <a:xfrm>
            <a:off x="5225821" y="2520748"/>
            <a:ext cx="3026239" cy="777927"/>
          </a:xfrm>
          <a:prstGeom prst="rect">
            <a:avLst/>
          </a:prstGeom>
          <a:noFill/>
          <a:ln w="9525">
            <a:noFill/>
            <a:miter lim="800000"/>
            <a:headEnd/>
            <a:tailEnd/>
          </a:ln>
        </p:spPr>
        <p:txBody>
          <a:bodyPr wrap="square" lIns="38885" tIns="19442" rIns="38885" bIns="19442">
            <a:spAutoFit/>
          </a:bodyPr>
          <a:lstStyle/>
          <a:p>
            <a:pPr defTabSz="925541"/>
            <a:r>
              <a:rPr lang="en-US" altLang="zh-CN" sz="1400" b="1" dirty="0">
                <a:solidFill>
                  <a:schemeClr val="bg1"/>
                </a:solidFill>
                <a:latin typeface="微软雅黑" pitchFamily="34" charset="-122"/>
                <a:ea typeface="微软雅黑" pitchFamily="34" charset="-122"/>
                <a:cs typeface="Open Sans" pitchFamily="34" charset="0"/>
              </a:rPr>
              <a:t>2</a:t>
            </a:r>
            <a:r>
              <a:rPr lang="zh-CN" altLang="en-US" sz="1400" b="1" dirty="0">
                <a:solidFill>
                  <a:schemeClr val="bg1"/>
                </a:solidFill>
                <a:latin typeface="微软雅黑" pitchFamily="34" charset="-122"/>
                <a:ea typeface="微软雅黑" pitchFamily="34" charset="-122"/>
                <a:cs typeface="Open Sans" pitchFamily="34" charset="0"/>
              </a:rPr>
              <a:t>、单击此处添加标题</a:t>
            </a:r>
            <a:endParaRPr lang="en-US" altLang="zh-CN" sz="1400" b="1" dirty="0">
              <a:solidFill>
                <a:schemeClr val="bg1"/>
              </a:solidFill>
              <a:latin typeface="微软雅黑" pitchFamily="34" charset="-122"/>
              <a:ea typeface="微软雅黑" pitchFamily="34" charset="-122"/>
              <a:cs typeface="Open Sans" pitchFamily="34" charset="0"/>
            </a:endParaRPr>
          </a:p>
          <a:p>
            <a:pPr defTabSz="925541"/>
            <a:endParaRPr lang="en-US" altLang="zh-CN" sz="1000" b="1" dirty="0">
              <a:solidFill>
                <a:schemeClr val="bg1"/>
              </a:solidFill>
              <a:latin typeface="微软雅黑" pitchFamily="34" charset="-122"/>
              <a:ea typeface="微软雅黑" pitchFamily="34" charset="-122"/>
              <a:cs typeface="Open Sans" pitchFamily="34" charset="0"/>
            </a:endParaRPr>
          </a:p>
          <a:p>
            <a:pPr defTabSz="925541"/>
            <a:r>
              <a:rPr lang="zh-CN" altLang="en-US" sz="1200" dirty="0">
                <a:solidFill>
                  <a:schemeClr val="bg1"/>
                </a:solidFill>
                <a:latin typeface="微软雅黑" pitchFamily="34" charset="-122"/>
                <a:ea typeface="微软雅黑" pitchFamily="34" charset="-122"/>
                <a:cs typeface="Open Sans" pitchFamily="34" charset="0"/>
              </a:rPr>
              <a:t>您的内容打在这里，或者通过复制您的文本后，在此框中选择粘贴，并选择只保留文字。</a:t>
            </a:r>
            <a:endParaRPr lang="en-US" altLang="zh-CN" sz="1200" dirty="0">
              <a:solidFill>
                <a:schemeClr val="bg1"/>
              </a:solidFill>
              <a:latin typeface="微软雅黑" pitchFamily="34" charset="-122"/>
              <a:ea typeface="微软雅黑" pitchFamily="34" charset="-122"/>
              <a:cs typeface="Open Sans" pitchFamily="34" charset="0"/>
            </a:endParaRPr>
          </a:p>
        </p:txBody>
      </p:sp>
      <p:sp>
        <p:nvSpPr>
          <p:cNvPr id="91" name="Rounded Rectangle 47"/>
          <p:cNvSpPr/>
          <p:nvPr/>
        </p:nvSpPr>
        <p:spPr>
          <a:xfrm>
            <a:off x="5030277" y="3736297"/>
            <a:ext cx="3333520" cy="1114071"/>
          </a:xfrm>
          <a:prstGeom prst="roundRect">
            <a:avLst>
              <a:gd name="adj" fmla="val 5186"/>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en-US"/>
          </a:p>
        </p:txBody>
      </p:sp>
      <p:sp>
        <p:nvSpPr>
          <p:cNvPr id="92" name="Text Box 10"/>
          <p:cNvSpPr txBox="1">
            <a:spLocks noChangeArrowheads="1"/>
          </p:cNvSpPr>
          <p:nvPr/>
        </p:nvSpPr>
        <p:spPr bwMode="auto">
          <a:xfrm>
            <a:off x="5225820" y="3791969"/>
            <a:ext cx="2991017" cy="777927"/>
          </a:xfrm>
          <a:prstGeom prst="rect">
            <a:avLst/>
          </a:prstGeom>
          <a:noFill/>
          <a:ln w="9525">
            <a:noFill/>
            <a:miter lim="800000"/>
            <a:headEnd/>
            <a:tailEnd/>
          </a:ln>
        </p:spPr>
        <p:txBody>
          <a:bodyPr wrap="square" lIns="38885" tIns="19442" rIns="38885" bIns="19442">
            <a:spAutoFit/>
          </a:bodyPr>
          <a:lstStyle/>
          <a:p>
            <a:pPr defTabSz="925541"/>
            <a:r>
              <a:rPr lang="en-US" altLang="zh-CN" sz="1400" b="1" dirty="0">
                <a:solidFill>
                  <a:schemeClr val="bg1"/>
                </a:solidFill>
                <a:latin typeface="微软雅黑" pitchFamily="34" charset="-122"/>
                <a:ea typeface="微软雅黑" pitchFamily="34" charset="-122"/>
                <a:cs typeface="Open Sans" pitchFamily="34" charset="0"/>
              </a:rPr>
              <a:t>3</a:t>
            </a:r>
            <a:r>
              <a:rPr lang="zh-CN" altLang="en-US" sz="1400" b="1" dirty="0">
                <a:solidFill>
                  <a:schemeClr val="bg1"/>
                </a:solidFill>
                <a:latin typeface="微软雅黑" pitchFamily="34" charset="-122"/>
                <a:ea typeface="微软雅黑" pitchFamily="34" charset="-122"/>
                <a:cs typeface="Open Sans" pitchFamily="34" charset="0"/>
              </a:rPr>
              <a:t>、单击此处添加标题</a:t>
            </a:r>
            <a:endParaRPr lang="en-US" altLang="zh-CN" sz="1400" b="1" dirty="0">
              <a:solidFill>
                <a:schemeClr val="bg1"/>
              </a:solidFill>
              <a:latin typeface="微软雅黑" pitchFamily="34" charset="-122"/>
              <a:ea typeface="微软雅黑" pitchFamily="34" charset="-122"/>
              <a:cs typeface="Open Sans" pitchFamily="34" charset="0"/>
            </a:endParaRPr>
          </a:p>
          <a:p>
            <a:pPr defTabSz="925541"/>
            <a:endParaRPr lang="en-US" altLang="zh-CN" sz="1000" b="1" dirty="0">
              <a:solidFill>
                <a:schemeClr val="bg1"/>
              </a:solidFill>
              <a:latin typeface="微软雅黑" pitchFamily="34" charset="-122"/>
              <a:ea typeface="微软雅黑" pitchFamily="34" charset="-122"/>
              <a:cs typeface="Open Sans" pitchFamily="34" charset="0"/>
            </a:endParaRPr>
          </a:p>
          <a:p>
            <a:pPr defTabSz="925541"/>
            <a:r>
              <a:rPr lang="zh-CN" altLang="en-US" sz="1200" dirty="0">
                <a:solidFill>
                  <a:schemeClr val="bg1"/>
                </a:solidFill>
                <a:latin typeface="微软雅黑" pitchFamily="34" charset="-122"/>
                <a:ea typeface="微软雅黑" pitchFamily="34" charset="-122"/>
                <a:cs typeface="Open Sans" pitchFamily="34" charset="0"/>
              </a:rPr>
              <a:t>您的内容打在这里，或者通过复制您的文本后，在此框中选择粘贴，并选择只保留文字。</a:t>
            </a:r>
            <a:endParaRPr lang="en-US" altLang="zh-CN" sz="1200" dirty="0">
              <a:solidFill>
                <a:schemeClr val="bg1"/>
              </a:solidFill>
              <a:latin typeface="微软雅黑" pitchFamily="34" charset="-122"/>
              <a:ea typeface="微软雅黑" pitchFamily="34" charset="-122"/>
              <a:cs typeface="Open Sans" pitchFamily="34" charset="0"/>
            </a:endParaRPr>
          </a:p>
        </p:txBody>
      </p:sp>
    </p:spTree>
    <p:extLst>
      <p:ext uri="{BB962C8B-B14F-4D97-AF65-F5344CB8AC3E}">
        <p14:creationId xmlns:p14="http://schemas.microsoft.com/office/powerpoint/2010/main" val="4106831459"/>
      </p:ext>
    </p:extLst>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30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4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5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6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1000"/>
                                        <p:tgtEl>
                                          <p:spTgt spid="52"/>
                                        </p:tgtEl>
                                      </p:cBhvr>
                                    </p:animEffect>
                                    <p:anim calcmode="lin" valueType="num">
                                      <p:cBhvr>
                                        <p:cTn id="38" dur="1000" fill="hold"/>
                                        <p:tgtEl>
                                          <p:spTgt spid="52"/>
                                        </p:tgtEl>
                                        <p:attrNameLst>
                                          <p:attrName>ppt_x</p:attrName>
                                        </p:attrNameLst>
                                      </p:cBhvr>
                                      <p:tavLst>
                                        <p:tav tm="0">
                                          <p:val>
                                            <p:strVal val="#ppt_x"/>
                                          </p:val>
                                        </p:tav>
                                        <p:tav tm="100000">
                                          <p:val>
                                            <p:strVal val="#ppt_x"/>
                                          </p:val>
                                        </p:tav>
                                      </p:tavLst>
                                    </p:anim>
                                    <p:anim calcmode="lin" valueType="num">
                                      <p:cBhvr>
                                        <p:cTn id="39" dur="1000" fill="hold"/>
                                        <p:tgtEl>
                                          <p:spTgt spid="52"/>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70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80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90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100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110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1000"/>
                                        <p:tgtEl>
                                          <p:spTgt spid="76"/>
                                        </p:tgtEl>
                                      </p:cBhvr>
                                    </p:animEffect>
                                    <p:anim calcmode="lin" valueType="num">
                                      <p:cBhvr>
                                        <p:cTn id="63" dur="1000" fill="hold"/>
                                        <p:tgtEl>
                                          <p:spTgt spid="76"/>
                                        </p:tgtEl>
                                        <p:attrNameLst>
                                          <p:attrName>ppt_x</p:attrName>
                                        </p:attrNameLst>
                                      </p:cBhvr>
                                      <p:tavLst>
                                        <p:tav tm="0">
                                          <p:val>
                                            <p:strVal val="#ppt_x"/>
                                          </p:val>
                                        </p:tav>
                                        <p:tav tm="100000">
                                          <p:val>
                                            <p:strVal val="#ppt_x"/>
                                          </p:val>
                                        </p:tav>
                                      </p:tavLst>
                                    </p:anim>
                                    <p:anim calcmode="lin" valueType="num">
                                      <p:cBhvr>
                                        <p:cTn id="64" dur="1000" fill="hold"/>
                                        <p:tgtEl>
                                          <p:spTgt spid="76"/>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120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1000"/>
                                        <p:tgtEl>
                                          <p:spTgt spid="71"/>
                                        </p:tgtEl>
                                      </p:cBhvr>
                                    </p:animEffect>
                                    <p:anim calcmode="lin" valueType="num">
                                      <p:cBhvr>
                                        <p:cTn id="68" dur="1000" fill="hold"/>
                                        <p:tgtEl>
                                          <p:spTgt spid="71"/>
                                        </p:tgtEl>
                                        <p:attrNameLst>
                                          <p:attrName>ppt_x</p:attrName>
                                        </p:attrNameLst>
                                      </p:cBhvr>
                                      <p:tavLst>
                                        <p:tav tm="0">
                                          <p:val>
                                            <p:strVal val="#ppt_x"/>
                                          </p:val>
                                        </p:tav>
                                        <p:tav tm="100000">
                                          <p:val>
                                            <p:strVal val="#ppt_x"/>
                                          </p:val>
                                        </p:tav>
                                      </p:tavLst>
                                    </p:anim>
                                    <p:anim calcmode="lin" valueType="num">
                                      <p:cBhvr>
                                        <p:cTn id="69" dur="1000" fill="hold"/>
                                        <p:tgtEl>
                                          <p:spTgt spid="71"/>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13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1000"/>
                                        <p:tgtEl>
                                          <p:spTgt spid="74"/>
                                        </p:tgtEl>
                                      </p:cBhvr>
                                    </p:animEffect>
                                    <p:anim calcmode="lin" valueType="num">
                                      <p:cBhvr>
                                        <p:cTn id="73" dur="1000" fill="hold"/>
                                        <p:tgtEl>
                                          <p:spTgt spid="74"/>
                                        </p:tgtEl>
                                        <p:attrNameLst>
                                          <p:attrName>ppt_x</p:attrName>
                                        </p:attrNameLst>
                                      </p:cBhvr>
                                      <p:tavLst>
                                        <p:tav tm="0">
                                          <p:val>
                                            <p:strVal val="#ppt_x"/>
                                          </p:val>
                                        </p:tav>
                                        <p:tav tm="100000">
                                          <p:val>
                                            <p:strVal val="#ppt_x"/>
                                          </p:val>
                                        </p:tav>
                                      </p:tavLst>
                                    </p:anim>
                                    <p:anim calcmode="lin" valueType="num">
                                      <p:cBhvr>
                                        <p:cTn id="74" dur="1000" fill="hold"/>
                                        <p:tgtEl>
                                          <p:spTgt spid="74"/>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140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1000"/>
                                        <p:tgtEl>
                                          <p:spTgt spid="75"/>
                                        </p:tgtEl>
                                      </p:cBhvr>
                                    </p:animEffect>
                                    <p:anim calcmode="lin" valueType="num">
                                      <p:cBhvr>
                                        <p:cTn id="78" dur="1000" fill="hold"/>
                                        <p:tgtEl>
                                          <p:spTgt spid="75"/>
                                        </p:tgtEl>
                                        <p:attrNameLst>
                                          <p:attrName>ppt_x</p:attrName>
                                        </p:attrNameLst>
                                      </p:cBhvr>
                                      <p:tavLst>
                                        <p:tav tm="0">
                                          <p:val>
                                            <p:strVal val="#ppt_x"/>
                                          </p:val>
                                        </p:tav>
                                        <p:tav tm="100000">
                                          <p:val>
                                            <p:strVal val="#ppt_x"/>
                                          </p:val>
                                        </p:tav>
                                      </p:tavLst>
                                    </p:anim>
                                    <p:anim calcmode="lin" valueType="num">
                                      <p:cBhvr>
                                        <p:cTn id="79" dur="1000" fill="hold"/>
                                        <p:tgtEl>
                                          <p:spTgt spid="75"/>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150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1000"/>
                                        <p:tgtEl>
                                          <p:spTgt spid="78"/>
                                        </p:tgtEl>
                                      </p:cBhvr>
                                    </p:animEffect>
                                    <p:anim calcmode="lin" valueType="num">
                                      <p:cBhvr>
                                        <p:cTn id="83" dur="1000" fill="hold"/>
                                        <p:tgtEl>
                                          <p:spTgt spid="78"/>
                                        </p:tgtEl>
                                        <p:attrNameLst>
                                          <p:attrName>ppt_x</p:attrName>
                                        </p:attrNameLst>
                                      </p:cBhvr>
                                      <p:tavLst>
                                        <p:tav tm="0">
                                          <p:val>
                                            <p:strVal val="#ppt_x"/>
                                          </p:val>
                                        </p:tav>
                                        <p:tav tm="100000">
                                          <p:val>
                                            <p:strVal val="#ppt_x"/>
                                          </p:val>
                                        </p:tav>
                                      </p:tavLst>
                                    </p:anim>
                                    <p:anim calcmode="lin" valueType="num">
                                      <p:cBhvr>
                                        <p:cTn id="84" dur="1000" fill="hold"/>
                                        <p:tgtEl>
                                          <p:spTgt spid="78"/>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160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1000"/>
                                        <p:tgtEl>
                                          <p:spTgt spid="79"/>
                                        </p:tgtEl>
                                      </p:cBhvr>
                                    </p:animEffect>
                                    <p:anim calcmode="lin" valueType="num">
                                      <p:cBhvr>
                                        <p:cTn id="88" dur="1000" fill="hold"/>
                                        <p:tgtEl>
                                          <p:spTgt spid="79"/>
                                        </p:tgtEl>
                                        <p:attrNameLst>
                                          <p:attrName>ppt_x</p:attrName>
                                        </p:attrNameLst>
                                      </p:cBhvr>
                                      <p:tavLst>
                                        <p:tav tm="0">
                                          <p:val>
                                            <p:strVal val="#ppt_x"/>
                                          </p:val>
                                        </p:tav>
                                        <p:tav tm="100000">
                                          <p:val>
                                            <p:strVal val="#ppt_x"/>
                                          </p:val>
                                        </p:tav>
                                      </p:tavLst>
                                    </p:anim>
                                    <p:anim calcmode="lin" valueType="num">
                                      <p:cBhvr>
                                        <p:cTn id="89" dur="1000" fill="hold"/>
                                        <p:tgtEl>
                                          <p:spTgt spid="79"/>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170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1000"/>
                                        <p:tgtEl>
                                          <p:spTgt spid="80"/>
                                        </p:tgtEl>
                                      </p:cBhvr>
                                    </p:animEffect>
                                    <p:anim calcmode="lin" valueType="num">
                                      <p:cBhvr>
                                        <p:cTn id="93" dur="1000" fill="hold"/>
                                        <p:tgtEl>
                                          <p:spTgt spid="80"/>
                                        </p:tgtEl>
                                        <p:attrNameLst>
                                          <p:attrName>ppt_x</p:attrName>
                                        </p:attrNameLst>
                                      </p:cBhvr>
                                      <p:tavLst>
                                        <p:tav tm="0">
                                          <p:val>
                                            <p:strVal val="#ppt_x"/>
                                          </p:val>
                                        </p:tav>
                                        <p:tav tm="100000">
                                          <p:val>
                                            <p:strVal val="#ppt_x"/>
                                          </p:val>
                                        </p:tav>
                                      </p:tavLst>
                                    </p:anim>
                                    <p:anim calcmode="lin" valueType="num">
                                      <p:cBhvr>
                                        <p:cTn id="94" dur="1000" fill="hold"/>
                                        <p:tgtEl>
                                          <p:spTgt spid="80"/>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180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1000"/>
                                        <p:tgtEl>
                                          <p:spTgt spid="81"/>
                                        </p:tgtEl>
                                      </p:cBhvr>
                                    </p:animEffect>
                                    <p:anim calcmode="lin" valueType="num">
                                      <p:cBhvr>
                                        <p:cTn id="98" dur="1000" fill="hold"/>
                                        <p:tgtEl>
                                          <p:spTgt spid="81"/>
                                        </p:tgtEl>
                                        <p:attrNameLst>
                                          <p:attrName>ppt_x</p:attrName>
                                        </p:attrNameLst>
                                      </p:cBhvr>
                                      <p:tavLst>
                                        <p:tav tm="0">
                                          <p:val>
                                            <p:strVal val="#ppt_x"/>
                                          </p:val>
                                        </p:tav>
                                        <p:tav tm="100000">
                                          <p:val>
                                            <p:strVal val="#ppt_x"/>
                                          </p:val>
                                        </p:tav>
                                      </p:tavLst>
                                    </p:anim>
                                    <p:anim calcmode="lin" valueType="num">
                                      <p:cBhvr>
                                        <p:cTn id="99" dur="1000" fill="hold"/>
                                        <p:tgtEl>
                                          <p:spTgt spid="81"/>
                                        </p:tgtEl>
                                        <p:attrNameLst>
                                          <p:attrName>ppt_y</p:attrName>
                                        </p:attrNameLst>
                                      </p:cBhvr>
                                      <p:tavLst>
                                        <p:tav tm="0">
                                          <p:val>
                                            <p:strVal val="#ppt_y-.1"/>
                                          </p:val>
                                        </p:tav>
                                        <p:tav tm="100000">
                                          <p:val>
                                            <p:strVal val="#ppt_y"/>
                                          </p:val>
                                        </p:tav>
                                      </p:tavLst>
                                    </p:anim>
                                  </p:childTnLst>
                                </p:cTn>
                              </p:par>
                              <p:par>
                                <p:cTn id="100" presetID="47" presetClass="entr" presetSubtype="0" fill="hold" grpId="0" nodeType="withEffect">
                                  <p:stCondLst>
                                    <p:cond delay="1900"/>
                                  </p:stCondLst>
                                  <p:childTnLst>
                                    <p:set>
                                      <p:cBhvr>
                                        <p:cTn id="101" dur="1" fill="hold">
                                          <p:stCondLst>
                                            <p:cond delay="0"/>
                                          </p:stCondLst>
                                        </p:cTn>
                                        <p:tgtEl>
                                          <p:spTgt spid="82"/>
                                        </p:tgtEl>
                                        <p:attrNameLst>
                                          <p:attrName>style.visibility</p:attrName>
                                        </p:attrNameLst>
                                      </p:cBhvr>
                                      <p:to>
                                        <p:strVal val="visible"/>
                                      </p:to>
                                    </p:set>
                                    <p:animEffect transition="in" filter="fade">
                                      <p:cBhvr>
                                        <p:cTn id="102" dur="1000"/>
                                        <p:tgtEl>
                                          <p:spTgt spid="82"/>
                                        </p:tgtEl>
                                      </p:cBhvr>
                                    </p:animEffect>
                                    <p:anim calcmode="lin" valueType="num">
                                      <p:cBhvr>
                                        <p:cTn id="103" dur="1000" fill="hold"/>
                                        <p:tgtEl>
                                          <p:spTgt spid="82"/>
                                        </p:tgtEl>
                                        <p:attrNameLst>
                                          <p:attrName>ppt_x</p:attrName>
                                        </p:attrNameLst>
                                      </p:cBhvr>
                                      <p:tavLst>
                                        <p:tav tm="0">
                                          <p:val>
                                            <p:strVal val="#ppt_x"/>
                                          </p:val>
                                        </p:tav>
                                        <p:tav tm="100000">
                                          <p:val>
                                            <p:strVal val="#ppt_x"/>
                                          </p:val>
                                        </p:tav>
                                      </p:tavLst>
                                    </p:anim>
                                    <p:anim calcmode="lin" valueType="num">
                                      <p:cBhvr>
                                        <p:cTn id="104" dur="1000" fill="hold"/>
                                        <p:tgtEl>
                                          <p:spTgt spid="82"/>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2000"/>
                                  </p:stCondLst>
                                  <p:childTnLst>
                                    <p:set>
                                      <p:cBhvr>
                                        <p:cTn id="106" dur="1" fill="hold">
                                          <p:stCondLst>
                                            <p:cond delay="0"/>
                                          </p:stCondLst>
                                        </p:cTn>
                                        <p:tgtEl>
                                          <p:spTgt spid="83"/>
                                        </p:tgtEl>
                                        <p:attrNameLst>
                                          <p:attrName>style.visibility</p:attrName>
                                        </p:attrNameLst>
                                      </p:cBhvr>
                                      <p:to>
                                        <p:strVal val="visible"/>
                                      </p:to>
                                    </p:set>
                                    <p:animEffect transition="in" filter="fade">
                                      <p:cBhvr>
                                        <p:cTn id="107" dur="1000"/>
                                        <p:tgtEl>
                                          <p:spTgt spid="83"/>
                                        </p:tgtEl>
                                      </p:cBhvr>
                                    </p:animEffect>
                                    <p:anim calcmode="lin" valueType="num">
                                      <p:cBhvr>
                                        <p:cTn id="108" dur="1000" fill="hold"/>
                                        <p:tgtEl>
                                          <p:spTgt spid="83"/>
                                        </p:tgtEl>
                                        <p:attrNameLst>
                                          <p:attrName>ppt_x</p:attrName>
                                        </p:attrNameLst>
                                      </p:cBhvr>
                                      <p:tavLst>
                                        <p:tav tm="0">
                                          <p:val>
                                            <p:strVal val="#ppt_x"/>
                                          </p:val>
                                        </p:tav>
                                        <p:tav tm="100000">
                                          <p:val>
                                            <p:strVal val="#ppt_x"/>
                                          </p:val>
                                        </p:tav>
                                      </p:tavLst>
                                    </p:anim>
                                    <p:anim calcmode="lin" valueType="num">
                                      <p:cBhvr>
                                        <p:cTn id="109" dur="1000" fill="hold"/>
                                        <p:tgtEl>
                                          <p:spTgt spid="83"/>
                                        </p:tgtEl>
                                        <p:attrNameLst>
                                          <p:attrName>ppt_y</p:attrName>
                                        </p:attrNameLst>
                                      </p:cBhvr>
                                      <p:tavLst>
                                        <p:tav tm="0">
                                          <p:val>
                                            <p:strVal val="#ppt_y-.1"/>
                                          </p:val>
                                        </p:tav>
                                        <p:tav tm="100000">
                                          <p:val>
                                            <p:strVal val="#ppt_y"/>
                                          </p:val>
                                        </p:tav>
                                      </p:tavLst>
                                    </p:anim>
                                  </p:childTnLst>
                                </p:cTn>
                              </p:par>
                            </p:childTnLst>
                          </p:cTn>
                        </p:par>
                        <p:par>
                          <p:cTn id="110" fill="hold">
                            <p:stCondLst>
                              <p:cond delay="3000"/>
                            </p:stCondLst>
                            <p:childTnLst>
                              <p:par>
                                <p:cTn id="111" presetID="53" presetClass="entr" presetSubtype="16" fill="hold" grpId="0" nodeType="afterEffect">
                                  <p:stCondLst>
                                    <p:cond delay="0"/>
                                  </p:stCondLst>
                                  <p:childTnLst>
                                    <p:set>
                                      <p:cBhvr>
                                        <p:cTn id="112" dur="1" fill="hold">
                                          <p:stCondLst>
                                            <p:cond delay="0"/>
                                          </p:stCondLst>
                                        </p:cTn>
                                        <p:tgtEl>
                                          <p:spTgt spid="85"/>
                                        </p:tgtEl>
                                        <p:attrNameLst>
                                          <p:attrName>style.visibility</p:attrName>
                                        </p:attrNameLst>
                                      </p:cBhvr>
                                      <p:to>
                                        <p:strVal val="visible"/>
                                      </p:to>
                                    </p:set>
                                    <p:anim calcmode="lin" valueType="num">
                                      <p:cBhvr>
                                        <p:cTn id="113" dur="500" fill="hold"/>
                                        <p:tgtEl>
                                          <p:spTgt spid="85"/>
                                        </p:tgtEl>
                                        <p:attrNameLst>
                                          <p:attrName>ppt_w</p:attrName>
                                        </p:attrNameLst>
                                      </p:cBhvr>
                                      <p:tavLst>
                                        <p:tav tm="0">
                                          <p:val>
                                            <p:fltVal val="0"/>
                                          </p:val>
                                        </p:tav>
                                        <p:tav tm="100000">
                                          <p:val>
                                            <p:strVal val="#ppt_w"/>
                                          </p:val>
                                        </p:tav>
                                      </p:tavLst>
                                    </p:anim>
                                    <p:anim calcmode="lin" valueType="num">
                                      <p:cBhvr>
                                        <p:cTn id="114" dur="500" fill="hold"/>
                                        <p:tgtEl>
                                          <p:spTgt spid="85"/>
                                        </p:tgtEl>
                                        <p:attrNameLst>
                                          <p:attrName>ppt_h</p:attrName>
                                        </p:attrNameLst>
                                      </p:cBhvr>
                                      <p:tavLst>
                                        <p:tav tm="0">
                                          <p:val>
                                            <p:fltVal val="0"/>
                                          </p:val>
                                        </p:tav>
                                        <p:tav tm="100000">
                                          <p:val>
                                            <p:strVal val="#ppt_h"/>
                                          </p:val>
                                        </p:tav>
                                      </p:tavLst>
                                    </p:anim>
                                    <p:animEffect transition="in" filter="fade">
                                      <p:cBhvr>
                                        <p:cTn id="115" dur="500"/>
                                        <p:tgtEl>
                                          <p:spTgt spid="85"/>
                                        </p:tgtEl>
                                      </p:cBhvr>
                                    </p:animEffect>
                                  </p:childTnLst>
                                </p:cTn>
                              </p:par>
                            </p:childTnLst>
                          </p:cTn>
                        </p:par>
                        <p:par>
                          <p:cTn id="116" fill="hold">
                            <p:stCondLst>
                              <p:cond delay="3500"/>
                            </p:stCondLst>
                            <p:childTnLst>
                              <p:par>
                                <p:cTn id="117" presetID="22" presetClass="entr" presetSubtype="8" fill="hold" grpId="0" nodeType="after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wipe(left)">
                                      <p:cBhvr>
                                        <p:cTn id="119" dur="500"/>
                                        <p:tgtEl>
                                          <p:spTgt spid="84"/>
                                        </p:tgtEl>
                                      </p:cBhvr>
                                    </p:animEffect>
                                  </p:childTnLst>
                                </p:cTn>
                              </p:par>
                            </p:childTnLst>
                          </p:cTn>
                        </p:par>
                        <p:par>
                          <p:cTn id="120" fill="hold">
                            <p:stCondLst>
                              <p:cond delay="4000"/>
                            </p:stCondLst>
                            <p:childTnLst>
                              <p:par>
                                <p:cTn id="121" presetID="22" presetClass="entr" presetSubtype="1" fill="hold" grpId="0" nodeType="afterEffect">
                                  <p:stCondLst>
                                    <p:cond delay="0"/>
                                  </p:stCondLst>
                                  <p:childTnLst>
                                    <p:set>
                                      <p:cBhvr>
                                        <p:cTn id="122" dur="1" fill="hold">
                                          <p:stCondLst>
                                            <p:cond delay="0"/>
                                          </p:stCondLst>
                                        </p:cTn>
                                        <p:tgtEl>
                                          <p:spTgt spid="86"/>
                                        </p:tgtEl>
                                        <p:attrNameLst>
                                          <p:attrName>style.visibility</p:attrName>
                                        </p:attrNameLst>
                                      </p:cBhvr>
                                      <p:to>
                                        <p:strVal val="visible"/>
                                      </p:to>
                                    </p:set>
                                    <p:animEffect transition="in" filter="wipe(up)">
                                      <p:cBhvr>
                                        <p:cTn id="123" dur="500"/>
                                        <p:tgtEl>
                                          <p:spTgt spid="86"/>
                                        </p:tgtEl>
                                      </p:cBhvr>
                                    </p:animEffect>
                                  </p:childTnLst>
                                </p:cTn>
                              </p:par>
                            </p:childTnLst>
                          </p:cTn>
                        </p:par>
                        <p:par>
                          <p:cTn id="124" fill="hold">
                            <p:stCondLst>
                              <p:cond delay="4500"/>
                            </p:stCondLst>
                            <p:childTnLst>
                              <p:par>
                                <p:cTn id="125" presetID="2" presetClass="entr" presetSubtype="2" fill="hold" grpId="0" nodeType="afterEffect">
                                  <p:stCondLst>
                                    <p:cond delay="0"/>
                                  </p:stCondLst>
                                  <p:childTnLst>
                                    <p:set>
                                      <p:cBhvr>
                                        <p:cTn id="126" dur="1" fill="hold">
                                          <p:stCondLst>
                                            <p:cond delay="0"/>
                                          </p:stCondLst>
                                        </p:cTn>
                                        <p:tgtEl>
                                          <p:spTgt spid="87"/>
                                        </p:tgtEl>
                                        <p:attrNameLst>
                                          <p:attrName>style.visibility</p:attrName>
                                        </p:attrNameLst>
                                      </p:cBhvr>
                                      <p:to>
                                        <p:strVal val="visible"/>
                                      </p:to>
                                    </p:set>
                                    <p:anim calcmode="lin" valueType="num">
                                      <p:cBhvr additive="base">
                                        <p:cTn id="127" dur="250" fill="hold"/>
                                        <p:tgtEl>
                                          <p:spTgt spid="87"/>
                                        </p:tgtEl>
                                        <p:attrNameLst>
                                          <p:attrName>ppt_x</p:attrName>
                                        </p:attrNameLst>
                                      </p:cBhvr>
                                      <p:tavLst>
                                        <p:tav tm="0">
                                          <p:val>
                                            <p:strVal val="1+#ppt_w/2"/>
                                          </p:val>
                                        </p:tav>
                                        <p:tav tm="100000">
                                          <p:val>
                                            <p:strVal val="#ppt_x"/>
                                          </p:val>
                                        </p:tav>
                                      </p:tavLst>
                                    </p:anim>
                                    <p:anim calcmode="lin" valueType="num">
                                      <p:cBhvr additive="base">
                                        <p:cTn id="128" dur="250" fill="hold"/>
                                        <p:tgtEl>
                                          <p:spTgt spid="87"/>
                                        </p:tgtEl>
                                        <p:attrNameLst>
                                          <p:attrName>ppt_y</p:attrName>
                                        </p:attrNameLst>
                                      </p:cBhvr>
                                      <p:tavLst>
                                        <p:tav tm="0">
                                          <p:val>
                                            <p:strVal val="#ppt_y"/>
                                          </p:val>
                                        </p:tav>
                                        <p:tav tm="100000">
                                          <p:val>
                                            <p:strVal val="#ppt_y"/>
                                          </p:val>
                                        </p:tav>
                                      </p:tavLst>
                                    </p:anim>
                                  </p:childTnLst>
                                </p:cTn>
                              </p:par>
                            </p:childTnLst>
                          </p:cTn>
                        </p:par>
                        <p:par>
                          <p:cTn id="129" fill="hold">
                            <p:stCondLst>
                              <p:cond delay="4750"/>
                            </p:stCondLst>
                            <p:childTnLst>
                              <p:par>
                                <p:cTn id="130" presetID="2" presetClass="entr" presetSubtype="2" fill="hold" grpId="0" nodeType="afterEffect">
                                  <p:stCondLst>
                                    <p:cond delay="0"/>
                                  </p:stCondLst>
                                  <p:childTnLst>
                                    <p:set>
                                      <p:cBhvr>
                                        <p:cTn id="131" dur="1" fill="hold">
                                          <p:stCondLst>
                                            <p:cond delay="0"/>
                                          </p:stCondLst>
                                        </p:cTn>
                                        <p:tgtEl>
                                          <p:spTgt spid="88"/>
                                        </p:tgtEl>
                                        <p:attrNameLst>
                                          <p:attrName>style.visibility</p:attrName>
                                        </p:attrNameLst>
                                      </p:cBhvr>
                                      <p:to>
                                        <p:strVal val="visible"/>
                                      </p:to>
                                    </p:set>
                                    <p:anim calcmode="lin" valueType="num">
                                      <p:cBhvr additive="base">
                                        <p:cTn id="132" dur="250" fill="hold"/>
                                        <p:tgtEl>
                                          <p:spTgt spid="88"/>
                                        </p:tgtEl>
                                        <p:attrNameLst>
                                          <p:attrName>ppt_x</p:attrName>
                                        </p:attrNameLst>
                                      </p:cBhvr>
                                      <p:tavLst>
                                        <p:tav tm="0">
                                          <p:val>
                                            <p:strVal val="1+#ppt_w/2"/>
                                          </p:val>
                                        </p:tav>
                                        <p:tav tm="100000">
                                          <p:val>
                                            <p:strVal val="#ppt_x"/>
                                          </p:val>
                                        </p:tav>
                                      </p:tavLst>
                                    </p:anim>
                                    <p:anim calcmode="lin" valueType="num">
                                      <p:cBhvr additive="base">
                                        <p:cTn id="133" dur="250" fill="hold"/>
                                        <p:tgtEl>
                                          <p:spTgt spid="88"/>
                                        </p:tgtEl>
                                        <p:attrNameLst>
                                          <p:attrName>ppt_y</p:attrName>
                                        </p:attrNameLst>
                                      </p:cBhvr>
                                      <p:tavLst>
                                        <p:tav tm="0">
                                          <p:val>
                                            <p:strVal val="#ppt_y"/>
                                          </p:val>
                                        </p:tav>
                                        <p:tav tm="100000">
                                          <p:val>
                                            <p:strVal val="#ppt_y"/>
                                          </p:val>
                                        </p:tav>
                                      </p:tavLst>
                                    </p:anim>
                                  </p:childTnLst>
                                </p:cTn>
                              </p:par>
                            </p:childTnLst>
                          </p:cTn>
                        </p:par>
                        <p:par>
                          <p:cTn id="134" fill="hold">
                            <p:stCondLst>
                              <p:cond delay="5000"/>
                            </p:stCondLst>
                            <p:childTnLst>
                              <p:par>
                                <p:cTn id="135" presetID="2" presetClass="entr" presetSubtype="2" fill="hold" grpId="0" nodeType="afterEffect">
                                  <p:stCondLst>
                                    <p:cond delay="0"/>
                                  </p:stCondLst>
                                  <p:childTnLst>
                                    <p:set>
                                      <p:cBhvr>
                                        <p:cTn id="136" dur="1" fill="hold">
                                          <p:stCondLst>
                                            <p:cond delay="0"/>
                                          </p:stCondLst>
                                        </p:cTn>
                                        <p:tgtEl>
                                          <p:spTgt spid="89"/>
                                        </p:tgtEl>
                                        <p:attrNameLst>
                                          <p:attrName>style.visibility</p:attrName>
                                        </p:attrNameLst>
                                      </p:cBhvr>
                                      <p:to>
                                        <p:strVal val="visible"/>
                                      </p:to>
                                    </p:set>
                                    <p:anim calcmode="lin" valueType="num">
                                      <p:cBhvr additive="base">
                                        <p:cTn id="137" dur="250" fill="hold"/>
                                        <p:tgtEl>
                                          <p:spTgt spid="89"/>
                                        </p:tgtEl>
                                        <p:attrNameLst>
                                          <p:attrName>ppt_x</p:attrName>
                                        </p:attrNameLst>
                                      </p:cBhvr>
                                      <p:tavLst>
                                        <p:tav tm="0">
                                          <p:val>
                                            <p:strVal val="1+#ppt_w/2"/>
                                          </p:val>
                                        </p:tav>
                                        <p:tav tm="100000">
                                          <p:val>
                                            <p:strVal val="#ppt_x"/>
                                          </p:val>
                                        </p:tav>
                                      </p:tavLst>
                                    </p:anim>
                                    <p:anim calcmode="lin" valueType="num">
                                      <p:cBhvr additive="base">
                                        <p:cTn id="138" dur="250" fill="hold"/>
                                        <p:tgtEl>
                                          <p:spTgt spid="89"/>
                                        </p:tgtEl>
                                        <p:attrNameLst>
                                          <p:attrName>ppt_y</p:attrName>
                                        </p:attrNameLst>
                                      </p:cBhvr>
                                      <p:tavLst>
                                        <p:tav tm="0">
                                          <p:val>
                                            <p:strVal val="#ppt_y"/>
                                          </p:val>
                                        </p:tav>
                                        <p:tav tm="100000">
                                          <p:val>
                                            <p:strVal val="#ppt_y"/>
                                          </p:val>
                                        </p:tav>
                                      </p:tavLst>
                                    </p:anim>
                                  </p:childTnLst>
                                </p:cTn>
                              </p:par>
                            </p:childTnLst>
                          </p:cTn>
                        </p:par>
                        <p:par>
                          <p:cTn id="139" fill="hold">
                            <p:stCondLst>
                              <p:cond delay="5250"/>
                            </p:stCondLst>
                            <p:childTnLst>
                              <p:par>
                                <p:cTn id="140" presetID="2" presetClass="entr" presetSubtype="2" fill="hold" grpId="0" nodeType="afterEffect">
                                  <p:stCondLst>
                                    <p:cond delay="0"/>
                                  </p:stCondLst>
                                  <p:childTnLst>
                                    <p:set>
                                      <p:cBhvr>
                                        <p:cTn id="141" dur="1" fill="hold">
                                          <p:stCondLst>
                                            <p:cond delay="0"/>
                                          </p:stCondLst>
                                        </p:cTn>
                                        <p:tgtEl>
                                          <p:spTgt spid="90"/>
                                        </p:tgtEl>
                                        <p:attrNameLst>
                                          <p:attrName>style.visibility</p:attrName>
                                        </p:attrNameLst>
                                      </p:cBhvr>
                                      <p:to>
                                        <p:strVal val="visible"/>
                                      </p:to>
                                    </p:set>
                                    <p:anim calcmode="lin" valueType="num">
                                      <p:cBhvr additive="base">
                                        <p:cTn id="142" dur="250" fill="hold"/>
                                        <p:tgtEl>
                                          <p:spTgt spid="90"/>
                                        </p:tgtEl>
                                        <p:attrNameLst>
                                          <p:attrName>ppt_x</p:attrName>
                                        </p:attrNameLst>
                                      </p:cBhvr>
                                      <p:tavLst>
                                        <p:tav tm="0">
                                          <p:val>
                                            <p:strVal val="1+#ppt_w/2"/>
                                          </p:val>
                                        </p:tav>
                                        <p:tav tm="100000">
                                          <p:val>
                                            <p:strVal val="#ppt_x"/>
                                          </p:val>
                                        </p:tav>
                                      </p:tavLst>
                                    </p:anim>
                                    <p:anim calcmode="lin" valueType="num">
                                      <p:cBhvr additive="base">
                                        <p:cTn id="143" dur="250" fill="hold"/>
                                        <p:tgtEl>
                                          <p:spTgt spid="90"/>
                                        </p:tgtEl>
                                        <p:attrNameLst>
                                          <p:attrName>ppt_y</p:attrName>
                                        </p:attrNameLst>
                                      </p:cBhvr>
                                      <p:tavLst>
                                        <p:tav tm="0">
                                          <p:val>
                                            <p:strVal val="#ppt_y"/>
                                          </p:val>
                                        </p:tav>
                                        <p:tav tm="100000">
                                          <p:val>
                                            <p:strVal val="#ppt_y"/>
                                          </p:val>
                                        </p:tav>
                                      </p:tavLst>
                                    </p:anim>
                                  </p:childTnLst>
                                </p:cTn>
                              </p:par>
                            </p:childTnLst>
                          </p:cTn>
                        </p:par>
                        <p:par>
                          <p:cTn id="144" fill="hold">
                            <p:stCondLst>
                              <p:cond delay="5500"/>
                            </p:stCondLst>
                            <p:childTnLst>
                              <p:par>
                                <p:cTn id="145" presetID="2" presetClass="entr" presetSubtype="2" fill="hold" grpId="0" nodeType="afterEffect">
                                  <p:stCondLst>
                                    <p:cond delay="0"/>
                                  </p:stCondLst>
                                  <p:childTnLst>
                                    <p:set>
                                      <p:cBhvr>
                                        <p:cTn id="146" dur="1" fill="hold">
                                          <p:stCondLst>
                                            <p:cond delay="0"/>
                                          </p:stCondLst>
                                        </p:cTn>
                                        <p:tgtEl>
                                          <p:spTgt spid="91"/>
                                        </p:tgtEl>
                                        <p:attrNameLst>
                                          <p:attrName>style.visibility</p:attrName>
                                        </p:attrNameLst>
                                      </p:cBhvr>
                                      <p:to>
                                        <p:strVal val="visible"/>
                                      </p:to>
                                    </p:set>
                                    <p:anim calcmode="lin" valueType="num">
                                      <p:cBhvr additive="base">
                                        <p:cTn id="147" dur="250" fill="hold"/>
                                        <p:tgtEl>
                                          <p:spTgt spid="91"/>
                                        </p:tgtEl>
                                        <p:attrNameLst>
                                          <p:attrName>ppt_x</p:attrName>
                                        </p:attrNameLst>
                                      </p:cBhvr>
                                      <p:tavLst>
                                        <p:tav tm="0">
                                          <p:val>
                                            <p:strVal val="1+#ppt_w/2"/>
                                          </p:val>
                                        </p:tav>
                                        <p:tav tm="100000">
                                          <p:val>
                                            <p:strVal val="#ppt_x"/>
                                          </p:val>
                                        </p:tav>
                                      </p:tavLst>
                                    </p:anim>
                                    <p:anim calcmode="lin" valueType="num">
                                      <p:cBhvr additive="base">
                                        <p:cTn id="148" dur="250" fill="hold"/>
                                        <p:tgtEl>
                                          <p:spTgt spid="91"/>
                                        </p:tgtEl>
                                        <p:attrNameLst>
                                          <p:attrName>ppt_y</p:attrName>
                                        </p:attrNameLst>
                                      </p:cBhvr>
                                      <p:tavLst>
                                        <p:tav tm="0">
                                          <p:val>
                                            <p:strVal val="#ppt_y"/>
                                          </p:val>
                                        </p:tav>
                                        <p:tav tm="100000">
                                          <p:val>
                                            <p:strVal val="#ppt_y"/>
                                          </p:val>
                                        </p:tav>
                                      </p:tavLst>
                                    </p:anim>
                                  </p:childTnLst>
                                </p:cTn>
                              </p:par>
                            </p:childTnLst>
                          </p:cTn>
                        </p:par>
                        <p:par>
                          <p:cTn id="149" fill="hold">
                            <p:stCondLst>
                              <p:cond delay="5750"/>
                            </p:stCondLst>
                            <p:childTnLst>
                              <p:par>
                                <p:cTn id="150" presetID="2" presetClass="entr" presetSubtype="2" fill="hold" grpId="0" nodeType="afterEffect">
                                  <p:stCondLst>
                                    <p:cond delay="0"/>
                                  </p:stCondLst>
                                  <p:childTnLst>
                                    <p:set>
                                      <p:cBhvr>
                                        <p:cTn id="151" dur="1" fill="hold">
                                          <p:stCondLst>
                                            <p:cond delay="0"/>
                                          </p:stCondLst>
                                        </p:cTn>
                                        <p:tgtEl>
                                          <p:spTgt spid="92"/>
                                        </p:tgtEl>
                                        <p:attrNameLst>
                                          <p:attrName>style.visibility</p:attrName>
                                        </p:attrNameLst>
                                      </p:cBhvr>
                                      <p:to>
                                        <p:strVal val="visible"/>
                                      </p:to>
                                    </p:set>
                                    <p:anim calcmode="lin" valueType="num">
                                      <p:cBhvr additive="base">
                                        <p:cTn id="152" dur="250" fill="hold"/>
                                        <p:tgtEl>
                                          <p:spTgt spid="92"/>
                                        </p:tgtEl>
                                        <p:attrNameLst>
                                          <p:attrName>ppt_x</p:attrName>
                                        </p:attrNameLst>
                                      </p:cBhvr>
                                      <p:tavLst>
                                        <p:tav tm="0">
                                          <p:val>
                                            <p:strVal val="1+#ppt_w/2"/>
                                          </p:val>
                                        </p:tav>
                                        <p:tav tm="100000">
                                          <p:val>
                                            <p:strVal val="#ppt_x"/>
                                          </p:val>
                                        </p:tav>
                                      </p:tavLst>
                                    </p:anim>
                                    <p:anim calcmode="lin" valueType="num">
                                      <p:cBhvr additive="base">
                                        <p:cTn id="153" dur="25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7" grpId="0" animBg="1"/>
      <p:bldP spid="48" grpId="0" animBg="1"/>
      <p:bldP spid="49" grpId="0" animBg="1"/>
      <p:bldP spid="50" grpId="0" animBg="1"/>
      <p:bldP spid="51" grpId="0" animBg="1"/>
      <p:bldP spid="52" grpId="0" animBg="1"/>
      <p:bldP spid="53" grpId="0" animBg="1"/>
      <p:bldP spid="71"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p:bldP spid="85" grpId="0"/>
      <p:bldP spid="86" grpId="0" animBg="1"/>
      <p:bldP spid="87" grpId="0" animBg="1"/>
      <p:bldP spid="88" grpId="0"/>
      <p:bldP spid="89" grpId="0" animBg="1"/>
      <p:bldP spid="90" grpId="0"/>
      <p:bldP spid="91" grpId="0" animBg="1"/>
      <p:bldP spid="9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a:off x="3938125"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3. </a:t>
            </a:r>
            <a:r>
              <a:rPr lang="zh-CN" altLang="en-US" sz="1600" b="0" dirty="0">
                <a:solidFill>
                  <a:schemeClr val="bg1"/>
                </a:solidFill>
                <a:latin typeface="Impact" pitchFamily="34" charset="0"/>
                <a:ea typeface="微软雅黑" pitchFamily="34" charset="-122"/>
              </a:rPr>
              <a:t>成功项目展示</a:t>
            </a:r>
            <a:endParaRPr lang="zh-CN" altLang="en-US" sz="1600" b="0" dirty="0">
              <a:solidFill>
                <a:schemeClr val="bg1"/>
              </a:solidFill>
              <a:latin typeface="微软雅黑" pitchFamily="34" charset="-122"/>
              <a:ea typeface="微软雅黑" pitchFamily="34" charset="-122"/>
            </a:endParaRPr>
          </a:p>
        </p:txBody>
      </p:sp>
      <p:sp>
        <p:nvSpPr>
          <p:cNvPr id="3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33" name="矩形 3"/>
          <p:cNvSpPr>
            <a:spLocks noChangeArrowheads="1"/>
          </p:cNvSpPr>
          <p:nvPr/>
        </p:nvSpPr>
        <p:spPr bwMode="auto">
          <a:xfrm>
            <a:off x="685592" y="952445"/>
            <a:ext cx="7795910" cy="2149173"/>
          </a:xfrm>
          <a:prstGeom prst="rect">
            <a:avLst/>
          </a:prstGeom>
          <a:blipFill dpi="0" rotWithShape="1">
            <a:blip r:embed="rId3"/>
            <a:srcRect/>
            <a:stretch>
              <a:fillRect/>
            </a:stretch>
          </a:blipFill>
          <a:ln w="9525">
            <a:noFill/>
            <a:bevel/>
            <a:headEnd/>
            <a:tailEnd/>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a:solidFill>
                <a:schemeClr val="tx1"/>
              </a:solidFill>
              <a:ea typeface="宋体" pitchFamily="2" charset="-122"/>
            </a:endParaRPr>
          </a:p>
        </p:txBody>
      </p:sp>
      <p:sp>
        <p:nvSpPr>
          <p:cNvPr id="40" name="单圆角矩形 4"/>
          <p:cNvSpPr>
            <a:spLocks/>
          </p:cNvSpPr>
          <p:nvPr/>
        </p:nvSpPr>
        <p:spPr bwMode="auto">
          <a:xfrm>
            <a:off x="685592" y="3186185"/>
            <a:ext cx="2543050" cy="1545805"/>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lIns="68543" tIns="34272" rIns="68543" bIns="34272"/>
          <a:lstStyle/>
          <a:p>
            <a:endParaRPr lang="zh-CN" altLang="en-US"/>
          </a:p>
        </p:txBody>
      </p:sp>
      <p:sp>
        <p:nvSpPr>
          <p:cNvPr id="41" name="单圆角矩形 5"/>
          <p:cNvSpPr>
            <a:spLocks/>
          </p:cNvSpPr>
          <p:nvPr/>
        </p:nvSpPr>
        <p:spPr bwMode="auto">
          <a:xfrm>
            <a:off x="3307389" y="3186185"/>
            <a:ext cx="2543050" cy="1545805"/>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lIns="68543" tIns="34272" rIns="68543" bIns="34272"/>
          <a:lstStyle/>
          <a:p>
            <a:endParaRPr lang="zh-CN" altLang="en-US"/>
          </a:p>
        </p:txBody>
      </p:sp>
      <p:sp>
        <p:nvSpPr>
          <p:cNvPr id="42" name="单圆角矩形 6"/>
          <p:cNvSpPr>
            <a:spLocks/>
          </p:cNvSpPr>
          <p:nvPr/>
        </p:nvSpPr>
        <p:spPr bwMode="auto">
          <a:xfrm>
            <a:off x="5929187" y="3186185"/>
            <a:ext cx="2544209" cy="1545805"/>
          </a:xfrm>
          <a:custGeom>
            <a:avLst/>
            <a:gdLst>
              <a:gd name="T0" fmla="*/ 0 w 3486972"/>
              <a:gd name="T1" fmla="*/ 0 h 2329590"/>
              <a:gd name="T2" fmla="*/ 3247481 w 3486972"/>
              <a:gd name="T3" fmla="*/ 0 h 2329590"/>
              <a:gd name="T4" fmla="*/ 3487738 w 3486972"/>
              <a:gd name="T5" fmla="*/ 240293 h 2329590"/>
              <a:gd name="T6" fmla="*/ 3487738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bg1">
              <a:lumMod val="85000"/>
            </a:schemeClr>
          </a:solidFill>
          <a:ln w="9525" cap="flat" cmpd="sng">
            <a:noFill/>
            <a:bevel/>
            <a:headEnd/>
            <a:tailEnd/>
          </a:ln>
        </p:spPr>
        <p:txBody>
          <a:bodyPr lIns="68543" tIns="34272" rIns="68543" bIns="34272"/>
          <a:lstStyle/>
          <a:p>
            <a:endParaRPr lang="zh-CN" altLang="en-US"/>
          </a:p>
        </p:txBody>
      </p:sp>
      <p:sp>
        <p:nvSpPr>
          <p:cNvPr id="43" name="TextBox 42"/>
          <p:cNvSpPr txBox="1">
            <a:spLocks noChangeArrowheads="1"/>
          </p:cNvSpPr>
          <p:nvPr/>
        </p:nvSpPr>
        <p:spPr bwMode="auto">
          <a:xfrm>
            <a:off x="832664" y="3537887"/>
            <a:ext cx="2290598"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dirty="0">
                <a:solidFill>
                  <a:schemeClr val="tx1"/>
                </a:solidFill>
                <a:latin typeface="微软雅黑" pitchFamily="34" charset="-122"/>
              </a:rPr>
              <a:t>上面的图片可自行更换，动画效果不变，方法是对图片点右键</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设置对象格式</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填充</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填充效果</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图片，选择事先准备好的图片即可。</a:t>
            </a:r>
          </a:p>
        </p:txBody>
      </p:sp>
      <p:sp>
        <p:nvSpPr>
          <p:cNvPr id="44" name="TextBox 43"/>
          <p:cNvSpPr txBox="1">
            <a:spLocks noChangeArrowheads="1"/>
          </p:cNvSpPr>
          <p:nvPr/>
        </p:nvSpPr>
        <p:spPr bwMode="auto">
          <a:xfrm>
            <a:off x="3431300" y="3537887"/>
            <a:ext cx="2291756"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dirty="0">
                <a:solidFill>
                  <a:schemeClr val="tx1"/>
                </a:solidFill>
                <a:latin typeface="微软雅黑" pitchFamily="34" charset="-122"/>
              </a:rPr>
              <a:t>上面的图片可自行更换，动画效果不变，方法是对图片点右键</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设置对象格式</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填充</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填充效果</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图片，选择事先准备好的图片即可。</a:t>
            </a:r>
          </a:p>
        </p:txBody>
      </p:sp>
      <p:sp>
        <p:nvSpPr>
          <p:cNvPr id="45" name="TextBox 44"/>
          <p:cNvSpPr txBox="1">
            <a:spLocks noChangeArrowheads="1"/>
          </p:cNvSpPr>
          <p:nvPr/>
        </p:nvSpPr>
        <p:spPr bwMode="auto">
          <a:xfrm>
            <a:off x="6064677" y="3537887"/>
            <a:ext cx="2291756" cy="1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dirty="0">
                <a:solidFill>
                  <a:schemeClr val="tx1"/>
                </a:solidFill>
                <a:latin typeface="微软雅黑" pitchFamily="34" charset="-122"/>
              </a:rPr>
              <a:t>上面的图片可自行更换，动画效果不变，方法是对图片点右键</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设置对象格式</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填充</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填充效果</a:t>
            </a:r>
            <a:r>
              <a:rPr lang="en-US" altLang="zh-CN" sz="1300" b="0" dirty="0">
                <a:solidFill>
                  <a:schemeClr val="tx1"/>
                </a:solidFill>
                <a:latin typeface="微软雅黑" pitchFamily="34" charset="-122"/>
              </a:rPr>
              <a:t>-&gt;</a:t>
            </a:r>
            <a:r>
              <a:rPr lang="zh-CN" altLang="en-US" sz="1300" b="0" dirty="0">
                <a:solidFill>
                  <a:schemeClr val="tx1"/>
                </a:solidFill>
                <a:latin typeface="微软雅黑" pitchFamily="34" charset="-122"/>
              </a:rPr>
              <a:t>图片，选择事先准备好的图片即可。</a:t>
            </a:r>
          </a:p>
        </p:txBody>
      </p:sp>
      <p:grpSp>
        <p:nvGrpSpPr>
          <p:cNvPr id="46" name="组合 48"/>
          <p:cNvGrpSpPr>
            <a:grpSpLocks/>
          </p:cNvGrpSpPr>
          <p:nvPr/>
        </p:nvGrpSpPr>
        <p:grpSpPr bwMode="auto">
          <a:xfrm>
            <a:off x="1673771" y="2920327"/>
            <a:ext cx="566693" cy="566606"/>
            <a:chOff x="6378550" y="995815"/>
            <a:chExt cx="755970" cy="755970"/>
          </a:xfrm>
        </p:grpSpPr>
        <p:grpSp>
          <p:nvGrpSpPr>
            <p:cNvPr id="47" name="组合 49"/>
            <p:cNvGrpSpPr>
              <a:grpSpLocks/>
            </p:cNvGrpSpPr>
            <p:nvPr/>
          </p:nvGrpSpPr>
          <p:grpSpPr bwMode="auto">
            <a:xfrm>
              <a:off x="6378550" y="995815"/>
              <a:ext cx="755970" cy="755970"/>
              <a:chOff x="4921135" y="2265218"/>
              <a:chExt cx="2360814" cy="2360814"/>
            </a:xfrm>
          </p:grpSpPr>
          <p:sp>
            <p:nvSpPr>
              <p:cNvPr id="49" name="椭圆 48"/>
              <p:cNvSpPr/>
              <p:nvPr/>
            </p:nvSpPr>
            <p:spPr>
              <a:xfrm>
                <a:off x="4921135" y="2265218"/>
                <a:ext cx="2359771" cy="2360814"/>
              </a:xfrm>
              <a:prstGeom prst="ellipse">
                <a:avLst/>
              </a:prstGeom>
              <a:solidFill>
                <a:srgbClr val="08A8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 name="椭圆 49"/>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 name="椭圆 50"/>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8" name="文本框 50"/>
            <p:cNvSpPr txBox="1"/>
            <p:nvPr/>
          </p:nvSpPr>
          <p:spPr>
            <a:xfrm>
              <a:off x="6485793" y="1117551"/>
              <a:ext cx="528615" cy="492766"/>
            </a:xfrm>
            <a:prstGeom prst="rect">
              <a:avLst/>
            </a:prstGeom>
            <a:noFill/>
            <a:ln>
              <a:noFill/>
            </a:ln>
          </p:spPr>
          <p:txBody>
            <a:bodyPr wrap="none">
              <a:spAutoFit/>
            </a:bodyPr>
            <a:lstStyle/>
            <a:p>
              <a:pPr>
                <a:defRPr/>
              </a:pPr>
              <a:r>
                <a:rPr lang="en-US" altLang="zh-CN" sz="1800" dirty="0">
                  <a:solidFill>
                    <a:srgbClr val="08A810"/>
                  </a:solidFill>
                  <a:effectLst>
                    <a:innerShdw blurRad="114300">
                      <a:prstClr val="black"/>
                    </a:innerShdw>
                  </a:effectLst>
                  <a:latin typeface="Impact" panose="020B0806030902050204" pitchFamily="34" charset="0"/>
                </a:rPr>
                <a:t>01</a:t>
              </a:r>
              <a:endParaRPr lang="zh-CN" altLang="en-US" sz="1800" dirty="0">
                <a:solidFill>
                  <a:srgbClr val="08A810"/>
                </a:solidFill>
                <a:effectLst>
                  <a:innerShdw blurRad="114300">
                    <a:prstClr val="black"/>
                  </a:innerShdw>
                </a:effectLst>
                <a:latin typeface="Impact" panose="020B0806030902050204" pitchFamily="34" charset="0"/>
              </a:endParaRPr>
            </a:p>
          </p:txBody>
        </p:sp>
      </p:grpSp>
      <p:grpSp>
        <p:nvGrpSpPr>
          <p:cNvPr id="52" name="组合 54"/>
          <p:cNvGrpSpPr>
            <a:grpSpLocks/>
          </p:cNvGrpSpPr>
          <p:nvPr/>
        </p:nvGrpSpPr>
        <p:grpSpPr bwMode="auto">
          <a:xfrm>
            <a:off x="4293831" y="2909433"/>
            <a:ext cx="566693" cy="566606"/>
            <a:chOff x="6378550" y="995815"/>
            <a:chExt cx="755970" cy="755970"/>
          </a:xfrm>
        </p:grpSpPr>
        <p:grpSp>
          <p:nvGrpSpPr>
            <p:cNvPr id="53" name="组合 55"/>
            <p:cNvGrpSpPr>
              <a:grpSpLocks/>
            </p:cNvGrpSpPr>
            <p:nvPr/>
          </p:nvGrpSpPr>
          <p:grpSpPr bwMode="auto">
            <a:xfrm>
              <a:off x="6378550" y="995815"/>
              <a:ext cx="755970" cy="755970"/>
              <a:chOff x="4921135" y="2265218"/>
              <a:chExt cx="2360814" cy="2360814"/>
            </a:xfrm>
          </p:grpSpPr>
          <p:sp>
            <p:nvSpPr>
              <p:cNvPr id="55" name="椭圆 54"/>
              <p:cNvSpPr/>
              <p:nvPr/>
            </p:nvSpPr>
            <p:spPr>
              <a:xfrm>
                <a:off x="4921135" y="2265218"/>
                <a:ext cx="2359771" cy="2360814"/>
              </a:xfrm>
              <a:prstGeom prst="ellipse">
                <a:avLst/>
              </a:prstGeom>
              <a:solidFill>
                <a:srgbClr val="08A8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椭圆 55"/>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椭圆 56"/>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54" name="文本框 56"/>
            <p:cNvSpPr txBox="1"/>
            <p:nvPr/>
          </p:nvSpPr>
          <p:spPr>
            <a:xfrm>
              <a:off x="6461452" y="1109009"/>
              <a:ext cx="564969" cy="492766"/>
            </a:xfrm>
            <a:prstGeom prst="rect">
              <a:avLst/>
            </a:prstGeom>
            <a:noFill/>
            <a:ln>
              <a:noFill/>
            </a:ln>
          </p:spPr>
          <p:txBody>
            <a:bodyPr wrap="none">
              <a:spAutoFit/>
            </a:bodyPr>
            <a:lstStyle/>
            <a:p>
              <a:pPr>
                <a:defRPr/>
              </a:pPr>
              <a:r>
                <a:rPr lang="en-US" altLang="zh-CN" sz="1800" dirty="0">
                  <a:solidFill>
                    <a:srgbClr val="08A810"/>
                  </a:solidFill>
                  <a:effectLst>
                    <a:innerShdw blurRad="114300">
                      <a:prstClr val="black"/>
                    </a:innerShdw>
                  </a:effectLst>
                  <a:latin typeface="Impact" panose="020B0806030902050204" pitchFamily="34" charset="0"/>
                </a:rPr>
                <a:t>02</a:t>
              </a:r>
              <a:endParaRPr lang="zh-CN" altLang="en-US" sz="1800" dirty="0">
                <a:solidFill>
                  <a:srgbClr val="08A810"/>
                </a:solidFill>
                <a:effectLst>
                  <a:innerShdw blurRad="114300">
                    <a:prstClr val="black"/>
                  </a:innerShdw>
                </a:effectLst>
                <a:latin typeface="Impact" panose="020B0806030902050204" pitchFamily="34" charset="0"/>
              </a:endParaRPr>
            </a:p>
          </p:txBody>
        </p:sp>
      </p:grpSp>
      <p:grpSp>
        <p:nvGrpSpPr>
          <p:cNvPr id="58" name="组合 60"/>
          <p:cNvGrpSpPr>
            <a:grpSpLocks/>
          </p:cNvGrpSpPr>
          <p:nvPr/>
        </p:nvGrpSpPr>
        <p:grpSpPr bwMode="auto">
          <a:xfrm>
            <a:off x="6927209" y="2911086"/>
            <a:ext cx="566693" cy="566606"/>
            <a:chOff x="6378550" y="995815"/>
            <a:chExt cx="755970" cy="755970"/>
          </a:xfrm>
        </p:grpSpPr>
        <p:grpSp>
          <p:nvGrpSpPr>
            <p:cNvPr id="59" name="组合 61"/>
            <p:cNvGrpSpPr>
              <a:grpSpLocks/>
            </p:cNvGrpSpPr>
            <p:nvPr/>
          </p:nvGrpSpPr>
          <p:grpSpPr bwMode="auto">
            <a:xfrm>
              <a:off x="6378550" y="995815"/>
              <a:ext cx="755970" cy="755970"/>
              <a:chOff x="4921135" y="2265218"/>
              <a:chExt cx="2360814" cy="2360814"/>
            </a:xfrm>
          </p:grpSpPr>
          <p:sp>
            <p:nvSpPr>
              <p:cNvPr id="61" name="椭圆 60"/>
              <p:cNvSpPr/>
              <p:nvPr/>
            </p:nvSpPr>
            <p:spPr>
              <a:xfrm>
                <a:off x="4921135" y="2265218"/>
                <a:ext cx="2359771" cy="2360814"/>
              </a:xfrm>
              <a:prstGeom prst="ellipse">
                <a:avLst/>
              </a:prstGeom>
              <a:solidFill>
                <a:srgbClr val="08A8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2" name="椭圆 61"/>
              <p:cNvSpPr/>
              <p:nvPr/>
            </p:nvSpPr>
            <p:spPr>
              <a:xfrm>
                <a:off x="5059945" y="2404089"/>
                <a:ext cx="2082151" cy="2083071"/>
              </a:xfrm>
              <a:prstGeom prst="ellipse">
                <a:avLst/>
              </a:prstGeom>
              <a:gradFill>
                <a:gsLst>
                  <a:gs pos="0">
                    <a:srgbClr val="FEFFFF"/>
                  </a:gs>
                  <a:gs pos="100000">
                    <a:srgbClr val="D0D0D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3" name="椭圆 62"/>
              <p:cNvSpPr/>
              <p:nvPr/>
            </p:nvSpPr>
            <p:spPr>
              <a:xfrm>
                <a:off x="5287990" y="2632235"/>
                <a:ext cx="1626061" cy="1626779"/>
              </a:xfrm>
              <a:prstGeom prst="ellipse">
                <a:avLst/>
              </a:prstGeom>
              <a:gradFill>
                <a:gsLst>
                  <a:gs pos="0">
                    <a:srgbClr val="DCDCDC"/>
                  </a:gs>
                  <a:gs pos="100000">
                    <a:srgbClr val="FBFBF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60" name="文本框 62"/>
            <p:cNvSpPr txBox="1"/>
            <p:nvPr/>
          </p:nvSpPr>
          <p:spPr>
            <a:xfrm>
              <a:off x="6472313" y="1117551"/>
              <a:ext cx="573522" cy="492766"/>
            </a:xfrm>
            <a:prstGeom prst="rect">
              <a:avLst/>
            </a:prstGeom>
            <a:noFill/>
            <a:ln>
              <a:noFill/>
            </a:ln>
          </p:spPr>
          <p:txBody>
            <a:bodyPr wrap="none">
              <a:spAutoFit/>
            </a:bodyPr>
            <a:lstStyle/>
            <a:p>
              <a:pPr>
                <a:defRPr/>
              </a:pPr>
              <a:r>
                <a:rPr lang="en-US" altLang="zh-CN" sz="1800" dirty="0">
                  <a:solidFill>
                    <a:srgbClr val="08A810"/>
                  </a:solidFill>
                  <a:effectLst>
                    <a:innerShdw blurRad="114300">
                      <a:prstClr val="black"/>
                    </a:innerShdw>
                  </a:effectLst>
                  <a:latin typeface="Impact" panose="020B0806030902050204" pitchFamily="34" charset="0"/>
                </a:rPr>
                <a:t>03</a:t>
              </a:r>
              <a:endParaRPr lang="zh-CN" altLang="en-US" sz="1800" dirty="0">
                <a:solidFill>
                  <a:srgbClr val="08A810"/>
                </a:solidFill>
                <a:effectLst>
                  <a:innerShdw blurRad="114300">
                    <a:prstClr val="black"/>
                  </a:innerShdw>
                </a:effectLst>
                <a:latin typeface="Impact" panose="020B0806030902050204" pitchFamily="34" charset="0"/>
              </a:endParaRPr>
            </a:p>
          </p:txBody>
        </p:sp>
      </p:grpSp>
    </p:spTree>
    <p:extLst>
      <p:ext uri="{BB962C8B-B14F-4D97-AF65-F5344CB8AC3E}">
        <p14:creationId xmlns:p14="http://schemas.microsoft.com/office/powerpoint/2010/main" val="2009351253"/>
      </p:ext>
    </p:extLst>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750"/>
                                        <p:tgtEl>
                                          <p:spTgt spid="33"/>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41" presetClass="entr" presetSubtype="0" fill="hold" grpId="0" nodeType="withEffect">
                                  <p:stCondLst>
                                    <p:cond delay="1000"/>
                                  </p:stCondLst>
                                  <p:iterate type="lt">
                                    <p:tmPct val="10000"/>
                                  </p:iterate>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43"/>
                                        </p:tgtEl>
                                        <p:attrNameLst>
                                          <p:attrName>ppt_y</p:attrName>
                                        </p:attrNameLst>
                                      </p:cBhvr>
                                      <p:tavLst>
                                        <p:tav tm="0">
                                          <p:val>
                                            <p:strVal val="#ppt_y"/>
                                          </p:val>
                                        </p:tav>
                                        <p:tav tm="100000">
                                          <p:val>
                                            <p:strVal val="#ppt_y"/>
                                          </p:val>
                                        </p:tav>
                                      </p:tavLst>
                                    </p:anim>
                                    <p:anim calcmode="lin" valueType="num">
                                      <p:cBhvr>
                                        <p:cTn id="37"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43"/>
                                        </p:tgtEl>
                                      </p:cBhvr>
                                    </p:animEffect>
                                  </p:childTnLst>
                                </p:cTn>
                              </p:par>
                              <p:par>
                                <p:cTn id="40" presetID="41" presetClass="entr" presetSubtype="0" fill="hold" grpId="0" nodeType="withEffect">
                                  <p:stCondLst>
                                    <p:cond delay="1000"/>
                                  </p:stCondLst>
                                  <p:iterate type="lt">
                                    <p:tmPct val="10000"/>
                                  </p:iterate>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44"/>
                                        </p:tgtEl>
                                        <p:attrNameLst>
                                          <p:attrName>ppt_y</p:attrName>
                                        </p:attrNameLst>
                                      </p:cBhvr>
                                      <p:tavLst>
                                        <p:tav tm="0">
                                          <p:val>
                                            <p:strVal val="#ppt_y"/>
                                          </p:val>
                                        </p:tav>
                                        <p:tav tm="100000">
                                          <p:val>
                                            <p:strVal val="#ppt_y"/>
                                          </p:val>
                                        </p:tav>
                                      </p:tavLst>
                                    </p:anim>
                                    <p:anim calcmode="lin" valueType="num">
                                      <p:cBhvr>
                                        <p:cTn id="44"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44"/>
                                        </p:tgtEl>
                                      </p:cBhvr>
                                    </p:animEffect>
                                  </p:childTnLst>
                                </p:cTn>
                              </p:par>
                              <p:par>
                                <p:cTn id="47" presetID="41" presetClass="entr" presetSubtype="0" fill="hold" grpId="0" nodeType="withEffect">
                                  <p:stCondLst>
                                    <p:cond delay="1000"/>
                                  </p:stCondLst>
                                  <p:iterate type="lt">
                                    <p:tmPct val="10000"/>
                                  </p:iterate>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45"/>
                                        </p:tgtEl>
                                        <p:attrNameLst>
                                          <p:attrName>ppt_y</p:attrName>
                                        </p:attrNameLst>
                                      </p:cBhvr>
                                      <p:tavLst>
                                        <p:tav tm="0">
                                          <p:val>
                                            <p:strVal val="#ppt_y"/>
                                          </p:val>
                                        </p:tav>
                                        <p:tav tm="100000">
                                          <p:val>
                                            <p:strVal val="#ppt_y"/>
                                          </p:val>
                                        </p:tav>
                                      </p:tavLst>
                                    </p:anim>
                                    <p:anim calcmode="lin" valueType="num">
                                      <p:cBhvr>
                                        <p:cTn id="51"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animBg="1"/>
      <p:bldP spid="41" grpId="0" animBg="1"/>
      <p:bldP spid="42" grpId="0" animBg="1"/>
      <p:bldP spid="43"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a:spLocks/>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8" name="Freeform 6"/>
          <p:cNvSpPr>
            <a:spLocks/>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9" name="Freeform 7"/>
          <p:cNvSpPr>
            <a:spLocks/>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B050"/>
          </a:solidFill>
          <a:ln>
            <a:noFill/>
          </a:ln>
        </p:spPr>
        <p:txBody>
          <a:bodyPr lIns="68562" tIns="34281" rIns="68562" bIns="34281"/>
          <a:lstStyle/>
          <a:p>
            <a:endParaRPr lang="zh-CN" altLang="en-US"/>
          </a:p>
        </p:txBody>
      </p:sp>
      <p:sp>
        <p:nvSpPr>
          <p:cNvPr id="11" name="Freeform 8"/>
          <p:cNvSpPr>
            <a:spLocks/>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2" name="Freeform 9"/>
          <p:cNvSpPr>
            <a:spLocks/>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3" name="Freeform 10"/>
          <p:cNvSpPr>
            <a:spLocks/>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4"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000" b="1" dirty="0">
                <a:solidFill>
                  <a:srgbClr val="FFFFFF"/>
                </a:solidFill>
                <a:latin typeface="微软雅黑" pitchFamily="34" charset="-122"/>
                <a:ea typeface="微软雅黑" pitchFamily="34" charset="-122"/>
              </a:rPr>
              <a:t>工作存在不足</a:t>
            </a:r>
          </a:p>
        </p:txBody>
      </p:sp>
      <p:sp>
        <p:nvSpPr>
          <p:cNvPr id="15"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0300" b="1" dirty="0">
                <a:solidFill>
                  <a:srgbClr val="FFFFFF"/>
                </a:solidFill>
                <a:latin typeface="微软雅黑" pitchFamily="34" charset="-122"/>
                <a:ea typeface="微软雅黑" pitchFamily="34" charset="-122"/>
              </a:rPr>
              <a:t>4</a:t>
            </a:r>
            <a:endParaRPr lang="zh-CN" altLang="en-US" sz="10300" b="1" dirty="0">
              <a:solidFill>
                <a:srgbClr val="FFFFFF"/>
              </a:solidFill>
              <a:latin typeface="微软雅黑" pitchFamily="34" charset="-122"/>
              <a:ea typeface="微软雅黑"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extLst>
      <p:ext uri="{BB962C8B-B14F-4D97-AF65-F5344CB8AC3E}">
        <p14:creationId xmlns:p14="http://schemas.microsoft.com/office/powerpoint/2010/main" val="3558484670"/>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anim calcmode="lin" valueType="num">
                                      <p:cBhvr>
                                        <p:cTn id="21" dur="300" fill="hold"/>
                                        <p:tgtEl>
                                          <p:spTgt spid="11"/>
                                        </p:tgtEl>
                                        <p:attrNameLst>
                                          <p:attrName>style.rotation</p:attrName>
                                        </p:attrNameLst>
                                      </p:cBhvr>
                                      <p:tavLst>
                                        <p:tav tm="0">
                                          <p:val>
                                            <p:fltVal val="90"/>
                                          </p:val>
                                        </p:tav>
                                        <p:tav tm="100000">
                                          <p:val>
                                            <p:fltVal val="0"/>
                                          </p:val>
                                        </p:tav>
                                      </p:tavLst>
                                    </p:anim>
                                    <p:animEffect transition="in" filter="fade">
                                      <p:cBhvr>
                                        <p:cTn id="22" dur="300"/>
                                        <p:tgtEl>
                                          <p:spTgt spid="11"/>
                                        </p:tgtEl>
                                      </p:cBhvr>
                                    </p:animEffect>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400"/>
                                        <p:tgtEl>
                                          <p:spTgt spid="12"/>
                                        </p:tgtEl>
                                      </p:cBhvr>
                                    </p:animEffect>
                                    <p:anim calcmode="lin" valueType="num">
                                      <p:cBhvr>
                                        <p:cTn id="27" dur="400" fill="hold"/>
                                        <p:tgtEl>
                                          <p:spTgt spid="12"/>
                                        </p:tgtEl>
                                        <p:attrNameLst>
                                          <p:attrName>ppt_x</p:attrName>
                                        </p:attrNameLst>
                                      </p:cBhvr>
                                      <p:tavLst>
                                        <p:tav tm="0">
                                          <p:val>
                                            <p:strVal val="#ppt_x"/>
                                          </p:val>
                                        </p:tav>
                                        <p:tav tm="100000">
                                          <p:val>
                                            <p:strVal val="#ppt_x"/>
                                          </p:val>
                                        </p:tav>
                                      </p:tavLst>
                                    </p:anim>
                                    <p:anim calcmode="lin" valueType="num">
                                      <p:cBhvr>
                                        <p:cTn id="28" dur="4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ppt_x</p:attrName>
                                        </p:attrNameLst>
                                      </p:cBhvr>
                                      <p:tavLst>
                                        <p:tav tm="0">
                                          <p:val>
                                            <p:strVal val="#ppt_x"/>
                                          </p:val>
                                        </p:tav>
                                        <p:tav tm="100000">
                                          <p:val>
                                            <p:strVal val="#ppt_x"/>
                                          </p:val>
                                        </p:tav>
                                      </p:tavLst>
                                    </p:anim>
                                    <p:anim calcmode="lin" valueType="num">
                                      <p:cBhvr>
                                        <p:cTn id="33" dur="4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4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3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34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39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utoUpdateAnimBg="0"/>
      <p:bldP spid="15" grpId="0" autoUpdateAnimBg="0"/>
      <p:bldP spid="16" grpId="0" autoUpdateAnimBg="0"/>
      <p:bldP spid="1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2"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5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5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cxnSp>
        <p:nvCxnSpPr>
          <p:cNvPr id="41" name="Straight Connector 30"/>
          <p:cNvCxnSpPr>
            <a:cxnSpLocks noChangeShapeType="1"/>
          </p:cNvCxnSpPr>
          <p:nvPr/>
        </p:nvCxnSpPr>
        <p:spPr bwMode="auto">
          <a:xfrm>
            <a:off x="19051" y="4576763"/>
            <a:ext cx="9052322" cy="1191"/>
          </a:xfrm>
          <a:prstGeom prst="line">
            <a:avLst/>
          </a:prstGeom>
          <a:noFill/>
          <a:ln w="12700" cmpd="sng">
            <a:solidFill>
              <a:srgbClr val="045408"/>
            </a:solidFill>
            <a:prstDash val="sysDot"/>
            <a:round/>
            <a:headEnd/>
            <a:tailEnd/>
          </a:ln>
          <a:extLst>
            <a:ext uri="{909E8E84-426E-40DD-AFC4-6F175D3DCCD1}">
              <a14:hiddenFill xmlns:a14="http://schemas.microsoft.com/office/drawing/2010/main">
                <a:noFill/>
              </a14:hiddenFill>
            </a:ext>
          </a:extLst>
        </p:spPr>
      </p:cxnSp>
      <p:grpSp>
        <p:nvGrpSpPr>
          <p:cNvPr id="43" name="组合 42"/>
          <p:cNvGrpSpPr/>
          <p:nvPr/>
        </p:nvGrpSpPr>
        <p:grpSpPr>
          <a:xfrm>
            <a:off x="726281" y="1932385"/>
            <a:ext cx="1753791" cy="2745581"/>
            <a:chOff x="726281" y="1932385"/>
            <a:chExt cx="1753791" cy="2745581"/>
          </a:xfrm>
        </p:grpSpPr>
        <p:sp>
          <p:nvSpPr>
            <p:cNvPr id="44" name="Oval 25"/>
            <p:cNvSpPr>
              <a:spLocks noChangeArrowheads="1"/>
            </p:cNvSpPr>
            <p:nvPr/>
          </p:nvSpPr>
          <p:spPr bwMode="auto">
            <a:xfrm>
              <a:off x="806054" y="1932385"/>
              <a:ext cx="1551384" cy="1551384"/>
            </a:xfrm>
            <a:prstGeom prst="ellipse">
              <a:avLst/>
            </a:prstGeom>
            <a:noFill/>
            <a:ln w="25400" cmpd="sng">
              <a:solidFill>
                <a:srgbClr val="08A810"/>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3188">
                <a:defRPr>
                  <a:solidFill>
                    <a:schemeClr val="tx1"/>
                  </a:solidFill>
                  <a:latin typeface="Calibri" pitchFamily="34" charset="0"/>
                  <a:ea typeface="宋体" pitchFamily="2" charset="-122"/>
                </a:defRPr>
              </a:lvl1pPr>
              <a:lvl2pPr marL="742950" indent="-285750" defTabSz="1373188">
                <a:defRPr>
                  <a:solidFill>
                    <a:schemeClr val="tx1"/>
                  </a:solidFill>
                  <a:latin typeface="Calibri" pitchFamily="34" charset="0"/>
                  <a:ea typeface="宋体" pitchFamily="2" charset="-122"/>
                </a:defRPr>
              </a:lvl2pPr>
              <a:lvl3pPr marL="1143000" indent="-228600" defTabSz="1373188">
                <a:defRPr>
                  <a:solidFill>
                    <a:schemeClr val="tx1"/>
                  </a:solidFill>
                  <a:latin typeface="Calibri" pitchFamily="34" charset="0"/>
                  <a:ea typeface="宋体" pitchFamily="2" charset="-122"/>
                </a:defRPr>
              </a:lvl3pPr>
              <a:lvl4pPr marL="1600200" indent="-228600" defTabSz="1373188">
                <a:defRPr>
                  <a:solidFill>
                    <a:schemeClr val="tx1"/>
                  </a:solidFill>
                  <a:latin typeface="Calibri" pitchFamily="34" charset="0"/>
                  <a:ea typeface="宋体" pitchFamily="2" charset="-122"/>
                </a:defRPr>
              </a:lvl4pPr>
              <a:lvl5pPr marL="2057400" indent="-228600" defTabSz="1373188">
                <a:defRPr>
                  <a:solidFill>
                    <a:schemeClr val="tx1"/>
                  </a:solidFill>
                  <a:latin typeface="Calibri" pitchFamily="34" charset="0"/>
                  <a:ea typeface="宋体" pitchFamily="2" charset="-122"/>
                </a:defRPr>
              </a:lvl5pPr>
              <a:lvl6pPr marL="25146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en-US" altLang="zh-CN" sz="2600" b="0">
                <a:solidFill>
                  <a:srgbClr val="FFFFFF"/>
                </a:solidFill>
                <a:latin typeface="Arial" pitchFamily="34" charset="0"/>
                <a:ea typeface="微软雅黑" pitchFamily="34" charset="-122"/>
                <a:sym typeface="Arial" pitchFamily="34" charset="0"/>
              </a:endParaRPr>
            </a:p>
          </p:txBody>
        </p:sp>
        <p:sp>
          <p:nvSpPr>
            <p:cNvPr id="45" name="任意多边形 10"/>
            <p:cNvSpPr>
              <a:spLocks/>
            </p:cNvSpPr>
            <p:nvPr/>
          </p:nvSpPr>
          <p:spPr bwMode="auto">
            <a:xfrm>
              <a:off x="1277541" y="3292078"/>
              <a:ext cx="608409" cy="1385888"/>
            </a:xfrm>
            <a:custGeom>
              <a:avLst/>
              <a:gdLst>
                <a:gd name="T0" fmla="*/ 393224 w 811214"/>
                <a:gd name="T1" fmla="*/ 1580390 h 1848522"/>
                <a:gd name="T2" fmla="*/ 527290 w 811214"/>
                <a:gd name="T3" fmla="*/ 1714456 h 1848522"/>
                <a:gd name="T4" fmla="*/ 393224 w 811214"/>
                <a:gd name="T5" fmla="*/ 1848522 h 1848522"/>
                <a:gd name="T6" fmla="*/ 259158 w 811214"/>
                <a:gd name="T7" fmla="*/ 1714456 h 1848522"/>
                <a:gd name="T8" fmla="*/ 393224 w 811214"/>
                <a:gd name="T9" fmla="*/ 1580390 h 1848522"/>
                <a:gd name="T10" fmla="*/ 405607 w 811214"/>
                <a:gd name="T11" fmla="*/ 0 h 1848522"/>
                <a:gd name="T12" fmla="*/ 811214 w 811214"/>
                <a:gd name="T13" fmla="*/ 405606 h 1848522"/>
                <a:gd name="T14" fmla="*/ 487351 w 811214"/>
                <a:gd name="T15" fmla="*/ 802972 h 1848522"/>
                <a:gd name="T16" fmla="*/ 445590 w 811214"/>
                <a:gd name="T17" fmla="*/ 807182 h 1848522"/>
                <a:gd name="T18" fmla="*/ 405607 w 811214"/>
                <a:gd name="T19" fmla="*/ 1574843 h 1848522"/>
                <a:gd name="T20" fmla="*/ 365625 w 811214"/>
                <a:gd name="T21" fmla="*/ 807182 h 1848522"/>
                <a:gd name="T22" fmla="*/ 323863 w 811214"/>
                <a:gd name="T23" fmla="*/ 802972 h 1848522"/>
                <a:gd name="T24" fmla="*/ 0 w 811214"/>
                <a:gd name="T25" fmla="*/ 405606 h 1848522"/>
                <a:gd name="T26" fmla="*/ 405607 w 811214"/>
                <a:gd name="T27" fmla="*/ 0 h 1848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endParaRPr lang="zh-CN" altLang="en-US" b="0"/>
            </a:p>
          </p:txBody>
        </p:sp>
        <p:sp>
          <p:nvSpPr>
            <p:cNvPr id="46" name="TextBox 13"/>
            <p:cNvSpPr txBox="1">
              <a:spLocks noChangeArrowheads="1"/>
            </p:cNvSpPr>
            <p:nvPr/>
          </p:nvSpPr>
          <p:spPr bwMode="auto">
            <a:xfrm>
              <a:off x="726281" y="2364582"/>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200" b="0" dirty="0">
                  <a:solidFill>
                    <a:srgbClr val="445469"/>
                  </a:solidFill>
                  <a:latin typeface="Arial" pitchFamily="34" charset="0"/>
                  <a:ea typeface="微软雅黑" pitchFamily="34" charset="-122"/>
                  <a:sym typeface="Arial" pitchFamily="34" charset="0"/>
                </a:rPr>
                <a:t>单击编辑标题</a:t>
              </a:r>
              <a:endParaRPr lang="en-US" altLang="zh-CN" sz="1200" b="0" dirty="0">
                <a:solidFill>
                  <a:srgbClr val="445469"/>
                </a:solidFill>
                <a:latin typeface="Arial" pitchFamily="34" charset="0"/>
                <a:ea typeface="微软雅黑" pitchFamily="34" charset="-122"/>
                <a:sym typeface="Arial" pitchFamily="34" charset="0"/>
              </a:endParaRPr>
            </a:p>
          </p:txBody>
        </p:sp>
        <p:sp>
          <p:nvSpPr>
            <p:cNvPr id="47" name="TextBox 13"/>
            <p:cNvSpPr txBox="1">
              <a:spLocks noChangeArrowheads="1"/>
            </p:cNvSpPr>
            <p:nvPr/>
          </p:nvSpPr>
          <p:spPr bwMode="auto">
            <a:xfrm>
              <a:off x="987029" y="2578894"/>
              <a:ext cx="12358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100" b="0" dirty="0">
                  <a:solidFill>
                    <a:srgbClr val="445469"/>
                  </a:solidFill>
                  <a:latin typeface="Arial" pitchFamily="34" charset="0"/>
                  <a:ea typeface="微软雅黑" pitchFamily="34" charset="-122"/>
                  <a:sym typeface="Arial" pitchFamily="34" charset="0"/>
                </a:rPr>
                <a:t>单击此处可编辑内容，根据您的需要自由拉伸文本框大小</a:t>
              </a:r>
              <a:endParaRPr lang="en-US" altLang="zh-CN" sz="1100" b="0" dirty="0">
                <a:solidFill>
                  <a:srgbClr val="445469"/>
                </a:solidFill>
                <a:latin typeface="Arial" pitchFamily="34" charset="0"/>
                <a:ea typeface="微软雅黑" pitchFamily="34" charset="-122"/>
                <a:sym typeface="Arial" pitchFamily="34" charset="0"/>
              </a:endParaRPr>
            </a:p>
          </p:txBody>
        </p:sp>
        <p:sp>
          <p:nvSpPr>
            <p:cNvPr id="53" name="TextBox 13"/>
            <p:cNvSpPr txBox="1">
              <a:spLocks noChangeArrowheads="1"/>
            </p:cNvSpPr>
            <p:nvPr/>
          </p:nvSpPr>
          <p:spPr bwMode="auto">
            <a:xfrm>
              <a:off x="1220391" y="3481388"/>
              <a:ext cx="722709"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en-US" altLang="zh-CN" sz="1800" b="0" dirty="0">
                  <a:solidFill>
                    <a:srgbClr val="FFFFFF"/>
                  </a:solidFill>
                  <a:latin typeface="Arial" pitchFamily="34" charset="0"/>
                  <a:ea typeface="微软雅黑" pitchFamily="34" charset="-122"/>
                  <a:sym typeface="Arial" pitchFamily="34" charset="0"/>
                </a:rPr>
                <a:t>01</a:t>
              </a:r>
            </a:p>
          </p:txBody>
        </p:sp>
      </p:grpSp>
      <p:grpSp>
        <p:nvGrpSpPr>
          <p:cNvPr id="55" name="组合 54"/>
          <p:cNvGrpSpPr/>
          <p:nvPr/>
        </p:nvGrpSpPr>
        <p:grpSpPr>
          <a:xfrm>
            <a:off x="3682604" y="1708547"/>
            <a:ext cx="1753790" cy="2969419"/>
            <a:chOff x="3682604" y="1708547"/>
            <a:chExt cx="1753790" cy="2969419"/>
          </a:xfrm>
        </p:grpSpPr>
        <p:sp>
          <p:nvSpPr>
            <p:cNvPr id="56" name="Oval 15"/>
            <p:cNvSpPr>
              <a:spLocks noChangeArrowheads="1"/>
            </p:cNvSpPr>
            <p:nvPr/>
          </p:nvSpPr>
          <p:spPr bwMode="auto">
            <a:xfrm>
              <a:off x="3714750" y="1708547"/>
              <a:ext cx="1551385" cy="1551384"/>
            </a:xfrm>
            <a:prstGeom prst="ellipse">
              <a:avLst/>
            </a:prstGeom>
            <a:noFill/>
            <a:ln w="25400" cmpd="sng">
              <a:solidFill>
                <a:srgbClr val="08A810"/>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3188">
                <a:defRPr>
                  <a:solidFill>
                    <a:schemeClr val="tx1"/>
                  </a:solidFill>
                  <a:latin typeface="Calibri" pitchFamily="34" charset="0"/>
                  <a:ea typeface="宋体" pitchFamily="2" charset="-122"/>
                </a:defRPr>
              </a:lvl1pPr>
              <a:lvl2pPr marL="742950" indent="-285750" defTabSz="1373188">
                <a:defRPr>
                  <a:solidFill>
                    <a:schemeClr val="tx1"/>
                  </a:solidFill>
                  <a:latin typeface="Calibri" pitchFamily="34" charset="0"/>
                  <a:ea typeface="宋体" pitchFamily="2" charset="-122"/>
                </a:defRPr>
              </a:lvl2pPr>
              <a:lvl3pPr marL="1143000" indent="-228600" defTabSz="1373188">
                <a:defRPr>
                  <a:solidFill>
                    <a:schemeClr val="tx1"/>
                  </a:solidFill>
                  <a:latin typeface="Calibri" pitchFamily="34" charset="0"/>
                  <a:ea typeface="宋体" pitchFamily="2" charset="-122"/>
                </a:defRPr>
              </a:lvl3pPr>
              <a:lvl4pPr marL="1600200" indent="-228600" defTabSz="1373188">
                <a:defRPr>
                  <a:solidFill>
                    <a:schemeClr val="tx1"/>
                  </a:solidFill>
                  <a:latin typeface="Calibri" pitchFamily="34" charset="0"/>
                  <a:ea typeface="宋体" pitchFamily="2" charset="-122"/>
                </a:defRPr>
              </a:lvl4pPr>
              <a:lvl5pPr marL="2057400" indent="-228600" defTabSz="1373188">
                <a:defRPr>
                  <a:solidFill>
                    <a:schemeClr val="tx1"/>
                  </a:solidFill>
                  <a:latin typeface="Calibri" pitchFamily="34" charset="0"/>
                  <a:ea typeface="宋体" pitchFamily="2" charset="-122"/>
                </a:defRPr>
              </a:lvl5pPr>
              <a:lvl6pPr marL="25146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en-US" altLang="zh-CN" sz="2600" b="0">
                <a:solidFill>
                  <a:srgbClr val="FFFFFF"/>
                </a:solidFill>
                <a:latin typeface="Arial" pitchFamily="34" charset="0"/>
                <a:ea typeface="微软雅黑" pitchFamily="34" charset="-122"/>
                <a:sym typeface="Arial" pitchFamily="34" charset="0"/>
              </a:endParaRPr>
            </a:p>
          </p:txBody>
        </p:sp>
        <p:sp>
          <p:nvSpPr>
            <p:cNvPr id="59" name="任意多边形 58"/>
            <p:cNvSpPr>
              <a:spLocks/>
            </p:cNvSpPr>
            <p:nvPr/>
          </p:nvSpPr>
          <p:spPr bwMode="auto">
            <a:xfrm>
              <a:off x="4186238" y="3109912"/>
              <a:ext cx="608410" cy="1568054"/>
            </a:xfrm>
            <a:custGeom>
              <a:avLst/>
              <a:gdLst>
                <a:gd name="T0" fmla="*/ 405898 w 811214"/>
                <a:gd name="T1" fmla="*/ 1823754 h 2091886"/>
                <a:gd name="T2" fmla="*/ 539964 w 811214"/>
                <a:gd name="T3" fmla="*/ 1957820 h 2091886"/>
                <a:gd name="T4" fmla="*/ 405898 w 811214"/>
                <a:gd name="T5" fmla="*/ 2091886 h 2091886"/>
                <a:gd name="T6" fmla="*/ 271832 w 811214"/>
                <a:gd name="T7" fmla="*/ 1957820 h 2091886"/>
                <a:gd name="T8" fmla="*/ 405898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endParaRPr lang="zh-CN" altLang="en-US" b="0"/>
            </a:p>
          </p:txBody>
        </p:sp>
        <p:sp>
          <p:nvSpPr>
            <p:cNvPr id="62" name="TextBox 13"/>
            <p:cNvSpPr txBox="1">
              <a:spLocks noChangeArrowheads="1"/>
            </p:cNvSpPr>
            <p:nvPr/>
          </p:nvSpPr>
          <p:spPr bwMode="auto">
            <a:xfrm>
              <a:off x="3682604" y="216574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200" b="0">
                  <a:solidFill>
                    <a:srgbClr val="445469"/>
                  </a:solidFill>
                  <a:latin typeface="Arial" pitchFamily="34" charset="0"/>
                  <a:ea typeface="微软雅黑" pitchFamily="34" charset="-122"/>
                  <a:sym typeface="Arial" pitchFamily="34" charset="0"/>
                </a:rPr>
                <a:t>单击编辑标题</a:t>
              </a:r>
              <a:endParaRPr lang="en-US" altLang="zh-CN" sz="1200" b="0">
                <a:solidFill>
                  <a:srgbClr val="445469"/>
                </a:solidFill>
                <a:latin typeface="Arial" pitchFamily="34" charset="0"/>
                <a:ea typeface="微软雅黑" pitchFamily="34" charset="-122"/>
                <a:sym typeface="Arial" pitchFamily="34" charset="0"/>
              </a:endParaRPr>
            </a:p>
          </p:txBody>
        </p:sp>
        <p:sp>
          <p:nvSpPr>
            <p:cNvPr id="64" name="TextBox 63"/>
            <p:cNvSpPr txBox="1">
              <a:spLocks noChangeArrowheads="1"/>
            </p:cNvSpPr>
            <p:nvPr/>
          </p:nvSpPr>
          <p:spPr bwMode="auto">
            <a:xfrm>
              <a:off x="3943350" y="2380060"/>
              <a:ext cx="12358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100" b="0">
                  <a:solidFill>
                    <a:srgbClr val="445469"/>
                  </a:solidFill>
                  <a:latin typeface="Arial" pitchFamily="34" charset="0"/>
                  <a:ea typeface="微软雅黑" pitchFamily="34" charset="-122"/>
                  <a:sym typeface="Arial" pitchFamily="34" charset="0"/>
                </a:rPr>
                <a:t>单击此处可编辑内容，根据您的需要自由拉伸文本框大小</a:t>
              </a:r>
              <a:endParaRPr lang="en-US" altLang="zh-CN" sz="1100" b="0">
                <a:solidFill>
                  <a:srgbClr val="445469"/>
                </a:solidFill>
                <a:latin typeface="Arial" pitchFamily="34" charset="0"/>
                <a:ea typeface="微软雅黑" pitchFamily="34" charset="-122"/>
                <a:sym typeface="Arial" pitchFamily="34" charset="0"/>
              </a:endParaRPr>
            </a:p>
          </p:txBody>
        </p:sp>
        <p:sp>
          <p:nvSpPr>
            <p:cNvPr id="66" name="TextBox 13"/>
            <p:cNvSpPr txBox="1">
              <a:spLocks noChangeArrowheads="1"/>
            </p:cNvSpPr>
            <p:nvPr/>
          </p:nvSpPr>
          <p:spPr bwMode="auto">
            <a:xfrm>
              <a:off x="4152900" y="3280172"/>
              <a:ext cx="72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en-US" altLang="zh-CN" sz="1800" b="0">
                  <a:solidFill>
                    <a:srgbClr val="FFFFFF"/>
                  </a:solidFill>
                  <a:latin typeface="Arial" pitchFamily="34" charset="0"/>
                  <a:ea typeface="微软雅黑" pitchFamily="34" charset="-122"/>
                  <a:sym typeface="Arial" pitchFamily="34" charset="0"/>
                </a:rPr>
                <a:t>03</a:t>
              </a:r>
            </a:p>
          </p:txBody>
        </p:sp>
      </p:grpSp>
      <p:grpSp>
        <p:nvGrpSpPr>
          <p:cNvPr id="69" name="组合 68"/>
          <p:cNvGrpSpPr/>
          <p:nvPr/>
        </p:nvGrpSpPr>
        <p:grpSpPr>
          <a:xfrm>
            <a:off x="6721079" y="1744266"/>
            <a:ext cx="1753790" cy="2933700"/>
            <a:chOff x="6721079" y="1744266"/>
            <a:chExt cx="1753790" cy="2933700"/>
          </a:xfrm>
        </p:grpSpPr>
        <p:sp>
          <p:nvSpPr>
            <p:cNvPr id="70" name="Oval 5"/>
            <p:cNvSpPr>
              <a:spLocks noChangeArrowheads="1"/>
            </p:cNvSpPr>
            <p:nvPr/>
          </p:nvSpPr>
          <p:spPr bwMode="auto">
            <a:xfrm>
              <a:off x="6728222" y="1744266"/>
              <a:ext cx="1551384" cy="1551384"/>
            </a:xfrm>
            <a:prstGeom prst="ellipse">
              <a:avLst/>
            </a:prstGeom>
            <a:noFill/>
            <a:ln w="25400" cmpd="sng">
              <a:solidFill>
                <a:srgbClr val="08A810"/>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3188">
                <a:defRPr>
                  <a:solidFill>
                    <a:schemeClr val="tx1"/>
                  </a:solidFill>
                  <a:latin typeface="Calibri" pitchFamily="34" charset="0"/>
                  <a:ea typeface="宋体" pitchFamily="2" charset="-122"/>
                </a:defRPr>
              </a:lvl1pPr>
              <a:lvl2pPr marL="742950" indent="-285750" defTabSz="1373188">
                <a:defRPr>
                  <a:solidFill>
                    <a:schemeClr val="tx1"/>
                  </a:solidFill>
                  <a:latin typeface="Calibri" pitchFamily="34" charset="0"/>
                  <a:ea typeface="宋体" pitchFamily="2" charset="-122"/>
                </a:defRPr>
              </a:lvl2pPr>
              <a:lvl3pPr marL="1143000" indent="-228600" defTabSz="1373188">
                <a:defRPr>
                  <a:solidFill>
                    <a:schemeClr val="tx1"/>
                  </a:solidFill>
                  <a:latin typeface="Calibri" pitchFamily="34" charset="0"/>
                  <a:ea typeface="宋体" pitchFamily="2" charset="-122"/>
                </a:defRPr>
              </a:lvl3pPr>
              <a:lvl4pPr marL="1600200" indent="-228600" defTabSz="1373188">
                <a:defRPr>
                  <a:solidFill>
                    <a:schemeClr val="tx1"/>
                  </a:solidFill>
                  <a:latin typeface="Calibri" pitchFamily="34" charset="0"/>
                  <a:ea typeface="宋体" pitchFamily="2" charset="-122"/>
                </a:defRPr>
              </a:lvl4pPr>
              <a:lvl5pPr marL="2057400" indent="-228600" defTabSz="1373188">
                <a:defRPr>
                  <a:solidFill>
                    <a:schemeClr val="tx1"/>
                  </a:solidFill>
                  <a:latin typeface="Calibri" pitchFamily="34" charset="0"/>
                  <a:ea typeface="宋体" pitchFamily="2" charset="-122"/>
                </a:defRPr>
              </a:lvl5pPr>
              <a:lvl6pPr marL="25146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en-US" altLang="zh-CN" sz="2600" b="0">
                <a:solidFill>
                  <a:srgbClr val="FFFFFF"/>
                </a:solidFill>
                <a:latin typeface="Arial" pitchFamily="34" charset="0"/>
                <a:ea typeface="微软雅黑" pitchFamily="34" charset="-122"/>
                <a:sym typeface="Arial" pitchFamily="34" charset="0"/>
              </a:endParaRPr>
            </a:p>
          </p:txBody>
        </p:sp>
        <p:sp>
          <p:nvSpPr>
            <p:cNvPr id="71" name="任意多边形 13"/>
            <p:cNvSpPr>
              <a:spLocks/>
            </p:cNvSpPr>
            <p:nvPr/>
          </p:nvSpPr>
          <p:spPr bwMode="auto">
            <a:xfrm>
              <a:off x="7199710" y="3109912"/>
              <a:ext cx="608409" cy="1568054"/>
            </a:xfrm>
            <a:custGeom>
              <a:avLst/>
              <a:gdLst>
                <a:gd name="T0" fmla="*/ 418574 w 811214"/>
                <a:gd name="T1" fmla="*/ 1823754 h 2091886"/>
                <a:gd name="T2" fmla="*/ 552640 w 811214"/>
                <a:gd name="T3" fmla="*/ 1957820 h 2091886"/>
                <a:gd name="T4" fmla="*/ 418574 w 811214"/>
                <a:gd name="T5" fmla="*/ 2091886 h 2091886"/>
                <a:gd name="T6" fmla="*/ 284508 w 811214"/>
                <a:gd name="T7" fmla="*/ 1957820 h 2091886"/>
                <a:gd name="T8" fmla="*/ 418574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endParaRPr lang="zh-CN" altLang="en-US" b="0"/>
            </a:p>
          </p:txBody>
        </p:sp>
        <p:sp>
          <p:nvSpPr>
            <p:cNvPr id="72" name="TextBox 13"/>
            <p:cNvSpPr txBox="1">
              <a:spLocks noChangeArrowheads="1"/>
            </p:cNvSpPr>
            <p:nvPr/>
          </p:nvSpPr>
          <p:spPr bwMode="auto">
            <a:xfrm>
              <a:off x="6721079" y="216574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200" b="0">
                  <a:solidFill>
                    <a:srgbClr val="445469"/>
                  </a:solidFill>
                  <a:latin typeface="Arial" pitchFamily="34" charset="0"/>
                  <a:ea typeface="微软雅黑" pitchFamily="34" charset="-122"/>
                  <a:sym typeface="Arial" pitchFamily="34" charset="0"/>
                </a:rPr>
                <a:t>单击编辑标题</a:t>
              </a:r>
              <a:endParaRPr lang="en-US" altLang="zh-CN" sz="1200" b="0">
                <a:solidFill>
                  <a:srgbClr val="445469"/>
                </a:solidFill>
                <a:latin typeface="Arial" pitchFamily="34" charset="0"/>
                <a:ea typeface="微软雅黑" pitchFamily="34" charset="-122"/>
                <a:sym typeface="Arial" pitchFamily="34" charset="0"/>
              </a:endParaRPr>
            </a:p>
          </p:txBody>
        </p:sp>
        <p:sp>
          <p:nvSpPr>
            <p:cNvPr id="73" name="TextBox 13"/>
            <p:cNvSpPr txBox="1">
              <a:spLocks noChangeArrowheads="1"/>
            </p:cNvSpPr>
            <p:nvPr/>
          </p:nvSpPr>
          <p:spPr bwMode="auto">
            <a:xfrm>
              <a:off x="6981825" y="2380060"/>
              <a:ext cx="12358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100" b="0" dirty="0">
                  <a:solidFill>
                    <a:srgbClr val="445469"/>
                  </a:solidFill>
                  <a:latin typeface="Arial" pitchFamily="34" charset="0"/>
                  <a:ea typeface="微软雅黑" pitchFamily="34" charset="-122"/>
                  <a:sym typeface="Arial" pitchFamily="34" charset="0"/>
                </a:rPr>
                <a:t>单击此处可编辑内容，根据您的需要自由拉伸文本框大小</a:t>
              </a:r>
              <a:endParaRPr lang="en-US" altLang="zh-CN" sz="1100" b="0" dirty="0">
                <a:solidFill>
                  <a:srgbClr val="445469"/>
                </a:solidFill>
                <a:latin typeface="Arial" pitchFamily="34" charset="0"/>
                <a:ea typeface="微软雅黑" pitchFamily="34" charset="-122"/>
                <a:sym typeface="Arial" pitchFamily="34" charset="0"/>
              </a:endParaRPr>
            </a:p>
          </p:txBody>
        </p:sp>
        <p:sp>
          <p:nvSpPr>
            <p:cNvPr id="74" name="TextBox 13"/>
            <p:cNvSpPr txBox="1">
              <a:spLocks noChangeArrowheads="1"/>
            </p:cNvSpPr>
            <p:nvPr/>
          </p:nvSpPr>
          <p:spPr bwMode="auto">
            <a:xfrm>
              <a:off x="7152085" y="3298031"/>
              <a:ext cx="7239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en-US" altLang="zh-CN" sz="1800" b="0">
                  <a:solidFill>
                    <a:srgbClr val="FFFFFF"/>
                  </a:solidFill>
                  <a:latin typeface="Arial" pitchFamily="34" charset="0"/>
                  <a:ea typeface="微软雅黑" pitchFamily="34" charset="-122"/>
                  <a:sym typeface="Arial" pitchFamily="34" charset="0"/>
                </a:rPr>
                <a:t>05</a:t>
              </a:r>
            </a:p>
          </p:txBody>
        </p:sp>
      </p:grpSp>
      <p:grpSp>
        <p:nvGrpSpPr>
          <p:cNvPr id="75" name="组合 74"/>
          <p:cNvGrpSpPr/>
          <p:nvPr/>
        </p:nvGrpSpPr>
        <p:grpSpPr>
          <a:xfrm>
            <a:off x="5114925" y="1172766"/>
            <a:ext cx="1753791" cy="3505200"/>
            <a:chOff x="5114925" y="1172766"/>
            <a:chExt cx="1753791" cy="3505200"/>
          </a:xfrm>
        </p:grpSpPr>
        <p:sp>
          <p:nvSpPr>
            <p:cNvPr id="76" name="Oval 10"/>
            <p:cNvSpPr>
              <a:spLocks noChangeArrowheads="1"/>
            </p:cNvSpPr>
            <p:nvPr/>
          </p:nvSpPr>
          <p:spPr bwMode="auto">
            <a:xfrm>
              <a:off x="5224463" y="1172766"/>
              <a:ext cx="1551385" cy="1551384"/>
            </a:xfrm>
            <a:prstGeom prst="ellipse">
              <a:avLst/>
            </a:prstGeom>
            <a:noFill/>
            <a:ln w="25400" cmpd="sng">
              <a:solidFill>
                <a:srgbClr val="08A810"/>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3188">
                <a:defRPr>
                  <a:solidFill>
                    <a:schemeClr val="tx1"/>
                  </a:solidFill>
                  <a:latin typeface="Calibri" pitchFamily="34" charset="0"/>
                  <a:ea typeface="宋体" pitchFamily="2" charset="-122"/>
                </a:defRPr>
              </a:lvl1pPr>
              <a:lvl2pPr marL="742950" indent="-285750" defTabSz="1373188">
                <a:defRPr>
                  <a:solidFill>
                    <a:schemeClr val="tx1"/>
                  </a:solidFill>
                  <a:latin typeface="Calibri" pitchFamily="34" charset="0"/>
                  <a:ea typeface="宋体" pitchFamily="2" charset="-122"/>
                </a:defRPr>
              </a:lvl2pPr>
              <a:lvl3pPr marL="1143000" indent="-228600" defTabSz="1373188">
                <a:defRPr>
                  <a:solidFill>
                    <a:schemeClr val="tx1"/>
                  </a:solidFill>
                  <a:latin typeface="Calibri" pitchFamily="34" charset="0"/>
                  <a:ea typeface="宋体" pitchFamily="2" charset="-122"/>
                </a:defRPr>
              </a:lvl3pPr>
              <a:lvl4pPr marL="1600200" indent="-228600" defTabSz="1373188">
                <a:defRPr>
                  <a:solidFill>
                    <a:schemeClr val="tx1"/>
                  </a:solidFill>
                  <a:latin typeface="Calibri" pitchFamily="34" charset="0"/>
                  <a:ea typeface="宋体" pitchFamily="2" charset="-122"/>
                </a:defRPr>
              </a:lvl4pPr>
              <a:lvl5pPr marL="2057400" indent="-228600" defTabSz="1373188">
                <a:defRPr>
                  <a:solidFill>
                    <a:schemeClr val="tx1"/>
                  </a:solidFill>
                  <a:latin typeface="Calibri" pitchFamily="34" charset="0"/>
                  <a:ea typeface="宋体" pitchFamily="2" charset="-122"/>
                </a:defRPr>
              </a:lvl5pPr>
              <a:lvl6pPr marL="25146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en-US" altLang="zh-CN" sz="2600" b="0">
                <a:solidFill>
                  <a:srgbClr val="FFFFFF"/>
                </a:solidFill>
                <a:latin typeface="Arial" pitchFamily="34" charset="0"/>
                <a:ea typeface="微软雅黑" pitchFamily="34" charset="-122"/>
                <a:sym typeface="Arial" pitchFamily="34" charset="0"/>
              </a:endParaRPr>
            </a:p>
          </p:txBody>
        </p:sp>
        <p:sp>
          <p:nvSpPr>
            <p:cNvPr id="77" name="任意多边形 12"/>
            <p:cNvSpPr>
              <a:spLocks/>
            </p:cNvSpPr>
            <p:nvPr/>
          </p:nvSpPr>
          <p:spPr bwMode="auto">
            <a:xfrm>
              <a:off x="5695950" y="2490787"/>
              <a:ext cx="608410" cy="2187179"/>
            </a:xfrm>
            <a:custGeom>
              <a:avLst/>
              <a:gdLst>
                <a:gd name="T0" fmla="*/ 395758 w 811214"/>
                <a:gd name="T1" fmla="*/ 2648181 h 2916313"/>
                <a:gd name="T2" fmla="*/ 529824 w 811214"/>
                <a:gd name="T3" fmla="*/ 2782247 h 2916313"/>
                <a:gd name="T4" fmla="*/ 395758 w 811214"/>
                <a:gd name="T5" fmla="*/ 2916313 h 2916313"/>
                <a:gd name="T6" fmla="*/ 261692 w 811214"/>
                <a:gd name="T7" fmla="*/ 2782247 h 2916313"/>
                <a:gd name="T8" fmla="*/ 395758 w 811214"/>
                <a:gd name="T9" fmla="*/ 2648181 h 2916313"/>
                <a:gd name="T10" fmla="*/ 405607 w 811214"/>
                <a:gd name="T11" fmla="*/ 0 h 2916313"/>
                <a:gd name="T12" fmla="*/ 811214 w 811214"/>
                <a:gd name="T13" fmla="*/ 405607 h 2916313"/>
                <a:gd name="T14" fmla="*/ 563488 w 811214"/>
                <a:gd name="T15" fmla="*/ 779340 h 2916313"/>
                <a:gd name="T16" fmla="*/ 455088 w 811214"/>
                <a:gd name="T17" fmla="*/ 801225 h 2916313"/>
                <a:gd name="T18" fmla="*/ 405605 w 811214"/>
                <a:gd name="T19" fmla="*/ 2582584 h 2916313"/>
                <a:gd name="T20" fmla="*/ 356123 w 811214"/>
                <a:gd name="T21" fmla="*/ 801224 h 2916313"/>
                <a:gd name="T22" fmla="*/ 247727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endParaRPr lang="zh-CN" altLang="en-US" b="0"/>
            </a:p>
          </p:txBody>
        </p:sp>
        <p:sp>
          <p:nvSpPr>
            <p:cNvPr id="78" name="TextBox 13"/>
            <p:cNvSpPr txBox="1">
              <a:spLocks noChangeArrowheads="1"/>
            </p:cNvSpPr>
            <p:nvPr/>
          </p:nvSpPr>
          <p:spPr bwMode="auto">
            <a:xfrm>
              <a:off x="5114925" y="155852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200" b="0">
                  <a:solidFill>
                    <a:srgbClr val="445469"/>
                  </a:solidFill>
                  <a:latin typeface="Arial" pitchFamily="34" charset="0"/>
                  <a:ea typeface="微软雅黑" pitchFamily="34" charset="-122"/>
                  <a:sym typeface="Arial" pitchFamily="34" charset="0"/>
                </a:rPr>
                <a:t>单击编辑标题</a:t>
              </a:r>
              <a:endParaRPr lang="en-US" altLang="zh-CN" sz="1200" b="0">
                <a:solidFill>
                  <a:srgbClr val="445469"/>
                </a:solidFill>
                <a:latin typeface="Arial" pitchFamily="34" charset="0"/>
                <a:ea typeface="微软雅黑" pitchFamily="34" charset="-122"/>
                <a:sym typeface="Arial" pitchFamily="34" charset="0"/>
              </a:endParaRPr>
            </a:p>
          </p:txBody>
        </p:sp>
        <p:sp>
          <p:nvSpPr>
            <p:cNvPr id="79" name="TextBox 13"/>
            <p:cNvSpPr txBox="1">
              <a:spLocks noChangeArrowheads="1"/>
            </p:cNvSpPr>
            <p:nvPr/>
          </p:nvSpPr>
          <p:spPr bwMode="auto">
            <a:xfrm>
              <a:off x="5375673" y="1772841"/>
              <a:ext cx="12358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100" b="0">
                  <a:solidFill>
                    <a:srgbClr val="445469"/>
                  </a:solidFill>
                  <a:latin typeface="Arial" pitchFamily="34" charset="0"/>
                  <a:ea typeface="微软雅黑" pitchFamily="34" charset="-122"/>
                  <a:sym typeface="Arial" pitchFamily="34" charset="0"/>
                </a:rPr>
                <a:t>单击此处可编辑内容，根据您的需要自由拉伸文本框大小</a:t>
              </a:r>
              <a:endParaRPr lang="en-US" altLang="zh-CN" sz="1100" b="0">
                <a:solidFill>
                  <a:srgbClr val="445469"/>
                </a:solidFill>
                <a:latin typeface="Arial" pitchFamily="34" charset="0"/>
                <a:ea typeface="微软雅黑" pitchFamily="34" charset="-122"/>
                <a:sym typeface="Arial" pitchFamily="34" charset="0"/>
              </a:endParaRPr>
            </a:p>
          </p:txBody>
        </p:sp>
        <p:sp>
          <p:nvSpPr>
            <p:cNvPr id="80" name="TextBox 13"/>
            <p:cNvSpPr txBox="1">
              <a:spLocks noChangeArrowheads="1"/>
            </p:cNvSpPr>
            <p:nvPr/>
          </p:nvSpPr>
          <p:spPr bwMode="auto">
            <a:xfrm>
              <a:off x="5643563" y="2653904"/>
              <a:ext cx="7227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en-US" altLang="zh-CN" sz="1800" b="0">
                  <a:solidFill>
                    <a:srgbClr val="FFFFFF"/>
                  </a:solidFill>
                  <a:latin typeface="Arial" pitchFamily="34" charset="0"/>
                  <a:ea typeface="微软雅黑" pitchFamily="34" charset="-122"/>
                  <a:sym typeface="Arial" pitchFamily="34" charset="0"/>
                </a:rPr>
                <a:t>04</a:t>
              </a:r>
            </a:p>
          </p:txBody>
        </p:sp>
      </p:grpSp>
      <p:grpSp>
        <p:nvGrpSpPr>
          <p:cNvPr id="81" name="组合 80"/>
          <p:cNvGrpSpPr/>
          <p:nvPr/>
        </p:nvGrpSpPr>
        <p:grpSpPr>
          <a:xfrm>
            <a:off x="2116931" y="1146572"/>
            <a:ext cx="1753791" cy="3531394"/>
            <a:chOff x="2116931" y="1146572"/>
            <a:chExt cx="1753791" cy="3531394"/>
          </a:xfrm>
        </p:grpSpPr>
        <p:sp>
          <p:nvSpPr>
            <p:cNvPr id="82" name="Oval 20"/>
            <p:cNvSpPr>
              <a:spLocks noChangeArrowheads="1"/>
            </p:cNvSpPr>
            <p:nvPr/>
          </p:nvSpPr>
          <p:spPr bwMode="auto">
            <a:xfrm>
              <a:off x="2213372" y="1146572"/>
              <a:ext cx="1551384" cy="1551384"/>
            </a:xfrm>
            <a:prstGeom prst="ellipse">
              <a:avLst/>
            </a:prstGeom>
            <a:noFill/>
            <a:ln w="25400" cmpd="sng">
              <a:solidFill>
                <a:srgbClr val="08A810"/>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3188">
                <a:defRPr>
                  <a:solidFill>
                    <a:schemeClr val="tx1"/>
                  </a:solidFill>
                  <a:latin typeface="Calibri" pitchFamily="34" charset="0"/>
                  <a:ea typeface="宋体" pitchFamily="2" charset="-122"/>
                </a:defRPr>
              </a:lvl1pPr>
              <a:lvl2pPr marL="742950" indent="-285750" defTabSz="1373188">
                <a:defRPr>
                  <a:solidFill>
                    <a:schemeClr val="tx1"/>
                  </a:solidFill>
                  <a:latin typeface="Calibri" pitchFamily="34" charset="0"/>
                  <a:ea typeface="宋体" pitchFamily="2" charset="-122"/>
                </a:defRPr>
              </a:lvl2pPr>
              <a:lvl3pPr marL="1143000" indent="-228600" defTabSz="1373188">
                <a:defRPr>
                  <a:solidFill>
                    <a:schemeClr val="tx1"/>
                  </a:solidFill>
                  <a:latin typeface="Calibri" pitchFamily="34" charset="0"/>
                  <a:ea typeface="宋体" pitchFamily="2" charset="-122"/>
                </a:defRPr>
              </a:lvl3pPr>
              <a:lvl4pPr marL="1600200" indent="-228600" defTabSz="1373188">
                <a:defRPr>
                  <a:solidFill>
                    <a:schemeClr val="tx1"/>
                  </a:solidFill>
                  <a:latin typeface="Calibri" pitchFamily="34" charset="0"/>
                  <a:ea typeface="宋体" pitchFamily="2" charset="-122"/>
                </a:defRPr>
              </a:lvl4pPr>
              <a:lvl5pPr marL="2057400" indent="-228600" defTabSz="1373188">
                <a:defRPr>
                  <a:solidFill>
                    <a:schemeClr val="tx1"/>
                  </a:solidFill>
                  <a:latin typeface="Calibri" pitchFamily="34" charset="0"/>
                  <a:ea typeface="宋体" pitchFamily="2" charset="-122"/>
                </a:defRPr>
              </a:lvl5pPr>
              <a:lvl6pPr marL="25146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373188" fontAlgn="base">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en-US" altLang="zh-CN" sz="2600" b="0">
                <a:solidFill>
                  <a:srgbClr val="FFFFFF"/>
                </a:solidFill>
                <a:latin typeface="Arial" pitchFamily="34" charset="0"/>
                <a:ea typeface="微软雅黑" pitchFamily="34" charset="-122"/>
                <a:sym typeface="Arial" pitchFamily="34" charset="0"/>
              </a:endParaRPr>
            </a:p>
          </p:txBody>
        </p:sp>
        <p:sp>
          <p:nvSpPr>
            <p:cNvPr id="83" name="任意多边形 9"/>
            <p:cNvSpPr>
              <a:spLocks/>
            </p:cNvSpPr>
            <p:nvPr/>
          </p:nvSpPr>
          <p:spPr bwMode="auto">
            <a:xfrm>
              <a:off x="2684860" y="2490787"/>
              <a:ext cx="608409" cy="2187179"/>
            </a:xfrm>
            <a:custGeom>
              <a:avLst/>
              <a:gdLst>
                <a:gd name="T0" fmla="*/ 405898 w 811214"/>
                <a:gd name="T1" fmla="*/ 2648181 h 2916313"/>
                <a:gd name="T2" fmla="*/ 539964 w 811214"/>
                <a:gd name="T3" fmla="*/ 2782247 h 2916313"/>
                <a:gd name="T4" fmla="*/ 405898 w 811214"/>
                <a:gd name="T5" fmla="*/ 2916313 h 2916313"/>
                <a:gd name="T6" fmla="*/ 271832 w 811214"/>
                <a:gd name="T7" fmla="*/ 2782247 h 2916313"/>
                <a:gd name="T8" fmla="*/ 405898 w 811214"/>
                <a:gd name="T9" fmla="*/ 2648181 h 2916313"/>
                <a:gd name="T10" fmla="*/ 405607 w 811214"/>
                <a:gd name="T11" fmla="*/ 0 h 2916313"/>
                <a:gd name="T12" fmla="*/ 811214 w 811214"/>
                <a:gd name="T13" fmla="*/ 405607 h 2916313"/>
                <a:gd name="T14" fmla="*/ 563488 w 811214"/>
                <a:gd name="T15" fmla="*/ 779340 h 2916313"/>
                <a:gd name="T16" fmla="*/ 456199 w 811214"/>
                <a:gd name="T17" fmla="*/ 801000 h 2916313"/>
                <a:gd name="T18" fmla="*/ 405607 w 811214"/>
                <a:gd name="T19" fmla="*/ 2622314 h 2916313"/>
                <a:gd name="T20" fmla="*/ 355015 w 811214"/>
                <a:gd name="T21" fmla="*/ 801000 h 2916313"/>
                <a:gd name="T22" fmla="*/ 247726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nchor="ctr"/>
            <a:lstStyle/>
            <a:p>
              <a:endParaRPr lang="zh-CN" altLang="en-US" b="0"/>
            </a:p>
          </p:txBody>
        </p:sp>
        <p:sp>
          <p:nvSpPr>
            <p:cNvPr id="84" name="TextBox 13"/>
            <p:cNvSpPr txBox="1">
              <a:spLocks noChangeArrowheads="1"/>
            </p:cNvSpPr>
            <p:nvPr/>
          </p:nvSpPr>
          <p:spPr bwMode="auto">
            <a:xfrm>
              <a:off x="2116931" y="1554957"/>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200" b="0">
                  <a:solidFill>
                    <a:srgbClr val="445469"/>
                  </a:solidFill>
                  <a:latin typeface="Arial" pitchFamily="34" charset="0"/>
                  <a:ea typeface="微软雅黑" pitchFamily="34" charset="-122"/>
                  <a:sym typeface="Arial" pitchFamily="34" charset="0"/>
                </a:rPr>
                <a:t>单击编辑标题</a:t>
              </a:r>
              <a:endParaRPr lang="en-US" altLang="zh-CN" sz="1200" b="0">
                <a:solidFill>
                  <a:srgbClr val="445469"/>
                </a:solidFill>
                <a:latin typeface="Arial" pitchFamily="34" charset="0"/>
                <a:ea typeface="微软雅黑" pitchFamily="34" charset="-122"/>
                <a:sym typeface="Arial" pitchFamily="34" charset="0"/>
              </a:endParaRPr>
            </a:p>
          </p:txBody>
        </p:sp>
        <p:sp>
          <p:nvSpPr>
            <p:cNvPr id="85" name="TextBox 13"/>
            <p:cNvSpPr txBox="1">
              <a:spLocks noChangeArrowheads="1"/>
            </p:cNvSpPr>
            <p:nvPr/>
          </p:nvSpPr>
          <p:spPr bwMode="auto">
            <a:xfrm>
              <a:off x="2377679" y="1769269"/>
              <a:ext cx="12358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zh-CN" altLang="en-US" sz="1100" b="0" dirty="0">
                  <a:solidFill>
                    <a:srgbClr val="445469"/>
                  </a:solidFill>
                  <a:latin typeface="Arial" pitchFamily="34" charset="0"/>
                  <a:ea typeface="微软雅黑" pitchFamily="34" charset="-122"/>
                  <a:sym typeface="Arial" pitchFamily="34" charset="0"/>
                </a:rPr>
                <a:t>单击此处可编辑内容，根据您的需要自由拉伸文本框大小</a:t>
              </a:r>
              <a:endParaRPr lang="en-US" altLang="zh-CN" sz="1100" b="0" dirty="0">
                <a:solidFill>
                  <a:srgbClr val="445469"/>
                </a:solidFill>
                <a:latin typeface="Arial" pitchFamily="34" charset="0"/>
                <a:ea typeface="微软雅黑" pitchFamily="34" charset="-122"/>
                <a:sym typeface="Arial" pitchFamily="34" charset="0"/>
              </a:endParaRPr>
            </a:p>
          </p:txBody>
        </p:sp>
        <p:sp>
          <p:nvSpPr>
            <p:cNvPr id="86" name="TextBox 13"/>
            <p:cNvSpPr txBox="1">
              <a:spLocks noChangeArrowheads="1"/>
            </p:cNvSpPr>
            <p:nvPr/>
          </p:nvSpPr>
          <p:spPr bwMode="auto">
            <a:xfrm>
              <a:off x="2622947" y="2653904"/>
              <a:ext cx="72270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itchFamily="34" charset="0"/>
                  <a:ea typeface="宋体" pitchFamily="2" charset="-122"/>
                </a:defRPr>
              </a:lvl1pPr>
              <a:lvl2pPr marL="742950" indent="-285750" defTabSz="1216025">
                <a:lnSpc>
                  <a:spcPct val="90000"/>
                </a:lnSpc>
                <a:spcBef>
                  <a:spcPts val="500"/>
                </a:spcBef>
                <a:buChar char="•"/>
                <a:defRPr sz="2400">
                  <a:solidFill>
                    <a:schemeClr val="tx1"/>
                  </a:solidFill>
                  <a:latin typeface="Calibri" pitchFamily="34" charset="0"/>
                  <a:ea typeface="宋体" pitchFamily="2" charset="-122"/>
                </a:defRPr>
              </a:lvl2pPr>
              <a:lvl3pPr marL="1143000" indent="-228600" defTabSz="1216025">
                <a:lnSpc>
                  <a:spcPct val="90000"/>
                </a:lnSpc>
                <a:spcBef>
                  <a:spcPts val="500"/>
                </a:spcBef>
                <a:buChar char="•"/>
                <a:defRPr sz="2000">
                  <a:solidFill>
                    <a:schemeClr val="tx1"/>
                  </a:solidFill>
                  <a:latin typeface="Calibri" pitchFamily="34" charset="0"/>
                  <a:ea typeface="宋体" pitchFamily="2" charset="-122"/>
                </a:defRPr>
              </a:lvl3pPr>
              <a:lvl4pPr marL="1600200" indent="-228600" defTabSz="1216025">
                <a:lnSpc>
                  <a:spcPct val="90000"/>
                </a:lnSpc>
                <a:spcBef>
                  <a:spcPts val="500"/>
                </a:spcBef>
                <a:buChar char="•"/>
                <a:defRPr>
                  <a:solidFill>
                    <a:schemeClr val="tx1"/>
                  </a:solidFill>
                  <a:latin typeface="Calibri" pitchFamily="34" charset="0"/>
                  <a:ea typeface="宋体" pitchFamily="2" charset="-122"/>
                </a:defRPr>
              </a:lvl4pPr>
              <a:lvl5pPr marL="2057400" indent="-228600" defTabSz="1216025">
                <a:lnSpc>
                  <a:spcPct val="90000"/>
                </a:lnSpc>
                <a:spcBef>
                  <a:spcPts val="500"/>
                </a:spcBef>
                <a:buChar char="•"/>
                <a:defRPr>
                  <a:solidFill>
                    <a:schemeClr val="tx1"/>
                  </a:solidFill>
                  <a:latin typeface="Calibri" pitchFamily="34" charset="0"/>
                  <a:ea typeface="宋体" pitchFamily="2" charset="-122"/>
                </a:defRPr>
              </a:lvl5pPr>
              <a:lvl6pPr marL="25146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defTabSz="1216025"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eaLnBrk="1" hangingPunct="1">
                <a:lnSpc>
                  <a:spcPct val="100000"/>
                </a:lnSpc>
                <a:spcBef>
                  <a:spcPct val="20000"/>
                </a:spcBef>
                <a:buFont typeface="Arial" pitchFamily="34" charset="0"/>
                <a:buNone/>
              </a:pPr>
              <a:r>
                <a:rPr lang="en-US" altLang="zh-CN" sz="1800" b="0">
                  <a:solidFill>
                    <a:srgbClr val="FFFFFF"/>
                  </a:solidFill>
                  <a:latin typeface="Arial" pitchFamily="34" charset="0"/>
                  <a:ea typeface="微软雅黑" pitchFamily="34" charset="-122"/>
                  <a:sym typeface="Arial" pitchFamily="34" charset="0"/>
                </a:rPr>
                <a:t>02</a:t>
              </a:r>
            </a:p>
          </p:txBody>
        </p:sp>
      </p:grpSp>
    </p:spTree>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80">
                                          <p:stCondLst>
                                            <p:cond delay="0"/>
                                          </p:stCondLst>
                                        </p:cTn>
                                        <p:tgtEl>
                                          <p:spTgt spid="43"/>
                                        </p:tgtEl>
                                      </p:cBhvr>
                                    </p:animEffect>
                                    <p:anim calcmode="lin" valueType="num">
                                      <p:cBhvr>
                                        <p:cTn id="1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 dur="26">
                                          <p:stCondLst>
                                            <p:cond delay="650"/>
                                          </p:stCondLst>
                                        </p:cTn>
                                        <p:tgtEl>
                                          <p:spTgt spid="43"/>
                                        </p:tgtEl>
                                      </p:cBhvr>
                                      <p:to x="100000" y="60000"/>
                                    </p:animScale>
                                    <p:animScale>
                                      <p:cBhvr>
                                        <p:cTn id="18" dur="166" decel="50000">
                                          <p:stCondLst>
                                            <p:cond delay="676"/>
                                          </p:stCondLst>
                                        </p:cTn>
                                        <p:tgtEl>
                                          <p:spTgt spid="43"/>
                                        </p:tgtEl>
                                      </p:cBhvr>
                                      <p:to x="100000" y="100000"/>
                                    </p:animScale>
                                    <p:animScale>
                                      <p:cBhvr>
                                        <p:cTn id="19" dur="26">
                                          <p:stCondLst>
                                            <p:cond delay="1312"/>
                                          </p:stCondLst>
                                        </p:cTn>
                                        <p:tgtEl>
                                          <p:spTgt spid="43"/>
                                        </p:tgtEl>
                                      </p:cBhvr>
                                      <p:to x="100000" y="80000"/>
                                    </p:animScale>
                                    <p:animScale>
                                      <p:cBhvr>
                                        <p:cTn id="20" dur="166" decel="50000">
                                          <p:stCondLst>
                                            <p:cond delay="1338"/>
                                          </p:stCondLst>
                                        </p:cTn>
                                        <p:tgtEl>
                                          <p:spTgt spid="43"/>
                                        </p:tgtEl>
                                      </p:cBhvr>
                                      <p:to x="100000" y="100000"/>
                                    </p:animScale>
                                    <p:animScale>
                                      <p:cBhvr>
                                        <p:cTn id="21" dur="26">
                                          <p:stCondLst>
                                            <p:cond delay="1642"/>
                                          </p:stCondLst>
                                        </p:cTn>
                                        <p:tgtEl>
                                          <p:spTgt spid="43"/>
                                        </p:tgtEl>
                                      </p:cBhvr>
                                      <p:to x="100000" y="90000"/>
                                    </p:animScale>
                                    <p:animScale>
                                      <p:cBhvr>
                                        <p:cTn id="22" dur="166" decel="50000">
                                          <p:stCondLst>
                                            <p:cond delay="1668"/>
                                          </p:stCondLst>
                                        </p:cTn>
                                        <p:tgtEl>
                                          <p:spTgt spid="43"/>
                                        </p:tgtEl>
                                      </p:cBhvr>
                                      <p:to x="100000" y="100000"/>
                                    </p:animScale>
                                    <p:animScale>
                                      <p:cBhvr>
                                        <p:cTn id="23" dur="26">
                                          <p:stCondLst>
                                            <p:cond delay="1808"/>
                                          </p:stCondLst>
                                        </p:cTn>
                                        <p:tgtEl>
                                          <p:spTgt spid="43"/>
                                        </p:tgtEl>
                                      </p:cBhvr>
                                      <p:to x="100000" y="95000"/>
                                    </p:animScale>
                                    <p:animScale>
                                      <p:cBhvr>
                                        <p:cTn id="24" dur="166" decel="50000">
                                          <p:stCondLst>
                                            <p:cond delay="1834"/>
                                          </p:stCondLst>
                                        </p:cTn>
                                        <p:tgtEl>
                                          <p:spTgt spid="43"/>
                                        </p:tgtEl>
                                      </p:cBhvr>
                                      <p:to x="100000" y="100000"/>
                                    </p:animScale>
                                  </p:childTnLst>
                                </p:cTn>
                              </p:par>
                              <p:par>
                                <p:cTn id="25" presetID="26" presetClass="entr" presetSubtype="0" fill="hold" nodeType="withEffect">
                                  <p:stCondLst>
                                    <p:cond delay="2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580">
                                          <p:stCondLst>
                                            <p:cond delay="0"/>
                                          </p:stCondLst>
                                        </p:cTn>
                                        <p:tgtEl>
                                          <p:spTgt spid="81"/>
                                        </p:tgtEl>
                                      </p:cBhvr>
                                    </p:animEffect>
                                    <p:anim calcmode="lin" valueType="num">
                                      <p:cBhvr>
                                        <p:cTn id="28" dur="1822" tmFilter="0,0; 0.14,0.36; 0.43,0.73; 0.71,0.91; 1.0,1.0">
                                          <p:stCondLst>
                                            <p:cond delay="0"/>
                                          </p:stCondLst>
                                        </p:cTn>
                                        <p:tgtEl>
                                          <p:spTgt spid="8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1"/>
                                        </p:tgtEl>
                                        <p:attrNameLst>
                                          <p:attrName>ppt_y</p:attrName>
                                        </p:attrNameLst>
                                      </p:cBhvr>
                                      <p:tavLst>
                                        <p:tav tm="0" fmla="#ppt_y-sin(pi*$)/81">
                                          <p:val>
                                            <p:fltVal val="0"/>
                                          </p:val>
                                        </p:tav>
                                        <p:tav tm="100000">
                                          <p:val>
                                            <p:fltVal val="1"/>
                                          </p:val>
                                        </p:tav>
                                      </p:tavLst>
                                    </p:anim>
                                    <p:animScale>
                                      <p:cBhvr>
                                        <p:cTn id="33" dur="26">
                                          <p:stCondLst>
                                            <p:cond delay="650"/>
                                          </p:stCondLst>
                                        </p:cTn>
                                        <p:tgtEl>
                                          <p:spTgt spid="81"/>
                                        </p:tgtEl>
                                      </p:cBhvr>
                                      <p:to x="100000" y="60000"/>
                                    </p:animScale>
                                    <p:animScale>
                                      <p:cBhvr>
                                        <p:cTn id="34" dur="166" decel="50000">
                                          <p:stCondLst>
                                            <p:cond delay="676"/>
                                          </p:stCondLst>
                                        </p:cTn>
                                        <p:tgtEl>
                                          <p:spTgt spid="81"/>
                                        </p:tgtEl>
                                      </p:cBhvr>
                                      <p:to x="100000" y="100000"/>
                                    </p:animScale>
                                    <p:animScale>
                                      <p:cBhvr>
                                        <p:cTn id="35" dur="26">
                                          <p:stCondLst>
                                            <p:cond delay="1312"/>
                                          </p:stCondLst>
                                        </p:cTn>
                                        <p:tgtEl>
                                          <p:spTgt spid="81"/>
                                        </p:tgtEl>
                                      </p:cBhvr>
                                      <p:to x="100000" y="80000"/>
                                    </p:animScale>
                                    <p:animScale>
                                      <p:cBhvr>
                                        <p:cTn id="36" dur="166" decel="50000">
                                          <p:stCondLst>
                                            <p:cond delay="1338"/>
                                          </p:stCondLst>
                                        </p:cTn>
                                        <p:tgtEl>
                                          <p:spTgt spid="81"/>
                                        </p:tgtEl>
                                      </p:cBhvr>
                                      <p:to x="100000" y="100000"/>
                                    </p:animScale>
                                    <p:animScale>
                                      <p:cBhvr>
                                        <p:cTn id="37" dur="26">
                                          <p:stCondLst>
                                            <p:cond delay="1642"/>
                                          </p:stCondLst>
                                        </p:cTn>
                                        <p:tgtEl>
                                          <p:spTgt spid="81"/>
                                        </p:tgtEl>
                                      </p:cBhvr>
                                      <p:to x="100000" y="90000"/>
                                    </p:animScale>
                                    <p:animScale>
                                      <p:cBhvr>
                                        <p:cTn id="38" dur="166" decel="50000">
                                          <p:stCondLst>
                                            <p:cond delay="1668"/>
                                          </p:stCondLst>
                                        </p:cTn>
                                        <p:tgtEl>
                                          <p:spTgt spid="81"/>
                                        </p:tgtEl>
                                      </p:cBhvr>
                                      <p:to x="100000" y="100000"/>
                                    </p:animScale>
                                    <p:animScale>
                                      <p:cBhvr>
                                        <p:cTn id="39" dur="26">
                                          <p:stCondLst>
                                            <p:cond delay="1808"/>
                                          </p:stCondLst>
                                        </p:cTn>
                                        <p:tgtEl>
                                          <p:spTgt spid="81"/>
                                        </p:tgtEl>
                                      </p:cBhvr>
                                      <p:to x="100000" y="95000"/>
                                    </p:animScale>
                                    <p:animScale>
                                      <p:cBhvr>
                                        <p:cTn id="40" dur="166" decel="50000">
                                          <p:stCondLst>
                                            <p:cond delay="1834"/>
                                          </p:stCondLst>
                                        </p:cTn>
                                        <p:tgtEl>
                                          <p:spTgt spid="81"/>
                                        </p:tgtEl>
                                      </p:cBhvr>
                                      <p:to x="100000" y="100000"/>
                                    </p:animScale>
                                  </p:childTnLst>
                                </p:cTn>
                              </p:par>
                              <p:par>
                                <p:cTn id="41" presetID="26" presetClass="entr" presetSubtype="0" fill="hold" nodeType="withEffect">
                                  <p:stCondLst>
                                    <p:cond delay="40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80">
                                          <p:stCondLst>
                                            <p:cond delay="0"/>
                                          </p:stCondLst>
                                        </p:cTn>
                                        <p:tgtEl>
                                          <p:spTgt spid="55"/>
                                        </p:tgtEl>
                                      </p:cBhvr>
                                    </p:animEffect>
                                    <p:anim calcmode="lin" valueType="num">
                                      <p:cBhvr>
                                        <p:cTn id="44"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9" dur="26">
                                          <p:stCondLst>
                                            <p:cond delay="650"/>
                                          </p:stCondLst>
                                        </p:cTn>
                                        <p:tgtEl>
                                          <p:spTgt spid="55"/>
                                        </p:tgtEl>
                                      </p:cBhvr>
                                      <p:to x="100000" y="60000"/>
                                    </p:animScale>
                                    <p:animScale>
                                      <p:cBhvr>
                                        <p:cTn id="50" dur="166" decel="50000">
                                          <p:stCondLst>
                                            <p:cond delay="676"/>
                                          </p:stCondLst>
                                        </p:cTn>
                                        <p:tgtEl>
                                          <p:spTgt spid="55"/>
                                        </p:tgtEl>
                                      </p:cBhvr>
                                      <p:to x="100000" y="100000"/>
                                    </p:animScale>
                                    <p:animScale>
                                      <p:cBhvr>
                                        <p:cTn id="51" dur="26">
                                          <p:stCondLst>
                                            <p:cond delay="1312"/>
                                          </p:stCondLst>
                                        </p:cTn>
                                        <p:tgtEl>
                                          <p:spTgt spid="55"/>
                                        </p:tgtEl>
                                      </p:cBhvr>
                                      <p:to x="100000" y="80000"/>
                                    </p:animScale>
                                    <p:animScale>
                                      <p:cBhvr>
                                        <p:cTn id="52" dur="166" decel="50000">
                                          <p:stCondLst>
                                            <p:cond delay="1338"/>
                                          </p:stCondLst>
                                        </p:cTn>
                                        <p:tgtEl>
                                          <p:spTgt spid="55"/>
                                        </p:tgtEl>
                                      </p:cBhvr>
                                      <p:to x="100000" y="100000"/>
                                    </p:animScale>
                                    <p:animScale>
                                      <p:cBhvr>
                                        <p:cTn id="53" dur="26">
                                          <p:stCondLst>
                                            <p:cond delay="1642"/>
                                          </p:stCondLst>
                                        </p:cTn>
                                        <p:tgtEl>
                                          <p:spTgt spid="55"/>
                                        </p:tgtEl>
                                      </p:cBhvr>
                                      <p:to x="100000" y="90000"/>
                                    </p:animScale>
                                    <p:animScale>
                                      <p:cBhvr>
                                        <p:cTn id="54" dur="166" decel="50000">
                                          <p:stCondLst>
                                            <p:cond delay="1668"/>
                                          </p:stCondLst>
                                        </p:cTn>
                                        <p:tgtEl>
                                          <p:spTgt spid="55"/>
                                        </p:tgtEl>
                                      </p:cBhvr>
                                      <p:to x="100000" y="100000"/>
                                    </p:animScale>
                                    <p:animScale>
                                      <p:cBhvr>
                                        <p:cTn id="55" dur="26">
                                          <p:stCondLst>
                                            <p:cond delay="1808"/>
                                          </p:stCondLst>
                                        </p:cTn>
                                        <p:tgtEl>
                                          <p:spTgt spid="55"/>
                                        </p:tgtEl>
                                      </p:cBhvr>
                                      <p:to x="100000" y="95000"/>
                                    </p:animScale>
                                    <p:animScale>
                                      <p:cBhvr>
                                        <p:cTn id="56" dur="166" decel="50000">
                                          <p:stCondLst>
                                            <p:cond delay="1834"/>
                                          </p:stCondLst>
                                        </p:cTn>
                                        <p:tgtEl>
                                          <p:spTgt spid="55"/>
                                        </p:tgtEl>
                                      </p:cBhvr>
                                      <p:to x="100000" y="100000"/>
                                    </p:animScale>
                                  </p:childTnLst>
                                </p:cTn>
                              </p:par>
                              <p:par>
                                <p:cTn id="57" presetID="26" presetClass="entr" presetSubtype="0" fill="hold" nodeType="withEffect">
                                  <p:stCondLst>
                                    <p:cond delay="600"/>
                                  </p:stCondLst>
                                  <p:childTnLst>
                                    <p:set>
                                      <p:cBhvr>
                                        <p:cTn id="58" dur="1" fill="hold">
                                          <p:stCondLst>
                                            <p:cond delay="0"/>
                                          </p:stCondLst>
                                        </p:cTn>
                                        <p:tgtEl>
                                          <p:spTgt spid="75"/>
                                        </p:tgtEl>
                                        <p:attrNameLst>
                                          <p:attrName>style.visibility</p:attrName>
                                        </p:attrNameLst>
                                      </p:cBhvr>
                                      <p:to>
                                        <p:strVal val="visible"/>
                                      </p:to>
                                    </p:set>
                                    <p:animEffect transition="in" filter="wipe(down)">
                                      <p:cBhvr>
                                        <p:cTn id="59" dur="580">
                                          <p:stCondLst>
                                            <p:cond delay="0"/>
                                          </p:stCondLst>
                                        </p:cTn>
                                        <p:tgtEl>
                                          <p:spTgt spid="75"/>
                                        </p:tgtEl>
                                      </p:cBhvr>
                                    </p:animEffect>
                                    <p:anim calcmode="lin" valueType="num">
                                      <p:cBhvr>
                                        <p:cTn id="60"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65" dur="26">
                                          <p:stCondLst>
                                            <p:cond delay="650"/>
                                          </p:stCondLst>
                                        </p:cTn>
                                        <p:tgtEl>
                                          <p:spTgt spid="75"/>
                                        </p:tgtEl>
                                      </p:cBhvr>
                                      <p:to x="100000" y="60000"/>
                                    </p:animScale>
                                    <p:animScale>
                                      <p:cBhvr>
                                        <p:cTn id="66" dur="166" decel="50000">
                                          <p:stCondLst>
                                            <p:cond delay="676"/>
                                          </p:stCondLst>
                                        </p:cTn>
                                        <p:tgtEl>
                                          <p:spTgt spid="75"/>
                                        </p:tgtEl>
                                      </p:cBhvr>
                                      <p:to x="100000" y="100000"/>
                                    </p:animScale>
                                    <p:animScale>
                                      <p:cBhvr>
                                        <p:cTn id="67" dur="26">
                                          <p:stCondLst>
                                            <p:cond delay="1312"/>
                                          </p:stCondLst>
                                        </p:cTn>
                                        <p:tgtEl>
                                          <p:spTgt spid="75"/>
                                        </p:tgtEl>
                                      </p:cBhvr>
                                      <p:to x="100000" y="80000"/>
                                    </p:animScale>
                                    <p:animScale>
                                      <p:cBhvr>
                                        <p:cTn id="68" dur="166" decel="50000">
                                          <p:stCondLst>
                                            <p:cond delay="1338"/>
                                          </p:stCondLst>
                                        </p:cTn>
                                        <p:tgtEl>
                                          <p:spTgt spid="75"/>
                                        </p:tgtEl>
                                      </p:cBhvr>
                                      <p:to x="100000" y="100000"/>
                                    </p:animScale>
                                    <p:animScale>
                                      <p:cBhvr>
                                        <p:cTn id="69" dur="26">
                                          <p:stCondLst>
                                            <p:cond delay="1642"/>
                                          </p:stCondLst>
                                        </p:cTn>
                                        <p:tgtEl>
                                          <p:spTgt spid="75"/>
                                        </p:tgtEl>
                                      </p:cBhvr>
                                      <p:to x="100000" y="90000"/>
                                    </p:animScale>
                                    <p:animScale>
                                      <p:cBhvr>
                                        <p:cTn id="70" dur="166" decel="50000">
                                          <p:stCondLst>
                                            <p:cond delay="1668"/>
                                          </p:stCondLst>
                                        </p:cTn>
                                        <p:tgtEl>
                                          <p:spTgt spid="75"/>
                                        </p:tgtEl>
                                      </p:cBhvr>
                                      <p:to x="100000" y="100000"/>
                                    </p:animScale>
                                    <p:animScale>
                                      <p:cBhvr>
                                        <p:cTn id="71" dur="26">
                                          <p:stCondLst>
                                            <p:cond delay="1808"/>
                                          </p:stCondLst>
                                        </p:cTn>
                                        <p:tgtEl>
                                          <p:spTgt spid="75"/>
                                        </p:tgtEl>
                                      </p:cBhvr>
                                      <p:to x="100000" y="95000"/>
                                    </p:animScale>
                                    <p:animScale>
                                      <p:cBhvr>
                                        <p:cTn id="72" dur="166" decel="50000">
                                          <p:stCondLst>
                                            <p:cond delay="1834"/>
                                          </p:stCondLst>
                                        </p:cTn>
                                        <p:tgtEl>
                                          <p:spTgt spid="75"/>
                                        </p:tgtEl>
                                      </p:cBhvr>
                                      <p:to x="100000" y="100000"/>
                                    </p:animScale>
                                  </p:childTnLst>
                                </p:cTn>
                              </p:par>
                              <p:par>
                                <p:cTn id="73" presetID="26" presetClass="entr" presetSubtype="0" fill="hold" nodeType="withEffect">
                                  <p:stCondLst>
                                    <p:cond delay="800"/>
                                  </p:stCondLst>
                                  <p:childTnLst>
                                    <p:set>
                                      <p:cBhvr>
                                        <p:cTn id="74" dur="1" fill="hold">
                                          <p:stCondLst>
                                            <p:cond delay="0"/>
                                          </p:stCondLst>
                                        </p:cTn>
                                        <p:tgtEl>
                                          <p:spTgt spid="69"/>
                                        </p:tgtEl>
                                        <p:attrNameLst>
                                          <p:attrName>style.visibility</p:attrName>
                                        </p:attrNameLst>
                                      </p:cBhvr>
                                      <p:to>
                                        <p:strVal val="visible"/>
                                      </p:to>
                                    </p:set>
                                    <p:animEffect transition="in" filter="wipe(down)">
                                      <p:cBhvr>
                                        <p:cTn id="75" dur="580">
                                          <p:stCondLst>
                                            <p:cond delay="0"/>
                                          </p:stCondLst>
                                        </p:cTn>
                                        <p:tgtEl>
                                          <p:spTgt spid="69"/>
                                        </p:tgtEl>
                                      </p:cBhvr>
                                    </p:animEffect>
                                    <p:anim calcmode="lin" valueType="num">
                                      <p:cBhvr>
                                        <p:cTn id="7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81" dur="26">
                                          <p:stCondLst>
                                            <p:cond delay="650"/>
                                          </p:stCondLst>
                                        </p:cTn>
                                        <p:tgtEl>
                                          <p:spTgt spid="69"/>
                                        </p:tgtEl>
                                      </p:cBhvr>
                                      <p:to x="100000" y="60000"/>
                                    </p:animScale>
                                    <p:animScale>
                                      <p:cBhvr>
                                        <p:cTn id="82" dur="166" decel="50000">
                                          <p:stCondLst>
                                            <p:cond delay="676"/>
                                          </p:stCondLst>
                                        </p:cTn>
                                        <p:tgtEl>
                                          <p:spTgt spid="69"/>
                                        </p:tgtEl>
                                      </p:cBhvr>
                                      <p:to x="100000" y="100000"/>
                                    </p:animScale>
                                    <p:animScale>
                                      <p:cBhvr>
                                        <p:cTn id="83" dur="26">
                                          <p:stCondLst>
                                            <p:cond delay="1312"/>
                                          </p:stCondLst>
                                        </p:cTn>
                                        <p:tgtEl>
                                          <p:spTgt spid="69"/>
                                        </p:tgtEl>
                                      </p:cBhvr>
                                      <p:to x="100000" y="80000"/>
                                    </p:animScale>
                                    <p:animScale>
                                      <p:cBhvr>
                                        <p:cTn id="84" dur="166" decel="50000">
                                          <p:stCondLst>
                                            <p:cond delay="1338"/>
                                          </p:stCondLst>
                                        </p:cTn>
                                        <p:tgtEl>
                                          <p:spTgt spid="69"/>
                                        </p:tgtEl>
                                      </p:cBhvr>
                                      <p:to x="100000" y="100000"/>
                                    </p:animScale>
                                    <p:animScale>
                                      <p:cBhvr>
                                        <p:cTn id="85" dur="26">
                                          <p:stCondLst>
                                            <p:cond delay="1642"/>
                                          </p:stCondLst>
                                        </p:cTn>
                                        <p:tgtEl>
                                          <p:spTgt spid="69"/>
                                        </p:tgtEl>
                                      </p:cBhvr>
                                      <p:to x="100000" y="90000"/>
                                    </p:animScale>
                                    <p:animScale>
                                      <p:cBhvr>
                                        <p:cTn id="86" dur="166" decel="50000">
                                          <p:stCondLst>
                                            <p:cond delay="1668"/>
                                          </p:stCondLst>
                                        </p:cTn>
                                        <p:tgtEl>
                                          <p:spTgt spid="69"/>
                                        </p:tgtEl>
                                      </p:cBhvr>
                                      <p:to x="100000" y="100000"/>
                                    </p:animScale>
                                    <p:animScale>
                                      <p:cBhvr>
                                        <p:cTn id="87" dur="26">
                                          <p:stCondLst>
                                            <p:cond delay="1808"/>
                                          </p:stCondLst>
                                        </p:cTn>
                                        <p:tgtEl>
                                          <p:spTgt spid="69"/>
                                        </p:tgtEl>
                                      </p:cBhvr>
                                      <p:to x="100000" y="95000"/>
                                    </p:animScale>
                                    <p:animScale>
                                      <p:cBhvr>
                                        <p:cTn id="88" dur="166" decel="50000">
                                          <p:stCondLst>
                                            <p:cond delay="1834"/>
                                          </p:stCondLst>
                                        </p:cTn>
                                        <p:tgtEl>
                                          <p:spTgt spid="6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 name="图片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6"/>
            <a:ext cx="9143429" cy="5143179"/>
          </a:xfrm>
          <a:prstGeom prst="rect">
            <a:avLst/>
          </a:prstGeom>
        </p:spPr>
      </p:pic>
      <p:sp>
        <p:nvSpPr>
          <p:cNvPr id="36" name="Freeform 11"/>
          <p:cNvSpPr>
            <a:spLocks/>
          </p:cNvSpPr>
          <p:nvPr/>
        </p:nvSpPr>
        <p:spPr bwMode="auto">
          <a:xfrm>
            <a:off x="3997352" y="797074"/>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B050"/>
          </a:solidFill>
          <a:ln>
            <a:noFill/>
          </a:ln>
        </p:spPr>
        <p:txBody>
          <a:bodyPr lIns="68562" tIns="34281" rIns="68562" bIns="34281"/>
          <a:lstStyle/>
          <a:p>
            <a:endParaRPr lang="zh-CN" altLang="en-US"/>
          </a:p>
        </p:txBody>
      </p:sp>
      <p:sp>
        <p:nvSpPr>
          <p:cNvPr id="37" name="Freeform 10"/>
          <p:cNvSpPr>
            <a:spLocks/>
          </p:cNvSpPr>
          <p:nvPr/>
        </p:nvSpPr>
        <p:spPr bwMode="auto">
          <a:xfrm>
            <a:off x="3874765" y="863750"/>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headEnd/>
            <a:tailEnd/>
          </a:ln>
        </p:spPr>
        <p:txBody>
          <a:bodyPr lIns="68562" tIns="34281" rIns="68562" bIns="34281"/>
          <a:lstStyle/>
          <a:p>
            <a:endParaRPr lang="zh-CN" altLang="en-US"/>
          </a:p>
        </p:txBody>
      </p:sp>
      <p:sp>
        <p:nvSpPr>
          <p:cNvPr id="38" name="Rectangle 12"/>
          <p:cNvSpPr>
            <a:spLocks noChangeArrowheads="1"/>
          </p:cNvSpPr>
          <p:nvPr/>
        </p:nvSpPr>
        <p:spPr bwMode="auto">
          <a:xfrm>
            <a:off x="4061620" y="797075"/>
            <a:ext cx="540333" cy="553640"/>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42" name="Freeform 11"/>
          <p:cNvSpPr>
            <a:spLocks/>
          </p:cNvSpPr>
          <p:nvPr/>
        </p:nvSpPr>
        <p:spPr bwMode="auto">
          <a:xfrm>
            <a:off x="3997352" y="1562646"/>
            <a:ext cx="668870" cy="84535"/>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B050"/>
          </a:solidFill>
          <a:ln>
            <a:noFill/>
          </a:ln>
        </p:spPr>
        <p:txBody>
          <a:bodyPr lIns="68562" tIns="34281" rIns="68562" bIns="34281"/>
          <a:lstStyle/>
          <a:p>
            <a:endParaRPr lang="zh-CN" altLang="en-US"/>
          </a:p>
        </p:txBody>
      </p:sp>
      <p:sp>
        <p:nvSpPr>
          <p:cNvPr id="43" name="Freeform 10"/>
          <p:cNvSpPr>
            <a:spLocks/>
          </p:cNvSpPr>
          <p:nvPr/>
        </p:nvSpPr>
        <p:spPr bwMode="auto">
          <a:xfrm>
            <a:off x="3874765" y="1629321"/>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headEnd/>
            <a:tailEnd/>
          </a:ln>
        </p:spPr>
        <p:txBody>
          <a:bodyPr lIns="68562" tIns="34281" rIns="68562" bIns="34281"/>
          <a:lstStyle/>
          <a:p>
            <a:endParaRPr lang="zh-CN" altLang="en-US"/>
          </a:p>
        </p:txBody>
      </p:sp>
      <p:sp>
        <p:nvSpPr>
          <p:cNvPr id="44" name="Rectangle 12"/>
          <p:cNvSpPr>
            <a:spLocks noChangeArrowheads="1"/>
          </p:cNvSpPr>
          <p:nvPr/>
        </p:nvSpPr>
        <p:spPr bwMode="auto">
          <a:xfrm>
            <a:off x="4061620" y="1562646"/>
            <a:ext cx="540333" cy="553641"/>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45" name="Freeform 11"/>
          <p:cNvSpPr>
            <a:spLocks/>
          </p:cNvSpPr>
          <p:nvPr/>
        </p:nvSpPr>
        <p:spPr bwMode="auto">
          <a:xfrm>
            <a:off x="3997352" y="2311549"/>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B050"/>
          </a:solidFill>
          <a:ln>
            <a:noFill/>
          </a:ln>
        </p:spPr>
        <p:txBody>
          <a:bodyPr lIns="68562" tIns="34281" rIns="68562" bIns="34281"/>
          <a:lstStyle/>
          <a:p>
            <a:endParaRPr lang="zh-CN" altLang="en-US"/>
          </a:p>
        </p:txBody>
      </p:sp>
      <p:sp>
        <p:nvSpPr>
          <p:cNvPr id="46" name="Freeform 10"/>
          <p:cNvSpPr>
            <a:spLocks/>
          </p:cNvSpPr>
          <p:nvPr/>
        </p:nvSpPr>
        <p:spPr bwMode="auto">
          <a:xfrm>
            <a:off x="3874765" y="2377034"/>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headEnd/>
            <a:tailEnd/>
          </a:ln>
        </p:spPr>
        <p:txBody>
          <a:bodyPr lIns="68562" tIns="34281" rIns="68562" bIns="34281"/>
          <a:lstStyle/>
          <a:p>
            <a:endParaRPr lang="zh-CN" altLang="en-US"/>
          </a:p>
        </p:txBody>
      </p:sp>
      <p:sp>
        <p:nvSpPr>
          <p:cNvPr id="47" name="Rectangle 12"/>
          <p:cNvSpPr>
            <a:spLocks noChangeArrowheads="1"/>
          </p:cNvSpPr>
          <p:nvPr/>
        </p:nvSpPr>
        <p:spPr bwMode="auto">
          <a:xfrm>
            <a:off x="4061620" y="2311550"/>
            <a:ext cx="540333" cy="553640"/>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48" name="Freeform 11"/>
          <p:cNvSpPr>
            <a:spLocks/>
          </p:cNvSpPr>
          <p:nvPr/>
        </p:nvSpPr>
        <p:spPr bwMode="auto">
          <a:xfrm>
            <a:off x="3997352" y="3068786"/>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B050"/>
          </a:solidFill>
          <a:ln w="9525">
            <a:noFill/>
            <a:round/>
            <a:headEnd/>
            <a:tailEnd/>
          </a:ln>
        </p:spPr>
        <p:txBody>
          <a:bodyPr lIns="68562" tIns="34281" rIns="68562" bIns="34281"/>
          <a:lstStyle/>
          <a:p>
            <a:endParaRPr lang="zh-CN" altLang="en-US"/>
          </a:p>
        </p:txBody>
      </p:sp>
      <p:sp>
        <p:nvSpPr>
          <p:cNvPr id="49" name="Freeform 10"/>
          <p:cNvSpPr>
            <a:spLocks/>
          </p:cNvSpPr>
          <p:nvPr/>
        </p:nvSpPr>
        <p:spPr bwMode="auto">
          <a:xfrm>
            <a:off x="3874765" y="3134271"/>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headEnd/>
            <a:tailEnd/>
          </a:ln>
        </p:spPr>
        <p:txBody>
          <a:bodyPr lIns="68562" tIns="34281" rIns="68562" bIns="34281"/>
          <a:lstStyle/>
          <a:p>
            <a:endParaRPr lang="zh-CN" altLang="en-US"/>
          </a:p>
        </p:txBody>
      </p:sp>
      <p:sp>
        <p:nvSpPr>
          <p:cNvPr id="50" name="Rectangle 12"/>
          <p:cNvSpPr>
            <a:spLocks noChangeArrowheads="1"/>
          </p:cNvSpPr>
          <p:nvPr/>
        </p:nvSpPr>
        <p:spPr bwMode="auto">
          <a:xfrm>
            <a:off x="4061620" y="3068787"/>
            <a:ext cx="540333" cy="553640"/>
          </a:xfrm>
          <a:prstGeom prst="rect">
            <a:avLst/>
          </a:prstGeom>
          <a:solidFill>
            <a:srgbClr val="00B050"/>
          </a:solidFill>
          <a:ln w="9525">
            <a:noFill/>
            <a:miter lim="800000"/>
            <a:headEnd/>
            <a:tailEnd/>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51" name="Freeform 11"/>
          <p:cNvSpPr>
            <a:spLocks/>
          </p:cNvSpPr>
          <p:nvPr/>
        </p:nvSpPr>
        <p:spPr bwMode="auto">
          <a:xfrm>
            <a:off x="3997352" y="3852218"/>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B050"/>
          </a:solidFill>
          <a:ln>
            <a:noFill/>
          </a:ln>
        </p:spPr>
        <p:txBody>
          <a:bodyPr lIns="68562" tIns="34281" rIns="68562" bIns="34281"/>
          <a:lstStyle/>
          <a:p>
            <a:endParaRPr lang="zh-CN" altLang="en-US"/>
          </a:p>
        </p:txBody>
      </p:sp>
      <p:sp>
        <p:nvSpPr>
          <p:cNvPr id="52" name="Freeform 10"/>
          <p:cNvSpPr>
            <a:spLocks/>
          </p:cNvSpPr>
          <p:nvPr/>
        </p:nvSpPr>
        <p:spPr bwMode="auto">
          <a:xfrm>
            <a:off x="3874765" y="3917702"/>
            <a:ext cx="3793579"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headEnd/>
            <a:tailEnd/>
          </a:ln>
        </p:spPr>
        <p:txBody>
          <a:bodyPr lIns="68562" tIns="34281" rIns="68562" bIns="34281"/>
          <a:lstStyle/>
          <a:p>
            <a:endParaRPr lang="zh-CN" altLang="en-US"/>
          </a:p>
        </p:txBody>
      </p:sp>
      <p:sp>
        <p:nvSpPr>
          <p:cNvPr id="53" name="Rectangle 12"/>
          <p:cNvSpPr>
            <a:spLocks noChangeArrowheads="1"/>
          </p:cNvSpPr>
          <p:nvPr/>
        </p:nvSpPr>
        <p:spPr bwMode="auto">
          <a:xfrm>
            <a:off x="4061620" y="3852218"/>
            <a:ext cx="540333" cy="553640"/>
          </a:xfrm>
          <a:prstGeom prst="rect">
            <a:avLst/>
          </a:prstGeom>
          <a:solidFill>
            <a:srgbClr val="00B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54" name="TextBox 105"/>
          <p:cNvSpPr txBox="1">
            <a:spLocks noChangeArrowheads="1"/>
          </p:cNvSpPr>
          <p:nvPr/>
        </p:nvSpPr>
        <p:spPr bwMode="auto">
          <a:xfrm>
            <a:off x="4759054" y="910183"/>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200" b="0" dirty="0">
                <a:solidFill>
                  <a:srgbClr val="3C3C3C"/>
                </a:solidFill>
                <a:latin typeface="微软雅黑" pitchFamily="34" charset="-122"/>
                <a:ea typeface="微软雅黑" pitchFamily="34" charset="-122"/>
              </a:rPr>
              <a:t>年度工作概述</a:t>
            </a:r>
          </a:p>
        </p:txBody>
      </p:sp>
      <p:sp>
        <p:nvSpPr>
          <p:cNvPr id="55" name="TextBox 106"/>
          <p:cNvSpPr txBox="1">
            <a:spLocks noChangeArrowheads="1"/>
          </p:cNvSpPr>
          <p:nvPr/>
        </p:nvSpPr>
        <p:spPr bwMode="auto">
          <a:xfrm>
            <a:off x="4142551" y="829221"/>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000" b="1">
                <a:solidFill>
                  <a:srgbClr val="FFFFFF"/>
                </a:solidFill>
                <a:latin typeface="微软雅黑" pitchFamily="34" charset="-122"/>
                <a:ea typeface="微软雅黑" pitchFamily="34" charset="-122"/>
              </a:rPr>
              <a:t>1</a:t>
            </a:r>
            <a:endParaRPr lang="zh-CN" altLang="en-US" sz="3000" b="1">
              <a:solidFill>
                <a:srgbClr val="FFFFFF"/>
              </a:solidFill>
              <a:latin typeface="微软雅黑" pitchFamily="34" charset="-122"/>
              <a:ea typeface="微软雅黑" pitchFamily="34" charset="-122"/>
            </a:endParaRPr>
          </a:p>
        </p:txBody>
      </p:sp>
      <p:sp>
        <p:nvSpPr>
          <p:cNvPr id="56" name="TextBox 108"/>
          <p:cNvSpPr txBox="1">
            <a:spLocks noChangeArrowheads="1"/>
          </p:cNvSpPr>
          <p:nvPr/>
        </p:nvSpPr>
        <p:spPr bwMode="auto">
          <a:xfrm>
            <a:off x="4759054" y="1698377"/>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200" b="0" dirty="0">
                <a:solidFill>
                  <a:srgbClr val="3C3C3C"/>
                </a:solidFill>
                <a:latin typeface="微软雅黑" pitchFamily="34" charset="-122"/>
                <a:ea typeface="微软雅黑" pitchFamily="34" charset="-122"/>
              </a:rPr>
              <a:t>工作完成情况</a:t>
            </a:r>
          </a:p>
        </p:txBody>
      </p:sp>
      <p:sp>
        <p:nvSpPr>
          <p:cNvPr id="57" name="TextBox 109"/>
          <p:cNvSpPr txBox="1">
            <a:spLocks noChangeArrowheads="1"/>
          </p:cNvSpPr>
          <p:nvPr/>
        </p:nvSpPr>
        <p:spPr bwMode="auto">
          <a:xfrm>
            <a:off x="4142551" y="1578124"/>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000" b="1">
                <a:solidFill>
                  <a:srgbClr val="FFFFFF"/>
                </a:solidFill>
                <a:latin typeface="微软雅黑" pitchFamily="34" charset="-122"/>
                <a:ea typeface="微软雅黑" pitchFamily="34" charset="-122"/>
              </a:rPr>
              <a:t>2</a:t>
            </a:r>
            <a:endParaRPr lang="zh-CN" altLang="en-US" sz="3000" b="1">
              <a:solidFill>
                <a:srgbClr val="FFFFFF"/>
              </a:solidFill>
              <a:latin typeface="微软雅黑" pitchFamily="34" charset="-122"/>
              <a:ea typeface="微软雅黑" pitchFamily="34" charset="-122"/>
            </a:endParaRPr>
          </a:p>
        </p:txBody>
      </p:sp>
      <p:sp>
        <p:nvSpPr>
          <p:cNvPr id="58" name="TextBox 115"/>
          <p:cNvSpPr txBox="1">
            <a:spLocks noChangeArrowheads="1"/>
          </p:cNvSpPr>
          <p:nvPr/>
        </p:nvSpPr>
        <p:spPr bwMode="auto">
          <a:xfrm>
            <a:off x="4759054" y="2406799"/>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200" b="0" dirty="0">
                <a:solidFill>
                  <a:srgbClr val="3C3C3C"/>
                </a:solidFill>
                <a:latin typeface="微软雅黑" pitchFamily="34" charset="-122"/>
                <a:ea typeface="微软雅黑" pitchFamily="34" charset="-122"/>
              </a:rPr>
              <a:t>成功项目展示</a:t>
            </a:r>
          </a:p>
        </p:txBody>
      </p:sp>
      <p:sp>
        <p:nvSpPr>
          <p:cNvPr id="59" name="TextBox 116"/>
          <p:cNvSpPr txBox="1">
            <a:spLocks noChangeArrowheads="1"/>
          </p:cNvSpPr>
          <p:nvPr/>
        </p:nvSpPr>
        <p:spPr bwMode="auto">
          <a:xfrm>
            <a:off x="4142551" y="2325837"/>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000" b="1">
                <a:solidFill>
                  <a:srgbClr val="FFFFFF"/>
                </a:solidFill>
                <a:latin typeface="微软雅黑" pitchFamily="34" charset="-122"/>
                <a:ea typeface="微软雅黑" pitchFamily="34" charset="-122"/>
              </a:rPr>
              <a:t>3</a:t>
            </a:r>
            <a:endParaRPr lang="zh-CN" altLang="en-US" sz="3000" b="1">
              <a:solidFill>
                <a:srgbClr val="FFFFFF"/>
              </a:solidFill>
              <a:latin typeface="微软雅黑" pitchFamily="34" charset="-122"/>
              <a:ea typeface="微软雅黑" pitchFamily="34" charset="-122"/>
            </a:endParaRPr>
          </a:p>
        </p:txBody>
      </p:sp>
      <p:sp>
        <p:nvSpPr>
          <p:cNvPr id="60" name="TextBox 117"/>
          <p:cNvSpPr txBox="1">
            <a:spLocks noChangeArrowheads="1"/>
          </p:cNvSpPr>
          <p:nvPr/>
        </p:nvSpPr>
        <p:spPr bwMode="auto">
          <a:xfrm>
            <a:off x="4759054" y="3172370"/>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200" b="0" dirty="0">
                <a:solidFill>
                  <a:srgbClr val="3C3C3C"/>
                </a:solidFill>
                <a:latin typeface="微软雅黑" pitchFamily="34" charset="-122"/>
                <a:ea typeface="微软雅黑" pitchFamily="34" charset="-122"/>
              </a:rPr>
              <a:t>工作存在不足</a:t>
            </a:r>
          </a:p>
        </p:txBody>
      </p:sp>
      <p:sp>
        <p:nvSpPr>
          <p:cNvPr id="61" name="TextBox 118"/>
          <p:cNvSpPr txBox="1">
            <a:spLocks noChangeArrowheads="1"/>
          </p:cNvSpPr>
          <p:nvPr/>
        </p:nvSpPr>
        <p:spPr bwMode="auto">
          <a:xfrm>
            <a:off x="4142551" y="3091408"/>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000" b="1">
                <a:solidFill>
                  <a:srgbClr val="FFFFFF"/>
                </a:solidFill>
                <a:latin typeface="微软雅黑" pitchFamily="34" charset="-122"/>
                <a:ea typeface="微软雅黑" pitchFamily="34" charset="-122"/>
              </a:rPr>
              <a:t>4</a:t>
            </a:r>
            <a:endParaRPr lang="zh-CN" altLang="en-US" sz="3000" b="1">
              <a:solidFill>
                <a:srgbClr val="FFFFFF"/>
              </a:solidFill>
              <a:latin typeface="微软雅黑" pitchFamily="34" charset="-122"/>
              <a:ea typeface="微软雅黑" pitchFamily="34" charset="-122"/>
            </a:endParaRPr>
          </a:p>
        </p:txBody>
      </p:sp>
      <p:sp>
        <p:nvSpPr>
          <p:cNvPr id="62" name="TextBox 119"/>
          <p:cNvSpPr txBox="1">
            <a:spLocks noChangeArrowheads="1"/>
          </p:cNvSpPr>
          <p:nvPr/>
        </p:nvSpPr>
        <p:spPr bwMode="auto">
          <a:xfrm>
            <a:off x="4759054" y="3978424"/>
            <a:ext cx="1831234" cy="40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200" b="0" dirty="0">
                <a:solidFill>
                  <a:srgbClr val="3C3C3C"/>
                </a:solidFill>
                <a:latin typeface="微软雅黑" pitchFamily="34" charset="-122"/>
                <a:ea typeface="微软雅黑" pitchFamily="34" charset="-122"/>
              </a:rPr>
              <a:t>明年工作计划</a:t>
            </a:r>
          </a:p>
        </p:txBody>
      </p:sp>
      <p:sp>
        <p:nvSpPr>
          <p:cNvPr id="63" name="TextBox 120"/>
          <p:cNvSpPr txBox="1">
            <a:spLocks noChangeArrowheads="1"/>
          </p:cNvSpPr>
          <p:nvPr/>
        </p:nvSpPr>
        <p:spPr bwMode="auto">
          <a:xfrm>
            <a:off x="4142551" y="3858171"/>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3000" b="1" dirty="0">
                <a:solidFill>
                  <a:srgbClr val="FFFFFF"/>
                </a:solidFill>
                <a:latin typeface="微软雅黑" pitchFamily="34" charset="-122"/>
                <a:ea typeface="微软雅黑" pitchFamily="34" charset="-122"/>
              </a:rPr>
              <a:t>5</a:t>
            </a:r>
            <a:endParaRPr lang="zh-CN" altLang="en-US" sz="3000" b="1" dirty="0">
              <a:solidFill>
                <a:srgbClr val="FFFFFF"/>
              </a:solidFill>
              <a:latin typeface="微软雅黑" pitchFamily="34" charset="-122"/>
              <a:ea typeface="微软雅黑" pitchFamily="34" charset="-122"/>
            </a:endParaRPr>
          </a:p>
        </p:txBody>
      </p:sp>
      <p:sp>
        <p:nvSpPr>
          <p:cNvPr id="64" name="Freeform 5"/>
          <p:cNvSpPr>
            <a:spLocks/>
          </p:cNvSpPr>
          <p:nvPr/>
        </p:nvSpPr>
        <p:spPr bwMode="auto">
          <a:xfrm>
            <a:off x="0" y="0"/>
            <a:ext cx="3195580" cy="5154216"/>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Lst>
            <a:ahLst/>
            <a:cxnLst>
              <a:cxn ang="0">
                <a:pos x="T0" y="T1"/>
              </a:cxn>
              <a:cxn ang="0">
                <a:pos x="T2" y="T3"/>
              </a:cxn>
              <a:cxn ang="0">
                <a:pos x="T4" y="T5"/>
              </a:cxn>
              <a:cxn ang="0">
                <a:pos x="T6" y="T7"/>
              </a:cxn>
              <a:cxn ang="0">
                <a:pos x="T8" y="T9"/>
              </a:cxn>
            </a:cxnLst>
            <a:rect l="0" t="0" r="r" b="b"/>
            <a:pathLst>
              <a:path w="5566" h="9000">
                <a:moveTo>
                  <a:pt x="0" y="0"/>
                </a:moveTo>
                <a:lnTo>
                  <a:pt x="4324" y="0"/>
                </a:lnTo>
                <a:lnTo>
                  <a:pt x="5566" y="9000"/>
                </a:lnTo>
                <a:lnTo>
                  <a:pt x="0" y="900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65" name="Freeform 6"/>
          <p:cNvSpPr>
            <a:spLocks/>
          </p:cNvSpPr>
          <p:nvPr/>
        </p:nvSpPr>
        <p:spPr bwMode="auto">
          <a:xfrm>
            <a:off x="2544562" y="0"/>
            <a:ext cx="836683" cy="5154216"/>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08A810"/>
          </a:solidFill>
          <a:ln>
            <a:noFill/>
          </a:ln>
        </p:spPr>
        <p:txBody>
          <a:bodyPr lIns="68562" tIns="34281" rIns="68562" bIns="34281"/>
          <a:lstStyle/>
          <a:p>
            <a:endParaRPr lang="zh-CN" altLang="en-US"/>
          </a:p>
        </p:txBody>
      </p:sp>
      <p:sp>
        <p:nvSpPr>
          <p:cNvPr id="66" name="矩形 12"/>
          <p:cNvSpPr>
            <a:spLocks noChangeArrowheads="1"/>
          </p:cNvSpPr>
          <p:nvPr/>
        </p:nvSpPr>
        <p:spPr bwMode="auto">
          <a:xfrm>
            <a:off x="1980426" y="4454129"/>
            <a:ext cx="1299655" cy="586978"/>
          </a:xfrm>
          <a:prstGeom prst="rect">
            <a:avLst/>
          </a:prstGeom>
          <a:solidFill>
            <a:srgbClr val="08A81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67" name="TextBox 98"/>
          <p:cNvSpPr txBox="1">
            <a:spLocks noChangeArrowheads="1"/>
          </p:cNvSpPr>
          <p:nvPr/>
        </p:nvSpPr>
        <p:spPr bwMode="auto">
          <a:xfrm>
            <a:off x="2072058" y="4443958"/>
            <a:ext cx="677201"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100" dirty="0">
                <a:solidFill>
                  <a:srgbClr val="FFFFFF"/>
                </a:solidFill>
                <a:latin typeface="微软雅黑" pitchFamily="34" charset="-122"/>
                <a:ea typeface="微软雅黑" pitchFamily="34" charset="-122"/>
              </a:rPr>
              <a:t>目录</a:t>
            </a:r>
          </a:p>
        </p:txBody>
      </p:sp>
      <p:sp>
        <p:nvSpPr>
          <p:cNvPr id="68" name="TextBox 104"/>
          <p:cNvSpPr txBox="1">
            <a:spLocks noChangeArrowheads="1"/>
          </p:cNvSpPr>
          <p:nvPr/>
        </p:nvSpPr>
        <p:spPr bwMode="auto">
          <a:xfrm>
            <a:off x="2112523" y="4730899"/>
            <a:ext cx="1135211"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dirty="0">
                <a:solidFill>
                  <a:srgbClr val="FFFFFF"/>
                </a:solidFill>
                <a:latin typeface="微软雅黑" pitchFamily="34" charset="-122"/>
                <a:ea typeface="微软雅黑" pitchFamily="34" charset="-122"/>
              </a:rPr>
              <a:t>Contents</a:t>
            </a:r>
            <a:endParaRPr lang="zh-CN" altLang="en-US"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904788947"/>
      </p:ext>
    </p:extLst>
  </p:cSld>
  <p:clrMapOvr>
    <a:masterClrMapping/>
  </p:clrMapOvr>
  <mc:AlternateContent xmlns:mc="http://schemas.openxmlformats.org/markup-compatibility/2006" xmlns:p14="http://schemas.microsoft.com/office/powerpoint/2010/main">
    <mc:Choice Requires="p14">
      <p:transition spd="slow" p14:dur="110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right)">
                                      <p:cBhvr>
                                        <p:cTn id="14" dur="500"/>
                                        <p:tgtEl>
                                          <p:spTgt spid="66"/>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 calcmode="lin" valueType="num">
                                      <p:cBhvr>
                                        <p:cTn id="20" dur="500" fill="hold"/>
                                        <p:tgtEl>
                                          <p:spTgt spid="67"/>
                                        </p:tgtEl>
                                        <p:attrNameLst>
                                          <p:attrName>style.rotation</p:attrName>
                                        </p:attrNameLst>
                                      </p:cBhvr>
                                      <p:tavLst>
                                        <p:tav tm="0">
                                          <p:val>
                                            <p:fltVal val="90"/>
                                          </p:val>
                                        </p:tav>
                                        <p:tav tm="100000">
                                          <p:val>
                                            <p:fltVal val="0"/>
                                          </p:val>
                                        </p:tav>
                                      </p:tavLst>
                                    </p:anim>
                                    <p:animEffect transition="in" filter="fade">
                                      <p:cBhvr>
                                        <p:cTn id="21" dur="500"/>
                                        <p:tgtEl>
                                          <p:spTgt spid="67"/>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500" fill="hold"/>
                                        <p:tgtEl>
                                          <p:spTgt spid="68"/>
                                        </p:tgtEl>
                                        <p:attrNameLst>
                                          <p:attrName>ppt_w</p:attrName>
                                        </p:attrNameLst>
                                      </p:cBhvr>
                                      <p:tavLst>
                                        <p:tav tm="0">
                                          <p:val>
                                            <p:fltVal val="0"/>
                                          </p:val>
                                        </p:tav>
                                        <p:tav tm="100000">
                                          <p:val>
                                            <p:strVal val="#ppt_w"/>
                                          </p:val>
                                        </p:tav>
                                      </p:tavLst>
                                    </p:anim>
                                    <p:anim calcmode="lin" valueType="num">
                                      <p:cBhvr>
                                        <p:cTn id="25" dur="500" fill="hold"/>
                                        <p:tgtEl>
                                          <p:spTgt spid="68"/>
                                        </p:tgtEl>
                                        <p:attrNameLst>
                                          <p:attrName>ppt_h</p:attrName>
                                        </p:attrNameLst>
                                      </p:cBhvr>
                                      <p:tavLst>
                                        <p:tav tm="0">
                                          <p:val>
                                            <p:fltVal val="0"/>
                                          </p:val>
                                        </p:tav>
                                        <p:tav tm="100000">
                                          <p:val>
                                            <p:strVal val="#ppt_h"/>
                                          </p:val>
                                        </p:tav>
                                      </p:tavLst>
                                    </p:anim>
                                    <p:anim calcmode="lin" valueType="num">
                                      <p:cBhvr>
                                        <p:cTn id="26" dur="500" fill="hold"/>
                                        <p:tgtEl>
                                          <p:spTgt spid="68"/>
                                        </p:tgtEl>
                                        <p:attrNameLst>
                                          <p:attrName>style.rotation</p:attrName>
                                        </p:attrNameLst>
                                      </p:cBhvr>
                                      <p:tavLst>
                                        <p:tav tm="0">
                                          <p:val>
                                            <p:fltVal val="90"/>
                                          </p:val>
                                        </p:tav>
                                        <p:tav tm="100000">
                                          <p:val>
                                            <p:fltVal val="0"/>
                                          </p:val>
                                        </p:tav>
                                      </p:tavLst>
                                    </p:anim>
                                    <p:animEffect transition="in" filter="fade">
                                      <p:cBhvr>
                                        <p:cTn id="27" dur="500"/>
                                        <p:tgtEl>
                                          <p:spTgt spid="68"/>
                                        </p:tgtEl>
                                      </p:cBhvr>
                                    </p:animEffect>
                                  </p:childTnLst>
                                </p:cTn>
                              </p:par>
                            </p:childTnLst>
                          </p:cTn>
                        </p:par>
                        <p:par>
                          <p:cTn id="28" fill="hold">
                            <p:stCondLst>
                              <p:cond delay="1500"/>
                            </p:stCondLst>
                            <p:childTnLst>
                              <p:par>
                                <p:cTn id="29" presetID="2" presetClass="entr" presetSubtype="12"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10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0-#ppt_w/2"/>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20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0-#ppt_w/2"/>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30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0-#ppt_w/2"/>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40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0-#ppt_w/2"/>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childTnLst>
                          </p:cTn>
                        </p:par>
                        <p:par>
                          <p:cTn id="49" fill="hold">
                            <p:stCondLst>
                              <p:cond delay="2400"/>
                            </p:stCondLst>
                            <p:childTnLst>
                              <p:par>
                                <p:cTn id="50" presetID="22" presetClass="entr" presetSubtype="4"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300"/>
                                        <p:tgtEl>
                                          <p:spTgt spid="36"/>
                                        </p:tgtEl>
                                      </p:cBhvr>
                                    </p:animEffect>
                                  </p:childTnLst>
                                </p:cTn>
                              </p:par>
                            </p:childTnLst>
                          </p:cTn>
                        </p:par>
                        <p:par>
                          <p:cTn id="53" fill="hold">
                            <p:stCondLst>
                              <p:cond delay="2700"/>
                            </p:stCondLst>
                            <p:childTnLst>
                              <p:par>
                                <p:cTn id="54" presetID="22" presetClass="entr" presetSubtype="1"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up)">
                                      <p:cBhvr>
                                        <p:cTn id="56" dur="500"/>
                                        <p:tgtEl>
                                          <p:spTgt spid="38"/>
                                        </p:tgtEl>
                                      </p:cBhvr>
                                    </p:animEffect>
                                  </p:childTnLst>
                                </p:cTn>
                              </p:par>
                            </p:childTnLst>
                          </p:cTn>
                        </p:par>
                        <p:par>
                          <p:cTn id="57" fill="hold">
                            <p:stCondLst>
                              <p:cond delay="3200"/>
                            </p:stCondLst>
                            <p:childTnLst>
                              <p:par>
                                <p:cTn id="58" presetID="31" presetClass="entr" presetSubtype="0"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500" fill="hold"/>
                                        <p:tgtEl>
                                          <p:spTgt spid="55"/>
                                        </p:tgtEl>
                                        <p:attrNameLst>
                                          <p:attrName>ppt_w</p:attrName>
                                        </p:attrNameLst>
                                      </p:cBhvr>
                                      <p:tavLst>
                                        <p:tav tm="0">
                                          <p:val>
                                            <p:fltVal val="0"/>
                                          </p:val>
                                        </p:tav>
                                        <p:tav tm="100000">
                                          <p:val>
                                            <p:strVal val="#ppt_w"/>
                                          </p:val>
                                        </p:tav>
                                      </p:tavLst>
                                    </p:anim>
                                    <p:anim calcmode="lin" valueType="num">
                                      <p:cBhvr>
                                        <p:cTn id="61" dur="500" fill="hold"/>
                                        <p:tgtEl>
                                          <p:spTgt spid="55"/>
                                        </p:tgtEl>
                                        <p:attrNameLst>
                                          <p:attrName>ppt_h</p:attrName>
                                        </p:attrNameLst>
                                      </p:cBhvr>
                                      <p:tavLst>
                                        <p:tav tm="0">
                                          <p:val>
                                            <p:fltVal val="0"/>
                                          </p:val>
                                        </p:tav>
                                        <p:tav tm="100000">
                                          <p:val>
                                            <p:strVal val="#ppt_h"/>
                                          </p:val>
                                        </p:tav>
                                      </p:tavLst>
                                    </p:anim>
                                    <p:anim calcmode="lin" valueType="num">
                                      <p:cBhvr>
                                        <p:cTn id="62" dur="500" fill="hold"/>
                                        <p:tgtEl>
                                          <p:spTgt spid="55"/>
                                        </p:tgtEl>
                                        <p:attrNameLst>
                                          <p:attrName>style.rotation</p:attrName>
                                        </p:attrNameLst>
                                      </p:cBhvr>
                                      <p:tavLst>
                                        <p:tav tm="0">
                                          <p:val>
                                            <p:fltVal val="90"/>
                                          </p:val>
                                        </p:tav>
                                        <p:tav tm="100000">
                                          <p:val>
                                            <p:fltVal val="0"/>
                                          </p:val>
                                        </p:tav>
                                      </p:tavLst>
                                    </p:anim>
                                    <p:animEffect transition="in" filter="fade">
                                      <p:cBhvr>
                                        <p:cTn id="63" dur="500"/>
                                        <p:tgtEl>
                                          <p:spTgt spid="55"/>
                                        </p:tgtEl>
                                      </p:cBhvr>
                                    </p:animEffect>
                                  </p:childTnLst>
                                </p:cTn>
                              </p:par>
                            </p:childTnLst>
                          </p:cTn>
                        </p:par>
                        <p:par>
                          <p:cTn id="64" fill="hold">
                            <p:stCondLst>
                              <p:cond delay="3700"/>
                            </p:stCondLst>
                            <p:childTnLst>
                              <p:par>
                                <p:cTn id="65" presetID="22" presetClass="entr" presetSubtype="8"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childTnLst>
                          </p:cTn>
                        </p:par>
                        <p:par>
                          <p:cTn id="68" fill="hold">
                            <p:stCondLst>
                              <p:cond delay="4200"/>
                            </p:stCondLst>
                            <p:childTnLst>
                              <p:par>
                                <p:cTn id="69" presetID="22" presetClass="entr" presetSubtype="4" fill="hold" grpId="0" nodeType="after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300"/>
                                        <p:tgtEl>
                                          <p:spTgt spid="42"/>
                                        </p:tgtEl>
                                      </p:cBhvr>
                                    </p:animEffect>
                                  </p:childTnLst>
                                </p:cTn>
                              </p:par>
                            </p:childTnLst>
                          </p:cTn>
                        </p:par>
                        <p:par>
                          <p:cTn id="72" fill="hold">
                            <p:stCondLst>
                              <p:cond delay="4500"/>
                            </p:stCondLst>
                            <p:childTnLst>
                              <p:par>
                                <p:cTn id="73" presetID="22" presetClass="entr" presetSubtype="1"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up)">
                                      <p:cBhvr>
                                        <p:cTn id="75" dur="500"/>
                                        <p:tgtEl>
                                          <p:spTgt spid="44"/>
                                        </p:tgtEl>
                                      </p:cBhvr>
                                    </p:animEffect>
                                  </p:childTnLst>
                                </p:cTn>
                              </p:par>
                            </p:childTnLst>
                          </p:cTn>
                        </p:par>
                        <p:par>
                          <p:cTn id="76" fill="hold">
                            <p:stCondLst>
                              <p:cond delay="5000"/>
                            </p:stCondLst>
                            <p:childTnLst>
                              <p:par>
                                <p:cTn id="77" presetID="31" presetClass="entr" presetSubtype="0" fill="hold" grpId="0" nodeType="after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 calcmode="lin" valueType="num">
                                      <p:cBhvr>
                                        <p:cTn id="81" dur="500" fill="hold"/>
                                        <p:tgtEl>
                                          <p:spTgt spid="57"/>
                                        </p:tgtEl>
                                        <p:attrNameLst>
                                          <p:attrName>style.rotation</p:attrName>
                                        </p:attrNameLst>
                                      </p:cBhvr>
                                      <p:tavLst>
                                        <p:tav tm="0">
                                          <p:val>
                                            <p:fltVal val="90"/>
                                          </p:val>
                                        </p:tav>
                                        <p:tav tm="100000">
                                          <p:val>
                                            <p:fltVal val="0"/>
                                          </p:val>
                                        </p:tav>
                                      </p:tavLst>
                                    </p:anim>
                                    <p:animEffect transition="in" filter="fade">
                                      <p:cBhvr>
                                        <p:cTn id="82" dur="500"/>
                                        <p:tgtEl>
                                          <p:spTgt spid="57"/>
                                        </p:tgtEl>
                                      </p:cBhvr>
                                    </p:animEffect>
                                  </p:childTnLst>
                                </p:cTn>
                              </p:par>
                            </p:childTnLst>
                          </p:cTn>
                        </p:par>
                        <p:par>
                          <p:cTn id="83" fill="hold">
                            <p:stCondLst>
                              <p:cond delay="5500"/>
                            </p:stCondLst>
                            <p:childTnLst>
                              <p:par>
                                <p:cTn id="84" presetID="22" presetClass="entr" presetSubtype="8"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wipe(left)">
                                      <p:cBhvr>
                                        <p:cTn id="86" dur="500"/>
                                        <p:tgtEl>
                                          <p:spTgt spid="56"/>
                                        </p:tgtEl>
                                      </p:cBhvr>
                                    </p:animEffect>
                                  </p:childTnLst>
                                </p:cTn>
                              </p:par>
                            </p:childTnLst>
                          </p:cTn>
                        </p:par>
                        <p:par>
                          <p:cTn id="87" fill="hold">
                            <p:stCondLst>
                              <p:cond delay="6000"/>
                            </p:stCondLst>
                            <p:childTnLst>
                              <p:par>
                                <p:cTn id="88" presetID="22" presetClass="entr" presetSubtype="4"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down)">
                                      <p:cBhvr>
                                        <p:cTn id="90" dur="300"/>
                                        <p:tgtEl>
                                          <p:spTgt spid="45"/>
                                        </p:tgtEl>
                                      </p:cBhvr>
                                    </p:animEffect>
                                  </p:childTnLst>
                                </p:cTn>
                              </p:par>
                            </p:childTnLst>
                          </p:cTn>
                        </p:par>
                        <p:par>
                          <p:cTn id="91" fill="hold">
                            <p:stCondLst>
                              <p:cond delay="6300"/>
                            </p:stCondLst>
                            <p:childTnLst>
                              <p:par>
                                <p:cTn id="92" presetID="22" presetClass="entr" presetSubtype="1" fill="hold" grpId="0"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wipe(up)">
                                      <p:cBhvr>
                                        <p:cTn id="94" dur="500"/>
                                        <p:tgtEl>
                                          <p:spTgt spid="47"/>
                                        </p:tgtEl>
                                      </p:cBhvr>
                                    </p:animEffect>
                                  </p:childTnLst>
                                </p:cTn>
                              </p:par>
                            </p:childTnLst>
                          </p:cTn>
                        </p:par>
                        <p:par>
                          <p:cTn id="95" fill="hold">
                            <p:stCondLst>
                              <p:cond delay="6800"/>
                            </p:stCondLst>
                            <p:childTnLst>
                              <p:par>
                                <p:cTn id="96" presetID="31" presetClass="entr" presetSubtype="0" fill="hold" grpId="0" nodeType="afterEffect">
                                  <p:stCondLst>
                                    <p:cond delay="0"/>
                                  </p:stCondLst>
                                  <p:childTnLst>
                                    <p:set>
                                      <p:cBhvr>
                                        <p:cTn id="97" dur="1" fill="hold">
                                          <p:stCondLst>
                                            <p:cond delay="0"/>
                                          </p:stCondLst>
                                        </p:cTn>
                                        <p:tgtEl>
                                          <p:spTgt spid="59"/>
                                        </p:tgtEl>
                                        <p:attrNameLst>
                                          <p:attrName>style.visibility</p:attrName>
                                        </p:attrNameLst>
                                      </p:cBhvr>
                                      <p:to>
                                        <p:strVal val="visible"/>
                                      </p:to>
                                    </p:set>
                                    <p:anim calcmode="lin" valueType="num">
                                      <p:cBhvr>
                                        <p:cTn id="98" dur="500" fill="hold"/>
                                        <p:tgtEl>
                                          <p:spTgt spid="59"/>
                                        </p:tgtEl>
                                        <p:attrNameLst>
                                          <p:attrName>ppt_w</p:attrName>
                                        </p:attrNameLst>
                                      </p:cBhvr>
                                      <p:tavLst>
                                        <p:tav tm="0">
                                          <p:val>
                                            <p:fltVal val="0"/>
                                          </p:val>
                                        </p:tav>
                                        <p:tav tm="100000">
                                          <p:val>
                                            <p:strVal val="#ppt_w"/>
                                          </p:val>
                                        </p:tav>
                                      </p:tavLst>
                                    </p:anim>
                                    <p:anim calcmode="lin" valueType="num">
                                      <p:cBhvr>
                                        <p:cTn id="99" dur="500" fill="hold"/>
                                        <p:tgtEl>
                                          <p:spTgt spid="59"/>
                                        </p:tgtEl>
                                        <p:attrNameLst>
                                          <p:attrName>ppt_h</p:attrName>
                                        </p:attrNameLst>
                                      </p:cBhvr>
                                      <p:tavLst>
                                        <p:tav tm="0">
                                          <p:val>
                                            <p:fltVal val="0"/>
                                          </p:val>
                                        </p:tav>
                                        <p:tav tm="100000">
                                          <p:val>
                                            <p:strVal val="#ppt_h"/>
                                          </p:val>
                                        </p:tav>
                                      </p:tavLst>
                                    </p:anim>
                                    <p:anim calcmode="lin" valueType="num">
                                      <p:cBhvr>
                                        <p:cTn id="100" dur="500" fill="hold"/>
                                        <p:tgtEl>
                                          <p:spTgt spid="59"/>
                                        </p:tgtEl>
                                        <p:attrNameLst>
                                          <p:attrName>style.rotation</p:attrName>
                                        </p:attrNameLst>
                                      </p:cBhvr>
                                      <p:tavLst>
                                        <p:tav tm="0">
                                          <p:val>
                                            <p:fltVal val="90"/>
                                          </p:val>
                                        </p:tav>
                                        <p:tav tm="100000">
                                          <p:val>
                                            <p:fltVal val="0"/>
                                          </p:val>
                                        </p:tav>
                                      </p:tavLst>
                                    </p:anim>
                                    <p:animEffect transition="in" filter="fade">
                                      <p:cBhvr>
                                        <p:cTn id="101" dur="500"/>
                                        <p:tgtEl>
                                          <p:spTgt spid="59"/>
                                        </p:tgtEl>
                                      </p:cBhvr>
                                    </p:animEffect>
                                  </p:childTnLst>
                                </p:cTn>
                              </p:par>
                            </p:childTnLst>
                          </p:cTn>
                        </p:par>
                        <p:par>
                          <p:cTn id="102" fill="hold">
                            <p:stCondLst>
                              <p:cond delay="7300"/>
                            </p:stCondLst>
                            <p:childTnLst>
                              <p:par>
                                <p:cTn id="103" presetID="22" presetClass="entr" presetSubtype="8" fill="hold" grpId="0" nodeType="after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childTnLst>
                          </p:cTn>
                        </p:par>
                        <p:par>
                          <p:cTn id="106" fill="hold">
                            <p:stCondLst>
                              <p:cond delay="7800"/>
                            </p:stCondLst>
                            <p:childTnLst>
                              <p:par>
                                <p:cTn id="107" presetID="22" presetClass="entr" presetSubtype="4" fill="hold" grpId="0" nodeType="after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down)">
                                      <p:cBhvr>
                                        <p:cTn id="109" dur="300"/>
                                        <p:tgtEl>
                                          <p:spTgt spid="48"/>
                                        </p:tgtEl>
                                      </p:cBhvr>
                                    </p:animEffect>
                                  </p:childTnLst>
                                </p:cTn>
                              </p:par>
                            </p:childTnLst>
                          </p:cTn>
                        </p:par>
                        <p:par>
                          <p:cTn id="110" fill="hold">
                            <p:stCondLst>
                              <p:cond delay="8100"/>
                            </p:stCondLst>
                            <p:childTnLst>
                              <p:par>
                                <p:cTn id="111" presetID="22" presetClass="entr" presetSubtype="1" fill="hold" grpId="0" nodeType="after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ipe(up)">
                                      <p:cBhvr>
                                        <p:cTn id="113" dur="500"/>
                                        <p:tgtEl>
                                          <p:spTgt spid="50"/>
                                        </p:tgtEl>
                                      </p:cBhvr>
                                    </p:animEffect>
                                  </p:childTnLst>
                                </p:cTn>
                              </p:par>
                            </p:childTnLst>
                          </p:cTn>
                        </p:par>
                        <p:par>
                          <p:cTn id="114" fill="hold">
                            <p:stCondLst>
                              <p:cond delay="8600"/>
                            </p:stCondLst>
                            <p:childTnLst>
                              <p:par>
                                <p:cTn id="115" presetID="31" presetClass="entr" presetSubtype="0" fill="hold" grpId="0" nodeType="after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500" fill="hold"/>
                                        <p:tgtEl>
                                          <p:spTgt spid="61"/>
                                        </p:tgtEl>
                                        <p:attrNameLst>
                                          <p:attrName>ppt_w</p:attrName>
                                        </p:attrNameLst>
                                      </p:cBhvr>
                                      <p:tavLst>
                                        <p:tav tm="0">
                                          <p:val>
                                            <p:fltVal val="0"/>
                                          </p:val>
                                        </p:tav>
                                        <p:tav tm="100000">
                                          <p:val>
                                            <p:strVal val="#ppt_w"/>
                                          </p:val>
                                        </p:tav>
                                      </p:tavLst>
                                    </p:anim>
                                    <p:anim calcmode="lin" valueType="num">
                                      <p:cBhvr>
                                        <p:cTn id="118" dur="500" fill="hold"/>
                                        <p:tgtEl>
                                          <p:spTgt spid="61"/>
                                        </p:tgtEl>
                                        <p:attrNameLst>
                                          <p:attrName>ppt_h</p:attrName>
                                        </p:attrNameLst>
                                      </p:cBhvr>
                                      <p:tavLst>
                                        <p:tav tm="0">
                                          <p:val>
                                            <p:fltVal val="0"/>
                                          </p:val>
                                        </p:tav>
                                        <p:tav tm="100000">
                                          <p:val>
                                            <p:strVal val="#ppt_h"/>
                                          </p:val>
                                        </p:tav>
                                      </p:tavLst>
                                    </p:anim>
                                    <p:anim calcmode="lin" valueType="num">
                                      <p:cBhvr>
                                        <p:cTn id="119" dur="500" fill="hold"/>
                                        <p:tgtEl>
                                          <p:spTgt spid="61"/>
                                        </p:tgtEl>
                                        <p:attrNameLst>
                                          <p:attrName>style.rotation</p:attrName>
                                        </p:attrNameLst>
                                      </p:cBhvr>
                                      <p:tavLst>
                                        <p:tav tm="0">
                                          <p:val>
                                            <p:fltVal val="90"/>
                                          </p:val>
                                        </p:tav>
                                        <p:tav tm="100000">
                                          <p:val>
                                            <p:fltVal val="0"/>
                                          </p:val>
                                        </p:tav>
                                      </p:tavLst>
                                    </p:anim>
                                    <p:animEffect transition="in" filter="fade">
                                      <p:cBhvr>
                                        <p:cTn id="120" dur="500"/>
                                        <p:tgtEl>
                                          <p:spTgt spid="61"/>
                                        </p:tgtEl>
                                      </p:cBhvr>
                                    </p:animEffect>
                                  </p:childTnLst>
                                </p:cTn>
                              </p:par>
                            </p:childTnLst>
                          </p:cTn>
                        </p:par>
                        <p:par>
                          <p:cTn id="121" fill="hold">
                            <p:stCondLst>
                              <p:cond delay="9100"/>
                            </p:stCondLst>
                            <p:childTnLst>
                              <p:par>
                                <p:cTn id="122" presetID="22" presetClass="entr" presetSubtype="8"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wipe(left)">
                                      <p:cBhvr>
                                        <p:cTn id="124" dur="500"/>
                                        <p:tgtEl>
                                          <p:spTgt spid="60"/>
                                        </p:tgtEl>
                                      </p:cBhvr>
                                    </p:animEffect>
                                  </p:childTnLst>
                                </p:cTn>
                              </p:par>
                            </p:childTnLst>
                          </p:cTn>
                        </p:par>
                        <p:par>
                          <p:cTn id="125" fill="hold">
                            <p:stCondLst>
                              <p:cond delay="9600"/>
                            </p:stCondLst>
                            <p:childTnLst>
                              <p:par>
                                <p:cTn id="126" presetID="22" presetClass="entr" presetSubtype="4" fill="hold" grpId="0" nodeType="after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300"/>
                                        <p:tgtEl>
                                          <p:spTgt spid="51"/>
                                        </p:tgtEl>
                                      </p:cBhvr>
                                    </p:animEffect>
                                  </p:childTnLst>
                                </p:cTn>
                              </p:par>
                            </p:childTnLst>
                          </p:cTn>
                        </p:par>
                        <p:par>
                          <p:cTn id="129" fill="hold">
                            <p:stCondLst>
                              <p:cond delay="9900"/>
                            </p:stCondLst>
                            <p:childTnLst>
                              <p:par>
                                <p:cTn id="130" presetID="22" presetClass="entr" presetSubtype="1" fill="hold" grpId="0" nodeType="after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wipe(up)">
                                      <p:cBhvr>
                                        <p:cTn id="132" dur="500"/>
                                        <p:tgtEl>
                                          <p:spTgt spid="53"/>
                                        </p:tgtEl>
                                      </p:cBhvr>
                                    </p:animEffect>
                                  </p:childTnLst>
                                </p:cTn>
                              </p:par>
                            </p:childTnLst>
                          </p:cTn>
                        </p:par>
                        <p:par>
                          <p:cTn id="133" fill="hold">
                            <p:stCondLst>
                              <p:cond delay="10400"/>
                            </p:stCondLst>
                            <p:childTnLst>
                              <p:par>
                                <p:cTn id="134" presetID="31" presetClass="entr" presetSubtype="0" fill="hold" grpId="0" nodeType="after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p:cTn id="136" dur="500" fill="hold"/>
                                        <p:tgtEl>
                                          <p:spTgt spid="63"/>
                                        </p:tgtEl>
                                        <p:attrNameLst>
                                          <p:attrName>ppt_w</p:attrName>
                                        </p:attrNameLst>
                                      </p:cBhvr>
                                      <p:tavLst>
                                        <p:tav tm="0">
                                          <p:val>
                                            <p:fltVal val="0"/>
                                          </p:val>
                                        </p:tav>
                                        <p:tav tm="100000">
                                          <p:val>
                                            <p:strVal val="#ppt_w"/>
                                          </p:val>
                                        </p:tav>
                                      </p:tavLst>
                                    </p:anim>
                                    <p:anim calcmode="lin" valueType="num">
                                      <p:cBhvr>
                                        <p:cTn id="137" dur="500" fill="hold"/>
                                        <p:tgtEl>
                                          <p:spTgt spid="63"/>
                                        </p:tgtEl>
                                        <p:attrNameLst>
                                          <p:attrName>ppt_h</p:attrName>
                                        </p:attrNameLst>
                                      </p:cBhvr>
                                      <p:tavLst>
                                        <p:tav tm="0">
                                          <p:val>
                                            <p:fltVal val="0"/>
                                          </p:val>
                                        </p:tav>
                                        <p:tav tm="100000">
                                          <p:val>
                                            <p:strVal val="#ppt_h"/>
                                          </p:val>
                                        </p:tav>
                                      </p:tavLst>
                                    </p:anim>
                                    <p:anim calcmode="lin" valueType="num">
                                      <p:cBhvr>
                                        <p:cTn id="138" dur="500" fill="hold"/>
                                        <p:tgtEl>
                                          <p:spTgt spid="63"/>
                                        </p:tgtEl>
                                        <p:attrNameLst>
                                          <p:attrName>style.rotation</p:attrName>
                                        </p:attrNameLst>
                                      </p:cBhvr>
                                      <p:tavLst>
                                        <p:tav tm="0">
                                          <p:val>
                                            <p:fltVal val="90"/>
                                          </p:val>
                                        </p:tav>
                                        <p:tav tm="100000">
                                          <p:val>
                                            <p:fltVal val="0"/>
                                          </p:val>
                                        </p:tav>
                                      </p:tavLst>
                                    </p:anim>
                                    <p:animEffect transition="in" filter="fade">
                                      <p:cBhvr>
                                        <p:cTn id="139" dur="500"/>
                                        <p:tgtEl>
                                          <p:spTgt spid="63"/>
                                        </p:tgtEl>
                                      </p:cBhvr>
                                    </p:animEffect>
                                  </p:childTnLst>
                                </p:cTn>
                              </p:par>
                            </p:childTnLst>
                          </p:cTn>
                        </p:par>
                        <p:par>
                          <p:cTn id="140" fill="hold">
                            <p:stCondLst>
                              <p:cond delay="10900"/>
                            </p:stCondLst>
                            <p:childTnLst>
                              <p:par>
                                <p:cTn id="141" presetID="22" presetClass="entr" presetSubtype="8" fill="hold" grpId="0" nodeType="afterEffect">
                                  <p:stCondLst>
                                    <p:cond delay="0"/>
                                  </p:stCondLst>
                                  <p:childTnLst>
                                    <p:set>
                                      <p:cBhvr>
                                        <p:cTn id="142" dur="1" fill="hold">
                                          <p:stCondLst>
                                            <p:cond delay="0"/>
                                          </p:stCondLst>
                                        </p:cTn>
                                        <p:tgtEl>
                                          <p:spTgt spid="62"/>
                                        </p:tgtEl>
                                        <p:attrNameLst>
                                          <p:attrName>style.visibility</p:attrName>
                                        </p:attrNameLst>
                                      </p:cBhvr>
                                      <p:to>
                                        <p:strVal val="visible"/>
                                      </p:to>
                                    </p:set>
                                    <p:animEffect transition="in" filter="wipe(left)">
                                      <p:cBhvr>
                                        <p:cTn id="14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autoUpdateAnimBg="0"/>
      <p:bldP spid="42" grpId="0" animBg="1"/>
      <p:bldP spid="43" grpId="0" animBg="1"/>
      <p:bldP spid="44" grpId="0" animBg="1" autoUpdateAnimBg="0"/>
      <p:bldP spid="45" grpId="0" animBg="1"/>
      <p:bldP spid="46" grpId="0" animBg="1"/>
      <p:bldP spid="47" grpId="0" animBg="1" autoUpdateAnimBg="0"/>
      <p:bldP spid="48" grpId="0" animBg="1"/>
      <p:bldP spid="49" grpId="0" animBg="1"/>
      <p:bldP spid="50" grpId="0" animBg="1" autoUpdateAnimBg="0"/>
      <p:bldP spid="51" grpId="0" animBg="1"/>
      <p:bldP spid="52" grpId="0" animBg="1"/>
      <p:bldP spid="53" grpId="0" animBg="1" autoUpdateAnimBg="0"/>
      <p:bldP spid="54" grpId="0" autoUpdateAnimBg="0"/>
      <p:bldP spid="55" grpId="0" autoUpdateAnimBg="0"/>
      <p:bldP spid="56" grpId="0" autoUpdateAnimBg="0"/>
      <p:bldP spid="57" grpId="0" autoUpdateAnimBg="0"/>
      <p:bldP spid="58" grpId="0" autoUpdateAnimBg="0"/>
      <p:bldP spid="59" grpId="0" autoUpdateAnimBg="0"/>
      <p:bldP spid="60" grpId="0" autoUpdateAnimBg="0"/>
      <p:bldP spid="61" grpId="0" autoUpdateAnimBg="0"/>
      <p:bldP spid="62" grpId="0" autoUpdateAnimBg="0"/>
      <p:bldP spid="63" grpId="0" autoUpdateAnimBg="0"/>
      <p:bldP spid="64" grpId="0" animBg="1"/>
      <p:bldP spid="65" grpId="0" animBg="1"/>
      <p:bldP spid="66" grpId="0" bldLvl="0" animBg="1" autoUpdateAnimBg="0"/>
      <p:bldP spid="67" grpId="0" autoUpdateAnimBg="0"/>
      <p:bldP spid="6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
          <p:cNvSpPr>
            <a:spLocks noEditPoints="1"/>
          </p:cNvSpPr>
          <p:nvPr/>
        </p:nvSpPr>
        <p:spPr bwMode="auto">
          <a:xfrm>
            <a:off x="6429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B050"/>
          </a:solidFill>
          <a:ln>
            <a:noFill/>
          </a:ln>
          <a:extLst/>
        </p:spPr>
        <p:txBody>
          <a:bodyPr/>
          <a:lstStyle/>
          <a:p>
            <a:endParaRPr lang="zh-CN" altLang="en-US"/>
          </a:p>
        </p:txBody>
      </p:sp>
      <p:sp>
        <p:nvSpPr>
          <p:cNvPr id="36" name="Rectangle 4"/>
          <p:cNvSpPr>
            <a:spLocks noChangeArrowheads="1"/>
          </p:cNvSpPr>
          <p:nvPr/>
        </p:nvSpPr>
        <p:spPr bwMode="auto">
          <a:xfrm>
            <a:off x="11477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itchFamily="34" charset="-122"/>
                <a:ea typeface="微软雅黑" pitchFamily="34" charset="-122"/>
              </a:rPr>
              <a:t>35%</a:t>
            </a:r>
            <a:endParaRPr lang="en-US" altLang="zh-CN" sz="2800">
              <a:solidFill>
                <a:schemeClr val="bg1"/>
              </a:solidFill>
            </a:endParaRPr>
          </a:p>
        </p:txBody>
      </p:sp>
      <p:sp>
        <p:nvSpPr>
          <p:cNvPr id="37" name="Freeform 5"/>
          <p:cNvSpPr>
            <a:spLocks noEditPoints="1"/>
          </p:cNvSpPr>
          <p:nvPr/>
        </p:nvSpPr>
        <p:spPr bwMode="auto">
          <a:xfrm>
            <a:off x="27003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92D050"/>
          </a:solidFill>
          <a:ln>
            <a:noFill/>
          </a:ln>
          <a:extLst/>
        </p:spPr>
        <p:txBody>
          <a:bodyPr/>
          <a:lstStyle/>
          <a:p>
            <a:endParaRPr lang="zh-CN" altLang="en-US"/>
          </a:p>
        </p:txBody>
      </p:sp>
      <p:sp>
        <p:nvSpPr>
          <p:cNvPr id="38" name="Rectangle 6"/>
          <p:cNvSpPr>
            <a:spLocks noChangeArrowheads="1"/>
          </p:cNvSpPr>
          <p:nvPr/>
        </p:nvSpPr>
        <p:spPr bwMode="auto">
          <a:xfrm>
            <a:off x="32051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itchFamily="34" charset="-122"/>
                <a:ea typeface="微软雅黑" pitchFamily="34" charset="-122"/>
              </a:rPr>
              <a:t>20%</a:t>
            </a:r>
            <a:endParaRPr lang="en-US" altLang="zh-CN" sz="2800">
              <a:solidFill>
                <a:schemeClr val="bg1"/>
              </a:solidFill>
            </a:endParaRPr>
          </a:p>
        </p:txBody>
      </p:sp>
      <p:sp>
        <p:nvSpPr>
          <p:cNvPr id="39" name="Freeform 7"/>
          <p:cNvSpPr>
            <a:spLocks noEditPoints="1"/>
          </p:cNvSpPr>
          <p:nvPr/>
        </p:nvSpPr>
        <p:spPr bwMode="auto">
          <a:xfrm>
            <a:off x="47196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B050"/>
          </a:solidFill>
          <a:ln>
            <a:noFill/>
          </a:ln>
          <a:extLst/>
        </p:spPr>
        <p:txBody>
          <a:bodyPr/>
          <a:lstStyle/>
          <a:p>
            <a:endParaRPr lang="zh-CN" altLang="en-US"/>
          </a:p>
        </p:txBody>
      </p:sp>
      <p:sp>
        <p:nvSpPr>
          <p:cNvPr id="40" name="Rectangle 8"/>
          <p:cNvSpPr>
            <a:spLocks noChangeArrowheads="1"/>
          </p:cNvSpPr>
          <p:nvPr/>
        </p:nvSpPr>
        <p:spPr bwMode="auto">
          <a:xfrm>
            <a:off x="52244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itchFamily="34" charset="-122"/>
                <a:ea typeface="微软雅黑" pitchFamily="34" charset="-122"/>
              </a:rPr>
              <a:t>18%</a:t>
            </a:r>
            <a:endParaRPr lang="en-US" altLang="zh-CN" sz="2800">
              <a:solidFill>
                <a:schemeClr val="bg1"/>
              </a:solidFill>
            </a:endParaRPr>
          </a:p>
        </p:txBody>
      </p:sp>
      <p:sp>
        <p:nvSpPr>
          <p:cNvPr id="41" name="Freeform 9"/>
          <p:cNvSpPr>
            <a:spLocks noEditPoints="1"/>
          </p:cNvSpPr>
          <p:nvPr/>
        </p:nvSpPr>
        <p:spPr bwMode="auto">
          <a:xfrm>
            <a:off x="671988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92D050"/>
          </a:solidFill>
          <a:ln>
            <a:noFill/>
          </a:ln>
          <a:extLst/>
        </p:spPr>
        <p:txBody>
          <a:bodyPr/>
          <a:lstStyle/>
          <a:p>
            <a:endParaRPr lang="zh-CN" altLang="en-US"/>
          </a:p>
        </p:txBody>
      </p:sp>
      <p:sp>
        <p:nvSpPr>
          <p:cNvPr id="42" name="Rectangle 10"/>
          <p:cNvSpPr>
            <a:spLocks noChangeArrowheads="1"/>
          </p:cNvSpPr>
          <p:nvPr/>
        </p:nvSpPr>
        <p:spPr bwMode="auto">
          <a:xfrm>
            <a:off x="722471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itchFamily="34" charset="-122"/>
                <a:ea typeface="微软雅黑" pitchFamily="34" charset="-122"/>
              </a:rPr>
              <a:t>17%</a:t>
            </a:r>
            <a:endParaRPr lang="en-US" altLang="zh-CN" sz="2800">
              <a:solidFill>
                <a:schemeClr val="bg1"/>
              </a:solidFill>
            </a:endParaRPr>
          </a:p>
        </p:txBody>
      </p:sp>
      <p:sp>
        <p:nvSpPr>
          <p:cNvPr id="43" name="Rectangle 11"/>
          <p:cNvSpPr>
            <a:spLocks noChangeArrowheads="1"/>
          </p:cNvSpPr>
          <p:nvPr/>
        </p:nvSpPr>
        <p:spPr bwMode="auto">
          <a:xfrm>
            <a:off x="9715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p:txBody>
      </p:sp>
      <p:sp>
        <p:nvSpPr>
          <p:cNvPr id="44" name="Rectangle 12"/>
          <p:cNvSpPr>
            <a:spLocks noChangeArrowheads="1"/>
          </p:cNvSpPr>
          <p:nvPr/>
        </p:nvSpPr>
        <p:spPr bwMode="auto">
          <a:xfrm>
            <a:off x="3019425"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p:txBody>
      </p:sp>
      <p:sp>
        <p:nvSpPr>
          <p:cNvPr id="56" name="Rectangle 13"/>
          <p:cNvSpPr>
            <a:spLocks noChangeArrowheads="1"/>
          </p:cNvSpPr>
          <p:nvPr/>
        </p:nvSpPr>
        <p:spPr bwMode="auto">
          <a:xfrm>
            <a:off x="50482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p:txBody>
      </p:sp>
      <p:sp>
        <p:nvSpPr>
          <p:cNvPr id="57" name="Rectangle 14"/>
          <p:cNvSpPr>
            <a:spLocks noChangeArrowheads="1"/>
          </p:cNvSpPr>
          <p:nvPr/>
        </p:nvSpPr>
        <p:spPr bwMode="auto">
          <a:xfrm>
            <a:off x="70294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a:p>
            <a:pPr>
              <a:lnSpc>
                <a:spcPct val="120000"/>
              </a:lnSpc>
            </a:pPr>
            <a:r>
              <a:rPr lang="zh-CN" altLang="en-US" sz="1200">
                <a:solidFill>
                  <a:schemeClr val="bg1"/>
                </a:solidFill>
                <a:ea typeface="微软雅黑" pitchFamily="34" charset="-122"/>
              </a:rPr>
              <a:t>单击添加文本</a:t>
            </a:r>
          </a:p>
        </p:txBody>
      </p:sp>
      <p:sp>
        <p:nvSpPr>
          <p:cNvPr id="58" name="Text Box 15"/>
          <p:cNvSpPr txBox="1">
            <a:spLocks noChangeArrowheads="1"/>
          </p:cNvSpPr>
          <p:nvPr/>
        </p:nvSpPr>
        <p:spPr bwMode="auto">
          <a:xfrm>
            <a:off x="755650" y="3505200"/>
            <a:ext cx="78486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600" dirty="0">
                <a:solidFill>
                  <a:srgbClr val="08A810"/>
                </a:solidFill>
                <a:ea typeface="微软雅黑" pitchFamily="34" charset="-122"/>
              </a:rPr>
              <a:t>单击添加标题文本</a:t>
            </a:r>
          </a:p>
          <a:p>
            <a:pPr>
              <a:lnSpc>
                <a:spcPct val="120000"/>
              </a:lnSpc>
            </a:pPr>
            <a:r>
              <a:rPr lang="zh-CN" altLang="en-US" sz="1200" dirty="0">
                <a:solidFill>
                  <a:srgbClr val="5F5F5F"/>
                </a:solidFill>
                <a:ea typeface="微软雅黑"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itchFamily="34" charset="-122"/>
              </a:rPr>
              <a:t>单击添加文本     单击添加文本    单击添加文本    单击添加文本     单击添加文本    单击添加文本    单击添加文本</a:t>
            </a:r>
          </a:p>
        </p:txBody>
      </p:sp>
      <p:sp>
        <p:nvSpPr>
          <p:cNvPr id="16" name="燕尾形 15"/>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17"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1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1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2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2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anim calcmode="lin" valueType="num">
                                      <p:cBhvr>
                                        <p:cTn id="28" dur="500" fill="hold"/>
                                        <p:tgtEl>
                                          <p:spTgt spid="38"/>
                                        </p:tgtEl>
                                        <p:attrNameLst>
                                          <p:attrName>ppt_x</p:attrName>
                                        </p:attrNameLst>
                                      </p:cBhvr>
                                      <p:tavLst>
                                        <p:tav tm="0">
                                          <p:val>
                                            <p:strVal val="#ppt_x"/>
                                          </p:val>
                                        </p:tav>
                                        <p:tav tm="100000">
                                          <p:val>
                                            <p:strVal val="#ppt_x"/>
                                          </p:val>
                                        </p:tav>
                                      </p:tavLst>
                                    </p:anim>
                                    <p:anim calcmode="lin" valueType="num">
                                      <p:cBhvr>
                                        <p:cTn id="29" dur="500" fill="hold"/>
                                        <p:tgtEl>
                                          <p:spTgt spid="3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5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anim calcmode="lin" valueType="num">
                                      <p:cBhvr>
                                        <p:cTn id="33" dur="500" fill="hold"/>
                                        <p:tgtEl>
                                          <p:spTgt spid="44"/>
                                        </p:tgtEl>
                                        <p:attrNameLst>
                                          <p:attrName>ppt_x</p:attrName>
                                        </p:attrNameLst>
                                      </p:cBhvr>
                                      <p:tavLst>
                                        <p:tav tm="0">
                                          <p:val>
                                            <p:strVal val="#ppt_x"/>
                                          </p:val>
                                        </p:tav>
                                        <p:tav tm="100000">
                                          <p:val>
                                            <p:strVal val="#ppt_x"/>
                                          </p:val>
                                        </p:tav>
                                      </p:tavLst>
                                    </p:anim>
                                    <p:anim calcmode="lin" valueType="num">
                                      <p:cBhvr>
                                        <p:cTn id="34" dur="500" fill="hold"/>
                                        <p:tgtEl>
                                          <p:spTgt spid="4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10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anim calcmode="lin" valueType="num">
                                      <p:cBhvr>
                                        <p:cTn id="38" dur="500" fill="hold"/>
                                        <p:tgtEl>
                                          <p:spTgt spid="39"/>
                                        </p:tgtEl>
                                        <p:attrNameLst>
                                          <p:attrName>ppt_x</p:attrName>
                                        </p:attrNameLst>
                                      </p:cBhvr>
                                      <p:tavLst>
                                        <p:tav tm="0">
                                          <p:val>
                                            <p:strVal val="#ppt_x"/>
                                          </p:val>
                                        </p:tav>
                                        <p:tav tm="100000">
                                          <p:val>
                                            <p:strVal val="#ppt_x"/>
                                          </p:val>
                                        </p:tav>
                                      </p:tavLst>
                                    </p:anim>
                                    <p:anim calcmode="lin" valueType="num">
                                      <p:cBhvr>
                                        <p:cTn id="39" dur="500" fill="hold"/>
                                        <p:tgtEl>
                                          <p:spTgt spid="3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10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anim calcmode="lin" valueType="num">
                                      <p:cBhvr>
                                        <p:cTn id="43" dur="500" fill="hold"/>
                                        <p:tgtEl>
                                          <p:spTgt spid="40"/>
                                        </p:tgtEl>
                                        <p:attrNameLst>
                                          <p:attrName>ppt_x</p:attrName>
                                        </p:attrNameLst>
                                      </p:cBhvr>
                                      <p:tavLst>
                                        <p:tav tm="0">
                                          <p:val>
                                            <p:strVal val="#ppt_x"/>
                                          </p:val>
                                        </p:tav>
                                        <p:tav tm="100000">
                                          <p:val>
                                            <p:strVal val="#ppt_x"/>
                                          </p:val>
                                        </p:tav>
                                      </p:tavLst>
                                    </p:anim>
                                    <p:anim calcmode="lin" valueType="num">
                                      <p:cBhvr>
                                        <p:cTn id="44" dur="500" fill="hold"/>
                                        <p:tgtEl>
                                          <p:spTgt spid="4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0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anim calcmode="lin" valueType="num">
                                      <p:cBhvr>
                                        <p:cTn id="48" dur="500" fill="hold"/>
                                        <p:tgtEl>
                                          <p:spTgt spid="56"/>
                                        </p:tgtEl>
                                        <p:attrNameLst>
                                          <p:attrName>ppt_x</p:attrName>
                                        </p:attrNameLst>
                                      </p:cBhvr>
                                      <p:tavLst>
                                        <p:tav tm="0">
                                          <p:val>
                                            <p:strVal val="#ppt_x"/>
                                          </p:val>
                                        </p:tav>
                                        <p:tav tm="100000">
                                          <p:val>
                                            <p:strVal val="#ppt_x"/>
                                          </p:val>
                                        </p:tav>
                                      </p:tavLst>
                                    </p:anim>
                                    <p:anim calcmode="lin" valueType="num">
                                      <p:cBhvr>
                                        <p:cTn id="49" dur="500" fill="hold"/>
                                        <p:tgtEl>
                                          <p:spTgt spid="5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15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15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anim calcmode="lin" valueType="num">
                                      <p:cBhvr>
                                        <p:cTn id="58" dur="500" fill="hold"/>
                                        <p:tgtEl>
                                          <p:spTgt spid="42"/>
                                        </p:tgtEl>
                                        <p:attrNameLst>
                                          <p:attrName>ppt_x</p:attrName>
                                        </p:attrNameLst>
                                      </p:cBhvr>
                                      <p:tavLst>
                                        <p:tav tm="0">
                                          <p:val>
                                            <p:strVal val="#ppt_x"/>
                                          </p:val>
                                        </p:tav>
                                        <p:tav tm="100000">
                                          <p:val>
                                            <p:strVal val="#ppt_x"/>
                                          </p:val>
                                        </p:tav>
                                      </p:tavLst>
                                    </p:anim>
                                    <p:anim calcmode="lin" valueType="num">
                                      <p:cBhvr>
                                        <p:cTn id="59" dur="500" fill="hold"/>
                                        <p:tgtEl>
                                          <p:spTgt spid="4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150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anim calcmode="lin" valueType="num">
                                      <p:cBhvr>
                                        <p:cTn id="63" dur="500" fill="hold"/>
                                        <p:tgtEl>
                                          <p:spTgt spid="57"/>
                                        </p:tgtEl>
                                        <p:attrNameLst>
                                          <p:attrName>ppt_x</p:attrName>
                                        </p:attrNameLst>
                                      </p:cBhvr>
                                      <p:tavLst>
                                        <p:tav tm="0">
                                          <p:val>
                                            <p:strVal val="#ppt_x"/>
                                          </p:val>
                                        </p:tav>
                                        <p:tav tm="100000">
                                          <p:val>
                                            <p:strVal val="#ppt_x"/>
                                          </p:val>
                                        </p:tav>
                                      </p:tavLst>
                                    </p:anim>
                                    <p:anim calcmode="lin" valueType="num">
                                      <p:cBhvr>
                                        <p:cTn id="64" dur="500" fill="hold"/>
                                        <p:tgtEl>
                                          <p:spTgt spid="5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200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500"/>
                                        <p:tgtEl>
                                          <p:spTgt spid="58"/>
                                        </p:tgtEl>
                                      </p:cBhvr>
                                    </p:animEffect>
                                    <p:anim calcmode="lin" valueType="num">
                                      <p:cBhvr>
                                        <p:cTn id="68" dur="500" fill="hold"/>
                                        <p:tgtEl>
                                          <p:spTgt spid="58"/>
                                        </p:tgtEl>
                                        <p:attrNameLst>
                                          <p:attrName>ppt_x</p:attrName>
                                        </p:attrNameLst>
                                      </p:cBhvr>
                                      <p:tavLst>
                                        <p:tav tm="0">
                                          <p:val>
                                            <p:strVal val="#ppt_x"/>
                                          </p:val>
                                        </p:tav>
                                        <p:tav tm="100000">
                                          <p:val>
                                            <p:strVal val="#ppt_x"/>
                                          </p:val>
                                        </p:tav>
                                      </p:tavLst>
                                    </p:anim>
                                    <p:anim calcmode="lin" valueType="num">
                                      <p:cBhvr>
                                        <p:cTn id="6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utoUpdateAnimBg="0"/>
      <p:bldP spid="37" grpId="0" animBg="1"/>
      <p:bldP spid="38" grpId="0" autoUpdateAnimBg="0"/>
      <p:bldP spid="39" grpId="0" animBg="1"/>
      <p:bldP spid="40" grpId="0" autoUpdateAnimBg="0"/>
      <p:bldP spid="41" grpId="0" animBg="1"/>
      <p:bldP spid="42" grpId="0" autoUpdateAnimBg="0"/>
      <p:bldP spid="43" grpId="0" autoUpdateAnimBg="0"/>
      <p:bldP spid="44" grpId="0" autoUpdateAnimBg="0"/>
      <p:bldP spid="56" grpId="0" autoUpdateAnimBg="0"/>
      <p:bldP spid="57" grpId="0" autoUpdateAnimBg="0"/>
      <p:bldP spid="5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燕尾形 44"/>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6"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7"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8"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9"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50"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51" name="Freeform 5"/>
          <p:cNvSpPr>
            <a:spLocks/>
          </p:cNvSpPr>
          <p:nvPr/>
        </p:nvSpPr>
        <p:spPr bwMode="auto">
          <a:xfrm>
            <a:off x="1062813" y="1059657"/>
            <a:ext cx="2813538" cy="1060847"/>
          </a:xfrm>
          <a:custGeom>
            <a:avLst/>
            <a:gdLst>
              <a:gd name="T0" fmla="*/ 0 w 4372"/>
              <a:gd name="T1" fmla="*/ 0 h 1900"/>
              <a:gd name="T2" fmla="*/ 3329 w 4372"/>
              <a:gd name="T3" fmla="*/ 0 h 1900"/>
              <a:gd name="T4" fmla="*/ 3329 w 4372"/>
              <a:gd name="T5" fmla="*/ 638 h 1900"/>
              <a:gd name="T6" fmla="*/ 3737 w 4372"/>
              <a:gd name="T7" fmla="*/ 638 h 1900"/>
              <a:gd name="T8" fmla="*/ 3737 w 4372"/>
              <a:gd name="T9" fmla="*/ 326 h 1900"/>
              <a:gd name="T10" fmla="*/ 4372 w 4372"/>
              <a:gd name="T11" fmla="*/ 950 h 1900"/>
              <a:gd name="T12" fmla="*/ 3737 w 4372"/>
              <a:gd name="T13" fmla="*/ 1574 h 1900"/>
              <a:gd name="T14" fmla="*/ 3737 w 4372"/>
              <a:gd name="T15" fmla="*/ 1262 h 1900"/>
              <a:gd name="T16" fmla="*/ 3329 w 4372"/>
              <a:gd name="T17" fmla="*/ 1262 h 1900"/>
              <a:gd name="T18" fmla="*/ 3329 w 4372"/>
              <a:gd name="T19" fmla="*/ 1900 h 1900"/>
              <a:gd name="T20" fmla="*/ 0 w 4372"/>
              <a:gd name="T21" fmla="*/ 1900 h 1900"/>
              <a:gd name="T22" fmla="*/ 0 w 4372"/>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rgbClr val="00B050"/>
          </a:solidFill>
          <a:ln>
            <a:noFill/>
          </a:ln>
        </p:spPr>
        <p:txBody>
          <a:bodyPr lIns="68562" tIns="34281" rIns="68562" bIns="34281"/>
          <a:lstStyle/>
          <a:p>
            <a:endParaRPr lang="zh-CN" altLang="en-US" sz="1600" b="0"/>
          </a:p>
        </p:txBody>
      </p:sp>
      <p:sp>
        <p:nvSpPr>
          <p:cNvPr id="52" name="Freeform 6"/>
          <p:cNvSpPr>
            <a:spLocks/>
          </p:cNvSpPr>
          <p:nvPr/>
        </p:nvSpPr>
        <p:spPr bwMode="auto">
          <a:xfrm>
            <a:off x="3309835" y="1059657"/>
            <a:ext cx="2927794" cy="1060847"/>
          </a:xfrm>
          <a:custGeom>
            <a:avLst/>
            <a:gdLst>
              <a:gd name="T0" fmla="*/ 0 w 4550"/>
              <a:gd name="T1" fmla="*/ 0 h 1900"/>
              <a:gd name="T2" fmla="*/ 4550 w 4550"/>
              <a:gd name="T3" fmla="*/ 0 h 1900"/>
              <a:gd name="T4" fmla="*/ 4550 w 4550"/>
              <a:gd name="T5" fmla="*/ 1900 h 1900"/>
              <a:gd name="T6" fmla="*/ 0 w 4550"/>
              <a:gd name="T7" fmla="*/ 1900 h 1900"/>
              <a:gd name="T8" fmla="*/ 0 w 4550"/>
              <a:gd name="T9" fmla="*/ 1328 h 1900"/>
              <a:gd name="T10" fmla="*/ 175 w 4550"/>
              <a:gd name="T11" fmla="*/ 1328 h 1900"/>
              <a:gd name="T12" fmla="*/ 175 w 4550"/>
              <a:gd name="T13" fmla="*/ 1738 h 1900"/>
              <a:gd name="T14" fmla="*/ 977 w 4550"/>
              <a:gd name="T15" fmla="*/ 950 h 1900"/>
              <a:gd name="T16" fmla="*/ 175 w 4550"/>
              <a:gd name="T17" fmla="*/ 162 h 1900"/>
              <a:gd name="T18" fmla="*/ 175 w 4550"/>
              <a:gd name="T19" fmla="*/ 572 h 1900"/>
              <a:gd name="T20" fmla="*/ 0 w 4550"/>
              <a:gd name="T21" fmla="*/ 572 h 1900"/>
              <a:gd name="T22" fmla="*/ 0 w 4550"/>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sz="1600" b="0"/>
          </a:p>
        </p:txBody>
      </p:sp>
      <p:sp>
        <p:nvSpPr>
          <p:cNvPr id="65" name="Freeform 7"/>
          <p:cNvSpPr>
            <a:spLocks/>
          </p:cNvSpPr>
          <p:nvPr/>
        </p:nvSpPr>
        <p:spPr bwMode="auto">
          <a:xfrm>
            <a:off x="1062813" y="2249091"/>
            <a:ext cx="2813538" cy="1060847"/>
          </a:xfrm>
          <a:custGeom>
            <a:avLst/>
            <a:gdLst>
              <a:gd name="T0" fmla="*/ 0 w 4372"/>
              <a:gd name="T1" fmla="*/ 0 h 1900"/>
              <a:gd name="T2" fmla="*/ 3329 w 4372"/>
              <a:gd name="T3" fmla="*/ 0 h 1900"/>
              <a:gd name="T4" fmla="*/ 3329 w 4372"/>
              <a:gd name="T5" fmla="*/ 638 h 1900"/>
              <a:gd name="T6" fmla="*/ 3737 w 4372"/>
              <a:gd name="T7" fmla="*/ 638 h 1900"/>
              <a:gd name="T8" fmla="*/ 3737 w 4372"/>
              <a:gd name="T9" fmla="*/ 326 h 1900"/>
              <a:gd name="T10" fmla="*/ 4372 w 4372"/>
              <a:gd name="T11" fmla="*/ 950 h 1900"/>
              <a:gd name="T12" fmla="*/ 3737 w 4372"/>
              <a:gd name="T13" fmla="*/ 1574 h 1900"/>
              <a:gd name="T14" fmla="*/ 3737 w 4372"/>
              <a:gd name="T15" fmla="*/ 1262 h 1900"/>
              <a:gd name="T16" fmla="*/ 3329 w 4372"/>
              <a:gd name="T17" fmla="*/ 1262 h 1900"/>
              <a:gd name="T18" fmla="*/ 3329 w 4372"/>
              <a:gd name="T19" fmla="*/ 1900 h 1900"/>
              <a:gd name="T20" fmla="*/ 0 w 4372"/>
              <a:gd name="T21" fmla="*/ 1900 h 1900"/>
              <a:gd name="T22" fmla="*/ 0 w 4372"/>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2" h="1900">
                <a:moveTo>
                  <a:pt x="0" y="0"/>
                </a:moveTo>
                <a:lnTo>
                  <a:pt x="3329" y="0"/>
                </a:lnTo>
                <a:lnTo>
                  <a:pt x="3329" y="638"/>
                </a:lnTo>
                <a:lnTo>
                  <a:pt x="3737" y="638"/>
                </a:lnTo>
                <a:lnTo>
                  <a:pt x="3737" y="326"/>
                </a:lnTo>
                <a:lnTo>
                  <a:pt x="4372" y="950"/>
                </a:lnTo>
                <a:lnTo>
                  <a:pt x="3737" y="1574"/>
                </a:lnTo>
                <a:lnTo>
                  <a:pt x="3737" y="1262"/>
                </a:lnTo>
                <a:lnTo>
                  <a:pt x="3329" y="1262"/>
                </a:lnTo>
                <a:lnTo>
                  <a:pt x="3329" y="1900"/>
                </a:lnTo>
                <a:lnTo>
                  <a:pt x="0" y="1900"/>
                </a:lnTo>
                <a:lnTo>
                  <a:pt x="0" y="0"/>
                </a:lnTo>
                <a:close/>
              </a:path>
            </a:pathLst>
          </a:custGeom>
          <a:solidFill>
            <a:srgbClr val="92D050"/>
          </a:solidFill>
          <a:ln>
            <a:noFill/>
          </a:ln>
        </p:spPr>
        <p:txBody>
          <a:bodyPr lIns="68562" tIns="34281" rIns="68562" bIns="34281"/>
          <a:lstStyle/>
          <a:p>
            <a:endParaRPr lang="zh-CN" altLang="en-US" sz="1600" b="0"/>
          </a:p>
        </p:txBody>
      </p:sp>
      <p:sp>
        <p:nvSpPr>
          <p:cNvPr id="66" name="Freeform 8"/>
          <p:cNvSpPr>
            <a:spLocks/>
          </p:cNvSpPr>
          <p:nvPr/>
        </p:nvSpPr>
        <p:spPr bwMode="auto">
          <a:xfrm>
            <a:off x="3309835" y="2249091"/>
            <a:ext cx="2927794" cy="1060847"/>
          </a:xfrm>
          <a:custGeom>
            <a:avLst/>
            <a:gdLst>
              <a:gd name="T0" fmla="*/ 0 w 4550"/>
              <a:gd name="T1" fmla="*/ 0 h 1900"/>
              <a:gd name="T2" fmla="*/ 4550 w 4550"/>
              <a:gd name="T3" fmla="*/ 0 h 1900"/>
              <a:gd name="T4" fmla="*/ 4550 w 4550"/>
              <a:gd name="T5" fmla="*/ 1900 h 1900"/>
              <a:gd name="T6" fmla="*/ 0 w 4550"/>
              <a:gd name="T7" fmla="*/ 1900 h 1900"/>
              <a:gd name="T8" fmla="*/ 0 w 4550"/>
              <a:gd name="T9" fmla="*/ 1328 h 1900"/>
              <a:gd name="T10" fmla="*/ 175 w 4550"/>
              <a:gd name="T11" fmla="*/ 1328 h 1900"/>
              <a:gd name="T12" fmla="*/ 175 w 4550"/>
              <a:gd name="T13" fmla="*/ 1738 h 1900"/>
              <a:gd name="T14" fmla="*/ 977 w 4550"/>
              <a:gd name="T15" fmla="*/ 950 h 1900"/>
              <a:gd name="T16" fmla="*/ 175 w 4550"/>
              <a:gd name="T17" fmla="*/ 162 h 1900"/>
              <a:gd name="T18" fmla="*/ 175 w 4550"/>
              <a:gd name="T19" fmla="*/ 572 h 1900"/>
              <a:gd name="T20" fmla="*/ 0 w 4550"/>
              <a:gd name="T21" fmla="*/ 572 h 1900"/>
              <a:gd name="T22" fmla="*/ 0 w 4550"/>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0" h="1900">
                <a:moveTo>
                  <a:pt x="0" y="0"/>
                </a:moveTo>
                <a:lnTo>
                  <a:pt x="4550" y="0"/>
                </a:lnTo>
                <a:lnTo>
                  <a:pt x="4550" y="1900"/>
                </a:lnTo>
                <a:lnTo>
                  <a:pt x="0" y="1900"/>
                </a:lnTo>
                <a:lnTo>
                  <a:pt x="0" y="1328"/>
                </a:lnTo>
                <a:lnTo>
                  <a:pt x="175" y="1328"/>
                </a:lnTo>
                <a:lnTo>
                  <a:pt x="175" y="1738"/>
                </a:lnTo>
                <a:lnTo>
                  <a:pt x="977" y="950"/>
                </a:lnTo>
                <a:lnTo>
                  <a:pt x="175" y="162"/>
                </a:lnTo>
                <a:lnTo>
                  <a:pt x="175" y="572"/>
                </a:lnTo>
                <a:lnTo>
                  <a:pt x="0" y="572"/>
                </a:lnTo>
                <a:lnTo>
                  <a:pt x="0" y="0"/>
                </a:lnTo>
                <a:close/>
              </a:path>
            </a:pathLst>
          </a:custGeom>
          <a:solidFill>
            <a:srgbClr val="DFDFE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sz="1600" b="0"/>
          </a:p>
        </p:txBody>
      </p:sp>
      <p:sp>
        <p:nvSpPr>
          <p:cNvPr id="67" name="Freeform 9"/>
          <p:cNvSpPr>
            <a:spLocks/>
          </p:cNvSpPr>
          <p:nvPr/>
        </p:nvSpPr>
        <p:spPr bwMode="auto">
          <a:xfrm>
            <a:off x="1062813" y="3449241"/>
            <a:ext cx="2813538" cy="1060847"/>
          </a:xfrm>
          <a:custGeom>
            <a:avLst/>
            <a:gdLst>
              <a:gd name="T0" fmla="*/ 0 w 4372"/>
              <a:gd name="T1" fmla="*/ 0 h 1900"/>
              <a:gd name="T2" fmla="*/ 3329 w 4372"/>
              <a:gd name="T3" fmla="*/ 0 h 1900"/>
              <a:gd name="T4" fmla="*/ 3329 w 4372"/>
              <a:gd name="T5" fmla="*/ 638 h 1900"/>
              <a:gd name="T6" fmla="*/ 3737 w 4372"/>
              <a:gd name="T7" fmla="*/ 638 h 1900"/>
              <a:gd name="T8" fmla="*/ 3737 w 4372"/>
              <a:gd name="T9" fmla="*/ 327 h 1900"/>
              <a:gd name="T10" fmla="*/ 4372 w 4372"/>
              <a:gd name="T11" fmla="*/ 950 h 1900"/>
              <a:gd name="T12" fmla="*/ 3737 w 4372"/>
              <a:gd name="T13" fmla="*/ 1574 h 1900"/>
              <a:gd name="T14" fmla="*/ 3737 w 4372"/>
              <a:gd name="T15" fmla="*/ 1262 h 1900"/>
              <a:gd name="T16" fmla="*/ 3329 w 4372"/>
              <a:gd name="T17" fmla="*/ 1262 h 1900"/>
              <a:gd name="T18" fmla="*/ 3329 w 4372"/>
              <a:gd name="T19" fmla="*/ 1900 h 1900"/>
              <a:gd name="T20" fmla="*/ 0 w 4372"/>
              <a:gd name="T21" fmla="*/ 1900 h 1900"/>
              <a:gd name="T22" fmla="*/ 0 w 4372"/>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72" h="1900">
                <a:moveTo>
                  <a:pt x="0" y="0"/>
                </a:moveTo>
                <a:lnTo>
                  <a:pt x="3329" y="0"/>
                </a:lnTo>
                <a:lnTo>
                  <a:pt x="3329" y="638"/>
                </a:lnTo>
                <a:lnTo>
                  <a:pt x="3737" y="638"/>
                </a:lnTo>
                <a:lnTo>
                  <a:pt x="3737" y="327"/>
                </a:lnTo>
                <a:lnTo>
                  <a:pt x="4372" y="950"/>
                </a:lnTo>
                <a:lnTo>
                  <a:pt x="3737" y="1574"/>
                </a:lnTo>
                <a:lnTo>
                  <a:pt x="3737" y="1262"/>
                </a:lnTo>
                <a:lnTo>
                  <a:pt x="3329" y="1262"/>
                </a:lnTo>
                <a:lnTo>
                  <a:pt x="3329" y="1900"/>
                </a:lnTo>
                <a:lnTo>
                  <a:pt x="0" y="1900"/>
                </a:lnTo>
                <a:lnTo>
                  <a:pt x="0" y="0"/>
                </a:lnTo>
                <a:close/>
              </a:path>
            </a:pathLst>
          </a:custGeom>
          <a:solidFill>
            <a:srgbClr val="00B050"/>
          </a:solidFill>
          <a:ln>
            <a:noFill/>
          </a:ln>
        </p:spPr>
        <p:txBody>
          <a:bodyPr lIns="68562" tIns="34281" rIns="68562" bIns="34281"/>
          <a:lstStyle/>
          <a:p>
            <a:endParaRPr lang="zh-CN" altLang="en-US" sz="1600" b="0"/>
          </a:p>
        </p:txBody>
      </p:sp>
      <p:sp>
        <p:nvSpPr>
          <p:cNvPr id="68" name="Freeform 10"/>
          <p:cNvSpPr>
            <a:spLocks/>
          </p:cNvSpPr>
          <p:nvPr/>
        </p:nvSpPr>
        <p:spPr bwMode="auto">
          <a:xfrm>
            <a:off x="3309835" y="3449241"/>
            <a:ext cx="2927794" cy="1060847"/>
          </a:xfrm>
          <a:custGeom>
            <a:avLst/>
            <a:gdLst>
              <a:gd name="T0" fmla="*/ 0 w 4550"/>
              <a:gd name="T1" fmla="*/ 0 h 1900"/>
              <a:gd name="T2" fmla="*/ 4550 w 4550"/>
              <a:gd name="T3" fmla="*/ 0 h 1900"/>
              <a:gd name="T4" fmla="*/ 4550 w 4550"/>
              <a:gd name="T5" fmla="*/ 1900 h 1900"/>
              <a:gd name="T6" fmla="*/ 0 w 4550"/>
              <a:gd name="T7" fmla="*/ 1900 h 1900"/>
              <a:gd name="T8" fmla="*/ 0 w 4550"/>
              <a:gd name="T9" fmla="*/ 1328 h 1900"/>
              <a:gd name="T10" fmla="*/ 175 w 4550"/>
              <a:gd name="T11" fmla="*/ 1328 h 1900"/>
              <a:gd name="T12" fmla="*/ 175 w 4550"/>
              <a:gd name="T13" fmla="*/ 1738 h 1900"/>
              <a:gd name="T14" fmla="*/ 977 w 4550"/>
              <a:gd name="T15" fmla="*/ 950 h 1900"/>
              <a:gd name="T16" fmla="*/ 175 w 4550"/>
              <a:gd name="T17" fmla="*/ 163 h 1900"/>
              <a:gd name="T18" fmla="*/ 175 w 4550"/>
              <a:gd name="T19" fmla="*/ 573 h 1900"/>
              <a:gd name="T20" fmla="*/ 0 w 4550"/>
              <a:gd name="T21" fmla="*/ 573 h 1900"/>
              <a:gd name="T22" fmla="*/ 0 w 4550"/>
              <a:gd name="T23" fmla="*/ 0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0" h="1900">
                <a:moveTo>
                  <a:pt x="0" y="0"/>
                </a:moveTo>
                <a:lnTo>
                  <a:pt x="4550" y="0"/>
                </a:lnTo>
                <a:lnTo>
                  <a:pt x="4550" y="1900"/>
                </a:lnTo>
                <a:lnTo>
                  <a:pt x="0" y="1900"/>
                </a:lnTo>
                <a:lnTo>
                  <a:pt x="0" y="1328"/>
                </a:lnTo>
                <a:lnTo>
                  <a:pt x="175" y="1328"/>
                </a:lnTo>
                <a:lnTo>
                  <a:pt x="175" y="1738"/>
                </a:lnTo>
                <a:lnTo>
                  <a:pt x="977" y="950"/>
                </a:lnTo>
                <a:lnTo>
                  <a:pt x="175" y="163"/>
                </a:lnTo>
                <a:lnTo>
                  <a:pt x="175" y="573"/>
                </a:lnTo>
                <a:lnTo>
                  <a:pt x="0" y="573"/>
                </a:lnTo>
                <a:lnTo>
                  <a:pt x="0" y="0"/>
                </a:lnTo>
                <a:close/>
              </a:path>
            </a:pathLst>
          </a:custGeom>
          <a:solidFill>
            <a:srgbClr val="DFDFE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sz="1600" b="0"/>
          </a:p>
        </p:txBody>
      </p:sp>
      <p:sp>
        <p:nvSpPr>
          <p:cNvPr id="69" name="Freeform 11"/>
          <p:cNvSpPr>
            <a:spLocks/>
          </p:cNvSpPr>
          <p:nvPr/>
        </p:nvSpPr>
        <p:spPr bwMode="auto">
          <a:xfrm>
            <a:off x="6375688" y="1619251"/>
            <a:ext cx="701004" cy="2499122"/>
          </a:xfrm>
          <a:custGeom>
            <a:avLst/>
            <a:gdLst>
              <a:gd name="T0" fmla="*/ 1090 w 1090"/>
              <a:gd name="T1" fmla="*/ 2298 h 4476"/>
              <a:gd name="T2" fmla="*/ 744 w 1090"/>
              <a:gd name="T3" fmla="*/ 2466 h 4476"/>
              <a:gd name="T4" fmla="*/ 654 w 1090"/>
              <a:gd name="T5" fmla="*/ 2852 h 4476"/>
              <a:gd name="T6" fmla="*/ 654 w 1090"/>
              <a:gd name="T7" fmla="*/ 3704 h 4476"/>
              <a:gd name="T8" fmla="*/ 495 w 1090"/>
              <a:gd name="T9" fmla="*/ 4308 h 4476"/>
              <a:gd name="T10" fmla="*/ 0 w 1090"/>
              <a:gd name="T11" fmla="*/ 4476 h 4476"/>
              <a:gd name="T12" fmla="*/ 0 w 1090"/>
              <a:gd name="T13" fmla="*/ 4337 h 4476"/>
              <a:gd name="T14" fmla="*/ 377 w 1090"/>
              <a:gd name="T15" fmla="*/ 4189 h 4476"/>
              <a:gd name="T16" fmla="*/ 476 w 1090"/>
              <a:gd name="T17" fmla="*/ 3783 h 4476"/>
              <a:gd name="T18" fmla="*/ 476 w 1090"/>
              <a:gd name="T19" fmla="*/ 2812 h 4476"/>
              <a:gd name="T20" fmla="*/ 604 w 1090"/>
              <a:gd name="T21" fmla="*/ 2396 h 4476"/>
              <a:gd name="T22" fmla="*/ 912 w 1090"/>
              <a:gd name="T23" fmla="*/ 2258 h 4476"/>
              <a:gd name="T24" fmla="*/ 912 w 1090"/>
              <a:gd name="T25" fmla="*/ 2218 h 4476"/>
              <a:gd name="T26" fmla="*/ 615 w 1090"/>
              <a:gd name="T27" fmla="*/ 2099 h 4476"/>
              <a:gd name="T28" fmla="*/ 476 w 1090"/>
              <a:gd name="T29" fmla="*/ 1664 h 4476"/>
              <a:gd name="T30" fmla="*/ 476 w 1090"/>
              <a:gd name="T31" fmla="*/ 693 h 4476"/>
              <a:gd name="T32" fmla="*/ 377 w 1090"/>
              <a:gd name="T33" fmla="*/ 277 h 4476"/>
              <a:gd name="T34" fmla="*/ 0 w 1090"/>
              <a:gd name="T35" fmla="*/ 139 h 4476"/>
              <a:gd name="T36" fmla="*/ 0 w 1090"/>
              <a:gd name="T37" fmla="*/ 0 h 4476"/>
              <a:gd name="T38" fmla="*/ 495 w 1090"/>
              <a:gd name="T39" fmla="*/ 168 h 4476"/>
              <a:gd name="T40" fmla="*/ 654 w 1090"/>
              <a:gd name="T41" fmla="*/ 773 h 4476"/>
              <a:gd name="T42" fmla="*/ 654 w 1090"/>
              <a:gd name="T43" fmla="*/ 1624 h 4476"/>
              <a:gd name="T44" fmla="*/ 753 w 1090"/>
              <a:gd name="T45" fmla="*/ 2021 h 4476"/>
              <a:gd name="T46" fmla="*/ 1090 w 1090"/>
              <a:gd name="T47" fmla="*/ 2179 h 4476"/>
              <a:gd name="T48" fmla="*/ 1090 w 1090"/>
              <a:gd name="T49" fmla="*/ 2298 h 4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90" h="4476">
                <a:moveTo>
                  <a:pt x="1090" y="2298"/>
                </a:moveTo>
                <a:cubicBezTo>
                  <a:pt x="919" y="2311"/>
                  <a:pt x="803" y="2367"/>
                  <a:pt x="744" y="2466"/>
                </a:cubicBezTo>
                <a:cubicBezTo>
                  <a:pt x="684" y="2565"/>
                  <a:pt x="654" y="2694"/>
                  <a:pt x="654" y="2852"/>
                </a:cubicBezTo>
                <a:lnTo>
                  <a:pt x="654" y="3704"/>
                </a:lnTo>
                <a:cubicBezTo>
                  <a:pt x="654" y="3994"/>
                  <a:pt x="601" y="4195"/>
                  <a:pt x="495" y="4308"/>
                </a:cubicBezTo>
                <a:cubicBezTo>
                  <a:pt x="390" y="4420"/>
                  <a:pt x="225" y="4476"/>
                  <a:pt x="0" y="4476"/>
                </a:cubicBezTo>
                <a:lnTo>
                  <a:pt x="0" y="4337"/>
                </a:lnTo>
                <a:cubicBezTo>
                  <a:pt x="185" y="4337"/>
                  <a:pt x="311" y="4287"/>
                  <a:pt x="377" y="4189"/>
                </a:cubicBezTo>
                <a:cubicBezTo>
                  <a:pt x="443" y="4090"/>
                  <a:pt x="476" y="3955"/>
                  <a:pt x="476" y="3783"/>
                </a:cubicBezTo>
                <a:lnTo>
                  <a:pt x="476" y="2812"/>
                </a:lnTo>
                <a:cubicBezTo>
                  <a:pt x="476" y="2628"/>
                  <a:pt x="519" y="2489"/>
                  <a:pt x="604" y="2396"/>
                </a:cubicBezTo>
                <a:cubicBezTo>
                  <a:pt x="691" y="2304"/>
                  <a:pt x="793" y="2258"/>
                  <a:pt x="912" y="2258"/>
                </a:cubicBezTo>
                <a:lnTo>
                  <a:pt x="912" y="2218"/>
                </a:lnTo>
                <a:cubicBezTo>
                  <a:pt x="806" y="2218"/>
                  <a:pt x="707" y="2179"/>
                  <a:pt x="615" y="2099"/>
                </a:cubicBezTo>
                <a:cubicBezTo>
                  <a:pt x="522" y="2021"/>
                  <a:pt x="476" y="1875"/>
                  <a:pt x="476" y="1664"/>
                </a:cubicBezTo>
                <a:lnTo>
                  <a:pt x="476" y="693"/>
                </a:lnTo>
                <a:cubicBezTo>
                  <a:pt x="476" y="509"/>
                  <a:pt x="443" y="370"/>
                  <a:pt x="377" y="277"/>
                </a:cubicBezTo>
                <a:cubicBezTo>
                  <a:pt x="311" y="185"/>
                  <a:pt x="185" y="139"/>
                  <a:pt x="0" y="139"/>
                </a:cubicBezTo>
                <a:lnTo>
                  <a:pt x="0" y="0"/>
                </a:lnTo>
                <a:cubicBezTo>
                  <a:pt x="225" y="0"/>
                  <a:pt x="390" y="56"/>
                  <a:pt x="495" y="168"/>
                </a:cubicBezTo>
                <a:cubicBezTo>
                  <a:pt x="601" y="281"/>
                  <a:pt x="654" y="482"/>
                  <a:pt x="654" y="773"/>
                </a:cubicBezTo>
                <a:lnTo>
                  <a:pt x="654" y="1624"/>
                </a:lnTo>
                <a:cubicBezTo>
                  <a:pt x="654" y="1809"/>
                  <a:pt x="687" y="1941"/>
                  <a:pt x="753" y="2021"/>
                </a:cubicBezTo>
                <a:cubicBezTo>
                  <a:pt x="819" y="2099"/>
                  <a:pt x="931" y="2152"/>
                  <a:pt x="1090" y="2179"/>
                </a:cubicBezTo>
                <a:lnTo>
                  <a:pt x="1090" y="2298"/>
                </a:lnTo>
                <a:close/>
              </a:path>
            </a:pathLst>
          </a:custGeom>
          <a:solidFill>
            <a:srgbClr val="00B050"/>
          </a:solidFill>
          <a:ln>
            <a:noFill/>
          </a:ln>
        </p:spPr>
        <p:txBody>
          <a:bodyPr lIns="68562" tIns="34281" rIns="68562" bIns="34281"/>
          <a:lstStyle/>
          <a:p>
            <a:endParaRPr lang="zh-CN" altLang="en-US" sz="1600" b="0"/>
          </a:p>
        </p:txBody>
      </p:sp>
      <p:sp>
        <p:nvSpPr>
          <p:cNvPr id="70" name="TextBox 10"/>
          <p:cNvSpPr txBox="1">
            <a:spLocks noChangeArrowheads="1"/>
          </p:cNvSpPr>
          <p:nvPr/>
        </p:nvSpPr>
        <p:spPr bwMode="auto">
          <a:xfrm>
            <a:off x="1332979" y="1319213"/>
            <a:ext cx="1619808"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b="0">
                <a:solidFill>
                  <a:srgbClr val="F8F8F8"/>
                </a:solidFill>
                <a:latin typeface="微软雅黑" pitchFamily="34" charset="-122"/>
                <a:ea typeface="微软雅黑" pitchFamily="34" charset="-122"/>
              </a:rPr>
              <a:t>失误一</a:t>
            </a:r>
            <a:endParaRPr lang="en-US" altLang="zh-CN" sz="1400" b="0">
              <a:solidFill>
                <a:srgbClr val="F8F8F8"/>
              </a:solidFill>
              <a:latin typeface="微软雅黑" pitchFamily="34" charset="-122"/>
              <a:ea typeface="微软雅黑" pitchFamily="34" charset="-122"/>
            </a:endParaRPr>
          </a:p>
          <a:p>
            <a:pPr algn="ctr" eaLnBrk="1" hangingPunct="1"/>
            <a:r>
              <a:rPr lang="zh-CN" altLang="en-US" sz="1400" b="0">
                <a:solidFill>
                  <a:srgbClr val="F8F8F8"/>
                </a:solidFill>
                <a:latin typeface="微软雅黑" pitchFamily="34" charset="-122"/>
                <a:ea typeface="微软雅黑" pitchFamily="34" charset="-122"/>
              </a:rPr>
              <a:t>请输入您的文字</a:t>
            </a:r>
            <a:endParaRPr lang="en-US" altLang="zh-CN" sz="1400" b="0">
              <a:solidFill>
                <a:srgbClr val="F8F8F8"/>
              </a:solidFill>
              <a:latin typeface="微软雅黑" pitchFamily="34" charset="-122"/>
              <a:ea typeface="微软雅黑" pitchFamily="34" charset="-122"/>
            </a:endParaRPr>
          </a:p>
        </p:txBody>
      </p:sp>
      <p:sp>
        <p:nvSpPr>
          <p:cNvPr id="71" name="TextBox 11"/>
          <p:cNvSpPr txBox="1">
            <a:spLocks noChangeArrowheads="1"/>
          </p:cNvSpPr>
          <p:nvPr/>
        </p:nvSpPr>
        <p:spPr bwMode="auto">
          <a:xfrm>
            <a:off x="1436524" y="2525316"/>
            <a:ext cx="1516264"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b="0">
                <a:solidFill>
                  <a:srgbClr val="F8F8F8"/>
                </a:solidFill>
                <a:latin typeface="微软雅黑" pitchFamily="34" charset="-122"/>
                <a:ea typeface="微软雅黑" pitchFamily="34" charset="-122"/>
              </a:rPr>
              <a:t>失误二</a:t>
            </a:r>
            <a:endParaRPr lang="en-US" altLang="zh-CN" sz="1400" b="0">
              <a:solidFill>
                <a:srgbClr val="F8F8F8"/>
              </a:solidFill>
              <a:latin typeface="微软雅黑" pitchFamily="34" charset="-122"/>
              <a:ea typeface="微软雅黑" pitchFamily="34" charset="-122"/>
            </a:endParaRPr>
          </a:p>
          <a:p>
            <a:pPr algn="ctr" eaLnBrk="1" hangingPunct="1"/>
            <a:r>
              <a:rPr lang="zh-CN" altLang="en-US" sz="1400" b="0">
                <a:solidFill>
                  <a:srgbClr val="F8F8F8"/>
                </a:solidFill>
                <a:latin typeface="微软雅黑" pitchFamily="34" charset="-122"/>
                <a:ea typeface="微软雅黑" pitchFamily="34" charset="-122"/>
              </a:rPr>
              <a:t>请输入您的文字</a:t>
            </a:r>
            <a:endParaRPr lang="en-US" altLang="zh-CN" sz="1400" b="0">
              <a:solidFill>
                <a:srgbClr val="F8F8F8"/>
              </a:solidFill>
              <a:latin typeface="微软雅黑" pitchFamily="34" charset="-122"/>
              <a:ea typeface="微软雅黑" pitchFamily="34" charset="-122"/>
            </a:endParaRPr>
          </a:p>
        </p:txBody>
      </p:sp>
      <p:sp>
        <p:nvSpPr>
          <p:cNvPr id="72" name="TextBox 12"/>
          <p:cNvSpPr txBox="1">
            <a:spLocks noChangeArrowheads="1"/>
          </p:cNvSpPr>
          <p:nvPr/>
        </p:nvSpPr>
        <p:spPr bwMode="auto">
          <a:xfrm>
            <a:off x="1436524" y="3707607"/>
            <a:ext cx="1516264"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400" b="0">
                <a:solidFill>
                  <a:srgbClr val="F8F8F8"/>
                </a:solidFill>
                <a:latin typeface="微软雅黑" pitchFamily="34" charset="-122"/>
                <a:ea typeface="微软雅黑" pitchFamily="34" charset="-122"/>
              </a:rPr>
              <a:t>失误三</a:t>
            </a:r>
            <a:endParaRPr lang="en-US" altLang="zh-CN" sz="1400" b="0">
              <a:solidFill>
                <a:srgbClr val="F8F8F8"/>
              </a:solidFill>
              <a:latin typeface="微软雅黑" pitchFamily="34" charset="-122"/>
              <a:ea typeface="微软雅黑" pitchFamily="34" charset="-122"/>
            </a:endParaRPr>
          </a:p>
          <a:p>
            <a:pPr algn="ctr" eaLnBrk="1" hangingPunct="1"/>
            <a:r>
              <a:rPr lang="zh-CN" altLang="en-US" sz="1400" b="0">
                <a:solidFill>
                  <a:srgbClr val="F8F8F8"/>
                </a:solidFill>
                <a:latin typeface="微软雅黑" pitchFamily="34" charset="-122"/>
                <a:ea typeface="微软雅黑" pitchFamily="34" charset="-122"/>
              </a:rPr>
              <a:t>请输入您的文字</a:t>
            </a:r>
            <a:endParaRPr lang="en-US" altLang="zh-CN" sz="1400" b="0">
              <a:solidFill>
                <a:srgbClr val="F8F8F8"/>
              </a:solidFill>
              <a:latin typeface="微软雅黑" pitchFamily="34" charset="-122"/>
              <a:ea typeface="微软雅黑" pitchFamily="34" charset="-122"/>
            </a:endParaRPr>
          </a:p>
        </p:txBody>
      </p:sp>
      <p:sp>
        <p:nvSpPr>
          <p:cNvPr id="73" name="TextBox 13"/>
          <p:cNvSpPr txBox="1">
            <a:spLocks noChangeArrowheads="1"/>
          </p:cNvSpPr>
          <p:nvPr/>
        </p:nvSpPr>
        <p:spPr bwMode="auto">
          <a:xfrm>
            <a:off x="3923958" y="1215629"/>
            <a:ext cx="2252973"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这里可以文本内容一</a:t>
            </a:r>
            <a:endParaRPr lang="en-US" altLang="zh-CN" sz="1400" b="0">
              <a:latin typeface="微软雅黑" pitchFamily="34" charset="-122"/>
              <a:ea typeface="微软雅黑" pitchFamily="34" charset="-122"/>
            </a:endParaRPr>
          </a:p>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这里可以文本内容二</a:t>
            </a:r>
            <a:endParaRPr lang="en-US" altLang="zh-CN" sz="1400" b="0">
              <a:latin typeface="微软雅黑" pitchFamily="34" charset="-122"/>
              <a:ea typeface="微软雅黑" pitchFamily="34" charset="-122"/>
            </a:endParaRPr>
          </a:p>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这里可以文本内容三</a:t>
            </a:r>
            <a:endParaRPr lang="en-US" altLang="zh-CN" sz="1400" b="0">
              <a:latin typeface="微软雅黑" pitchFamily="34" charset="-122"/>
              <a:ea typeface="微软雅黑" pitchFamily="34" charset="-122"/>
            </a:endParaRPr>
          </a:p>
        </p:txBody>
      </p:sp>
      <p:sp>
        <p:nvSpPr>
          <p:cNvPr id="74" name="TextBox 14"/>
          <p:cNvSpPr txBox="1">
            <a:spLocks noChangeArrowheads="1"/>
          </p:cNvSpPr>
          <p:nvPr/>
        </p:nvSpPr>
        <p:spPr bwMode="auto">
          <a:xfrm>
            <a:off x="3923958" y="2397919"/>
            <a:ext cx="2252973"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这里可以文本内容一</a:t>
            </a:r>
            <a:endParaRPr lang="en-US" altLang="zh-CN" sz="1400" b="0">
              <a:latin typeface="微软雅黑" pitchFamily="34" charset="-122"/>
              <a:ea typeface="微软雅黑" pitchFamily="34" charset="-122"/>
            </a:endParaRPr>
          </a:p>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这里可以文本内容二</a:t>
            </a:r>
            <a:endParaRPr lang="en-US" altLang="zh-CN" sz="1400" b="0">
              <a:latin typeface="微软雅黑" pitchFamily="34" charset="-122"/>
              <a:ea typeface="微软雅黑" pitchFamily="34" charset="-122"/>
            </a:endParaRPr>
          </a:p>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这里可以文本内容三</a:t>
            </a:r>
            <a:endParaRPr lang="en-US" altLang="zh-CN" sz="1400" b="0">
              <a:latin typeface="微软雅黑" pitchFamily="34" charset="-122"/>
              <a:ea typeface="微软雅黑" pitchFamily="34" charset="-122"/>
            </a:endParaRPr>
          </a:p>
        </p:txBody>
      </p:sp>
      <p:sp>
        <p:nvSpPr>
          <p:cNvPr id="75" name="TextBox 15"/>
          <p:cNvSpPr txBox="1">
            <a:spLocks noChangeArrowheads="1"/>
          </p:cNvSpPr>
          <p:nvPr/>
        </p:nvSpPr>
        <p:spPr bwMode="auto">
          <a:xfrm>
            <a:off x="3923958" y="3592116"/>
            <a:ext cx="2252973"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这里可以文本内容一</a:t>
            </a:r>
            <a:endParaRPr lang="en-US" altLang="zh-CN" sz="1400" b="0">
              <a:latin typeface="微软雅黑" pitchFamily="34" charset="-122"/>
              <a:ea typeface="微软雅黑" pitchFamily="34" charset="-122"/>
            </a:endParaRPr>
          </a:p>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这里可以文本内容二</a:t>
            </a:r>
            <a:endParaRPr lang="en-US" altLang="zh-CN" sz="1400" b="0">
              <a:latin typeface="微软雅黑" pitchFamily="34" charset="-122"/>
              <a:ea typeface="微软雅黑" pitchFamily="34" charset="-122"/>
            </a:endParaRPr>
          </a:p>
          <a:p>
            <a:pPr eaLnBrk="1" hangingPunct="1"/>
            <a:r>
              <a:rPr lang="en-US" altLang="zh-CN" sz="1400" b="0">
                <a:latin typeface="微软雅黑" pitchFamily="34" charset="-122"/>
                <a:ea typeface="微软雅黑" pitchFamily="34" charset="-122"/>
              </a:rPr>
              <a:t>●</a:t>
            </a:r>
            <a:r>
              <a:rPr lang="zh-CN" altLang="en-US" sz="1400" b="0">
                <a:latin typeface="微软雅黑" pitchFamily="34" charset="-122"/>
                <a:ea typeface="微软雅黑" pitchFamily="34" charset="-122"/>
              </a:rPr>
              <a:t>这里可以文本内容三</a:t>
            </a:r>
            <a:endParaRPr lang="en-US" altLang="zh-CN" sz="1400" b="0">
              <a:latin typeface="微软雅黑" pitchFamily="34" charset="-122"/>
              <a:ea typeface="微软雅黑" pitchFamily="34" charset="-122"/>
            </a:endParaRPr>
          </a:p>
        </p:txBody>
      </p:sp>
      <p:sp>
        <p:nvSpPr>
          <p:cNvPr id="76" name="TextBox 16"/>
          <p:cNvSpPr txBox="1">
            <a:spLocks noChangeArrowheads="1"/>
          </p:cNvSpPr>
          <p:nvPr/>
        </p:nvSpPr>
        <p:spPr bwMode="auto">
          <a:xfrm>
            <a:off x="7201659" y="2538413"/>
            <a:ext cx="141867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这里可以添加主要内容这里可以添加主要内容</a:t>
            </a:r>
          </a:p>
        </p:txBody>
      </p:sp>
      <p:sp>
        <p:nvSpPr>
          <p:cNvPr id="77" name="TextBox 17"/>
          <p:cNvSpPr txBox="1">
            <a:spLocks noChangeArrowheads="1"/>
          </p:cNvSpPr>
          <p:nvPr/>
        </p:nvSpPr>
        <p:spPr bwMode="auto">
          <a:xfrm>
            <a:off x="7201659" y="2202657"/>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添加标题</a:t>
            </a:r>
            <a:endParaRPr lang="en-US" altLang="zh-CN" sz="1400" b="0">
              <a:latin typeface="微软雅黑" pitchFamily="34" charset="-122"/>
              <a:ea typeface="微软雅黑" pitchFamily="34" charset="-122"/>
            </a:endParaRPr>
          </a:p>
        </p:txBody>
      </p:sp>
    </p:spTree>
    <p:extLst>
      <p:ext uri="{BB962C8B-B14F-4D97-AF65-F5344CB8AC3E}">
        <p14:creationId xmlns:p14="http://schemas.microsoft.com/office/powerpoint/2010/main" val="10211095"/>
      </p:ext>
    </p:extLst>
  </p:cSld>
  <p:clrMapOvr>
    <a:masterClrMapping/>
  </p:clrMapOvr>
  <mc:AlternateContent xmlns:mc="http://schemas.openxmlformats.org/markup-compatibility/2006" xmlns:p14="http://schemas.microsoft.com/office/powerpoint/2010/main">
    <mc:Choice Requires="p14">
      <p:transition spd="slow" p14:dur="1200" advClick="0" advTm="11000">
        <p14:prism/>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0-#ppt_w/2"/>
                                          </p:val>
                                        </p:tav>
                                        <p:tav tm="100000">
                                          <p:val>
                                            <p:strVal val="#ppt_x"/>
                                          </p:val>
                                        </p:tav>
                                      </p:tavLst>
                                    </p:anim>
                                    <p:anim calcmode="lin" valueType="num">
                                      <p:cBhvr additive="base">
                                        <p:cTn id="16" dur="50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0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1+#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40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1+#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childTnLst>
                          </p:cTn>
                        </p:par>
                        <p:par>
                          <p:cTn id="29" fill="hold">
                            <p:stCondLst>
                              <p:cond delay="900"/>
                            </p:stCondLst>
                            <p:childTnLst>
                              <p:par>
                                <p:cTn id="30" presetID="31" presetClass="entr" presetSubtype="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ppt_w</p:attrName>
                                        </p:attrNameLst>
                                      </p:cBhvr>
                                      <p:tavLst>
                                        <p:tav tm="0">
                                          <p:val>
                                            <p:fltVal val="0"/>
                                          </p:val>
                                        </p:tav>
                                        <p:tav tm="100000">
                                          <p:val>
                                            <p:strVal val="#ppt_w"/>
                                          </p:val>
                                        </p:tav>
                                      </p:tavLst>
                                    </p:anim>
                                    <p:anim calcmode="lin" valueType="num">
                                      <p:cBhvr>
                                        <p:cTn id="33" dur="500" fill="hold"/>
                                        <p:tgtEl>
                                          <p:spTgt spid="70"/>
                                        </p:tgtEl>
                                        <p:attrNameLst>
                                          <p:attrName>ppt_h</p:attrName>
                                        </p:attrNameLst>
                                      </p:cBhvr>
                                      <p:tavLst>
                                        <p:tav tm="0">
                                          <p:val>
                                            <p:fltVal val="0"/>
                                          </p:val>
                                        </p:tav>
                                        <p:tav tm="100000">
                                          <p:val>
                                            <p:strVal val="#ppt_h"/>
                                          </p:val>
                                        </p:tav>
                                      </p:tavLst>
                                    </p:anim>
                                    <p:anim calcmode="lin" valueType="num">
                                      <p:cBhvr>
                                        <p:cTn id="34" dur="500" fill="hold"/>
                                        <p:tgtEl>
                                          <p:spTgt spid="70"/>
                                        </p:tgtEl>
                                        <p:attrNameLst>
                                          <p:attrName>style.rotation</p:attrName>
                                        </p:attrNameLst>
                                      </p:cBhvr>
                                      <p:tavLst>
                                        <p:tav tm="0">
                                          <p:val>
                                            <p:fltVal val="90"/>
                                          </p:val>
                                        </p:tav>
                                        <p:tav tm="100000">
                                          <p:val>
                                            <p:fltVal val="0"/>
                                          </p:val>
                                        </p:tav>
                                      </p:tavLst>
                                    </p:anim>
                                    <p:animEffect transition="in" filter="fade">
                                      <p:cBhvr>
                                        <p:cTn id="35" dur="500"/>
                                        <p:tgtEl>
                                          <p:spTgt spid="70"/>
                                        </p:tgtEl>
                                      </p:cBhvr>
                                    </p:animEffect>
                                  </p:childTnLst>
                                </p:cTn>
                              </p:par>
                            </p:childTnLst>
                          </p:cTn>
                        </p:par>
                        <p:par>
                          <p:cTn id="36" fill="hold">
                            <p:stCondLst>
                              <p:cond delay="1400"/>
                            </p:stCondLst>
                            <p:childTnLst>
                              <p:par>
                                <p:cTn id="37" presetID="22" presetClass="entr" presetSubtype="8"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left)">
                                      <p:cBhvr>
                                        <p:cTn id="39" dur="500"/>
                                        <p:tgtEl>
                                          <p:spTgt spid="73"/>
                                        </p:tgtEl>
                                      </p:cBhvr>
                                    </p:animEffect>
                                  </p:childTnLst>
                                </p:cTn>
                              </p:par>
                            </p:childTnLst>
                          </p:cTn>
                        </p:par>
                        <p:par>
                          <p:cTn id="40" fill="hold">
                            <p:stCondLst>
                              <p:cond delay="1900"/>
                            </p:stCondLst>
                            <p:childTnLst>
                              <p:par>
                                <p:cTn id="41" presetID="31" presetClass="entr"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 calcmode="lin" valueType="num">
                                      <p:cBhvr>
                                        <p:cTn id="45" dur="500" fill="hold"/>
                                        <p:tgtEl>
                                          <p:spTgt spid="71"/>
                                        </p:tgtEl>
                                        <p:attrNameLst>
                                          <p:attrName>style.rotation</p:attrName>
                                        </p:attrNameLst>
                                      </p:cBhvr>
                                      <p:tavLst>
                                        <p:tav tm="0">
                                          <p:val>
                                            <p:fltVal val="90"/>
                                          </p:val>
                                        </p:tav>
                                        <p:tav tm="100000">
                                          <p:val>
                                            <p:fltVal val="0"/>
                                          </p:val>
                                        </p:tav>
                                      </p:tavLst>
                                    </p:anim>
                                    <p:animEffect transition="in" filter="fade">
                                      <p:cBhvr>
                                        <p:cTn id="46" dur="500"/>
                                        <p:tgtEl>
                                          <p:spTgt spid="71"/>
                                        </p:tgtEl>
                                      </p:cBhvr>
                                    </p:animEffect>
                                  </p:childTnLst>
                                </p:cTn>
                              </p:par>
                            </p:childTnLst>
                          </p:cTn>
                        </p:par>
                        <p:par>
                          <p:cTn id="47" fill="hold">
                            <p:stCondLst>
                              <p:cond delay="2400"/>
                            </p:stCondLst>
                            <p:childTnLst>
                              <p:par>
                                <p:cTn id="48" presetID="22" presetClass="entr" presetSubtype="8" fill="hold" grpId="0"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left)">
                                      <p:cBhvr>
                                        <p:cTn id="50" dur="500"/>
                                        <p:tgtEl>
                                          <p:spTgt spid="74"/>
                                        </p:tgtEl>
                                      </p:cBhvr>
                                    </p:animEffect>
                                  </p:childTnLst>
                                </p:cTn>
                              </p:par>
                            </p:childTnLst>
                          </p:cTn>
                        </p:par>
                        <p:par>
                          <p:cTn id="51" fill="hold">
                            <p:stCondLst>
                              <p:cond delay="2900"/>
                            </p:stCondLst>
                            <p:childTnLst>
                              <p:par>
                                <p:cTn id="52" presetID="31" presetClass="entr" presetSubtype="0" fill="hold" grpId="0" nodeType="after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 calcmode="lin" valueType="num">
                                      <p:cBhvr>
                                        <p:cTn id="56" dur="500" fill="hold"/>
                                        <p:tgtEl>
                                          <p:spTgt spid="72"/>
                                        </p:tgtEl>
                                        <p:attrNameLst>
                                          <p:attrName>style.rotation</p:attrName>
                                        </p:attrNameLst>
                                      </p:cBhvr>
                                      <p:tavLst>
                                        <p:tav tm="0">
                                          <p:val>
                                            <p:fltVal val="90"/>
                                          </p:val>
                                        </p:tav>
                                        <p:tav tm="100000">
                                          <p:val>
                                            <p:fltVal val="0"/>
                                          </p:val>
                                        </p:tav>
                                      </p:tavLst>
                                    </p:anim>
                                    <p:animEffect transition="in" filter="fade">
                                      <p:cBhvr>
                                        <p:cTn id="57" dur="500"/>
                                        <p:tgtEl>
                                          <p:spTgt spid="72"/>
                                        </p:tgtEl>
                                      </p:cBhvr>
                                    </p:animEffect>
                                  </p:childTnLst>
                                </p:cTn>
                              </p:par>
                            </p:childTnLst>
                          </p:cTn>
                        </p:par>
                        <p:par>
                          <p:cTn id="58" fill="hold">
                            <p:stCondLst>
                              <p:cond delay="3400"/>
                            </p:stCondLst>
                            <p:childTnLst>
                              <p:par>
                                <p:cTn id="59" presetID="22" presetClass="entr" presetSubtype="8" fill="hold" grpId="0" nodeType="after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left)">
                                      <p:cBhvr>
                                        <p:cTn id="61" dur="500"/>
                                        <p:tgtEl>
                                          <p:spTgt spid="75"/>
                                        </p:tgtEl>
                                      </p:cBhvr>
                                    </p:animEffect>
                                  </p:childTnLst>
                                </p:cTn>
                              </p:par>
                            </p:childTnLst>
                          </p:cTn>
                        </p:par>
                        <p:par>
                          <p:cTn id="62" fill="hold">
                            <p:stCondLst>
                              <p:cond delay="3900"/>
                            </p:stCondLst>
                            <p:childTnLst>
                              <p:par>
                                <p:cTn id="63" presetID="16" presetClass="entr" presetSubtype="26" fill="hold" grpId="0" nodeType="after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barn(inHorizontal)">
                                      <p:cBhvr>
                                        <p:cTn id="65" dur="500"/>
                                        <p:tgtEl>
                                          <p:spTgt spid="69"/>
                                        </p:tgtEl>
                                      </p:cBhvr>
                                    </p:animEffect>
                                  </p:childTnLst>
                                </p:cTn>
                              </p:par>
                            </p:childTnLst>
                          </p:cTn>
                        </p:par>
                        <p:par>
                          <p:cTn id="66" fill="hold">
                            <p:stCondLst>
                              <p:cond delay="4400"/>
                            </p:stCondLst>
                            <p:childTnLst>
                              <p:par>
                                <p:cTn id="67" presetID="41" presetClass="entr" presetSubtype="0" fill="hold" grpId="0" nodeType="afterEffect">
                                  <p:stCondLst>
                                    <p:cond delay="0"/>
                                  </p:stCondLst>
                                  <p:iterate type="lt">
                                    <p:tmPct val="10000"/>
                                  </p:iterate>
                                  <p:childTnLst>
                                    <p:set>
                                      <p:cBhvr>
                                        <p:cTn id="68" dur="1" fill="hold">
                                          <p:stCondLst>
                                            <p:cond delay="0"/>
                                          </p:stCondLst>
                                        </p:cTn>
                                        <p:tgtEl>
                                          <p:spTgt spid="77"/>
                                        </p:tgtEl>
                                        <p:attrNameLst>
                                          <p:attrName>style.visibility</p:attrName>
                                        </p:attrNameLst>
                                      </p:cBhvr>
                                      <p:to>
                                        <p:strVal val="visible"/>
                                      </p:to>
                                    </p:set>
                                    <p:anim calcmode="lin" valueType="num">
                                      <p:cBhvr>
                                        <p:cTn id="69" dur="5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77"/>
                                        </p:tgtEl>
                                        <p:attrNameLst>
                                          <p:attrName>ppt_y</p:attrName>
                                        </p:attrNameLst>
                                      </p:cBhvr>
                                      <p:tavLst>
                                        <p:tav tm="0">
                                          <p:val>
                                            <p:strVal val="#ppt_y"/>
                                          </p:val>
                                        </p:tav>
                                        <p:tav tm="100000">
                                          <p:val>
                                            <p:strVal val="#ppt_y"/>
                                          </p:val>
                                        </p:tav>
                                      </p:tavLst>
                                    </p:anim>
                                    <p:anim calcmode="lin" valueType="num">
                                      <p:cBhvr>
                                        <p:cTn id="71" dur="5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77"/>
                                        </p:tgtEl>
                                      </p:cBhvr>
                                    </p:animEffect>
                                  </p:childTnLst>
                                </p:cTn>
                              </p:par>
                            </p:childTnLst>
                          </p:cTn>
                        </p:par>
                        <p:par>
                          <p:cTn id="74" fill="hold">
                            <p:stCondLst>
                              <p:cond delay="5050"/>
                            </p:stCondLst>
                            <p:childTnLst>
                              <p:par>
                                <p:cTn id="75" presetID="22" presetClass="entr" presetSubtype="1" fill="hold" grpId="0" nodeType="after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wipe(up)">
                                      <p:cBhvr>
                                        <p:cTn id="7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65" grpId="0" animBg="1"/>
      <p:bldP spid="66" grpId="0" animBg="1"/>
      <p:bldP spid="67" grpId="0" animBg="1"/>
      <p:bldP spid="68" grpId="0" animBg="1"/>
      <p:bldP spid="69" grpId="0" animBg="1"/>
      <p:bldP spid="70" grpId="0" autoUpdateAnimBg="0"/>
      <p:bldP spid="71" grpId="0" autoUpdateAnimBg="0"/>
      <p:bldP spid="72" grpId="0" autoUpdateAnimBg="0"/>
      <p:bldP spid="73" grpId="0" autoUpdateAnimBg="0"/>
      <p:bldP spid="74" grpId="0" autoUpdateAnimBg="0"/>
      <p:bldP spid="75" grpId="0" autoUpdateAnimBg="0"/>
      <p:bldP spid="76" grpId="0" autoUpdateAnimBg="0"/>
      <p:bldP spid="7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燕尾形 43"/>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8"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9"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50"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51"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52" name="椭圆 3"/>
          <p:cNvSpPr>
            <a:spLocks noChangeArrowheads="1"/>
          </p:cNvSpPr>
          <p:nvPr/>
        </p:nvSpPr>
        <p:spPr bwMode="auto">
          <a:xfrm>
            <a:off x="1543360" y="1946979"/>
            <a:ext cx="1932568" cy="1933127"/>
          </a:xfrm>
          <a:prstGeom prst="ellipse">
            <a:avLst/>
          </a:prstGeom>
          <a:solidFill>
            <a:srgbClr val="00B050"/>
          </a:solidFill>
          <a:ln>
            <a:noFill/>
          </a:ln>
        </p:spPr>
        <p:txBody>
          <a:bodyPr lIns="68543" tIns="34272" rIns="68543" bIns="34272" anchor="ctr"/>
          <a:lstStyle/>
          <a:p>
            <a:pPr algn="ctr"/>
            <a:endParaRPr lang="zh-CN" altLang="zh-CN" sz="1600" b="0">
              <a:solidFill>
                <a:srgbClr val="FFFFFF"/>
              </a:solidFill>
              <a:latin typeface="宋体" pitchFamily="2" charset="-122"/>
              <a:sym typeface="宋体" pitchFamily="2" charset="-122"/>
            </a:endParaRPr>
          </a:p>
        </p:txBody>
      </p:sp>
      <p:sp>
        <p:nvSpPr>
          <p:cNvPr id="53" name="椭圆 4"/>
          <p:cNvSpPr>
            <a:spLocks noChangeArrowheads="1"/>
          </p:cNvSpPr>
          <p:nvPr/>
        </p:nvSpPr>
        <p:spPr bwMode="auto">
          <a:xfrm>
            <a:off x="1350579" y="1755333"/>
            <a:ext cx="2318130" cy="2318801"/>
          </a:xfrm>
          <a:prstGeom prst="ellipse">
            <a:avLst/>
          </a:prstGeom>
          <a:noFill/>
          <a:ln w="25400" cap="flat" cmpd="sng">
            <a:solidFill>
              <a:srgbClr val="00B050"/>
            </a:solidFill>
            <a:bevel/>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sz="1600" b="0">
              <a:solidFill>
                <a:srgbClr val="FFFFFF"/>
              </a:solidFill>
              <a:latin typeface="宋体" pitchFamily="2" charset="-122"/>
              <a:sym typeface="宋体" pitchFamily="2" charset="-122"/>
            </a:endParaRPr>
          </a:p>
        </p:txBody>
      </p:sp>
      <p:sp>
        <p:nvSpPr>
          <p:cNvPr id="54" name="椭圆 5"/>
          <p:cNvSpPr>
            <a:spLocks noChangeArrowheads="1"/>
          </p:cNvSpPr>
          <p:nvPr/>
        </p:nvSpPr>
        <p:spPr bwMode="auto">
          <a:xfrm>
            <a:off x="1188738" y="1592254"/>
            <a:ext cx="2641812" cy="2642576"/>
          </a:xfrm>
          <a:prstGeom prst="ellipse">
            <a:avLst/>
          </a:prstGeom>
          <a:noFill/>
          <a:ln w="25400" cap="flat" cmpd="sng">
            <a:solidFill>
              <a:srgbClr val="08A810"/>
            </a:solidFill>
            <a:bevel/>
            <a:headEnd/>
            <a:tailEnd/>
          </a:ln>
          <a:extLst>
            <a:ext uri="{909E8E84-426E-40DD-AFC4-6F175D3DCCD1}">
              <a14:hiddenFill xmlns:a14="http://schemas.microsoft.com/office/drawing/2010/main">
                <a:solidFill>
                  <a:srgbClr val="FFFFFF"/>
                </a:solidFill>
              </a14:hiddenFill>
            </a:ext>
          </a:extLst>
        </p:spPr>
        <p:txBody>
          <a:bodyPr lIns="68543" tIns="34272" rIns="68543" bIns="34272" anchor="ctr"/>
          <a:lstStyle/>
          <a:p>
            <a:pPr algn="ctr"/>
            <a:endParaRPr lang="zh-CN" altLang="zh-CN" sz="1600" b="0">
              <a:solidFill>
                <a:srgbClr val="FFFFFF"/>
              </a:solidFill>
              <a:latin typeface="宋体" pitchFamily="2" charset="-122"/>
              <a:sym typeface="宋体" pitchFamily="2" charset="-122"/>
            </a:endParaRPr>
          </a:p>
        </p:txBody>
      </p:sp>
      <p:sp>
        <p:nvSpPr>
          <p:cNvPr id="55" name="椭圆 10"/>
          <p:cNvSpPr>
            <a:spLocks noChangeArrowheads="1"/>
          </p:cNvSpPr>
          <p:nvPr/>
        </p:nvSpPr>
        <p:spPr bwMode="auto">
          <a:xfrm>
            <a:off x="7544314" y="1186774"/>
            <a:ext cx="587863" cy="588033"/>
          </a:xfrm>
          <a:prstGeom prst="ellipse">
            <a:avLst/>
          </a:prstGeom>
          <a:solidFill>
            <a:srgbClr val="00B050"/>
          </a:solidFill>
          <a:ln>
            <a:noFill/>
          </a:ln>
          <a:extLst/>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56" name="椭圆 11"/>
          <p:cNvSpPr>
            <a:spLocks noChangeArrowheads="1"/>
          </p:cNvSpPr>
          <p:nvPr/>
        </p:nvSpPr>
        <p:spPr bwMode="auto">
          <a:xfrm>
            <a:off x="7544314" y="2110560"/>
            <a:ext cx="587863" cy="588033"/>
          </a:xfrm>
          <a:prstGeom prst="ellipse">
            <a:avLst/>
          </a:prstGeom>
          <a:solidFill>
            <a:srgbClr val="00B050"/>
          </a:solidFill>
          <a:ln>
            <a:noFill/>
          </a:ln>
          <a:extLst/>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57" name="椭圆 12"/>
          <p:cNvSpPr>
            <a:spLocks noChangeArrowheads="1"/>
          </p:cNvSpPr>
          <p:nvPr/>
        </p:nvSpPr>
        <p:spPr bwMode="auto">
          <a:xfrm>
            <a:off x="7544314" y="2974456"/>
            <a:ext cx="587863" cy="588033"/>
          </a:xfrm>
          <a:prstGeom prst="ellipse">
            <a:avLst/>
          </a:prstGeom>
          <a:solidFill>
            <a:srgbClr val="00B050"/>
          </a:solidFill>
          <a:ln>
            <a:noFill/>
          </a:ln>
          <a:extLst/>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58" name="椭圆 13"/>
          <p:cNvSpPr>
            <a:spLocks noChangeArrowheads="1"/>
          </p:cNvSpPr>
          <p:nvPr/>
        </p:nvSpPr>
        <p:spPr bwMode="auto">
          <a:xfrm>
            <a:off x="7544314" y="3838351"/>
            <a:ext cx="587863" cy="588033"/>
          </a:xfrm>
          <a:prstGeom prst="ellipse">
            <a:avLst/>
          </a:prstGeom>
          <a:solidFill>
            <a:srgbClr val="00B050"/>
          </a:solidFill>
          <a:ln>
            <a:noFill/>
          </a:ln>
          <a:extLst/>
        </p:spPr>
        <p:txBody>
          <a:bodyPr lIns="68543" tIns="34272" rIns="68543" bIns="34272" anchor="ctr"/>
          <a:lstStyle/>
          <a:p>
            <a:pPr algn="ctr"/>
            <a:endParaRPr lang="zh-CN" altLang="zh-CN">
              <a:solidFill>
                <a:srgbClr val="FFFFFF"/>
              </a:solidFill>
              <a:latin typeface="宋体" pitchFamily="2" charset="-122"/>
              <a:sym typeface="宋体" pitchFamily="2" charset="-122"/>
            </a:endParaRPr>
          </a:p>
        </p:txBody>
      </p:sp>
      <p:sp>
        <p:nvSpPr>
          <p:cNvPr id="59" name="Freeform 145"/>
          <p:cNvSpPr>
            <a:spLocks noEditPoints="1" noChangeArrowheads="1"/>
          </p:cNvSpPr>
          <p:nvPr/>
        </p:nvSpPr>
        <p:spPr bwMode="auto">
          <a:xfrm>
            <a:off x="7670454" y="3129201"/>
            <a:ext cx="357002" cy="330917"/>
          </a:xfrm>
          <a:custGeom>
            <a:avLst/>
            <a:gdLst>
              <a:gd name="T0" fmla="*/ 197 w 197"/>
              <a:gd name="T1" fmla="*/ 29 h 183"/>
              <a:gd name="T2" fmla="*/ 99 w 197"/>
              <a:gd name="T3" fmla="*/ 0 h 183"/>
              <a:gd name="T4" fmla="*/ 0 w 197"/>
              <a:gd name="T5" fmla="*/ 29 h 183"/>
              <a:gd name="T6" fmla="*/ 1 w 197"/>
              <a:gd name="T7" fmla="*/ 30 h 183"/>
              <a:gd name="T8" fmla="*/ 0 w 197"/>
              <a:gd name="T9" fmla="*/ 30 h 183"/>
              <a:gd name="T10" fmla="*/ 75 w 197"/>
              <a:gd name="T11" fmla="*/ 130 h 183"/>
              <a:gd name="T12" fmla="*/ 75 w 197"/>
              <a:gd name="T13" fmla="*/ 171 h 183"/>
              <a:gd name="T14" fmla="*/ 99 w 197"/>
              <a:gd name="T15" fmla="*/ 183 h 183"/>
              <a:gd name="T16" fmla="*/ 122 w 197"/>
              <a:gd name="T17" fmla="*/ 171 h 183"/>
              <a:gd name="T18" fmla="*/ 122 w 197"/>
              <a:gd name="T19" fmla="*/ 130 h 183"/>
              <a:gd name="T20" fmla="*/ 197 w 197"/>
              <a:gd name="T21" fmla="*/ 30 h 183"/>
              <a:gd name="T22" fmla="*/ 196 w 197"/>
              <a:gd name="T23" fmla="*/ 30 h 183"/>
              <a:gd name="T24" fmla="*/ 197 w 197"/>
              <a:gd name="T25" fmla="*/ 29 h 183"/>
              <a:gd name="T26" fmla="*/ 99 w 197"/>
              <a:gd name="T27" fmla="*/ 53 h 183"/>
              <a:gd name="T28" fmla="*/ 13 w 197"/>
              <a:gd name="T29" fmla="*/ 31 h 183"/>
              <a:gd name="T30" fmla="*/ 99 w 197"/>
              <a:gd name="T31" fmla="*/ 6 h 183"/>
              <a:gd name="T32" fmla="*/ 186 w 197"/>
              <a:gd name="T33" fmla="*/ 31 h 183"/>
              <a:gd name="T34" fmla="*/ 99 w 197"/>
              <a:gd name="T35" fmla="*/ 53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7"/>
              <a:gd name="T55" fmla="*/ 0 h 183"/>
              <a:gd name="T56" fmla="*/ 197 w 197"/>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7" h="183">
                <a:moveTo>
                  <a:pt x="197" y="29"/>
                </a:moveTo>
                <a:cubicBezTo>
                  <a:pt x="197" y="16"/>
                  <a:pt x="153" y="0"/>
                  <a:pt x="99" y="0"/>
                </a:cubicBezTo>
                <a:cubicBezTo>
                  <a:pt x="44" y="0"/>
                  <a:pt x="0" y="16"/>
                  <a:pt x="0" y="29"/>
                </a:cubicBezTo>
                <a:cubicBezTo>
                  <a:pt x="0" y="30"/>
                  <a:pt x="1" y="30"/>
                  <a:pt x="1" y="30"/>
                </a:cubicBezTo>
                <a:cubicBezTo>
                  <a:pt x="0" y="30"/>
                  <a:pt x="0" y="30"/>
                  <a:pt x="0" y="30"/>
                </a:cubicBezTo>
                <a:cubicBezTo>
                  <a:pt x="0" y="53"/>
                  <a:pt x="64" y="107"/>
                  <a:pt x="75" y="130"/>
                </a:cubicBezTo>
                <a:cubicBezTo>
                  <a:pt x="75" y="171"/>
                  <a:pt x="75" y="171"/>
                  <a:pt x="75" y="171"/>
                </a:cubicBezTo>
                <a:cubicBezTo>
                  <a:pt x="75" y="178"/>
                  <a:pt x="86" y="183"/>
                  <a:pt x="99" y="183"/>
                </a:cubicBezTo>
                <a:cubicBezTo>
                  <a:pt x="111" y="183"/>
                  <a:pt x="122" y="178"/>
                  <a:pt x="122" y="171"/>
                </a:cubicBezTo>
                <a:cubicBezTo>
                  <a:pt x="122" y="130"/>
                  <a:pt x="122" y="130"/>
                  <a:pt x="122" y="130"/>
                </a:cubicBezTo>
                <a:cubicBezTo>
                  <a:pt x="133" y="107"/>
                  <a:pt x="197" y="53"/>
                  <a:pt x="197" y="30"/>
                </a:cubicBezTo>
                <a:cubicBezTo>
                  <a:pt x="196" y="30"/>
                  <a:pt x="196" y="30"/>
                  <a:pt x="196" y="30"/>
                </a:cubicBezTo>
                <a:cubicBezTo>
                  <a:pt x="197" y="30"/>
                  <a:pt x="197" y="30"/>
                  <a:pt x="197" y="29"/>
                </a:cubicBezTo>
                <a:close/>
                <a:moveTo>
                  <a:pt x="99" y="53"/>
                </a:moveTo>
                <a:cubicBezTo>
                  <a:pt x="52" y="53"/>
                  <a:pt x="13" y="43"/>
                  <a:pt x="13" y="31"/>
                </a:cubicBezTo>
                <a:cubicBezTo>
                  <a:pt x="13" y="19"/>
                  <a:pt x="52" y="6"/>
                  <a:pt x="99" y="6"/>
                </a:cubicBezTo>
                <a:cubicBezTo>
                  <a:pt x="147" y="6"/>
                  <a:pt x="186" y="19"/>
                  <a:pt x="186" y="31"/>
                </a:cubicBezTo>
                <a:cubicBezTo>
                  <a:pt x="186" y="43"/>
                  <a:pt x="147" y="53"/>
                  <a:pt x="99" y="5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Calibri" pitchFamily="34" charset="0"/>
              <a:sym typeface="宋体" pitchFamily="2" charset="-122"/>
            </a:endParaRPr>
          </a:p>
        </p:txBody>
      </p:sp>
      <p:grpSp>
        <p:nvGrpSpPr>
          <p:cNvPr id="60" name="Group 32"/>
          <p:cNvGrpSpPr>
            <a:grpSpLocks/>
          </p:cNvGrpSpPr>
          <p:nvPr/>
        </p:nvGrpSpPr>
        <p:grpSpPr bwMode="auto">
          <a:xfrm>
            <a:off x="7739475" y="1316523"/>
            <a:ext cx="197541" cy="358295"/>
            <a:chOff x="0" y="0"/>
            <a:chExt cx="409575" cy="742950"/>
          </a:xfrm>
        </p:grpSpPr>
        <p:sp>
          <p:nvSpPr>
            <p:cNvPr id="61" name="Freeform 189"/>
            <p:cNvSpPr>
              <a:spLocks noChangeArrowheads="1"/>
            </p:cNvSpPr>
            <p:nvPr/>
          </p:nvSpPr>
          <p:spPr bwMode="auto">
            <a:xfrm>
              <a:off x="60325" y="390525"/>
              <a:ext cx="293688" cy="352425"/>
            </a:xfrm>
            <a:custGeom>
              <a:avLst/>
              <a:gdLst>
                <a:gd name="T0" fmla="*/ 72 w 78"/>
                <a:gd name="T1" fmla="*/ 8 h 94"/>
                <a:gd name="T2" fmla="*/ 65 w 78"/>
                <a:gd name="T3" fmla="*/ 12 h 94"/>
                <a:gd name="T4" fmla="*/ 63 w 78"/>
                <a:gd name="T5" fmla="*/ 12 h 94"/>
                <a:gd name="T6" fmla="*/ 52 w 78"/>
                <a:gd name="T7" fmla="*/ 15 h 94"/>
                <a:gd name="T8" fmla="*/ 37 w 78"/>
                <a:gd name="T9" fmla="*/ 11 h 94"/>
                <a:gd name="T10" fmla="*/ 24 w 78"/>
                <a:gd name="T11" fmla="*/ 14 h 94"/>
                <a:gd name="T12" fmla="*/ 13 w 78"/>
                <a:gd name="T13" fmla="*/ 12 h 94"/>
                <a:gd name="T14" fmla="*/ 11 w 78"/>
                <a:gd name="T15" fmla="*/ 11 h 94"/>
                <a:gd name="T16" fmla="*/ 7 w 78"/>
                <a:gd name="T17" fmla="*/ 9 h 94"/>
                <a:gd name="T18" fmla="*/ 0 w 78"/>
                <a:gd name="T19" fmla="*/ 3 h 94"/>
                <a:gd name="T20" fmla="*/ 0 w 78"/>
                <a:gd name="T21" fmla="*/ 87 h 94"/>
                <a:gd name="T22" fmla="*/ 4 w 78"/>
                <a:gd name="T23" fmla="*/ 93 h 94"/>
                <a:gd name="T24" fmla="*/ 7 w 78"/>
                <a:gd name="T25" fmla="*/ 94 h 94"/>
                <a:gd name="T26" fmla="*/ 11 w 78"/>
                <a:gd name="T27" fmla="*/ 92 h 94"/>
                <a:gd name="T28" fmla="*/ 39 w 78"/>
                <a:gd name="T29" fmla="*/ 64 h 94"/>
                <a:gd name="T30" fmla="*/ 67 w 78"/>
                <a:gd name="T31" fmla="*/ 92 h 94"/>
                <a:gd name="T32" fmla="*/ 74 w 78"/>
                <a:gd name="T33" fmla="*/ 93 h 94"/>
                <a:gd name="T34" fmla="*/ 78 w 78"/>
                <a:gd name="T35" fmla="*/ 87 h 94"/>
                <a:gd name="T36" fmla="*/ 78 w 78"/>
                <a:gd name="T37" fmla="*/ 0 h 94"/>
                <a:gd name="T38" fmla="*/ 72 w 78"/>
                <a:gd name="T39" fmla="*/ 8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
                <a:gd name="T61" fmla="*/ 0 h 94"/>
                <a:gd name="T62" fmla="*/ 78 w 78"/>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74" name="Freeform 190"/>
            <p:cNvSpPr>
              <a:spLocks noEditPoints="1" noChangeArrowheads="1"/>
            </p:cNvSpPr>
            <p:nvPr/>
          </p:nvSpPr>
          <p:spPr bwMode="auto">
            <a:xfrm>
              <a:off x="0" y="0"/>
              <a:ext cx="409575" cy="396875"/>
            </a:xfrm>
            <a:custGeom>
              <a:avLst/>
              <a:gdLst>
                <a:gd name="T0" fmla="*/ 104 w 109"/>
                <a:gd name="T1" fmla="*/ 29 h 106"/>
                <a:gd name="T2" fmla="*/ 101 w 109"/>
                <a:gd name="T3" fmla="*/ 26 h 106"/>
                <a:gd name="T4" fmla="*/ 98 w 109"/>
                <a:gd name="T5" fmla="*/ 24 h 106"/>
                <a:gd name="T6" fmla="*/ 94 w 109"/>
                <a:gd name="T7" fmla="*/ 22 h 106"/>
                <a:gd name="T8" fmla="*/ 90 w 109"/>
                <a:gd name="T9" fmla="*/ 21 h 106"/>
                <a:gd name="T10" fmla="*/ 75 w 109"/>
                <a:gd name="T11" fmla="*/ 2 h 106"/>
                <a:gd name="T12" fmla="*/ 71 w 109"/>
                <a:gd name="T13" fmla="*/ 1 h 106"/>
                <a:gd name="T14" fmla="*/ 66 w 109"/>
                <a:gd name="T15" fmla="*/ 1 h 106"/>
                <a:gd name="T16" fmla="*/ 63 w 109"/>
                <a:gd name="T17" fmla="*/ 2 h 106"/>
                <a:gd name="T18" fmla="*/ 58 w 109"/>
                <a:gd name="T19" fmla="*/ 5 h 106"/>
                <a:gd name="T20" fmla="*/ 54 w 109"/>
                <a:gd name="T21" fmla="*/ 5 h 106"/>
                <a:gd name="T22" fmla="*/ 52 w 109"/>
                <a:gd name="T23" fmla="*/ 3 h 106"/>
                <a:gd name="T24" fmla="*/ 47 w 109"/>
                <a:gd name="T25" fmla="*/ 1 h 106"/>
                <a:gd name="T26" fmla="*/ 44 w 109"/>
                <a:gd name="T27" fmla="*/ 0 h 106"/>
                <a:gd name="T28" fmla="*/ 38 w 109"/>
                <a:gd name="T29" fmla="*/ 1 h 106"/>
                <a:gd name="T30" fmla="*/ 23 w 109"/>
                <a:gd name="T31" fmla="*/ 20 h 106"/>
                <a:gd name="T32" fmla="*/ 18 w 109"/>
                <a:gd name="T33" fmla="*/ 20 h 106"/>
                <a:gd name="T34" fmla="*/ 14 w 109"/>
                <a:gd name="T35" fmla="*/ 21 h 106"/>
                <a:gd name="T36" fmla="*/ 11 w 109"/>
                <a:gd name="T37" fmla="*/ 23 h 106"/>
                <a:gd name="T38" fmla="*/ 8 w 109"/>
                <a:gd name="T39" fmla="*/ 26 h 106"/>
                <a:gd name="T40" fmla="*/ 4 w 109"/>
                <a:gd name="T41" fmla="*/ 31 h 106"/>
                <a:gd name="T42" fmla="*/ 5 w 109"/>
                <a:gd name="T43" fmla="*/ 75 h 106"/>
                <a:gd name="T44" fmla="*/ 7 w 109"/>
                <a:gd name="T45" fmla="*/ 79 h 106"/>
                <a:gd name="T46" fmla="*/ 11 w 109"/>
                <a:gd name="T47" fmla="*/ 81 h 106"/>
                <a:gd name="T48" fmla="*/ 14 w 109"/>
                <a:gd name="T49" fmla="*/ 83 h 106"/>
                <a:gd name="T50" fmla="*/ 17 w 109"/>
                <a:gd name="T51" fmla="*/ 84 h 106"/>
                <a:gd name="T52" fmla="*/ 21 w 109"/>
                <a:gd name="T53" fmla="*/ 84 h 106"/>
                <a:gd name="T54" fmla="*/ 29 w 109"/>
                <a:gd name="T55" fmla="*/ 101 h 106"/>
                <a:gd name="T56" fmla="*/ 36 w 109"/>
                <a:gd name="T57" fmla="*/ 104 h 106"/>
                <a:gd name="T58" fmla="*/ 41 w 109"/>
                <a:gd name="T59" fmla="*/ 105 h 106"/>
                <a:gd name="T60" fmla="*/ 44 w 109"/>
                <a:gd name="T61" fmla="*/ 104 h 106"/>
                <a:gd name="T62" fmla="*/ 49 w 109"/>
                <a:gd name="T63" fmla="*/ 102 h 106"/>
                <a:gd name="T64" fmla="*/ 52 w 109"/>
                <a:gd name="T65" fmla="*/ 100 h 106"/>
                <a:gd name="T66" fmla="*/ 56 w 109"/>
                <a:gd name="T67" fmla="*/ 101 h 106"/>
                <a:gd name="T68" fmla="*/ 60 w 109"/>
                <a:gd name="T69" fmla="*/ 104 h 106"/>
                <a:gd name="T70" fmla="*/ 64 w 109"/>
                <a:gd name="T71" fmla="*/ 105 h 106"/>
                <a:gd name="T72" fmla="*/ 69 w 109"/>
                <a:gd name="T73" fmla="*/ 105 h 106"/>
                <a:gd name="T74" fmla="*/ 72 w 109"/>
                <a:gd name="T75" fmla="*/ 105 h 106"/>
                <a:gd name="T76" fmla="*/ 86 w 109"/>
                <a:gd name="T77" fmla="*/ 86 h 106"/>
                <a:gd name="T78" fmla="*/ 90 w 109"/>
                <a:gd name="T79" fmla="*/ 86 h 106"/>
                <a:gd name="T80" fmla="*/ 94 w 109"/>
                <a:gd name="T81" fmla="*/ 85 h 106"/>
                <a:gd name="T82" fmla="*/ 97 w 109"/>
                <a:gd name="T83" fmla="*/ 84 h 106"/>
                <a:gd name="T84" fmla="*/ 100 w 109"/>
                <a:gd name="T85" fmla="*/ 82 h 106"/>
                <a:gd name="T86" fmla="*/ 103 w 109"/>
                <a:gd name="T87" fmla="*/ 78 h 106"/>
                <a:gd name="T88" fmla="*/ 100 w 109"/>
                <a:gd name="T89" fmla="*/ 54 h 106"/>
                <a:gd name="T90" fmla="*/ 70 w 109"/>
                <a:gd name="T91" fmla="*/ 62 h 106"/>
                <a:gd name="T92" fmla="*/ 68 w 109"/>
                <a:gd name="T93" fmla="*/ 64 h 106"/>
                <a:gd name="T94" fmla="*/ 66 w 109"/>
                <a:gd name="T95" fmla="*/ 66 h 106"/>
                <a:gd name="T96" fmla="*/ 62 w 109"/>
                <a:gd name="T97" fmla="*/ 69 h 106"/>
                <a:gd name="T98" fmla="*/ 60 w 109"/>
                <a:gd name="T99" fmla="*/ 70 h 106"/>
                <a:gd name="T100" fmla="*/ 55 w 109"/>
                <a:gd name="T101" fmla="*/ 71 h 106"/>
                <a:gd name="T102" fmla="*/ 54 w 109"/>
                <a:gd name="T103" fmla="*/ 71 h 106"/>
                <a:gd name="T104" fmla="*/ 51 w 109"/>
                <a:gd name="T105" fmla="*/ 70 h 106"/>
                <a:gd name="T106" fmla="*/ 48 w 109"/>
                <a:gd name="T107" fmla="*/ 69 h 106"/>
                <a:gd name="T108" fmla="*/ 40 w 109"/>
                <a:gd name="T109" fmla="*/ 44 h 106"/>
                <a:gd name="T110" fmla="*/ 41 w 109"/>
                <a:gd name="T111" fmla="*/ 41 h 106"/>
                <a:gd name="T112" fmla="*/ 45 w 109"/>
                <a:gd name="T113" fmla="*/ 38 h 106"/>
                <a:gd name="T114" fmla="*/ 48 w 109"/>
                <a:gd name="T115" fmla="*/ 37 h 106"/>
                <a:gd name="T116" fmla="*/ 52 w 109"/>
                <a:gd name="T117" fmla="*/ 35 h 106"/>
                <a:gd name="T118" fmla="*/ 55 w 109"/>
                <a:gd name="T119" fmla="*/ 35 h 106"/>
                <a:gd name="T120" fmla="*/ 57 w 109"/>
                <a:gd name="T121" fmla="*/ 35 h 106"/>
                <a:gd name="T122" fmla="*/ 60 w 109"/>
                <a:gd name="T123" fmla="*/ 36 h 106"/>
                <a:gd name="T124" fmla="*/ 71 w 109"/>
                <a:gd name="T125" fmla="*/ 60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106"/>
                <a:gd name="T191" fmla="*/ 109 w 109"/>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sp>
        <p:nvSpPr>
          <p:cNvPr id="75" name="Freeform 755"/>
          <p:cNvSpPr>
            <a:spLocks noChangeArrowheads="1"/>
          </p:cNvSpPr>
          <p:nvPr/>
        </p:nvSpPr>
        <p:spPr bwMode="auto">
          <a:xfrm>
            <a:off x="7753755" y="3944293"/>
            <a:ext cx="182071" cy="355914"/>
          </a:xfrm>
          <a:custGeom>
            <a:avLst/>
            <a:gdLst>
              <a:gd name="T0" fmla="*/ 101 w 101"/>
              <a:gd name="T1" fmla="*/ 50 h 197"/>
              <a:gd name="T2" fmla="*/ 50 w 101"/>
              <a:gd name="T3" fmla="*/ 0 h 197"/>
              <a:gd name="T4" fmla="*/ 0 w 101"/>
              <a:gd name="T5" fmla="*/ 50 h 197"/>
              <a:gd name="T6" fmla="*/ 14 w 101"/>
              <a:gd name="T7" fmla="*/ 63 h 197"/>
              <a:gd name="T8" fmla="*/ 28 w 101"/>
              <a:gd name="T9" fmla="*/ 50 h 197"/>
              <a:gd name="T10" fmla="*/ 50 w 101"/>
              <a:gd name="T11" fmla="*/ 27 h 197"/>
              <a:gd name="T12" fmla="*/ 73 w 101"/>
              <a:gd name="T13" fmla="*/ 50 h 197"/>
              <a:gd name="T14" fmla="*/ 50 w 101"/>
              <a:gd name="T15" fmla="*/ 78 h 197"/>
              <a:gd name="T16" fmla="*/ 49 w 101"/>
              <a:gd name="T17" fmla="*/ 78 h 197"/>
              <a:gd name="T18" fmla="*/ 0 w 101"/>
              <a:gd name="T19" fmla="*/ 121 h 197"/>
              <a:gd name="T20" fmla="*/ 0 w 101"/>
              <a:gd name="T21" fmla="*/ 183 h 197"/>
              <a:gd name="T22" fmla="*/ 14 w 101"/>
              <a:gd name="T23" fmla="*/ 197 h 197"/>
              <a:gd name="T24" fmla="*/ 87 w 101"/>
              <a:gd name="T25" fmla="*/ 197 h 197"/>
              <a:gd name="T26" fmla="*/ 101 w 101"/>
              <a:gd name="T27" fmla="*/ 183 h 197"/>
              <a:gd name="T28" fmla="*/ 101 w 101"/>
              <a:gd name="T29" fmla="*/ 130 h 197"/>
              <a:gd name="T30" fmla="*/ 101 w 101"/>
              <a:gd name="T31" fmla="*/ 57 h 197"/>
              <a:gd name="T32" fmla="*/ 101 w 101"/>
              <a:gd name="T33" fmla="*/ 5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97"/>
              <a:gd name="T53" fmla="*/ 101 w 101"/>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97">
                <a:moveTo>
                  <a:pt x="101" y="50"/>
                </a:moveTo>
                <a:cubicBezTo>
                  <a:pt x="101" y="22"/>
                  <a:pt x="78" y="0"/>
                  <a:pt x="50" y="0"/>
                </a:cubicBezTo>
                <a:cubicBezTo>
                  <a:pt x="23" y="0"/>
                  <a:pt x="0" y="22"/>
                  <a:pt x="0" y="50"/>
                </a:cubicBezTo>
                <a:cubicBezTo>
                  <a:pt x="0" y="57"/>
                  <a:pt x="6" y="63"/>
                  <a:pt x="14" y="63"/>
                </a:cubicBezTo>
                <a:cubicBezTo>
                  <a:pt x="22" y="63"/>
                  <a:pt x="28" y="57"/>
                  <a:pt x="28" y="50"/>
                </a:cubicBezTo>
                <a:cubicBezTo>
                  <a:pt x="28" y="37"/>
                  <a:pt x="38" y="27"/>
                  <a:pt x="50" y="27"/>
                </a:cubicBezTo>
                <a:cubicBezTo>
                  <a:pt x="63" y="27"/>
                  <a:pt x="73" y="37"/>
                  <a:pt x="73" y="50"/>
                </a:cubicBezTo>
                <a:cubicBezTo>
                  <a:pt x="73" y="63"/>
                  <a:pt x="63" y="75"/>
                  <a:pt x="50" y="78"/>
                </a:cubicBezTo>
                <a:cubicBezTo>
                  <a:pt x="49" y="78"/>
                  <a:pt x="49" y="78"/>
                  <a:pt x="49" y="78"/>
                </a:cubicBezTo>
                <a:cubicBezTo>
                  <a:pt x="33" y="80"/>
                  <a:pt x="0" y="86"/>
                  <a:pt x="0" y="121"/>
                </a:cubicBezTo>
                <a:cubicBezTo>
                  <a:pt x="0" y="183"/>
                  <a:pt x="0" y="183"/>
                  <a:pt x="0" y="183"/>
                </a:cubicBezTo>
                <a:cubicBezTo>
                  <a:pt x="0" y="191"/>
                  <a:pt x="6" y="197"/>
                  <a:pt x="14" y="197"/>
                </a:cubicBezTo>
                <a:cubicBezTo>
                  <a:pt x="87" y="197"/>
                  <a:pt x="87" y="197"/>
                  <a:pt x="87" y="197"/>
                </a:cubicBezTo>
                <a:cubicBezTo>
                  <a:pt x="94" y="197"/>
                  <a:pt x="101" y="191"/>
                  <a:pt x="101" y="183"/>
                </a:cubicBezTo>
                <a:cubicBezTo>
                  <a:pt x="101" y="130"/>
                  <a:pt x="101" y="130"/>
                  <a:pt x="101" y="130"/>
                </a:cubicBezTo>
                <a:cubicBezTo>
                  <a:pt x="101" y="57"/>
                  <a:pt x="101" y="57"/>
                  <a:pt x="101" y="57"/>
                </a:cubicBezTo>
                <a:cubicBezTo>
                  <a:pt x="101" y="50"/>
                  <a:pt x="101" y="50"/>
                  <a:pt x="101" y="5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68543" tIns="34272" rIns="68543" bIns="34272"/>
          <a:lstStyle/>
          <a:p>
            <a:endParaRPr lang="zh-CN" altLang="zh-CN">
              <a:solidFill>
                <a:srgbClr val="000000"/>
              </a:solidFill>
              <a:latin typeface="Calibri" pitchFamily="34" charset="0"/>
              <a:sym typeface="宋体" pitchFamily="2" charset="-122"/>
            </a:endParaRPr>
          </a:p>
        </p:txBody>
      </p:sp>
      <p:grpSp>
        <p:nvGrpSpPr>
          <p:cNvPr id="76" name="Group 36"/>
          <p:cNvGrpSpPr>
            <a:grpSpLocks/>
          </p:cNvGrpSpPr>
          <p:nvPr/>
        </p:nvGrpSpPr>
        <p:grpSpPr bwMode="auto">
          <a:xfrm>
            <a:off x="7666885" y="2273637"/>
            <a:ext cx="357002" cy="333298"/>
            <a:chOff x="0" y="0"/>
            <a:chExt cx="739775" cy="690562"/>
          </a:xfrm>
        </p:grpSpPr>
        <p:sp>
          <p:nvSpPr>
            <p:cNvPr id="77" name="Freeform 876"/>
            <p:cNvSpPr>
              <a:spLocks noChangeArrowheads="1"/>
            </p:cNvSpPr>
            <p:nvPr/>
          </p:nvSpPr>
          <p:spPr bwMode="auto">
            <a:xfrm>
              <a:off x="608013" y="71437"/>
              <a:ext cx="115888" cy="101600"/>
            </a:xfrm>
            <a:custGeom>
              <a:avLst/>
              <a:gdLst>
                <a:gd name="T0" fmla="*/ 2 w 31"/>
                <a:gd name="T1" fmla="*/ 25 h 27"/>
                <a:gd name="T2" fmla="*/ 2 w 31"/>
                <a:gd name="T3" fmla="*/ 27 h 27"/>
                <a:gd name="T4" fmla="*/ 4 w 31"/>
                <a:gd name="T5" fmla="*/ 27 h 27"/>
                <a:gd name="T6" fmla="*/ 28 w 31"/>
                <a:gd name="T7" fmla="*/ 9 h 27"/>
                <a:gd name="T8" fmla="*/ 30 w 31"/>
                <a:gd name="T9" fmla="*/ 6 h 27"/>
                <a:gd name="T10" fmla="*/ 30 w 31"/>
                <a:gd name="T11" fmla="*/ 3 h 27"/>
                <a:gd name="T12" fmla="*/ 23 w 31"/>
                <a:gd name="T13" fmla="*/ 1 h 27"/>
                <a:gd name="T14" fmla="*/ 0 w 31"/>
                <a:gd name="T15" fmla="*/ 18 h 27"/>
                <a:gd name="T16" fmla="*/ 1 w 31"/>
                <a:gd name="T17" fmla="*/ 20 h 27"/>
                <a:gd name="T18" fmla="*/ 2 w 31"/>
                <a:gd name="T19" fmla="*/ 2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7"/>
                <a:gd name="T32" fmla="*/ 31 w 3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7">
                  <a:moveTo>
                    <a:pt x="2" y="25"/>
                  </a:moveTo>
                  <a:cubicBezTo>
                    <a:pt x="2" y="26"/>
                    <a:pt x="2" y="26"/>
                    <a:pt x="2" y="27"/>
                  </a:cubicBezTo>
                  <a:cubicBezTo>
                    <a:pt x="3" y="27"/>
                    <a:pt x="3" y="27"/>
                    <a:pt x="4" y="27"/>
                  </a:cubicBezTo>
                  <a:cubicBezTo>
                    <a:pt x="28" y="9"/>
                    <a:pt x="28" y="9"/>
                    <a:pt x="28" y="9"/>
                  </a:cubicBezTo>
                  <a:cubicBezTo>
                    <a:pt x="29" y="9"/>
                    <a:pt x="30" y="7"/>
                    <a:pt x="30" y="6"/>
                  </a:cubicBezTo>
                  <a:cubicBezTo>
                    <a:pt x="31" y="5"/>
                    <a:pt x="30" y="4"/>
                    <a:pt x="30" y="3"/>
                  </a:cubicBezTo>
                  <a:cubicBezTo>
                    <a:pt x="28" y="0"/>
                    <a:pt x="25" y="0"/>
                    <a:pt x="23" y="1"/>
                  </a:cubicBezTo>
                  <a:cubicBezTo>
                    <a:pt x="0" y="18"/>
                    <a:pt x="0" y="18"/>
                    <a:pt x="0" y="18"/>
                  </a:cubicBezTo>
                  <a:cubicBezTo>
                    <a:pt x="0" y="18"/>
                    <a:pt x="0" y="19"/>
                    <a:pt x="1" y="20"/>
                  </a:cubicBezTo>
                  <a:cubicBezTo>
                    <a:pt x="1" y="22"/>
                    <a:pt x="1" y="23"/>
                    <a:pt x="2" y="25"/>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78" name="Freeform 877"/>
            <p:cNvSpPr>
              <a:spLocks noChangeArrowheads="1"/>
            </p:cNvSpPr>
            <p:nvPr/>
          </p:nvSpPr>
          <p:spPr bwMode="auto">
            <a:xfrm>
              <a:off x="612775" y="225425"/>
              <a:ext cx="127000" cy="55563"/>
            </a:xfrm>
            <a:custGeom>
              <a:avLst/>
              <a:gdLst>
                <a:gd name="T0" fmla="*/ 33 w 34"/>
                <a:gd name="T1" fmla="*/ 7 h 15"/>
                <a:gd name="T2" fmla="*/ 30 w 34"/>
                <a:gd name="T3" fmla="*/ 5 h 15"/>
                <a:gd name="T4" fmla="*/ 1 w 34"/>
                <a:gd name="T5" fmla="*/ 0 h 15"/>
                <a:gd name="T6" fmla="*/ 1 w 34"/>
                <a:gd name="T7" fmla="*/ 3 h 15"/>
                <a:gd name="T8" fmla="*/ 1 w 34"/>
                <a:gd name="T9" fmla="*/ 7 h 15"/>
                <a:gd name="T10" fmla="*/ 0 w 34"/>
                <a:gd name="T11" fmla="*/ 10 h 15"/>
                <a:gd name="T12" fmla="*/ 28 w 34"/>
                <a:gd name="T13" fmla="*/ 15 h 15"/>
                <a:gd name="T14" fmla="*/ 29 w 34"/>
                <a:gd name="T15" fmla="*/ 15 h 15"/>
                <a:gd name="T16" fmla="*/ 34 w 34"/>
                <a:gd name="T17" fmla="*/ 11 h 15"/>
                <a:gd name="T18" fmla="*/ 33 w 34"/>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5"/>
                <a:gd name="T32" fmla="*/ 34 w 3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5">
                  <a:moveTo>
                    <a:pt x="33" y="7"/>
                  </a:moveTo>
                  <a:cubicBezTo>
                    <a:pt x="32" y="6"/>
                    <a:pt x="31" y="5"/>
                    <a:pt x="30" y="5"/>
                  </a:cubicBezTo>
                  <a:cubicBezTo>
                    <a:pt x="1" y="0"/>
                    <a:pt x="1" y="0"/>
                    <a:pt x="1" y="0"/>
                  </a:cubicBezTo>
                  <a:cubicBezTo>
                    <a:pt x="1" y="1"/>
                    <a:pt x="1" y="2"/>
                    <a:pt x="1" y="3"/>
                  </a:cubicBezTo>
                  <a:cubicBezTo>
                    <a:pt x="1" y="4"/>
                    <a:pt x="1" y="6"/>
                    <a:pt x="1" y="7"/>
                  </a:cubicBezTo>
                  <a:cubicBezTo>
                    <a:pt x="1" y="8"/>
                    <a:pt x="0" y="9"/>
                    <a:pt x="0" y="10"/>
                  </a:cubicBezTo>
                  <a:cubicBezTo>
                    <a:pt x="28" y="15"/>
                    <a:pt x="28" y="15"/>
                    <a:pt x="28" y="15"/>
                  </a:cubicBezTo>
                  <a:cubicBezTo>
                    <a:pt x="28" y="15"/>
                    <a:pt x="28" y="15"/>
                    <a:pt x="29" y="15"/>
                  </a:cubicBezTo>
                  <a:cubicBezTo>
                    <a:pt x="31" y="15"/>
                    <a:pt x="33" y="13"/>
                    <a:pt x="34" y="11"/>
                  </a:cubicBezTo>
                  <a:cubicBezTo>
                    <a:pt x="34" y="10"/>
                    <a:pt x="33" y="8"/>
                    <a:pt x="33"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79" name="Freeform 878"/>
            <p:cNvSpPr>
              <a:spLocks noChangeArrowheads="1"/>
            </p:cNvSpPr>
            <p:nvPr/>
          </p:nvSpPr>
          <p:spPr bwMode="auto">
            <a:xfrm>
              <a:off x="585788" y="304800"/>
              <a:ext cx="93663" cy="127000"/>
            </a:xfrm>
            <a:custGeom>
              <a:avLst/>
              <a:gdLst>
                <a:gd name="T0" fmla="*/ 6 w 25"/>
                <a:gd name="T1" fmla="*/ 2 h 34"/>
                <a:gd name="T2" fmla="*/ 4 w 25"/>
                <a:gd name="T3" fmla="*/ 0 h 34"/>
                <a:gd name="T4" fmla="*/ 3 w 25"/>
                <a:gd name="T5" fmla="*/ 3 h 34"/>
                <a:gd name="T6" fmla="*/ 1 w 25"/>
                <a:gd name="T7" fmla="*/ 7 h 34"/>
                <a:gd name="T8" fmla="*/ 0 w 25"/>
                <a:gd name="T9" fmla="*/ 10 h 34"/>
                <a:gd name="T10" fmla="*/ 16 w 25"/>
                <a:gd name="T11" fmla="*/ 32 h 34"/>
                <a:gd name="T12" fmla="*/ 19 w 25"/>
                <a:gd name="T13" fmla="*/ 34 h 34"/>
                <a:gd name="T14" fmla="*/ 20 w 25"/>
                <a:gd name="T15" fmla="*/ 34 h 34"/>
                <a:gd name="T16" fmla="*/ 22 w 25"/>
                <a:gd name="T17" fmla="*/ 33 h 34"/>
                <a:gd name="T18" fmla="*/ 24 w 25"/>
                <a:gd name="T19" fmla="*/ 30 h 34"/>
                <a:gd name="T20" fmla="*/ 24 w 25"/>
                <a:gd name="T21" fmla="*/ 27 h 34"/>
                <a:gd name="T22" fmla="*/ 6 w 25"/>
                <a:gd name="T23" fmla="*/ 2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4"/>
                <a:gd name="T38" fmla="*/ 25 w 2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4">
                  <a:moveTo>
                    <a:pt x="6" y="2"/>
                  </a:moveTo>
                  <a:cubicBezTo>
                    <a:pt x="6" y="1"/>
                    <a:pt x="5" y="1"/>
                    <a:pt x="4" y="0"/>
                  </a:cubicBezTo>
                  <a:cubicBezTo>
                    <a:pt x="4" y="1"/>
                    <a:pt x="3" y="2"/>
                    <a:pt x="3" y="3"/>
                  </a:cubicBezTo>
                  <a:cubicBezTo>
                    <a:pt x="3" y="4"/>
                    <a:pt x="2" y="6"/>
                    <a:pt x="1" y="7"/>
                  </a:cubicBezTo>
                  <a:cubicBezTo>
                    <a:pt x="1" y="8"/>
                    <a:pt x="0" y="9"/>
                    <a:pt x="0" y="10"/>
                  </a:cubicBezTo>
                  <a:cubicBezTo>
                    <a:pt x="16" y="32"/>
                    <a:pt x="16" y="32"/>
                    <a:pt x="16" y="32"/>
                  </a:cubicBezTo>
                  <a:cubicBezTo>
                    <a:pt x="16" y="33"/>
                    <a:pt x="18" y="34"/>
                    <a:pt x="19" y="34"/>
                  </a:cubicBezTo>
                  <a:cubicBezTo>
                    <a:pt x="19" y="34"/>
                    <a:pt x="19" y="34"/>
                    <a:pt x="20" y="34"/>
                  </a:cubicBezTo>
                  <a:cubicBezTo>
                    <a:pt x="21" y="34"/>
                    <a:pt x="22" y="34"/>
                    <a:pt x="22" y="33"/>
                  </a:cubicBezTo>
                  <a:cubicBezTo>
                    <a:pt x="24" y="33"/>
                    <a:pt x="24" y="32"/>
                    <a:pt x="24" y="30"/>
                  </a:cubicBezTo>
                  <a:cubicBezTo>
                    <a:pt x="25" y="29"/>
                    <a:pt x="24" y="28"/>
                    <a:pt x="24" y="27"/>
                  </a:cubicBezTo>
                  <a:lnTo>
                    <a:pt x="6" y="2"/>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80" name="Freeform 879"/>
            <p:cNvSpPr>
              <a:spLocks noChangeArrowheads="1"/>
            </p:cNvSpPr>
            <p:nvPr/>
          </p:nvSpPr>
          <p:spPr bwMode="auto">
            <a:xfrm>
              <a:off x="15875" y="71437"/>
              <a:ext cx="112713" cy="101600"/>
            </a:xfrm>
            <a:custGeom>
              <a:avLst/>
              <a:gdLst>
                <a:gd name="T0" fmla="*/ 2 w 30"/>
                <a:gd name="T1" fmla="*/ 9 h 27"/>
                <a:gd name="T2" fmla="*/ 27 w 30"/>
                <a:gd name="T3" fmla="*/ 27 h 27"/>
                <a:gd name="T4" fmla="*/ 28 w 30"/>
                <a:gd name="T5" fmla="*/ 27 h 27"/>
                <a:gd name="T6" fmla="*/ 28 w 30"/>
                <a:gd name="T7" fmla="*/ 24 h 27"/>
                <a:gd name="T8" fmla="*/ 29 w 30"/>
                <a:gd name="T9" fmla="*/ 20 h 27"/>
                <a:gd name="T10" fmla="*/ 30 w 30"/>
                <a:gd name="T11" fmla="*/ 17 h 27"/>
                <a:gd name="T12" fmla="*/ 8 w 30"/>
                <a:gd name="T13" fmla="*/ 1 h 27"/>
                <a:gd name="T14" fmla="*/ 1 w 30"/>
                <a:gd name="T15" fmla="*/ 3 h 27"/>
                <a:gd name="T16" fmla="*/ 0 w 30"/>
                <a:gd name="T17" fmla="*/ 6 h 27"/>
                <a:gd name="T18" fmla="*/ 2 w 30"/>
                <a:gd name="T19" fmla="*/ 9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
                <a:gd name="T32" fmla="*/ 30 w 3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
                  <a:moveTo>
                    <a:pt x="2" y="9"/>
                  </a:moveTo>
                  <a:cubicBezTo>
                    <a:pt x="27" y="27"/>
                    <a:pt x="27" y="27"/>
                    <a:pt x="27" y="27"/>
                  </a:cubicBezTo>
                  <a:cubicBezTo>
                    <a:pt x="27" y="27"/>
                    <a:pt x="27" y="27"/>
                    <a:pt x="28" y="27"/>
                  </a:cubicBezTo>
                  <a:cubicBezTo>
                    <a:pt x="28" y="26"/>
                    <a:pt x="28" y="25"/>
                    <a:pt x="28" y="24"/>
                  </a:cubicBezTo>
                  <a:cubicBezTo>
                    <a:pt x="28" y="23"/>
                    <a:pt x="29" y="21"/>
                    <a:pt x="29" y="20"/>
                  </a:cubicBezTo>
                  <a:cubicBezTo>
                    <a:pt x="29" y="19"/>
                    <a:pt x="30" y="18"/>
                    <a:pt x="30" y="17"/>
                  </a:cubicBezTo>
                  <a:cubicBezTo>
                    <a:pt x="8" y="1"/>
                    <a:pt x="8" y="1"/>
                    <a:pt x="8" y="1"/>
                  </a:cubicBezTo>
                  <a:cubicBezTo>
                    <a:pt x="5" y="0"/>
                    <a:pt x="2" y="0"/>
                    <a:pt x="1" y="3"/>
                  </a:cubicBezTo>
                  <a:cubicBezTo>
                    <a:pt x="0" y="4"/>
                    <a:pt x="0" y="5"/>
                    <a:pt x="0" y="6"/>
                  </a:cubicBezTo>
                  <a:cubicBezTo>
                    <a:pt x="0" y="7"/>
                    <a:pt x="1" y="9"/>
                    <a:pt x="2" y="9"/>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81" name="Freeform 880"/>
            <p:cNvSpPr>
              <a:spLocks noChangeArrowheads="1"/>
            </p:cNvSpPr>
            <p:nvPr/>
          </p:nvSpPr>
          <p:spPr bwMode="auto">
            <a:xfrm>
              <a:off x="0" y="225425"/>
              <a:ext cx="120650" cy="55563"/>
            </a:xfrm>
            <a:custGeom>
              <a:avLst/>
              <a:gdLst>
                <a:gd name="T0" fmla="*/ 32 w 32"/>
                <a:gd name="T1" fmla="*/ 7 h 15"/>
                <a:gd name="T2" fmla="*/ 31 w 32"/>
                <a:gd name="T3" fmla="*/ 3 h 15"/>
                <a:gd name="T4" fmla="*/ 31 w 32"/>
                <a:gd name="T5" fmla="*/ 0 h 15"/>
                <a:gd name="T6" fmla="*/ 4 w 32"/>
                <a:gd name="T7" fmla="*/ 5 h 15"/>
                <a:gd name="T8" fmla="*/ 1 w 32"/>
                <a:gd name="T9" fmla="*/ 7 h 15"/>
                <a:gd name="T10" fmla="*/ 0 w 32"/>
                <a:gd name="T11" fmla="*/ 11 h 15"/>
                <a:gd name="T12" fmla="*/ 5 w 32"/>
                <a:gd name="T13" fmla="*/ 15 h 15"/>
                <a:gd name="T14" fmla="*/ 5 w 32"/>
                <a:gd name="T15" fmla="*/ 15 h 15"/>
                <a:gd name="T16" fmla="*/ 32 w 32"/>
                <a:gd name="T17" fmla="*/ 10 h 15"/>
                <a:gd name="T18" fmla="*/ 32 w 32"/>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
                <a:gd name="T32" fmla="*/ 32 w 3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
                  <a:moveTo>
                    <a:pt x="32" y="7"/>
                  </a:moveTo>
                  <a:cubicBezTo>
                    <a:pt x="32" y="6"/>
                    <a:pt x="31" y="5"/>
                    <a:pt x="31" y="3"/>
                  </a:cubicBezTo>
                  <a:cubicBezTo>
                    <a:pt x="31" y="2"/>
                    <a:pt x="31" y="1"/>
                    <a:pt x="31" y="0"/>
                  </a:cubicBezTo>
                  <a:cubicBezTo>
                    <a:pt x="4" y="5"/>
                    <a:pt x="4" y="5"/>
                    <a:pt x="4" y="5"/>
                  </a:cubicBezTo>
                  <a:cubicBezTo>
                    <a:pt x="3" y="5"/>
                    <a:pt x="1" y="6"/>
                    <a:pt x="1" y="7"/>
                  </a:cubicBezTo>
                  <a:cubicBezTo>
                    <a:pt x="0" y="8"/>
                    <a:pt x="0" y="10"/>
                    <a:pt x="0" y="11"/>
                  </a:cubicBezTo>
                  <a:cubicBezTo>
                    <a:pt x="0" y="13"/>
                    <a:pt x="2" y="15"/>
                    <a:pt x="5" y="15"/>
                  </a:cubicBezTo>
                  <a:cubicBezTo>
                    <a:pt x="5" y="15"/>
                    <a:pt x="5" y="15"/>
                    <a:pt x="5" y="15"/>
                  </a:cubicBezTo>
                  <a:cubicBezTo>
                    <a:pt x="32" y="10"/>
                    <a:pt x="32" y="10"/>
                    <a:pt x="32" y="10"/>
                  </a:cubicBezTo>
                  <a:cubicBezTo>
                    <a:pt x="32" y="9"/>
                    <a:pt x="32" y="8"/>
                    <a:pt x="32" y="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82" name="Freeform 881"/>
            <p:cNvSpPr>
              <a:spLocks noChangeArrowheads="1"/>
            </p:cNvSpPr>
            <p:nvPr/>
          </p:nvSpPr>
          <p:spPr bwMode="auto">
            <a:xfrm>
              <a:off x="60325" y="307975"/>
              <a:ext cx="90488" cy="123825"/>
            </a:xfrm>
            <a:custGeom>
              <a:avLst/>
              <a:gdLst>
                <a:gd name="T0" fmla="*/ 21 w 24"/>
                <a:gd name="T1" fmla="*/ 2 h 33"/>
                <a:gd name="T2" fmla="*/ 20 w 24"/>
                <a:gd name="T3" fmla="*/ 0 h 33"/>
                <a:gd name="T4" fmla="*/ 18 w 24"/>
                <a:gd name="T5" fmla="*/ 1 h 33"/>
                <a:gd name="T6" fmla="*/ 1 w 24"/>
                <a:gd name="T7" fmla="*/ 26 h 33"/>
                <a:gd name="T8" fmla="*/ 0 w 24"/>
                <a:gd name="T9" fmla="*/ 29 h 33"/>
                <a:gd name="T10" fmla="*/ 2 w 24"/>
                <a:gd name="T11" fmla="*/ 32 h 33"/>
                <a:gd name="T12" fmla="*/ 5 w 24"/>
                <a:gd name="T13" fmla="*/ 33 h 33"/>
                <a:gd name="T14" fmla="*/ 6 w 24"/>
                <a:gd name="T15" fmla="*/ 33 h 33"/>
                <a:gd name="T16" fmla="*/ 9 w 24"/>
                <a:gd name="T17" fmla="*/ 31 h 33"/>
                <a:gd name="T18" fmla="*/ 24 w 24"/>
                <a:gd name="T19" fmla="*/ 10 h 33"/>
                <a:gd name="T20" fmla="*/ 23 w 24"/>
                <a:gd name="T21" fmla="*/ 7 h 33"/>
                <a:gd name="T22" fmla="*/ 21 w 24"/>
                <a:gd name="T23" fmla="*/ 2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3"/>
                <a:gd name="T38" fmla="*/ 24 w 2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3">
                  <a:moveTo>
                    <a:pt x="21" y="2"/>
                  </a:moveTo>
                  <a:cubicBezTo>
                    <a:pt x="20" y="1"/>
                    <a:pt x="20" y="1"/>
                    <a:pt x="20" y="0"/>
                  </a:cubicBezTo>
                  <a:cubicBezTo>
                    <a:pt x="19" y="0"/>
                    <a:pt x="18" y="0"/>
                    <a:pt x="18" y="1"/>
                  </a:cubicBezTo>
                  <a:cubicBezTo>
                    <a:pt x="1" y="26"/>
                    <a:pt x="1" y="26"/>
                    <a:pt x="1" y="26"/>
                  </a:cubicBezTo>
                  <a:cubicBezTo>
                    <a:pt x="0" y="27"/>
                    <a:pt x="0" y="28"/>
                    <a:pt x="0" y="29"/>
                  </a:cubicBezTo>
                  <a:cubicBezTo>
                    <a:pt x="0" y="31"/>
                    <a:pt x="1" y="32"/>
                    <a:pt x="2" y="32"/>
                  </a:cubicBezTo>
                  <a:cubicBezTo>
                    <a:pt x="3" y="33"/>
                    <a:pt x="4" y="33"/>
                    <a:pt x="5" y="33"/>
                  </a:cubicBezTo>
                  <a:cubicBezTo>
                    <a:pt x="5" y="33"/>
                    <a:pt x="5" y="33"/>
                    <a:pt x="6" y="33"/>
                  </a:cubicBezTo>
                  <a:cubicBezTo>
                    <a:pt x="7" y="33"/>
                    <a:pt x="8" y="32"/>
                    <a:pt x="9" y="31"/>
                  </a:cubicBezTo>
                  <a:cubicBezTo>
                    <a:pt x="24" y="10"/>
                    <a:pt x="24" y="10"/>
                    <a:pt x="24" y="10"/>
                  </a:cubicBezTo>
                  <a:cubicBezTo>
                    <a:pt x="23" y="9"/>
                    <a:pt x="23" y="8"/>
                    <a:pt x="23" y="7"/>
                  </a:cubicBezTo>
                  <a:cubicBezTo>
                    <a:pt x="22" y="5"/>
                    <a:pt x="21" y="4"/>
                    <a:pt x="21" y="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83" name="Freeform 882"/>
            <p:cNvSpPr>
              <a:spLocks noEditPoints="1" noChangeArrowheads="1"/>
            </p:cNvSpPr>
            <p:nvPr/>
          </p:nvSpPr>
          <p:spPr bwMode="auto">
            <a:xfrm>
              <a:off x="158750" y="0"/>
              <a:ext cx="419100" cy="506413"/>
            </a:xfrm>
            <a:custGeom>
              <a:avLst/>
              <a:gdLst>
                <a:gd name="T0" fmla="*/ 56 w 112"/>
                <a:gd name="T1" fmla="*/ 0 h 135"/>
                <a:gd name="T2" fmla="*/ 0 w 112"/>
                <a:gd name="T3" fmla="*/ 56 h 135"/>
                <a:gd name="T4" fmla="*/ 17 w 112"/>
                <a:gd name="T5" fmla="*/ 101 h 135"/>
                <a:gd name="T6" fmla="*/ 18 w 112"/>
                <a:gd name="T7" fmla="*/ 101 h 135"/>
                <a:gd name="T8" fmla="*/ 30 w 112"/>
                <a:gd name="T9" fmla="*/ 128 h 135"/>
                <a:gd name="T10" fmla="*/ 37 w 112"/>
                <a:gd name="T11" fmla="*/ 135 h 135"/>
                <a:gd name="T12" fmla="*/ 74 w 112"/>
                <a:gd name="T13" fmla="*/ 135 h 135"/>
                <a:gd name="T14" fmla="*/ 74 w 112"/>
                <a:gd name="T15" fmla="*/ 135 h 135"/>
                <a:gd name="T16" fmla="*/ 77 w 112"/>
                <a:gd name="T17" fmla="*/ 134 h 135"/>
                <a:gd name="T18" fmla="*/ 81 w 112"/>
                <a:gd name="T19" fmla="*/ 128 h 135"/>
                <a:gd name="T20" fmla="*/ 94 w 112"/>
                <a:gd name="T21" fmla="*/ 101 h 135"/>
                <a:gd name="T22" fmla="*/ 95 w 112"/>
                <a:gd name="T23" fmla="*/ 100 h 135"/>
                <a:gd name="T24" fmla="*/ 112 w 112"/>
                <a:gd name="T25" fmla="*/ 56 h 135"/>
                <a:gd name="T26" fmla="*/ 56 w 112"/>
                <a:gd name="T27" fmla="*/ 0 h 135"/>
                <a:gd name="T28" fmla="*/ 83 w 112"/>
                <a:gd name="T29" fmla="*/ 93 h 135"/>
                <a:gd name="T30" fmla="*/ 82 w 112"/>
                <a:gd name="T31" fmla="*/ 94 h 135"/>
                <a:gd name="T32" fmla="*/ 68 w 112"/>
                <a:gd name="T33" fmla="*/ 121 h 135"/>
                <a:gd name="T34" fmla="*/ 43 w 112"/>
                <a:gd name="T35" fmla="*/ 121 h 135"/>
                <a:gd name="T36" fmla="*/ 29 w 112"/>
                <a:gd name="T37" fmla="*/ 93 h 135"/>
                <a:gd name="T38" fmla="*/ 28 w 112"/>
                <a:gd name="T39" fmla="*/ 93 h 135"/>
                <a:gd name="T40" fmla="*/ 14 w 112"/>
                <a:gd name="T41" fmla="*/ 56 h 135"/>
                <a:gd name="T42" fmla="*/ 56 w 112"/>
                <a:gd name="T43" fmla="*/ 14 h 135"/>
                <a:gd name="T44" fmla="*/ 98 w 112"/>
                <a:gd name="T45" fmla="*/ 56 h 135"/>
                <a:gd name="T46" fmla="*/ 83 w 112"/>
                <a:gd name="T47" fmla="*/ 9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35"/>
                <a:gd name="T74" fmla="*/ 112 w 112"/>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35">
                  <a:moveTo>
                    <a:pt x="56" y="0"/>
                  </a:moveTo>
                  <a:cubicBezTo>
                    <a:pt x="25" y="0"/>
                    <a:pt x="0" y="25"/>
                    <a:pt x="0" y="56"/>
                  </a:cubicBezTo>
                  <a:cubicBezTo>
                    <a:pt x="0" y="71"/>
                    <a:pt x="6" y="88"/>
                    <a:pt x="17" y="101"/>
                  </a:cubicBezTo>
                  <a:cubicBezTo>
                    <a:pt x="17" y="101"/>
                    <a:pt x="17" y="101"/>
                    <a:pt x="18" y="101"/>
                  </a:cubicBezTo>
                  <a:cubicBezTo>
                    <a:pt x="21" y="106"/>
                    <a:pt x="30" y="119"/>
                    <a:pt x="30" y="128"/>
                  </a:cubicBezTo>
                  <a:cubicBezTo>
                    <a:pt x="30" y="132"/>
                    <a:pt x="33" y="135"/>
                    <a:pt x="37" y="135"/>
                  </a:cubicBezTo>
                  <a:cubicBezTo>
                    <a:pt x="74" y="135"/>
                    <a:pt x="74" y="135"/>
                    <a:pt x="74" y="135"/>
                  </a:cubicBezTo>
                  <a:cubicBezTo>
                    <a:pt x="74" y="135"/>
                    <a:pt x="74" y="135"/>
                    <a:pt x="74" y="135"/>
                  </a:cubicBezTo>
                  <a:cubicBezTo>
                    <a:pt x="75" y="135"/>
                    <a:pt x="76" y="135"/>
                    <a:pt x="77" y="134"/>
                  </a:cubicBezTo>
                  <a:cubicBezTo>
                    <a:pt x="80" y="133"/>
                    <a:pt x="81" y="131"/>
                    <a:pt x="81" y="128"/>
                  </a:cubicBezTo>
                  <a:cubicBezTo>
                    <a:pt x="81" y="120"/>
                    <a:pt x="89" y="108"/>
                    <a:pt x="94" y="101"/>
                  </a:cubicBezTo>
                  <a:cubicBezTo>
                    <a:pt x="94" y="101"/>
                    <a:pt x="95" y="101"/>
                    <a:pt x="95" y="100"/>
                  </a:cubicBezTo>
                  <a:cubicBezTo>
                    <a:pt x="105" y="87"/>
                    <a:pt x="112" y="71"/>
                    <a:pt x="112" y="56"/>
                  </a:cubicBezTo>
                  <a:cubicBezTo>
                    <a:pt x="112" y="25"/>
                    <a:pt x="87" y="0"/>
                    <a:pt x="56" y="0"/>
                  </a:cubicBezTo>
                  <a:close/>
                  <a:moveTo>
                    <a:pt x="83" y="93"/>
                  </a:moveTo>
                  <a:cubicBezTo>
                    <a:pt x="83" y="93"/>
                    <a:pt x="83" y="94"/>
                    <a:pt x="82" y="94"/>
                  </a:cubicBezTo>
                  <a:cubicBezTo>
                    <a:pt x="79" y="98"/>
                    <a:pt x="71" y="110"/>
                    <a:pt x="68" y="121"/>
                  </a:cubicBezTo>
                  <a:cubicBezTo>
                    <a:pt x="43" y="121"/>
                    <a:pt x="43" y="121"/>
                    <a:pt x="43" y="121"/>
                  </a:cubicBezTo>
                  <a:cubicBezTo>
                    <a:pt x="40" y="109"/>
                    <a:pt x="31" y="97"/>
                    <a:pt x="29" y="93"/>
                  </a:cubicBezTo>
                  <a:cubicBezTo>
                    <a:pt x="29" y="93"/>
                    <a:pt x="28" y="93"/>
                    <a:pt x="28" y="93"/>
                  </a:cubicBezTo>
                  <a:cubicBezTo>
                    <a:pt x="19" y="82"/>
                    <a:pt x="14" y="68"/>
                    <a:pt x="14" y="56"/>
                  </a:cubicBezTo>
                  <a:cubicBezTo>
                    <a:pt x="14" y="33"/>
                    <a:pt x="32" y="14"/>
                    <a:pt x="56" y="14"/>
                  </a:cubicBezTo>
                  <a:cubicBezTo>
                    <a:pt x="79" y="14"/>
                    <a:pt x="98" y="33"/>
                    <a:pt x="98" y="56"/>
                  </a:cubicBezTo>
                  <a:cubicBezTo>
                    <a:pt x="98" y="68"/>
                    <a:pt x="92" y="82"/>
                    <a:pt x="83" y="9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84" name="Freeform 883"/>
            <p:cNvSpPr>
              <a:spLocks noChangeArrowheads="1"/>
            </p:cNvSpPr>
            <p:nvPr/>
          </p:nvSpPr>
          <p:spPr bwMode="auto">
            <a:xfrm>
              <a:off x="288925" y="547687"/>
              <a:ext cx="158750" cy="142875"/>
            </a:xfrm>
            <a:custGeom>
              <a:avLst/>
              <a:gdLst>
                <a:gd name="T0" fmla="*/ 36 w 42"/>
                <a:gd name="T1" fmla="*/ 0 h 38"/>
                <a:gd name="T2" fmla="*/ 5 w 42"/>
                <a:gd name="T3" fmla="*/ 0 h 38"/>
                <a:gd name="T4" fmla="*/ 0 w 42"/>
                <a:gd name="T5" fmla="*/ 6 h 38"/>
                <a:gd name="T6" fmla="*/ 0 w 42"/>
                <a:gd name="T7" fmla="*/ 27 h 38"/>
                <a:gd name="T8" fmla="*/ 5 w 42"/>
                <a:gd name="T9" fmla="*/ 33 h 38"/>
                <a:gd name="T10" fmla="*/ 10 w 42"/>
                <a:gd name="T11" fmla="*/ 33 h 38"/>
                <a:gd name="T12" fmla="*/ 13 w 42"/>
                <a:gd name="T13" fmla="*/ 36 h 38"/>
                <a:gd name="T14" fmla="*/ 17 w 42"/>
                <a:gd name="T15" fmla="*/ 38 h 38"/>
                <a:gd name="T16" fmla="*/ 24 w 42"/>
                <a:gd name="T17" fmla="*/ 38 h 38"/>
                <a:gd name="T18" fmla="*/ 28 w 42"/>
                <a:gd name="T19" fmla="*/ 36 h 38"/>
                <a:gd name="T20" fmla="*/ 31 w 42"/>
                <a:gd name="T21" fmla="*/ 33 h 38"/>
                <a:gd name="T22" fmla="*/ 36 w 42"/>
                <a:gd name="T23" fmla="*/ 33 h 38"/>
                <a:gd name="T24" fmla="*/ 42 w 42"/>
                <a:gd name="T25" fmla="*/ 27 h 38"/>
                <a:gd name="T26" fmla="*/ 42 w 42"/>
                <a:gd name="T27" fmla="*/ 6 h 38"/>
                <a:gd name="T28" fmla="*/ 36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36" y="0"/>
                  </a:moveTo>
                  <a:cubicBezTo>
                    <a:pt x="5" y="0"/>
                    <a:pt x="5" y="0"/>
                    <a:pt x="5" y="0"/>
                  </a:cubicBezTo>
                  <a:cubicBezTo>
                    <a:pt x="2" y="0"/>
                    <a:pt x="0" y="3"/>
                    <a:pt x="0" y="6"/>
                  </a:cubicBezTo>
                  <a:cubicBezTo>
                    <a:pt x="0" y="27"/>
                    <a:pt x="0" y="27"/>
                    <a:pt x="0" y="27"/>
                  </a:cubicBezTo>
                  <a:cubicBezTo>
                    <a:pt x="0" y="30"/>
                    <a:pt x="2" y="33"/>
                    <a:pt x="5" y="33"/>
                  </a:cubicBezTo>
                  <a:cubicBezTo>
                    <a:pt x="10" y="33"/>
                    <a:pt x="10" y="33"/>
                    <a:pt x="10" y="33"/>
                  </a:cubicBezTo>
                  <a:cubicBezTo>
                    <a:pt x="13" y="36"/>
                    <a:pt x="13" y="36"/>
                    <a:pt x="13" y="36"/>
                  </a:cubicBezTo>
                  <a:cubicBezTo>
                    <a:pt x="14" y="37"/>
                    <a:pt x="16" y="38"/>
                    <a:pt x="17" y="38"/>
                  </a:cubicBezTo>
                  <a:cubicBezTo>
                    <a:pt x="24" y="38"/>
                    <a:pt x="24" y="38"/>
                    <a:pt x="24" y="38"/>
                  </a:cubicBezTo>
                  <a:cubicBezTo>
                    <a:pt x="26" y="38"/>
                    <a:pt x="27" y="37"/>
                    <a:pt x="28" y="36"/>
                  </a:cubicBezTo>
                  <a:cubicBezTo>
                    <a:pt x="31" y="33"/>
                    <a:pt x="31" y="33"/>
                    <a:pt x="31" y="33"/>
                  </a:cubicBezTo>
                  <a:cubicBezTo>
                    <a:pt x="36" y="33"/>
                    <a:pt x="36" y="33"/>
                    <a:pt x="36" y="33"/>
                  </a:cubicBezTo>
                  <a:cubicBezTo>
                    <a:pt x="39" y="33"/>
                    <a:pt x="42" y="30"/>
                    <a:pt x="42" y="27"/>
                  </a:cubicBezTo>
                  <a:cubicBezTo>
                    <a:pt x="42" y="6"/>
                    <a:pt x="42" y="6"/>
                    <a:pt x="42" y="6"/>
                  </a:cubicBezTo>
                  <a:cubicBezTo>
                    <a:pt x="42" y="3"/>
                    <a:pt x="39" y="0"/>
                    <a:pt x="36" y="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sp>
        <p:nvSpPr>
          <p:cNvPr id="85" name="矩形 84"/>
          <p:cNvSpPr>
            <a:spLocks noChangeArrowheads="1"/>
          </p:cNvSpPr>
          <p:nvPr/>
        </p:nvSpPr>
        <p:spPr bwMode="auto">
          <a:xfrm>
            <a:off x="4299747" y="1275622"/>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请在此处输入您的文本或者复制您的文本粘贴到此处，请在此处输入您的文本或者复制</a:t>
            </a:r>
            <a:endParaRPr lang="zh-CN" altLang="en-US" sz="1800" b="0" dirty="0">
              <a:latin typeface="+mn-ea"/>
              <a:ea typeface="+mn-ea"/>
            </a:endParaRPr>
          </a:p>
        </p:txBody>
      </p:sp>
      <p:sp>
        <p:nvSpPr>
          <p:cNvPr id="86" name="矩形 85"/>
          <p:cNvSpPr>
            <a:spLocks noChangeArrowheads="1"/>
          </p:cNvSpPr>
          <p:nvPr/>
        </p:nvSpPr>
        <p:spPr bwMode="auto">
          <a:xfrm>
            <a:off x="4299747" y="2170765"/>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在此处输入您的文本或者复制您的文本粘贴到此处，请在此处输入您的文本或者复制</a:t>
            </a:r>
          </a:p>
        </p:txBody>
      </p:sp>
      <p:sp>
        <p:nvSpPr>
          <p:cNvPr id="87" name="矩形 86"/>
          <p:cNvSpPr>
            <a:spLocks noChangeArrowheads="1"/>
          </p:cNvSpPr>
          <p:nvPr/>
        </p:nvSpPr>
        <p:spPr bwMode="auto">
          <a:xfrm>
            <a:off x="4299747" y="3056385"/>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在此处输入您的文本或者复制您的文本粘贴到此处，请在此处输入您的文本或者复制</a:t>
            </a:r>
          </a:p>
        </p:txBody>
      </p:sp>
      <p:sp>
        <p:nvSpPr>
          <p:cNvPr id="88" name="矩形 87"/>
          <p:cNvSpPr>
            <a:spLocks noChangeArrowheads="1"/>
          </p:cNvSpPr>
          <p:nvPr/>
        </p:nvSpPr>
        <p:spPr bwMode="auto">
          <a:xfrm>
            <a:off x="4299747" y="3902724"/>
            <a:ext cx="3198492" cy="4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p>
            <a:r>
              <a:rPr lang="zh-CN" altLang="en-US" sz="1200" b="0" dirty="0">
                <a:latin typeface="+mn-ea"/>
                <a:ea typeface="+mn-ea"/>
              </a:rPr>
              <a:t>在此处输入您的文本或者复制您的文本粘贴到此处，请在此处输入您的文本或者复制</a:t>
            </a:r>
          </a:p>
        </p:txBody>
      </p:sp>
      <p:sp>
        <p:nvSpPr>
          <p:cNvPr id="89" name="TextBox 88"/>
          <p:cNvSpPr txBox="1"/>
          <p:nvPr/>
        </p:nvSpPr>
        <p:spPr>
          <a:xfrm>
            <a:off x="2086653" y="2320638"/>
            <a:ext cx="984372" cy="1084661"/>
          </a:xfrm>
          <a:prstGeom prst="rect">
            <a:avLst/>
          </a:prstGeom>
          <a:noFill/>
        </p:spPr>
        <p:txBody>
          <a:bodyPr wrap="none" lIns="68543" tIns="34272" rIns="68543" bIns="34272" rtlCol="0">
            <a:spAutoFit/>
          </a:bodyPr>
          <a:lstStyle/>
          <a:p>
            <a:pPr algn="ctr"/>
            <a:r>
              <a:rPr lang="zh-CN" altLang="en-US" sz="3200" b="0" dirty="0">
                <a:solidFill>
                  <a:schemeClr val="bg1"/>
                </a:solidFill>
                <a:latin typeface="微软雅黑" panose="020B0503020204020204" pitchFamily="34" charset="-122"/>
                <a:ea typeface="微软雅黑" panose="020B0503020204020204" pitchFamily="34" charset="-122"/>
              </a:rPr>
              <a:t>输入</a:t>
            </a:r>
            <a:endParaRPr lang="en-US" altLang="zh-CN" sz="3200" b="0" dirty="0">
              <a:solidFill>
                <a:schemeClr val="bg1"/>
              </a:solidFill>
              <a:latin typeface="微软雅黑" panose="020B0503020204020204" pitchFamily="34" charset="-122"/>
              <a:ea typeface="微软雅黑" panose="020B0503020204020204" pitchFamily="34" charset="-122"/>
            </a:endParaRPr>
          </a:p>
          <a:p>
            <a:pPr algn="ctr"/>
            <a:r>
              <a:rPr lang="zh-CN" altLang="en-US" sz="3200" b="0" dirty="0">
                <a:solidFill>
                  <a:schemeClr val="bg1"/>
                </a:solidFill>
                <a:latin typeface="微软雅黑" panose="020B0503020204020204" pitchFamily="34" charset="-122"/>
                <a:ea typeface="微软雅黑" panose="020B0503020204020204" pitchFamily="34" charset="-122"/>
              </a:rPr>
              <a:t>标题</a:t>
            </a:r>
          </a:p>
        </p:txBody>
      </p:sp>
      <p:grpSp>
        <p:nvGrpSpPr>
          <p:cNvPr id="90" name="组合 89"/>
          <p:cNvGrpSpPr/>
          <p:nvPr/>
        </p:nvGrpSpPr>
        <p:grpSpPr>
          <a:xfrm>
            <a:off x="755576" y="1131590"/>
            <a:ext cx="3524795" cy="3456775"/>
            <a:chOff x="1083121" y="1628006"/>
            <a:chExt cx="4702175" cy="4610100"/>
          </a:xfrm>
        </p:grpSpPr>
        <p:sp>
          <p:nvSpPr>
            <p:cNvPr id="91" name="椭圆 6"/>
            <p:cNvSpPr>
              <a:spLocks noChangeArrowheads="1"/>
            </p:cNvSpPr>
            <p:nvPr/>
          </p:nvSpPr>
          <p:spPr bwMode="auto">
            <a:xfrm>
              <a:off x="1083121" y="3318693"/>
              <a:ext cx="1373188" cy="1373188"/>
            </a:xfrm>
            <a:prstGeom prst="ellipse">
              <a:avLst/>
            </a:prstGeom>
            <a:solidFill>
              <a:srgbClr val="92D05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宋体" pitchFamily="2" charset="-122"/>
                <a:sym typeface="宋体" pitchFamily="2" charset="-122"/>
              </a:endParaRPr>
            </a:p>
          </p:txBody>
        </p:sp>
        <p:sp>
          <p:nvSpPr>
            <p:cNvPr id="92" name="椭圆 7"/>
            <p:cNvSpPr>
              <a:spLocks noChangeArrowheads="1"/>
            </p:cNvSpPr>
            <p:nvPr/>
          </p:nvSpPr>
          <p:spPr bwMode="auto">
            <a:xfrm>
              <a:off x="2737296" y="1628006"/>
              <a:ext cx="1373188" cy="1373187"/>
            </a:xfrm>
            <a:prstGeom prst="ellipse">
              <a:avLst/>
            </a:prstGeom>
            <a:solidFill>
              <a:srgbClr val="92D05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宋体" pitchFamily="2" charset="-122"/>
                <a:sym typeface="宋体" pitchFamily="2" charset="-122"/>
              </a:endParaRPr>
            </a:p>
          </p:txBody>
        </p:sp>
        <p:sp>
          <p:nvSpPr>
            <p:cNvPr id="93" name="椭圆 8"/>
            <p:cNvSpPr>
              <a:spLocks noChangeArrowheads="1"/>
            </p:cNvSpPr>
            <p:nvPr/>
          </p:nvSpPr>
          <p:spPr bwMode="auto">
            <a:xfrm>
              <a:off x="4410521" y="3318693"/>
              <a:ext cx="1374775" cy="1373188"/>
            </a:xfrm>
            <a:prstGeom prst="ellipse">
              <a:avLst/>
            </a:prstGeom>
            <a:solidFill>
              <a:srgbClr val="92D05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宋体" pitchFamily="2" charset="-122"/>
                <a:sym typeface="宋体" pitchFamily="2" charset="-122"/>
              </a:endParaRPr>
            </a:p>
          </p:txBody>
        </p:sp>
        <p:sp>
          <p:nvSpPr>
            <p:cNvPr id="94" name="椭圆 9"/>
            <p:cNvSpPr>
              <a:spLocks noChangeArrowheads="1"/>
            </p:cNvSpPr>
            <p:nvPr/>
          </p:nvSpPr>
          <p:spPr bwMode="auto">
            <a:xfrm>
              <a:off x="2772221" y="4864918"/>
              <a:ext cx="1373188" cy="1373188"/>
            </a:xfrm>
            <a:prstGeom prst="ellipse">
              <a:avLst/>
            </a:prstGeom>
            <a:solidFill>
              <a:srgbClr val="92D050"/>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a:endParaRPr lang="zh-CN" altLang="zh-CN" sz="1600" b="0">
                <a:solidFill>
                  <a:srgbClr val="FFFFFF"/>
                </a:solidFill>
                <a:latin typeface="宋体" pitchFamily="2" charset="-122"/>
                <a:sym typeface="宋体" pitchFamily="2" charset="-122"/>
              </a:endParaRPr>
            </a:p>
          </p:txBody>
        </p:sp>
        <p:sp>
          <p:nvSpPr>
            <p:cNvPr id="95" name="矩形 94"/>
            <p:cNvSpPr>
              <a:spLocks noChangeArrowheads="1"/>
            </p:cNvSpPr>
            <p:nvPr/>
          </p:nvSpPr>
          <p:spPr bwMode="auto">
            <a:xfrm>
              <a:off x="1090948" y="3573810"/>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不足之一</a:t>
              </a:r>
            </a:p>
          </p:txBody>
        </p:sp>
        <p:sp>
          <p:nvSpPr>
            <p:cNvPr id="96" name="矩形 95"/>
            <p:cNvSpPr>
              <a:spLocks noChangeArrowheads="1"/>
            </p:cNvSpPr>
            <p:nvPr/>
          </p:nvSpPr>
          <p:spPr bwMode="auto">
            <a:xfrm>
              <a:off x="4427291" y="3573810"/>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不足之一</a:t>
              </a:r>
            </a:p>
          </p:txBody>
        </p:sp>
        <p:sp>
          <p:nvSpPr>
            <p:cNvPr id="97" name="矩形 96"/>
            <p:cNvSpPr>
              <a:spLocks noChangeArrowheads="1"/>
            </p:cNvSpPr>
            <p:nvPr/>
          </p:nvSpPr>
          <p:spPr bwMode="auto">
            <a:xfrm>
              <a:off x="2781391" y="1917626"/>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不足之一</a:t>
              </a:r>
            </a:p>
          </p:txBody>
        </p:sp>
        <p:sp>
          <p:nvSpPr>
            <p:cNvPr id="98" name="矩形 97"/>
            <p:cNvSpPr>
              <a:spLocks noChangeArrowheads="1"/>
            </p:cNvSpPr>
            <p:nvPr/>
          </p:nvSpPr>
          <p:spPr bwMode="auto">
            <a:xfrm>
              <a:off x="2781391" y="5182180"/>
              <a:ext cx="1341236" cy="7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服务</a:t>
              </a:r>
              <a:endParaRPr lang="en-US" altLang="zh-CN" sz="1600" b="0" dirty="0">
                <a:solidFill>
                  <a:schemeClr val="bg1"/>
                </a:solidFill>
                <a:latin typeface="微软雅黑" panose="020B0503020204020204" pitchFamily="34" charset="-122"/>
                <a:ea typeface="微软雅黑" panose="020B0503020204020204" pitchFamily="34" charset="-122"/>
                <a:sym typeface="宋体" pitchFamily="2"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sym typeface="宋体" pitchFamily="2" charset="-122"/>
                </a:rPr>
                <a:t>不足之一</a:t>
              </a:r>
            </a:p>
          </p:txBody>
        </p:sp>
      </p:grpSp>
    </p:spTree>
  </p:cSld>
  <p:clrMapOvr>
    <a:masterClrMapping/>
  </p:clrMapOvr>
  <mc:AlternateContent xmlns:mc="http://schemas.openxmlformats.org/markup-compatibility/2006" xmlns:p14="http://schemas.microsoft.com/office/powerpoint/2010/main">
    <mc:Choice Requires="p14">
      <p:transition spd="slow" p14:dur="3000" advClick="0" advTm="10000">
        <p14:shred/>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anim calcmode="lin" valueType="num">
                                      <p:cBhvr>
                                        <p:cTn id="14" dur="500" fill="hold"/>
                                        <p:tgtEl>
                                          <p:spTgt spid="89"/>
                                        </p:tgtEl>
                                        <p:attrNameLst>
                                          <p:attrName>ppt_w</p:attrName>
                                        </p:attrNameLst>
                                      </p:cBhvr>
                                      <p:tavLst>
                                        <p:tav tm="0">
                                          <p:val>
                                            <p:fltVal val="0"/>
                                          </p:val>
                                        </p:tav>
                                        <p:tav tm="100000">
                                          <p:val>
                                            <p:strVal val="#ppt_w"/>
                                          </p:val>
                                        </p:tav>
                                      </p:tavLst>
                                    </p:anim>
                                    <p:anim calcmode="lin" valueType="num">
                                      <p:cBhvr>
                                        <p:cTn id="15" dur="500" fill="hold"/>
                                        <p:tgtEl>
                                          <p:spTgt spid="89"/>
                                        </p:tgtEl>
                                        <p:attrNameLst>
                                          <p:attrName>ppt_h</p:attrName>
                                        </p:attrNameLst>
                                      </p:cBhvr>
                                      <p:tavLst>
                                        <p:tav tm="0">
                                          <p:val>
                                            <p:fltVal val="0"/>
                                          </p:val>
                                        </p:tav>
                                        <p:tav tm="100000">
                                          <p:val>
                                            <p:strVal val="#ppt_h"/>
                                          </p:val>
                                        </p:tav>
                                      </p:tavLst>
                                    </p:anim>
                                    <p:animEffect transition="in" filter="fade">
                                      <p:cBhvr>
                                        <p:cTn id="16" dur="500"/>
                                        <p:tgtEl>
                                          <p:spTgt spid="8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1000" fill="hold"/>
                                        <p:tgtEl>
                                          <p:spTgt spid="53"/>
                                        </p:tgtEl>
                                        <p:attrNameLst>
                                          <p:attrName>ppt_w</p:attrName>
                                        </p:attrNameLst>
                                      </p:cBhvr>
                                      <p:tavLst>
                                        <p:tav tm="0">
                                          <p:val>
                                            <p:fltVal val="0"/>
                                          </p:val>
                                        </p:tav>
                                        <p:tav tm="100000">
                                          <p:val>
                                            <p:strVal val="#ppt_w"/>
                                          </p:val>
                                        </p:tav>
                                      </p:tavLst>
                                    </p:anim>
                                    <p:anim calcmode="lin" valueType="num">
                                      <p:cBhvr>
                                        <p:cTn id="22" dur="1000" fill="hold"/>
                                        <p:tgtEl>
                                          <p:spTgt spid="53"/>
                                        </p:tgtEl>
                                        <p:attrNameLst>
                                          <p:attrName>ppt_h</p:attrName>
                                        </p:attrNameLst>
                                      </p:cBhvr>
                                      <p:tavLst>
                                        <p:tav tm="0">
                                          <p:val>
                                            <p:fltVal val="0"/>
                                          </p:val>
                                        </p:tav>
                                        <p:tav tm="100000">
                                          <p:val>
                                            <p:strVal val="#ppt_h"/>
                                          </p:val>
                                        </p:tav>
                                      </p:tavLst>
                                    </p:anim>
                                    <p:animEffect transition="in" filter="fade">
                                      <p:cBhvr>
                                        <p:cTn id="23" dur="10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1000" fill="hold"/>
                                        <p:tgtEl>
                                          <p:spTgt spid="54"/>
                                        </p:tgtEl>
                                        <p:attrNameLst>
                                          <p:attrName>ppt_w</p:attrName>
                                        </p:attrNameLst>
                                      </p:cBhvr>
                                      <p:tavLst>
                                        <p:tav tm="0">
                                          <p:val>
                                            <p:fltVal val="0"/>
                                          </p:val>
                                        </p:tav>
                                        <p:tav tm="100000">
                                          <p:val>
                                            <p:strVal val="#ppt_w"/>
                                          </p:val>
                                        </p:tav>
                                      </p:tavLst>
                                    </p:anim>
                                    <p:anim calcmode="lin" valueType="num">
                                      <p:cBhvr>
                                        <p:cTn id="29" dur="1000" fill="hold"/>
                                        <p:tgtEl>
                                          <p:spTgt spid="54"/>
                                        </p:tgtEl>
                                        <p:attrNameLst>
                                          <p:attrName>ppt_h</p:attrName>
                                        </p:attrNameLst>
                                      </p:cBhvr>
                                      <p:tavLst>
                                        <p:tav tm="0">
                                          <p:val>
                                            <p:fltVal val="0"/>
                                          </p:val>
                                        </p:tav>
                                        <p:tav tm="100000">
                                          <p:val>
                                            <p:strVal val="#ppt_h"/>
                                          </p:val>
                                        </p:tav>
                                      </p:tavLst>
                                    </p:anim>
                                    <p:animEffect transition="in" filter="fade">
                                      <p:cBhvr>
                                        <p:cTn id="30" dur="10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p:cTn id="35" dur="1000" fill="hold"/>
                                        <p:tgtEl>
                                          <p:spTgt spid="90"/>
                                        </p:tgtEl>
                                        <p:attrNameLst>
                                          <p:attrName>ppt_w</p:attrName>
                                        </p:attrNameLst>
                                      </p:cBhvr>
                                      <p:tavLst>
                                        <p:tav tm="0">
                                          <p:val>
                                            <p:fltVal val="0"/>
                                          </p:val>
                                        </p:tav>
                                        <p:tav tm="100000">
                                          <p:val>
                                            <p:strVal val="#ppt_w"/>
                                          </p:val>
                                        </p:tav>
                                      </p:tavLst>
                                    </p:anim>
                                    <p:anim calcmode="lin" valueType="num">
                                      <p:cBhvr>
                                        <p:cTn id="36" dur="1000" fill="hold"/>
                                        <p:tgtEl>
                                          <p:spTgt spid="90"/>
                                        </p:tgtEl>
                                        <p:attrNameLst>
                                          <p:attrName>ppt_h</p:attrName>
                                        </p:attrNameLst>
                                      </p:cBhvr>
                                      <p:tavLst>
                                        <p:tav tm="0">
                                          <p:val>
                                            <p:fltVal val="0"/>
                                          </p:val>
                                        </p:tav>
                                        <p:tav tm="100000">
                                          <p:val>
                                            <p:strVal val="#ppt_h"/>
                                          </p:val>
                                        </p:tav>
                                      </p:tavLst>
                                    </p:anim>
                                    <p:animEffect transition="in" filter="fade">
                                      <p:cBhvr>
                                        <p:cTn id="37" dur="1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500" fill="hold"/>
                                        <p:tgtEl>
                                          <p:spTgt spid="55"/>
                                        </p:tgtEl>
                                        <p:attrNameLst>
                                          <p:attrName>ppt_x</p:attrName>
                                        </p:attrNameLst>
                                      </p:cBhvr>
                                      <p:tavLst>
                                        <p:tav tm="0">
                                          <p:val>
                                            <p:strVal val="1+#ppt_w/2"/>
                                          </p:val>
                                        </p:tav>
                                        <p:tav tm="100000">
                                          <p:val>
                                            <p:strVal val="#ppt_x"/>
                                          </p:val>
                                        </p:tav>
                                      </p:tavLst>
                                    </p:anim>
                                    <p:anim calcmode="lin" valueType="num">
                                      <p:cBhvr additive="base">
                                        <p:cTn id="43" dur="500" fill="hold"/>
                                        <p:tgtEl>
                                          <p:spTgt spid="5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additive="base">
                                        <p:cTn id="46" dur="500" fill="hold"/>
                                        <p:tgtEl>
                                          <p:spTgt spid="56"/>
                                        </p:tgtEl>
                                        <p:attrNameLst>
                                          <p:attrName>ppt_x</p:attrName>
                                        </p:attrNameLst>
                                      </p:cBhvr>
                                      <p:tavLst>
                                        <p:tav tm="0">
                                          <p:val>
                                            <p:strVal val="1+#ppt_w/2"/>
                                          </p:val>
                                        </p:tav>
                                        <p:tav tm="100000">
                                          <p:val>
                                            <p:strVal val="#ppt_x"/>
                                          </p:val>
                                        </p:tav>
                                      </p:tavLst>
                                    </p:anim>
                                    <p:anim calcmode="lin" valueType="num">
                                      <p:cBhvr additive="base">
                                        <p:cTn id="47" dur="500" fill="hold"/>
                                        <p:tgtEl>
                                          <p:spTgt spid="5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cBhvr additive="base">
                                        <p:cTn id="54" dur="500" fill="hold"/>
                                        <p:tgtEl>
                                          <p:spTgt spid="58"/>
                                        </p:tgtEl>
                                        <p:attrNameLst>
                                          <p:attrName>ppt_x</p:attrName>
                                        </p:attrNameLst>
                                      </p:cBhvr>
                                      <p:tavLst>
                                        <p:tav tm="0">
                                          <p:val>
                                            <p:strVal val="1+#ppt_w/2"/>
                                          </p:val>
                                        </p:tav>
                                        <p:tav tm="100000">
                                          <p:val>
                                            <p:strVal val="#ppt_x"/>
                                          </p:val>
                                        </p:tav>
                                      </p:tavLst>
                                    </p:anim>
                                    <p:anim calcmode="lin" valueType="num">
                                      <p:cBhvr additive="base">
                                        <p:cTn id="55" dur="500" fill="hold"/>
                                        <p:tgtEl>
                                          <p:spTgt spid="58"/>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additive="base">
                                        <p:cTn id="58" dur="500" fill="hold"/>
                                        <p:tgtEl>
                                          <p:spTgt spid="59"/>
                                        </p:tgtEl>
                                        <p:attrNameLst>
                                          <p:attrName>ppt_x</p:attrName>
                                        </p:attrNameLst>
                                      </p:cBhvr>
                                      <p:tavLst>
                                        <p:tav tm="0">
                                          <p:val>
                                            <p:strVal val="1+#ppt_w/2"/>
                                          </p:val>
                                        </p:tav>
                                        <p:tav tm="100000">
                                          <p:val>
                                            <p:strVal val="#ppt_x"/>
                                          </p:val>
                                        </p:tav>
                                      </p:tavLst>
                                    </p:anim>
                                    <p:anim calcmode="lin" valueType="num">
                                      <p:cBhvr additive="base">
                                        <p:cTn id="59" dur="500" fill="hold"/>
                                        <p:tgtEl>
                                          <p:spTgt spid="59"/>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1+#ppt_w/2"/>
                                          </p:val>
                                        </p:tav>
                                        <p:tav tm="100000">
                                          <p:val>
                                            <p:strVal val="#ppt_x"/>
                                          </p:val>
                                        </p:tav>
                                      </p:tavLst>
                                    </p:anim>
                                    <p:anim calcmode="lin" valueType="num">
                                      <p:cBhvr additive="base">
                                        <p:cTn id="63" dur="500" fill="hold"/>
                                        <p:tgtEl>
                                          <p:spTgt spid="60"/>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500" fill="hold"/>
                                        <p:tgtEl>
                                          <p:spTgt spid="75"/>
                                        </p:tgtEl>
                                        <p:attrNameLst>
                                          <p:attrName>ppt_x</p:attrName>
                                        </p:attrNameLst>
                                      </p:cBhvr>
                                      <p:tavLst>
                                        <p:tav tm="0">
                                          <p:val>
                                            <p:strVal val="1+#ppt_w/2"/>
                                          </p:val>
                                        </p:tav>
                                        <p:tav tm="100000">
                                          <p:val>
                                            <p:strVal val="#ppt_x"/>
                                          </p:val>
                                        </p:tav>
                                      </p:tavLst>
                                    </p:anim>
                                    <p:anim calcmode="lin" valueType="num">
                                      <p:cBhvr additive="base">
                                        <p:cTn id="67" dur="500" fill="hold"/>
                                        <p:tgtEl>
                                          <p:spTgt spid="75"/>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additive="base">
                                        <p:cTn id="70" dur="500" fill="hold"/>
                                        <p:tgtEl>
                                          <p:spTgt spid="76"/>
                                        </p:tgtEl>
                                        <p:attrNameLst>
                                          <p:attrName>ppt_x</p:attrName>
                                        </p:attrNameLst>
                                      </p:cBhvr>
                                      <p:tavLst>
                                        <p:tav tm="0">
                                          <p:val>
                                            <p:strVal val="1+#ppt_w/2"/>
                                          </p:val>
                                        </p:tav>
                                        <p:tav tm="100000">
                                          <p:val>
                                            <p:strVal val="#ppt_x"/>
                                          </p:val>
                                        </p:tav>
                                      </p:tavLst>
                                    </p:anim>
                                    <p:anim calcmode="lin" valueType="num">
                                      <p:cBhvr additive="base">
                                        <p:cTn id="71"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iterate type="lt">
                                    <p:tmPct val="10000"/>
                                  </p:iterate>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anim calcmode="lin" valueType="num">
                                      <p:cBhvr>
                                        <p:cTn id="77" dur="500" fill="hold"/>
                                        <p:tgtEl>
                                          <p:spTgt spid="85"/>
                                        </p:tgtEl>
                                        <p:attrNameLst>
                                          <p:attrName>ppt_x</p:attrName>
                                        </p:attrNameLst>
                                      </p:cBhvr>
                                      <p:tavLst>
                                        <p:tav tm="0">
                                          <p:val>
                                            <p:strVal val="#ppt_x"/>
                                          </p:val>
                                        </p:tav>
                                        <p:tav tm="100000">
                                          <p:val>
                                            <p:strVal val="#ppt_x"/>
                                          </p:val>
                                        </p:tav>
                                      </p:tavLst>
                                    </p:anim>
                                    <p:anim calcmode="lin" valueType="num">
                                      <p:cBhvr>
                                        <p:cTn id="78" dur="500" fill="hold"/>
                                        <p:tgtEl>
                                          <p:spTgt spid="8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iterate type="lt">
                                    <p:tmPct val="10000"/>
                                  </p:iterate>
                                  <p:childTnLst>
                                    <p:set>
                                      <p:cBhvr>
                                        <p:cTn id="80" dur="1" fill="hold">
                                          <p:stCondLst>
                                            <p:cond delay="0"/>
                                          </p:stCondLst>
                                        </p:cTn>
                                        <p:tgtEl>
                                          <p:spTgt spid="86"/>
                                        </p:tgtEl>
                                        <p:attrNameLst>
                                          <p:attrName>style.visibility</p:attrName>
                                        </p:attrNameLst>
                                      </p:cBhvr>
                                      <p:to>
                                        <p:strVal val="visible"/>
                                      </p:to>
                                    </p:set>
                                    <p:animEffect transition="in" filter="fade">
                                      <p:cBhvr>
                                        <p:cTn id="81" dur="500"/>
                                        <p:tgtEl>
                                          <p:spTgt spid="86"/>
                                        </p:tgtEl>
                                      </p:cBhvr>
                                    </p:animEffect>
                                    <p:anim calcmode="lin" valueType="num">
                                      <p:cBhvr>
                                        <p:cTn id="82" dur="500" fill="hold"/>
                                        <p:tgtEl>
                                          <p:spTgt spid="86"/>
                                        </p:tgtEl>
                                        <p:attrNameLst>
                                          <p:attrName>ppt_x</p:attrName>
                                        </p:attrNameLst>
                                      </p:cBhvr>
                                      <p:tavLst>
                                        <p:tav tm="0">
                                          <p:val>
                                            <p:strVal val="#ppt_x"/>
                                          </p:val>
                                        </p:tav>
                                        <p:tav tm="100000">
                                          <p:val>
                                            <p:strVal val="#ppt_x"/>
                                          </p:val>
                                        </p:tav>
                                      </p:tavLst>
                                    </p:anim>
                                    <p:anim calcmode="lin" valueType="num">
                                      <p:cBhvr>
                                        <p:cTn id="83" dur="500" fill="hold"/>
                                        <p:tgtEl>
                                          <p:spTgt spid="86"/>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iterate type="lt">
                                    <p:tmPct val="10000"/>
                                  </p:iterate>
                                  <p:childTnLst>
                                    <p:set>
                                      <p:cBhvr>
                                        <p:cTn id="85" dur="1" fill="hold">
                                          <p:stCondLst>
                                            <p:cond delay="0"/>
                                          </p:stCondLst>
                                        </p:cTn>
                                        <p:tgtEl>
                                          <p:spTgt spid="87"/>
                                        </p:tgtEl>
                                        <p:attrNameLst>
                                          <p:attrName>style.visibility</p:attrName>
                                        </p:attrNameLst>
                                      </p:cBhvr>
                                      <p:to>
                                        <p:strVal val="visible"/>
                                      </p:to>
                                    </p:set>
                                    <p:animEffect transition="in" filter="fade">
                                      <p:cBhvr>
                                        <p:cTn id="86" dur="500"/>
                                        <p:tgtEl>
                                          <p:spTgt spid="87"/>
                                        </p:tgtEl>
                                      </p:cBhvr>
                                    </p:animEffect>
                                    <p:anim calcmode="lin" valueType="num">
                                      <p:cBhvr>
                                        <p:cTn id="87" dur="500" fill="hold"/>
                                        <p:tgtEl>
                                          <p:spTgt spid="87"/>
                                        </p:tgtEl>
                                        <p:attrNameLst>
                                          <p:attrName>ppt_x</p:attrName>
                                        </p:attrNameLst>
                                      </p:cBhvr>
                                      <p:tavLst>
                                        <p:tav tm="0">
                                          <p:val>
                                            <p:strVal val="#ppt_x"/>
                                          </p:val>
                                        </p:tav>
                                        <p:tav tm="100000">
                                          <p:val>
                                            <p:strVal val="#ppt_x"/>
                                          </p:val>
                                        </p:tav>
                                      </p:tavLst>
                                    </p:anim>
                                    <p:anim calcmode="lin" valueType="num">
                                      <p:cBhvr>
                                        <p:cTn id="88" dur="500" fill="hold"/>
                                        <p:tgtEl>
                                          <p:spTgt spid="8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iterate type="lt">
                                    <p:tmPct val="10000"/>
                                  </p:iterate>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anim calcmode="lin" valueType="num">
                                      <p:cBhvr>
                                        <p:cTn id="92" dur="500" fill="hold"/>
                                        <p:tgtEl>
                                          <p:spTgt spid="88"/>
                                        </p:tgtEl>
                                        <p:attrNameLst>
                                          <p:attrName>ppt_x</p:attrName>
                                        </p:attrNameLst>
                                      </p:cBhvr>
                                      <p:tavLst>
                                        <p:tav tm="0">
                                          <p:val>
                                            <p:strVal val="#ppt_x"/>
                                          </p:val>
                                        </p:tav>
                                        <p:tav tm="100000">
                                          <p:val>
                                            <p:strVal val="#ppt_x"/>
                                          </p:val>
                                        </p:tav>
                                      </p:tavLst>
                                    </p:anim>
                                    <p:anim calcmode="lin" valueType="num">
                                      <p:cBhvr>
                                        <p:cTn id="93" dur="5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75" grpId="0" animBg="1"/>
      <p:bldP spid="85" grpId="0"/>
      <p:bldP spid="86" grpId="0"/>
      <p:bldP spid="87" grpId="0"/>
      <p:bldP spid="88" grpId="0"/>
      <p:bldP spid="8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燕尾形 22"/>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4"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25"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26"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27"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28"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pic>
        <p:nvPicPr>
          <p:cNvPr id="30" name="Picture 2" descr="C:\Documents and Settings\Administrator\My Documents\商务图片\Nipic_2457331_20110113224908934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504271"/>
            <a:ext cx="2931138" cy="363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7"/>
          <p:cNvSpPr>
            <a:spLocks/>
          </p:cNvSpPr>
          <p:nvPr/>
        </p:nvSpPr>
        <p:spPr bwMode="auto">
          <a:xfrm>
            <a:off x="2987937" y="1893441"/>
            <a:ext cx="2329143" cy="2127647"/>
          </a:xfrm>
          <a:custGeom>
            <a:avLst/>
            <a:gdLst>
              <a:gd name="T0" fmla="*/ 2687 w 4137"/>
              <a:gd name="T1" fmla="*/ 148 h 3776"/>
              <a:gd name="T2" fmla="*/ 3629 w 4137"/>
              <a:gd name="T3" fmla="*/ 2303 h 3776"/>
              <a:gd name="T4" fmla="*/ 1466 w 4137"/>
              <a:gd name="T5" fmla="*/ 3265 h 3776"/>
              <a:gd name="T6" fmla="*/ 496 w 4137"/>
              <a:gd name="T7" fmla="*/ 1123 h 3776"/>
              <a:gd name="T8" fmla="*/ 348 w 4137"/>
              <a:gd name="T9" fmla="*/ 1066 h 3776"/>
              <a:gd name="T10" fmla="*/ 1409 w 4137"/>
              <a:gd name="T11" fmla="*/ 3413 h 3776"/>
              <a:gd name="T12" fmla="*/ 3777 w 4137"/>
              <a:gd name="T13" fmla="*/ 2360 h 3776"/>
              <a:gd name="T14" fmla="*/ 2744 w 4137"/>
              <a:gd name="T15" fmla="*/ 0 h 3776"/>
              <a:gd name="T16" fmla="*/ 2687 w 4137"/>
              <a:gd name="T17" fmla="*/ 148 h 3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7" h="3776">
                <a:moveTo>
                  <a:pt x="2687" y="148"/>
                </a:moveTo>
                <a:cubicBezTo>
                  <a:pt x="3536" y="487"/>
                  <a:pt x="3958" y="1447"/>
                  <a:pt x="3629" y="2303"/>
                </a:cubicBezTo>
                <a:cubicBezTo>
                  <a:pt x="3297" y="3166"/>
                  <a:pt x="2328" y="3597"/>
                  <a:pt x="1466" y="3265"/>
                </a:cubicBezTo>
                <a:cubicBezTo>
                  <a:pt x="610" y="2936"/>
                  <a:pt x="179" y="1980"/>
                  <a:pt x="496" y="1123"/>
                </a:cubicBezTo>
                <a:lnTo>
                  <a:pt x="348" y="1066"/>
                </a:lnTo>
                <a:cubicBezTo>
                  <a:pt x="0" y="2005"/>
                  <a:pt x="471" y="3053"/>
                  <a:pt x="1409" y="3413"/>
                </a:cubicBezTo>
                <a:cubicBezTo>
                  <a:pt x="2353" y="3776"/>
                  <a:pt x="3414" y="3305"/>
                  <a:pt x="3777" y="2360"/>
                </a:cubicBezTo>
                <a:cubicBezTo>
                  <a:pt x="4137" y="1422"/>
                  <a:pt x="3675" y="371"/>
                  <a:pt x="2744" y="0"/>
                </a:cubicBezTo>
                <a:lnTo>
                  <a:pt x="2687" y="148"/>
                </a:lnTo>
                <a:close/>
              </a:path>
            </a:pathLst>
          </a:custGeom>
          <a:solidFill>
            <a:srgbClr val="00B050"/>
          </a:solidFill>
          <a:ln>
            <a:noFill/>
          </a:ln>
        </p:spPr>
        <p:txBody>
          <a:bodyPr lIns="68562" tIns="34281" rIns="68562" bIns="34281"/>
          <a:lstStyle/>
          <a:p>
            <a:endParaRPr lang="zh-CN" altLang="en-US" sz="1400"/>
          </a:p>
        </p:txBody>
      </p:sp>
      <p:sp>
        <p:nvSpPr>
          <p:cNvPr id="32" name="Freeform 8"/>
          <p:cNvSpPr>
            <a:spLocks/>
          </p:cNvSpPr>
          <p:nvPr/>
        </p:nvSpPr>
        <p:spPr bwMode="auto">
          <a:xfrm>
            <a:off x="1026554" y="2775695"/>
            <a:ext cx="2320812" cy="1964531"/>
          </a:xfrm>
          <a:custGeom>
            <a:avLst/>
            <a:gdLst>
              <a:gd name="T0" fmla="*/ 3119 w 4122"/>
              <a:gd name="T1" fmla="*/ 125 h 3487"/>
              <a:gd name="T2" fmla="*/ 3374 w 4122"/>
              <a:gd name="T3" fmla="*/ 2463 h 3487"/>
              <a:gd name="T4" fmla="*/ 1022 w 4122"/>
              <a:gd name="T5" fmla="*/ 2734 h 3487"/>
              <a:gd name="T6" fmla="*/ 737 w 4122"/>
              <a:gd name="T7" fmla="*/ 399 h 3487"/>
              <a:gd name="T8" fmla="*/ 613 w 4122"/>
              <a:gd name="T9" fmla="*/ 301 h 3487"/>
              <a:gd name="T10" fmla="*/ 923 w 4122"/>
              <a:gd name="T11" fmla="*/ 2858 h 3487"/>
              <a:gd name="T12" fmla="*/ 3498 w 4122"/>
              <a:gd name="T13" fmla="*/ 2561 h 3487"/>
              <a:gd name="T14" fmla="*/ 3218 w 4122"/>
              <a:gd name="T15" fmla="*/ 0 h 3487"/>
              <a:gd name="T16" fmla="*/ 3119 w 4122"/>
              <a:gd name="T17" fmla="*/ 125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2" h="3487">
                <a:moveTo>
                  <a:pt x="3119" y="125"/>
                </a:moveTo>
                <a:cubicBezTo>
                  <a:pt x="3828" y="702"/>
                  <a:pt x="3944" y="1744"/>
                  <a:pt x="3374" y="2463"/>
                </a:cubicBezTo>
                <a:cubicBezTo>
                  <a:pt x="2799" y="3187"/>
                  <a:pt x="1746" y="3308"/>
                  <a:pt x="1022" y="2734"/>
                </a:cubicBezTo>
                <a:cubicBezTo>
                  <a:pt x="303" y="2164"/>
                  <a:pt x="178" y="1123"/>
                  <a:pt x="737" y="399"/>
                </a:cubicBezTo>
                <a:lnTo>
                  <a:pt x="613" y="301"/>
                </a:lnTo>
                <a:cubicBezTo>
                  <a:pt x="0" y="1093"/>
                  <a:pt x="136" y="2234"/>
                  <a:pt x="923" y="2858"/>
                </a:cubicBezTo>
                <a:cubicBezTo>
                  <a:pt x="1716" y="3487"/>
                  <a:pt x="2869" y="3354"/>
                  <a:pt x="3498" y="2561"/>
                </a:cubicBezTo>
                <a:cubicBezTo>
                  <a:pt x="4122" y="1774"/>
                  <a:pt x="3996" y="632"/>
                  <a:pt x="3218" y="0"/>
                </a:cubicBezTo>
                <a:lnTo>
                  <a:pt x="3119" y="125"/>
                </a:lnTo>
                <a:close/>
              </a:path>
            </a:pathLst>
          </a:custGeom>
          <a:solidFill>
            <a:srgbClr val="00B050"/>
          </a:solidFill>
          <a:ln>
            <a:noFill/>
          </a:ln>
        </p:spPr>
        <p:txBody>
          <a:bodyPr lIns="68562" tIns="34281" rIns="68562" bIns="34281"/>
          <a:lstStyle/>
          <a:p>
            <a:endParaRPr lang="zh-CN" altLang="en-US" sz="1400"/>
          </a:p>
        </p:txBody>
      </p:sp>
      <p:sp>
        <p:nvSpPr>
          <p:cNvPr id="41" name="Freeform 9"/>
          <p:cNvSpPr>
            <a:spLocks/>
          </p:cNvSpPr>
          <p:nvPr/>
        </p:nvSpPr>
        <p:spPr bwMode="auto">
          <a:xfrm>
            <a:off x="1353847" y="707578"/>
            <a:ext cx="2206557" cy="2125266"/>
          </a:xfrm>
          <a:custGeom>
            <a:avLst/>
            <a:gdLst>
              <a:gd name="T0" fmla="*/ 1687 w 3919"/>
              <a:gd name="T1" fmla="*/ 3617 h 3773"/>
              <a:gd name="T2" fmla="*/ 309 w 3919"/>
              <a:gd name="T3" fmla="*/ 1711 h 3773"/>
              <a:gd name="T4" fmla="*/ 2219 w 3919"/>
              <a:gd name="T5" fmla="*/ 311 h 3773"/>
              <a:gd name="T6" fmla="*/ 3622 w 3919"/>
              <a:gd name="T7" fmla="*/ 2199 h 3773"/>
              <a:gd name="T8" fmla="*/ 3778 w 3919"/>
              <a:gd name="T9" fmla="*/ 2223 h 3773"/>
              <a:gd name="T10" fmla="*/ 2243 w 3919"/>
              <a:gd name="T11" fmla="*/ 155 h 3773"/>
              <a:gd name="T12" fmla="*/ 153 w 3919"/>
              <a:gd name="T13" fmla="*/ 1687 h 3773"/>
              <a:gd name="T14" fmla="*/ 1663 w 3919"/>
              <a:gd name="T15" fmla="*/ 3773 h 3773"/>
              <a:gd name="T16" fmla="*/ 1687 w 3919"/>
              <a:gd name="T17" fmla="*/ 3617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9" h="3773">
                <a:moveTo>
                  <a:pt x="1687" y="3617"/>
                </a:moveTo>
                <a:cubicBezTo>
                  <a:pt x="785" y="3466"/>
                  <a:pt x="170" y="2617"/>
                  <a:pt x="309" y="1711"/>
                </a:cubicBezTo>
                <a:cubicBezTo>
                  <a:pt x="450" y="797"/>
                  <a:pt x="1305" y="171"/>
                  <a:pt x="2219" y="311"/>
                </a:cubicBezTo>
                <a:cubicBezTo>
                  <a:pt x="3125" y="451"/>
                  <a:pt x="3749" y="1294"/>
                  <a:pt x="3622" y="2199"/>
                </a:cubicBezTo>
                <a:lnTo>
                  <a:pt x="3778" y="2223"/>
                </a:lnTo>
                <a:cubicBezTo>
                  <a:pt x="3919" y="1231"/>
                  <a:pt x="3236" y="308"/>
                  <a:pt x="2243" y="155"/>
                </a:cubicBezTo>
                <a:cubicBezTo>
                  <a:pt x="1243" y="0"/>
                  <a:pt x="307" y="687"/>
                  <a:pt x="153" y="1687"/>
                </a:cubicBezTo>
                <a:cubicBezTo>
                  <a:pt x="0" y="2680"/>
                  <a:pt x="675" y="3609"/>
                  <a:pt x="1663" y="3773"/>
                </a:cubicBezTo>
                <a:lnTo>
                  <a:pt x="1687" y="3617"/>
                </a:lnTo>
                <a:close/>
              </a:path>
            </a:pathLst>
          </a:custGeom>
          <a:solidFill>
            <a:srgbClr val="00B050"/>
          </a:solidFill>
          <a:ln>
            <a:noFill/>
          </a:ln>
        </p:spPr>
        <p:txBody>
          <a:bodyPr lIns="68562" tIns="34281" rIns="68562" bIns="34281"/>
          <a:lstStyle/>
          <a:p>
            <a:endParaRPr lang="zh-CN" altLang="en-US" sz="1400"/>
          </a:p>
        </p:txBody>
      </p:sp>
      <p:sp>
        <p:nvSpPr>
          <p:cNvPr id="42" name="Oval 10"/>
          <p:cNvSpPr>
            <a:spLocks noChangeArrowheads="1"/>
          </p:cNvSpPr>
          <p:nvPr/>
        </p:nvSpPr>
        <p:spPr bwMode="auto">
          <a:xfrm>
            <a:off x="1263395" y="1031428"/>
            <a:ext cx="654588" cy="653654"/>
          </a:xfrm>
          <a:prstGeom prst="ellipse">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p>
        </p:txBody>
      </p:sp>
      <p:sp>
        <p:nvSpPr>
          <p:cNvPr id="43" name="Oval 11"/>
          <p:cNvSpPr>
            <a:spLocks noChangeArrowheads="1"/>
          </p:cNvSpPr>
          <p:nvPr/>
        </p:nvSpPr>
        <p:spPr bwMode="auto">
          <a:xfrm>
            <a:off x="2015576" y="4261594"/>
            <a:ext cx="653398" cy="653653"/>
          </a:xfrm>
          <a:prstGeom prst="ellipse">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p>
        </p:txBody>
      </p:sp>
      <p:sp>
        <p:nvSpPr>
          <p:cNvPr id="44" name="Oval 12"/>
          <p:cNvSpPr>
            <a:spLocks noChangeArrowheads="1"/>
          </p:cNvSpPr>
          <p:nvPr/>
        </p:nvSpPr>
        <p:spPr bwMode="auto">
          <a:xfrm>
            <a:off x="4782699" y="2937619"/>
            <a:ext cx="653397" cy="653653"/>
          </a:xfrm>
          <a:prstGeom prst="ellipse">
            <a:avLst/>
          </a:prstGeom>
          <a:solidFill>
            <a:srgbClr val="92D050"/>
          </a:solid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p>
        </p:txBody>
      </p:sp>
      <p:sp>
        <p:nvSpPr>
          <p:cNvPr id="45" name="TextBox 10"/>
          <p:cNvSpPr txBox="1">
            <a:spLocks noChangeArrowheads="1"/>
          </p:cNvSpPr>
          <p:nvPr/>
        </p:nvSpPr>
        <p:spPr bwMode="auto">
          <a:xfrm>
            <a:off x="1281248" y="1077863"/>
            <a:ext cx="58198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200">
                <a:solidFill>
                  <a:srgbClr val="FFFFFF"/>
                </a:solidFill>
                <a:latin typeface="微软雅黑" pitchFamily="34" charset="-122"/>
                <a:ea typeface="微软雅黑" pitchFamily="34" charset="-122"/>
              </a:rPr>
              <a:t>添加</a:t>
            </a:r>
            <a:endParaRPr lang="en-US" altLang="zh-CN" sz="1200">
              <a:solidFill>
                <a:srgbClr val="FFFFFF"/>
              </a:solidFill>
              <a:latin typeface="微软雅黑" pitchFamily="34" charset="-122"/>
              <a:ea typeface="微软雅黑" pitchFamily="34" charset="-122"/>
            </a:endParaRPr>
          </a:p>
          <a:p>
            <a:pPr algn="ctr" eaLnBrk="1" hangingPunct="1"/>
            <a:r>
              <a:rPr lang="zh-CN" altLang="en-US" sz="1200">
                <a:solidFill>
                  <a:srgbClr val="FFFFFF"/>
                </a:solidFill>
                <a:latin typeface="微软雅黑" pitchFamily="34" charset="-122"/>
                <a:ea typeface="微软雅黑" pitchFamily="34" charset="-122"/>
              </a:rPr>
              <a:t>标题</a:t>
            </a:r>
            <a:endParaRPr lang="en-US" altLang="zh-CN" sz="1200">
              <a:solidFill>
                <a:srgbClr val="FFFFFF"/>
              </a:solidFill>
              <a:latin typeface="微软雅黑" pitchFamily="34" charset="-122"/>
              <a:ea typeface="微软雅黑" pitchFamily="34" charset="-122"/>
            </a:endParaRPr>
          </a:p>
        </p:txBody>
      </p:sp>
      <p:sp>
        <p:nvSpPr>
          <p:cNvPr id="46" name="TextBox 11"/>
          <p:cNvSpPr txBox="1">
            <a:spLocks noChangeArrowheads="1"/>
          </p:cNvSpPr>
          <p:nvPr/>
        </p:nvSpPr>
        <p:spPr bwMode="auto">
          <a:xfrm>
            <a:off x="1426448" y="3199557"/>
            <a:ext cx="134964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r>
              <a:rPr lang="zh-CN" altLang="en-US" sz="1050" b="0">
                <a:latin typeface="微软雅黑" pitchFamily="34" charset="-122"/>
                <a:ea typeface="微软雅黑" pitchFamily="34" charset="-122"/>
              </a:rPr>
              <a:t>这里可以添加主要内容这里可以添加主要内容这里可以添加主要内容</a:t>
            </a:r>
          </a:p>
        </p:txBody>
      </p:sp>
      <p:sp>
        <p:nvSpPr>
          <p:cNvPr id="47" name="TextBox 12"/>
          <p:cNvSpPr txBox="1">
            <a:spLocks noChangeArrowheads="1"/>
          </p:cNvSpPr>
          <p:nvPr/>
        </p:nvSpPr>
        <p:spPr bwMode="auto">
          <a:xfrm>
            <a:off x="1909916" y="1424140"/>
            <a:ext cx="134845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r>
              <a:rPr lang="zh-CN" altLang="en-US" sz="1050" b="0" dirty="0">
                <a:latin typeface="微软雅黑" pitchFamily="34" charset="-122"/>
                <a:ea typeface="微软雅黑" pitchFamily="34" charset="-122"/>
              </a:rPr>
              <a:t>这里可以添加主要内容这里可以添加主要内容这里可以添加主要内容</a:t>
            </a:r>
          </a:p>
        </p:txBody>
      </p:sp>
      <p:sp>
        <p:nvSpPr>
          <p:cNvPr id="48" name="TextBox 13"/>
          <p:cNvSpPr txBox="1">
            <a:spLocks noChangeArrowheads="1"/>
          </p:cNvSpPr>
          <p:nvPr/>
        </p:nvSpPr>
        <p:spPr bwMode="auto">
          <a:xfrm>
            <a:off x="3452100" y="2411363"/>
            <a:ext cx="134964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r>
              <a:rPr lang="zh-CN" altLang="en-US" sz="1050" b="0" dirty="0">
                <a:latin typeface="微软雅黑" pitchFamily="34" charset="-122"/>
                <a:ea typeface="微软雅黑" pitchFamily="34" charset="-122"/>
              </a:rPr>
              <a:t>这里可以添加主要内容这里可以添加主要内容这里可以添加主要内容</a:t>
            </a:r>
          </a:p>
        </p:txBody>
      </p:sp>
      <p:sp>
        <p:nvSpPr>
          <p:cNvPr id="49" name="TextBox 14"/>
          <p:cNvSpPr txBox="1">
            <a:spLocks noChangeArrowheads="1"/>
          </p:cNvSpPr>
          <p:nvPr/>
        </p:nvSpPr>
        <p:spPr bwMode="auto">
          <a:xfrm>
            <a:off x="2039379" y="4343747"/>
            <a:ext cx="58079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200" dirty="0">
                <a:solidFill>
                  <a:srgbClr val="FFFFFF"/>
                </a:solidFill>
                <a:latin typeface="微软雅黑" pitchFamily="34" charset="-122"/>
                <a:ea typeface="微软雅黑" pitchFamily="34" charset="-122"/>
              </a:rPr>
              <a:t>添加</a:t>
            </a:r>
            <a:endParaRPr lang="en-US" altLang="zh-CN" sz="1200" dirty="0">
              <a:solidFill>
                <a:srgbClr val="FFFFFF"/>
              </a:solidFill>
              <a:latin typeface="微软雅黑" pitchFamily="34" charset="-122"/>
              <a:ea typeface="微软雅黑" pitchFamily="34" charset="-122"/>
            </a:endParaRPr>
          </a:p>
          <a:p>
            <a:pPr algn="ctr" eaLnBrk="1" hangingPunct="1"/>
            <a:r>
              <a:rPr lang="zh-CN" altLang="en-US" sz="1200" dirty="0">
                <a:solidFill>
                  <a:srgbClr val="FFFFFF"/>
                </a:solidFill>
                <a:latin typeface="微软雅黑" pitchFamily="34" charset="-122"/>
                <a:ea typeface="微软雅黑" pitchFamily="34" charset="-122"/>
              </a:rPr>
              <a:t>标题</a:t>
            </a:r>
            <a:endParaRPr lang="en-US" altLang="zh-CN" sz="1200" dirty="0">
              <a:solidFill>
                <a:srgbClr val="FFFFFF"/>
              </a:solidFill>
              <a:latin typeface="微软雅黑" pitchFamily="34" charset="-122"/>
              <a:ea typeface="微软雅黑" pitchFamily="34" charset="-122"/>
            </a:endParaRPr>
          </a:p>
        </p:txBody>
      </p:sp>
      <p:sp>
        <p:nvSpPr>
          <p:cNvPr id="50" name="TextBox 15"/>
          <p:cNvSpPr txBox="1">
            <a:spLocks noChangeArrowheads="1"/>
          </p:cNvSpPr>
          <p:nvPr/>
        </p:nvSpPr>
        <p:spPr bwMode="auto">
          <a:xfrm>
            <a:off x="4832685" y="3032869"/>
            <a:ext cx="58079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200">
                <a:solidFill>
                  <a:srgbClr val="FFFFFF"/>
                </a:solidFill>
                <a:latin typeface="微软雅黑" pitchFamily="34" charset="-122"/>
                <a:ea typeface="微软雅黑" pitchFamily="34" charset="-122"/>
              </a:rPr>
              <a:t>添加</a:t>
            </a:r>
            <a:endParaRPr lang="en-US" altLang="zh-CN" sz="1200">
              <a:solidFill>
                <a:srgbClr val="FFFFFF"/>
              </a:solidFill>
              <a:latin typeface="微软雅黑" pitchFamily="34" charset="-122"/>
              <a:ea typeface="微软雅黑" pitchFamily="34" charset="-122"/>
            </a:endParaRPr>
          </a:p>
          <a:p>
            <a:pPr algn="ctr" eaLnBrk="1" hangingPunct="1"/>
            <a:r>
              <a:rPr lang="zh-CN" altLang="en-US" sz="1200">
                <a:solidFill>
                  <a:srgbClr val="FFFFFF"/>
                </a:solidFill>
                <a:latin typeface="微软雅黑" pitchFamily="34" charset="-122"/>
                <a:ea typeface="微软雅黑" pitchFamily="34" charset="-122"/>
              </a:rPr>
              <a:t>标题</a:t>
            </a:r>
            <a:endParaRPr lang="en-US" altLang="zh-CN" sz="1200">
              <a:solidFill>
                <a:srgbClr val="FFFFFF"/>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7000">
        <p14:prism isInverted="1"/>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90"/>
                                          </p:val>
                                        </p:tav>
                                        <p:tav tm="100000">
                                          <p:val>
                                            <p:fltVal val="0"/>
                                          </p:val>
                                        </p:tav>
                                      </p:tavLst>
                                    </p:anim>
                                    <p:animEffect transition="in" filter="fade">
                                      <p:cBhvr>
                                        <p:cTn id="10" dur="5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90"/>
                                          </p:val>
                                        </p:tav>
                                        <p:tav tm="100000">
                                          <p:val>
                                            <p:fltVal val="0"/>
                                          </p:val>
                                        </p:tav>
                                      </p:tavLst>
                                    </p:anim>
                                    <p:animEffect transition="in" filter="fade">
                                      <p:cBhvr>
                                        <p:cTn id="16" dur="500"/>
                                        <p:tgtEl>
                                          <p:spTgt spid="3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childTnLst>
                          </p:cTn>
                        </p:par>
                        <p:par>
                          <p:cTn id="23" fill="hold">
                            <p:stCondLst>
                              <p:cond delay="500"/>
                            </p:stCondLst>
                            <p:childTnLst>
                              <p:par>
                                <p:cTn id="24" presetID="52" presetClass="entr" presetSubtype="0"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Scale>
                                      <p:cBhvr>
                                        <p:cTn id="26"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7" dur="1000" decel="50000" fill="hold">
                                          <p:stCondLst>
                                            <p:cond delay="0"/>
                                          </p:stCondLst>
                                        </p:cTn>
                                        <p:tgtEl>
                                          <p:spTgt spid="42"/>
                                        </p:tgtEl>
                                        <p:attrNameLst>
                                          <p:attrName>ppt_x,ppt_y</p:attrName>
                                        </p:attrNameLst>
                                      </p:cBhvr>
                                      <p:rCtr x="0" y="0"/>
                                    </p:animMotion>
                                    <p:animEffect transition="in" filter="fade">
                                      <p:cBhvr>
                                        <p:cTn id="28" dur="1000"/>
                                        <p:tgtEl>
                                          <p:spTgt spid="42"/>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Scale>
                                      <p:cBhvr>
                                        <p:cTn id="31"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2" dur="1000" decel="50000" fill="hold">
                                          <p:stCondLst>
                                            <p:cond delay="0"/>
                                          </p:stCondLst>
                                        </p:cTn>
                                        <p:tgtEl>
                                          <p:spTgt spid="45"/>
                                        </p:tgtEl>
                                        <p:attrNameLst>
                                          <p:attrName>ppt_x,ppt_y</p:attrName>
                                        </p:attrNameLst>
                                      </p:cBhvr>
                                      <p:rCtr x="0" y="0"/>
                                    </p:animMotion>
                                    <p:animEffect transition="in" filter="fade">
                                      <p:cBhvr>
                                        <p:cTn id="33" dur="1000"/>
                                        <p:tgtEl>
                                          <p:spTgt spid="45"/>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Scale>
                                      <p:cBhvr>
                                        <p:cTn id="36"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7" dur="1000" decel="50000" fill="hold">
                                          <p:stCondLst>
                                            <p:cond delay="0"/>
                                          </p:stCondLst>
                                        </p:cTn>
                                        <p:tgtEl>
                                          <p:spTgt spid="44"/>
                                        </p:tgtEl>
                                        <p:attrNameLst>
                                          <p:attrName>ppt_x,ppt_y</p:attrName>
                                        </p:attrNameLst>
                                      </p:cBhvr>
                                      <p:rCtr x="0" y="0"/>
                                    </p:animMotion>
                                    <p:animEffect transition="in" filter="fade">
                                      <p:cBhvr>
                                        <p:cTn id="38" dur="1000"/>
                                        <p:tgtEl>
                                          <p:spTgt spid="44"/>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Scale>
                                      <p:cBhvr>
                                        <p:cTn id="41" dur="1000" decel="50000" fill="hold">
                                          <p:stCondLst>
                                            <p:cond delay="0"/>
                                          </p:stCondLst>
                                        </p:cTn>
                                        <p:tgtEl>
                                          <p:spTgt spid="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1000" decel="50000" fill="hold">
                                          <p:stCondLst>
                                            <p:cond delay="0"/>
                                          </p:stCondLst>
                                        </p:cTn>
                                        <p:tgtEl>
                                          <p:spTgt spid="50"/>
                                        </p:tgtEl>
                                        <p:attrNameLst>
                                          <p:attrName>ppt_x,ppt_y</p:attrName>
                                        </p:attrNameLst>
                                      </p:cBhvr>
                                      <p:rCtr x="0" y="0"/>
                                    </p:animMotion>
                                    <p:animEffect transition="in" filter="fade">
                                      <p:cBhvr>
                                        <p:cTn id="43" dur="1000"/>
                                        <p:tgtEl>
                                          <p:spTgt spid="50"/>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Scale>
                                      <p:cBhvr>
                                        <p:cTn id="46"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7" dur="1000" decel="50000" fill="hold">
                                          <p:stCondLst>
                                            <p:cond delay="0"/>
                                          </p:stCondLst>
                                        </p:cTn>
                                        <p:tgtEl>
                                          <p:spTgt spid="43"/>
                                        </p:tgtEl>
                                        <p:attrNameLst>
                                          <p:attrName>ppt_x,ppt_y</p:attrName>
                                        </p:attrNameLst>
                                      </p:cBhvr>
                                      <p:rCtr x="0" y="0"/>
                                    </p:animMotion>
                                    <p:animEffect transition="in" filter="fade">
                                      <p:cBhvr>
                                        <p:cTn id="48" dur="1000"/>
                                        <p:tgtEl>
                                          <p:spTgt spid="43"/>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Scale>
                                      <p:cBhvr>
                                        <p:cTn id="51"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2" dur="1000" decel="50000" fill="hold">
                                          <p:stCondLst>
                                            <p:cond delay="0"/>
                                          </p:stCondLst>
                                        </p:cTn>
                                        <p:tgtEl>
                                          <p:spTgt spid="49"/>
                                        </p:tgtEl>
                                        <p:attrNameLst>
                                          <p:attrName>ppt_x,ppt_y</p:attrName>
                                        </p:attrNameLst>
                                      </p:cBhvr>
                                      <p:rCtr x="0" y="0"/>
                                    </p:animMotion>
                                    <p:animEffect transition="in" filter="fade">
                                      <p:cBhvr>
                                        <p:cTn id="53" dur="1000"/>
                                        <p:tgtEl>
                                          <p:spTgt spid="49"/>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right)">
                                      <p:cBhvr>
                                        <p:cTn id="63" dur="500"/>
                                        <p:tgtEl>
                                          <p:spTgt spid="48"/>
                                        </p:tgtEl>
                                      </p:cBhvr>
                                    </p:animEffect>
                                  </p:childTnLst>
                                </p:cTn>
                              </p:par>
                            </p:childTnLst>
                          </p:cTn>
                        </p:par>
                        <p:par>
                          <p:cTn id="64" fill="hold">
                            <p:stCondLst>
                              <p:cond delay="2000"/>
                            </p:stCondLst>
                            <p:childTnLst>
                              <p:par>
                                <p:cTn id="65" presetID="42" presetClass="entr" presetSubtype="0"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1" grpId="0" animBg="1"/>
      <p:bldP spid="42" grpId="0" animBg="1" autoUpdateAnimBg="0"/>
      <p:bldP spid="43" grpId="0" animBg="1" autoUpdateAnimBg="0"/>
      <p:bldP spid="44" grpId="0" animBg="1" autoUpdateAnimBg="0"/>
      <p:bldP spid="45" grpId="0" autoUpdateAnimBg="0"/>
      <p:bldP spid="46" grpId="0" autoUpdateAnimBg="0"/>
      <p:bldP spid="47" grpId="0" autoUpdateAnimBg="0"/>
      <p:bldP spid="48" grpId="0" autoUpdateAnimBg="0"/>
      <p:bldP spid="49" grpId="0" autoUpdateAnimBg="0"/>
      <p:bldP spid="50"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椭圆 27"/>
          <p:cNvSpPr/>
          <p:nvPr/>
        </p:nvSpPr>
        <p:spPr>
          <a:xfrm>
            <a:off x="2657587" y="3405089"/>
            <a:ext cx="1400312" cy="1398909"/>
          </a:xfrm>
          <a:prstGeom prst="ellipse">
            <a:avLst/>
          </a:prstGeom>
          <a:noFill/>
          <a:ln w="127000" cap="flat" cmpd="thinThick" algn="ctr">
            <a:solidFill>
              <a:srgbClr val="00B050"/>
            </a:solidFill>
            <a:prstDash val="solid"/>
            <a:miter lim="800000"/>
          </a:ln>
          <a:effectLst/>
        </p:spPr>
        <p:txBody>
          <a:bodyPr lIns="0" tIns="0" rIns="0" bIns="0" anchor="ctr"/>
          <a:lstStyle/>
          <a:p>
            <a:pPr algn="ctr">
              <a:defRPr/>
            </a:pPr>
            <a:r>
              <a:rPr lang="zh-CN" altLang="en-US" sz="1800" b="0" kern="0" dirty="0">
                <a:latin typeface="微软雅黑" panose="020B0503020204020204" pitchFamily="34" charset="-122"/>
                <a:ea typeface="微软雅黑" panose="020B0503020204020204" pitchFamily="34" charset="-122"/>
              </a:rPr>
              <a:t>输入标题</a:t>
            </a:r>
          </a:p>
        </p:txBody>
      </p:sp>
      <p:sp>
        <p:nvSpPr>
          <p:cNvPr id="29" name="KSO_GT2.1.1"/>
          <p:cNvSpPr txBox="1"/>
          <p:nvPr/>
        </p:nvSpPr>
        <p:spPr>
          <a:xfrm>
            <a:off x="5824185" y="3249408"/>
            <a:ext cx="2852271" cy="1174287"/>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itchFamily="34" charset="-122"/>
                <a:ea typeface="微软雅黑" pitchFamily="34" charset="-122"/>
              </a:rPr>
              <a:t>请在此处输入您的文本请在此处输入您的文本请在此处输入您的文本请在此处输入您的文本</a:t>
            </a:r>
          </a:p>
        </p:txBody>
      </p:sp>
      <p:sp>
        <p:nvSpPr>
          <p:cNvPr id="30" name="椭圆 29"/>
          <p:cNvSpPr/>
          <p:nvPr/>
        </p:nvSpPr>
        <p:spPr>
          <a:xfrm>
            <a:off x="1165782" y="2021689"/>
            <a:ext cx="2110548" cy="2110770"/>
          </a:xfrm>
          <a:prstGeom prst="ellipse">
            <a:avLst/>
          </a:prstGeom>
          <a:noFill/>
          <a:ln w="127000" cap="flat" cmpd="thinThick" algn="ctr">
            <a:solidFill>
              <a:srgbClr val="00B050"/>
            </a:solidFill>
            <a:prstDash val="solid"/>
            <a:miter lim="800000"/>
          </a:ln>
          <a:effectLst/>
        </p:spPr>
        <p:txBody>
          <a:bodyPr lIns="0" tIns="0" rIns="0" bIns="0" anchor="ctr"/>
          <a:lstStyle/>
          <a:p>
            <a:pPr algn="ctr">
              <a:defRPr/>
            </a:pPr>
            <a:r>
              <a:rPr lang="zh-CN" altLang="en-US" sz="2800" b="0" kern="0" dirty="0">
                <a:latin typeface="微软雅黑" panose="020B0503020204020204" pitchFamily="34" charset="-122"/>
                <a:ea typeface="微软雅黑" panose="020B0503020204020204" pitchFamily="34" charset="-122"/>
              </a:rPr>
              <a:t>输入标题</a:t>
            </a:r>
          </a:p>
        </p:txBody>
      </p:sp>
      <p:cxnSp>
        <p:nvCxnSpPr>
          <p:cNvPr id="31" name="肘形连接符 27"/>
          <p:cNvCxnSpPr>
            <a:cxnSpLocks noChangeShapeType="1"/>
          </p:cNvCxnSpPr>
          <p:nvPr/>
        </p:nvCxnSpPr>
        <p:spPr bwMode="auto">
          <a:xfrm flipV="1">
            <a:off x="3335257" y="2524181"/>
            <a:ext cx="1725967" cy="549017"/>
          </a:xfrm>
          <a:prstGeom prst="bentConnector3">
            <a:avLst>
              <a:gd name="adj1" fmla="val 29667"/>
            </a:avLst>
          </a:prstGeom>
          <a:noFill/>
          <a:ln w="38100" algn="ctr">
            <a:solidFill>
              <a:srgbClr val="00B05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2" name="KSO_GT1.1.1"/>
          <p:cNvSpPr txBox="1"/>
          <p:nvPr/>
        </p:nvSpPr>
        <p:spPr>
          <a:xfrm>
            <a:off x="5081383" y="1886753"/>
            <a:ext cx="2802985" cy="1334997"/>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itchFamily="34" charset="-122"/>
                <a:ea typeface="微软雅黑" pitchFamily="34" charset="-122"/>
              </a:rPr>
              <a:t>请在此处输入您的文本请在此处输入您的文本请在此处输入您的文本请在此处输入您的文本</a:t>
            </a:r>
          </a:p>
        </p:txBody>
      </p:sp>
      <p:cxnSp>
        <p:nvCxnSpPr>
          <p:cNvPr id="33" name="肘形连接符 8"/>
          <p:cNvCxnSpPr>
            <a:cxnSpLocks noChangeShapeType="1"/>
          </p:cNvCxnSpPr>
          <p:nvPr/>
        </p:nvCxnSpPr>
        <p:spPr bwMode="auto">
          <a:xfrm flipV="1">
            <a:off x="4078060" y="3799018"/>
            <a:ext cx="1725966" cy="549017"/>
          </a:xfrm>
          <a:prstGeom prst="bentConnector3">
            <a:avLst>
              <a:gd name="adj1" fmla="val 29667"/>
            </a:avLst>
          </a:prstGeom>
          <a:noFill/>
          <a:ln w="38100" algn="ctr">
            <a:solidFill>
              <a:srgbClr val="00B05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34" name="椭圆 33"/>
          <p:cNvSpPr/>
          <p:nvPr/>
        </p:nvSpPr>
        <p:spPr>
          <a:xfrm>
            <a:off x="1052577" y="894188"/>
            <a:ext cx="1400314" cy="1398909"/>
          </a:xfrm>
          <a:prstGeom prst="ellipse">
            <a:avLst/>
          </a:prstGeom>
          <a:noFill/>
          <a:ln w="127000" cap="flat" cmpd="thinThick" algn="ctr">
            <a:solidFill>
              <a:srgbClr val="00B050"/>
            </a:solidFill>
            <a:prstDash val="solid"/>
            <a:miter lim="800000"/>
          </a:ln>
          <a:effectLst/>
        </p:spPr>
        <p:txBody>
          <a:bodyPr lIns="0" tIns="0" rIns="0" bIns="0" anchor="ctr"/>
          <a:lstStyle/>
          <a:p>
            <a:pPr algn="ctr">
              <a:defRPr/>
            </a:pPr>
            <a:r>
              <a:rPr lang="zh-CN" altLang="en-US" sz="1800" b="0" kern="0" dirty="0">
                <a:latin typeface="微软雅黑" panose="020B0503020204020204" pitchFamily="34" charset="-122"/>
                <a:ea typeface="微软雅黑" panose="020B0503020204020204" pitchFamily="34" charset="-122"/>
              </a:rPr>
              <a:t>输入标题</a:t>
            </a:r>
          </a:p>
        </p:txBody>
      </p:sp>
      <p:sp>
        <p:nvSpPr>
          <p:cNvPr id="35" name="KSO_GT2.1.1"/>
          <p:cNvSpPr txBox="1"/>
          <p:nvPr/>
        </p:nvSpPr>
        <p:spPr>
          <a:xfrm>
            <a:off x="4217624" y="771550"/>
            <a:ext cx="3090680" cy="955135"/>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itchFamily="34" charset="-122"/>
                <a:ea typeface="微软雅黑" pitchFamily="34" charset="-122"/>
              </a:rPr>
              <a:t>请在此处输入您的文本请在此处输入您的文本请在此处输入您的文本请在此处输入您的文本</a:t>
            </a:r>
          </a:p>
        </p:txBody>
      </p:sp>
      <p:cxnSp>
        <p:nvCxnSpPr>
          <p:cNvPr id="36" name="肘形连接符 11"/>
          <p:cNvCxnSpPr>
            <a:cxnSpLocks noChangeShapeType="1"/>
          </p:cNvCxnSpPr>
          <p:nvPr/>
        </p:nvCxnSpPr>
        <p:spPr bwMode="auto">
          <a:xfrm flipV="1">
            <a:off x="2473048" y="1288117"/>
            <a:ext cx="1724416" cy="549017"/>
          </a:xfrm>
          <a:prstGeom prst="bentConnector3">
            <a:avLst>
              <a:gd name="adj1" fmla="val 29667"/>
            </a:avLst>
          </a:prstGeom>
          <a:noFill/>
          <a:ln w="38100" algn="ctr">
            <a:solidFill>
              <a:srgbClr val="00B05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12" name="燕尾形 11"/>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13"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14"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1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1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1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992307436"/>
      </p:ext>
    </p:extLst>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75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75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750"/>
                                        <p:tgtEl>
                                          <p:spTgt spid="28"/>
                                        </p:tgtEl>
                                      </p:cBhvr>
                                    </p:animEffect>
                                  </p:childTnLst>
                                </p:cTn>
                              </p:par>
                            </p:childTnLst>
                          </p:cTn>
                        </p:par>
                        <p:par>
                          <p:cTn id="14" fill="hold">
                            <p:stCondLst>
                              <p:cond delay="750"/>
                            </p:stCondLst>
                            <p:childTnLst>
                              <p:par>
                                <p:cTn id="15" presetID="22" presetClass="entr" presetSubtype="8"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750"/>
                                        <p:tgtEl>
                                          <p:spTgt spid="36"/>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750"/>
                                        <p:tgtEl>
                                          <p:spTgt spid="35"/>
                                        </p:tgtEl>
                                      </p:cBhvr>
                                    </p:animEffect>
                                  </p:childTnLst>
                                </p:cTn>
                              </p:par>
                            </p:childTnLst>
                          </p:cTn>
                        </p:par>
                        <p:par>
                          <p:cTn id="22" fill="hold">
                            <p:stCondLst>
                              <p:cond delay="225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750"/>
                                        <p:tgtEl>
                                          <p:spTgt spid="31"/>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750"/>
                                        <p:tgtEl>
                                          <p:spTgt spid="32"/>
                                        </p:tgtEl>
                                      </p:cBhvr>
                                    </p:animEffect>
                                  </p:childTnLst>
                                </p:cTn>
                              </p:par>
                            </p:childTnLst>
                          </p:cTn>
                        </p:par>
                        <p:par>
                          <p:cTn id="30" fill="hold">
                            <p:stCondLst>
                              <p:cond delay="3750"/>
                            </p:stCondLst>
                            <p:childTnLst>
                              <p:par>
                                <p:cTn id="31" presetID="22" presetClass="entr" presetSubtype="8"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750"/>
                                        <p:tgtEl>
                                          <p:spTgt spid="33"/>
                                        </p:tgtEl>
                                      </p:cBhvr>
                                    </p:animEffect>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2" grpId="0"/>
      <p:bldP spid="34"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5575444"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1"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4. </a:t>
            </a:r>
            <a:r>
              <a:rPr lang="zh-CN" altLang="en-US" sz="1600" b="0" dirty="0">
                <a:solidFill>
                  <a:schemeClr val="bg1"/>
                </a:solidFill>
                <a:latin typeface="Impact" pitchFamily="34" charset="0"/>
                <a:ea typeface="微软雅黑" pitchFamily="34" charset="-122"/>
              </a:rPr>
              <a:t>工作存在不足</a:t>
            </a:r>
            <a:endParaRPr lang="zh-CN" altLang="en-US" sz="1600" b="0" dirty="0">
              <a:solidFill>
                <a:schemeClr val="bg1"/>
              </a:solidFill>
              <a:latin typeface="微软雅黑" pitchFamily="34" charset="-122"/>
              <a:ea typeface="微软雅黑"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48" name="组合 47"/>
          <p:cNvGrpSpPr/>
          <p:nvPr/>
        </p:nvGrpSpPr>
        <p:grpSpPr>
          <a:xfrm>
            <a:off x="899592" y="2039002"/>
            <a:ext cx="1336468" cy="1590802"/>
            <a:chOff x="1043608" y="2205084"/>
            <a:chExt cx="1336468" cy="1590802"/>
          </a:xfrm>
        </p:grpSpPr>
        <p:sp>
          <p:nvSpPr>
            <p:cNvPr id="49" name="六边形 48"/>
            <p:cNvSpPr/>
            <p:nvPr/>
          </p:nvSpPr>
          <p:spPr>
            <a:xfrm>
              <a:off x="1043608" y="2643758"/>
              <a:ext cx="1336468" cy="1152128"/>
            </a:xfrm>
            <a:prstGeom prst="hexagon">
              <a:avLst/>
            </a:prstGeom>
            <a:blipFill>
              <a:blip r:embed="rId3"/>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flipV="1">
              <a:off x="1334598" y="2205084"/>
              <a:ext cx="754488" cy="366666"/>
              <a:chOff x="1619672" y="3219822"/>
              <a:chExt cx="754488" cy="366666"/>
            </a:xfrm>
          </p:grpSpPr>
          <p:cxnSp>
            <p:nvCxnSpPr>
              <p:cNvPr id="51" name="直接连接符 50"/>
              <p:cNvCxnSpPr/>
              <p:nvPr/>
            </p:nvCxnSpPr>
            <p:spPr>
              <a:xfrm>
                <a:off x="1619672" y="3219822"/>
                <a:ext cx="754488" cy="0"/>
              </a:xfrm>
              <a:prstGeom prst="line">
                <a:avLst/>
              </a:prstGeom>
              <a:ln w="101600" cmpd="thickThin">
                <a:solidFill>
                  <a:srgbClr val="045408"/>
                </a:solidFill>
              </a:ln>
            </p:spPr>
            <p:style>
              <a:lnRef idx="1">
                <a:schemeClr val="accent1"/>
              </a:lnRef>
              <a:fillRef idx="0">
                <a:schemeClr val="accent1"/>
              </a:fillRef>
              <a:effectRef idx="0">
                <a:schemeClr val="accent1"/>
              </a:effectRef>
              <a:fontRef idx="minor">
                <a:schemeClr val="tx1"/>
              </a:fontRef>
            </p:style>
          </p:cxnSp>
          <p:sp>
            <p:nvSpPr>
              <p:cNvPr id="52" name="下箭头 51"/>
              <p:cNvSpPr/>
              <p:nvPr/>
            </p:nvSpPr>
            <p:spPr>
              <a:xfrm>
                <a:off x="1950831" y="3269423"/>
                <a:ext cx="92170" cy="317065"/>
              </a:xfrm>
              <a:prstGeom prst="downArrow">
                <a:avLst>
                  <a:gd name="adj1" fmla="val 50000"/>
                  <a:gd name="adj2" fmla="val 85222"/>
                </a:avLst>
              </a:prstGeom>
              <a:solidFill>
                <a:srgbClr val="045408"/>
              </a:solidFill>
              <a:ln>
                <a:solidFill>
                  <a:srgbClr val="045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3" name="组合 52"/>
          <p:cNvGrpSpPr/>
          <p:nvPr/>
        </p:nvGrpSpPr>
        <p:grpSpPr>
          <a:xfrm>
            <a:off x="2072458" y="1911137"/>
            <a:ext cx="1336468" cy="1581277"/>
            <a:chOff x="2122849" y="2077219"/>
            <a:chExt cx="1336468" cy="1581277"/>
          </a:xfrm>
        </p:grpSpPr>
        <p:sp>
          <p:nvSpPr>
            <p:cNvPr id="54" name="六边形 53"/>
            <p:cNvSpPr/>
            <p:nvPr/>
          </p:nvSpPr>
          <p:spPr>
            <a:xfrm>
              <a:off x="2122849" y="2077219"/>
              <a:ext cx="1336468" cy="1152128"/>
            </a:xfrm>
            <a:prstGeom prst="hexagon">
              <a:avLst/>
            </a:prstGeom>
            <a:blipFill>
              <a:blip r:embed="rId4"/>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p:cNvGrpSpPr/>
            <p:nvPr/>
          </p:nvGrpSpPr>
          <p:grpSpPr>
            <a:xfrm>
              <a:off x="2413839" y="3291830"/>
              <a:ext cx="754488" cy="366666"/>
              <a:chOff x="1619672" y="3219822"/>
              <a:chExt cx="754488" cy="366666"/>
            </a:xfrm>
          </p:grpSpPr>
          <p:cxnSp>
            <p:nvCxnSpPr>
              <p:cNvPr id="63" name="直接连接符 62"/>
              <p:cNvCxnSpPr/>
              <p:nvPr/>
            </p:nvCxnSpPr>
            <p:spPr>
              <a:xfrm>
                <a:off x="1619672" y="3219822"/>
                <a:ext cx="754488" cy="0"/>
              </a:xfrm>
              <a:prstGeom prst="line">
                <a:avLst/>
              </a:prstGeom>
              <a:ln w="101600" cmpd="thickThin">
                <a:solidFill>
                  <a:srgbClr val="045408"/>
                </a:solidFill>
              </a:ln>
            </p:spPr>
            <p:style>
              <a:lnRef idx="1">
                <a:schemeClr val="accent1"/>
              </a:lnRef>
              <a:fillRef idx="0">
                <a:schemeClr val="accent1"/>
              </a:fillRef>
              <a:effectRef idx="0">
                <a:schemeClr val="accent1"/>
              </a:effectRef>
              <a:fontRef idx="minor">
                <a:schemeClr val="tx1"/>
              </a:fontRef>
            </p:style>
          </p:cxnSp>
          <p:sp>
            <p:nvSpPr>
              <p:cNvPr id="64" name="下箭头 63"/>
              <p:cNvSpPr/>
              <p:nvPr/>
            </p:nvSpPr>
            <p:spPr>
              <a:xfrm>
                <a:off x="1950831" y="3269423"/>
                <a:ext cx="92170" cy="317065"/>
              </a:xfrm>
              <a:prstGeom prst="downArrow">
                <a:avLst>
                  <a:gd name="adj1" fmla="val 50000"/>
                  <a:gd name="adj2" fmla="val 85222"/>
                </a:avLst>
              </a:prstGeom>
              <a:solidFill>
                <a:srgbClr val="045408"/>
              </a:solidFill>
              <a:ln>
                <a:solidFill>
                  <a:srgbClr val="045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5" name="组合 64"/>
          <p:cNvGrpSpPr/>
          <p:nvPr/>
        </p:nvGrpSpPr>
        <p:grpSpPr>
          <a:xfrm>
            <a:off x="3245324" y="2058052"/>
            <a:ext cx="1336468" cy="1590802"/>
            <a:chOff x="3196258" y="2224134"/>
            <a:chExt cx="1336468" cy="1590802"/>
          </a:xfrm>
        </p:grpSpPr>
        <p:sp>
          <p:nvSpPr>
            <p:cNvPr id="66" name="六边形 65"/>
            <p:cNvSpPr/>
            <p:nvPr/>
          </p:nvSpPr>
          <p:spPr>
            <a:xfrm>
              <a:off x="3196258" y="2662808"/>
              <a:ext cx="1336468" cy="1152128"/>
            </a:xfrm>
            <a:prstGeom prst="hexagon">
              <a:avLst/>
            </a:prstGeom>
            <a:blipFill>
              <a:blip r:embed="rId5"/>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flipV="1">
              <a:off x="3487248" y="2224134"/>
              <a:ext cx="754488" cy="366666"/>
              <a:chOff x="1619672" y="3219822"/>
              <a:chExt cx="754488" cy="366666"/>
            </a:xfrm>
          </p:grpSpPr>
          <p:cxnSp>
            <p:nvCxnSpPr>
              <p:cNvPr id="68" name="直接连接符 67"/>
              <p:cNvCxnSpPr/>
              <p:nvPr/>
            </p:nvCxnSpPr>
            <p:spPr>
              <a:xfrm>
                <a:off x="1619672" y="3219822"/>
                <a:ext cx="754488" cy="0"/>
              </a:xfrm>
              <a:prstGeom prst="line">
                <a:avLst/>
              </a:prstGeom>
              <a:ln w="101600" cmpd="thickThin">
                <a:solidFill>
                  <a:srgbClr val="045408"/>
                </a:solidFill>
              </a:ln>
            </p:spPr>
            <p:style>
              <a:lnRef idx="1">
                <a:schemeClr val="accent1"/>
              </a:lnRef>
              <a:fillRef idx="0">
                <a:schemeClr val="accent1"/>
              </a:fillRef>
              <a:effectRef idx="0">
                <a:schemeClr val="accent1"/>
              </a:effectRef>
              <a:fontRef idx="minor">
                <a:schemeClr val="tx1"/>
              </a:fontRef>
            </p:style>
          </p:cxnSp>
          <p:sp>
            <p:nvSpPr>
              <p:cNvPr id="69" name="下箭头 68"/>
              <p:cNvSpPr/>
              <p:nvPr/>
            </p:nvSpPr>
            <p:spPr>
              <a:xfrm>
                <a:off x="1950831" y="3269423"/>
                <a:ext cx="92170" cy="317065"/>
              </a:xfrm>
              <a:prstGeom prst="downArrow">
                <a:avLst>
                  <a:gd name="adj1" fmla="val 50000"/>
                  <a:gd name="adj2" fmla="val 85222"/>
                </a:avLst>
              </a:prstGeom>
              <a:solidFill>
                <a:srgbClr val="045408"/>
              </a:solidFill>
              <a:ln>
                <a:solidFill>
                  <a:srgbClr val="045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0" name="组合 69"/>
          <p:cNvGrpSpPr/>
          <p:nvPr/>
        </p:nvGrpSpPr>
        <p:grpSpPr>
          <a:xfrm>
            <a:off x="4418190" y="1930187"/>
            <a:ext cx="1336468" cy="1581277"/>
            <a:chOff x="4275499" y="2096269"/>
            <a:chExt cx="1336468" cy="1581277"/>
          </a:xfrm>
        </p:grpSpPr>
        <p:sp>
          <p:nvSpPr>
            <p:cNvPr id="71" name="六边形 70"/>
            <p:cNvSpPr/>
            <p:nvPr/>
          </p:nvSpPr>
          <p:spPr>
            <a:xfrm>
              <a:off x="4275499" y="2096269"/>
              <a:ext cx="1336468" cy="1152128"/>
            </a:xfrm>
            <a:prstGeom prst="hexagon">
              <a:avLst/>
            </a:prstGeom>
            <a:blipFill>
              <a:blip r:embed="rId6"/>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4566489" y="3310880"/>
              <a:ext cx="754488" cy="366666"/>
              <a:chOff x="1619672" y="3219822"/>
              <a:chExt cx="754488" cy="366666"/>
            </a:xfrm>
          </p:grpSpPr>
          <p:cxnSp>
            <p:nvCxnSpPr>
              <p:cNvPr id="73" name="直接连接符 72"/>
              <p:cNvCxnSpPr/>
              <p:nvPr/>
            </p:nvCxnSpPr>
            <p:spPr>
              <a:xfrm>
                <a:off x="1619672" y="3219822"/>
                <a:ext cx="754488" cy="0"/>
              </a:xfrm>
              <a:prstGeom prst="line">
                <a:avLst/>
              </a:prstGeom>
              <a:ln w="101600" cmpd="thickThin">
                <a:solidFill>
                  <a:srgbClr val="045408"/>
                </a:solidFill>
              </a:ln>
            </p:spPr>
            <p:style>
              <a:lnRef idx="1">
                <a:schemeClr val="accent1"/>
              </a:lnRef>
              <a:fillRef idx="0">
                <a:schemeClr val="accent1"/>
              </a:fillRef>
              <a:effectRef idx="0">
                <a:schemeClr val="accent1"/>
              </a:effectRef>
              <a:fontRef idx="minor">
                <a:schemeClr val="tx1"/>
              </a:fontRef>
            </p:style>
          </p:cxnSp>
          <p:sp>
            <p:nvSpPr>
              <p:cNvPr id="74" name="下箭头 73"/>
              <p:cNvSpPr/>
              <p:nvPr/>
            </p:nvSpPr>
            <p:spPr>
              <a:xfrm>
                <a:off x="1950831" y="3269423"/>
                <a:ext cx="92170" cy="317065"/>
              </a:xfrm>
              <a:prstGeom prst="downArrow">
                <a:avLst>
                  <a:gd name="adj1" fmla="val 50000"/>
                  <a:gd name="adj2" fmla="val 85222"/>
                </a:avLst>
              </a:prstGeom>
              <a:solidFill>
                <a:srgbClr val="045408"/>
              </a:solidFill>
              <a:ln>
                <a:solidFill>
                  <a:srgbClr val="045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5" name="组合 74"/>
          <p:cNvGrpSpPr/>
          <p:nvPr/>
        </p:nvGrpSpPr>
        <p:grpSpPr>
          <a:xfrm>
            <a:off x="5591056" y="2086627"/>
            <a:ext cx="1336468" cy="1590802"/>
            <a:chOff x="5348908" y="2252709"/>
            <a:chExt cx="1336468" cy="1590802"/>
          </a:xfrm>
        </p:grpSpPr>
        <p:sp>
          <p:nvSpPr>
            <p:cNvPr id="76" name="六边形 75"/>
            <p:cNvSpPr/>
            <p:nvPr/>
          </p:nvSpPr>
          <p:spPr>
            <a:xfrm>
              <a:off x="5348908" y="2691383"/>
              <a:ext cx="1336468" cy="1152128"/>
            </a:xfrm>
            <a:prstGeom prst="hexagon">
              <a:avLst/>
            </a:prstGeom>
            <a:blipFill>
              <a:blip r:embed="rId7"/>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flipV="1">
              <a:off x="5639898" y="2252709"/>
              <a:ext cx="754488" cy="366666"/>
              <a:chOff x="1619672" y="3219822"/>
              <a:chExt cx="754488" cy="366666"/>
            </a:xfrm>
          </p:grpSpPr>
          <p:cxnSp>
            <p:nvCxnSpPr>
              <p:cNvPr id="78" name="直接连接符 77"/>
              <p:cNvCxnSpPr/>
              <p:nvPr/>
            </p:nvCxnSpPr>
            <p:spPr>
              <a:xfrm>
                <a:off x="1619672" y="3219822"/>
                <a:ext cx="754488" cy="0"/>
              </a:xfrm>
              <a:prstGeom prst="line">
                <a:avLst/>
              </a:prstGeom>
              <a:ln w="101600" cmpd="thickThin">
                <a:solidFill>
                  <a:srgbClr val="045408"/>
                </a:solidFill>
              </a:ln>
            </p:spPr>
            <p:style>
              <a:lnRef idx="1">
                <a:schemeClr val="accent1"/>
              </a:lnRef>
              <a:fillRef idx="0">
                <a:schemeClr val="accent1"/>
              </a:fillRef>
              <a:effectRef idx="0">
                <a:schemeClr val="accent1"/>
              </a:effectRef>
              <a:fontRef idx="minor">
                <a:schemeClr val="tx1"/>
              </a:fontRef>
            </p:style>
          </p:cxnSp>
          <p:sp>
            <p:nvSpPr>
              <p:cNvPr id="79" name="下箭头 78"/>
              <p:cNvSpPr/>
              <p:nvPr/>
            </p:nvSpPr>
            <p:spPr>
              <a:xfrm>
                <a:off x="1950831" y="3269423"/>
                <a:ext cx="92170" cy="317065"/>
              </a:xfrm>
              <a:prstGeom prst="downArrow">
                <a:avLst>
                  <a:gd name="adj1" fmla="val 50000"/>
                  <a:gd name="adj2" fmla="val 85222"/>
                </a:avLst>
              </a:prstGeom>
              <a:solidFill>
                <a:srgbClr val="045408"/>
              </a:solidFill>
              <a:ln>
                <a:solidFill>
                  <a:srgbClr val="045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0" name="组合 79"/>
          <p:cNvGrpSpPr/>
          <p:nvPr/>
        </p:nvGrpSpPr>
        <p:grpSpPr>
          <a:xfrm>
            <a:off x="6763924" y="1958762"/>
            <a:ext cx="1336468" cy="1581277"/>
            <a:chOff x="6428149" y="2124844"/>
            <a:chExt cx="1336468" cy="1581277"/>
          </a:xfrm>
        </p:grpSpPr>
        <p:sp>
          <p:nvSpPr>
            <p:cNvPr id="108" name="六边形 107"/>
            <p:cNvSpPr/>
            <p:nvPr/>
          </p:nvSpPr>
          <p:spPr>
            <a:xfrm>
              <a:off x="6428149" y="2124844"/>
              <a:ext cx="1336468" cy="1152128"/>
            </a:xfrm>
            <a:prstGeom prst="hexagon">
              <a:avLst/>
            </a:prstGeom>
            <a:blipFill>
              <a:blip r:embed="rId8"/>
              <a:stretch>
                <a:fillRect/>
              </a:stretch>
            </a:blipFill>
            <a:ln w="254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9" name="组合 108"/>
            <p:cNvGrpSpPr/>
            <p:nvPr/>
          </p:nvGrpSpPr>
          <p:grpSpPr>
            <a:xfrm>
              <a:off x="6719139" y="3339455"/>
              <a:ext cx="754488" cy="366666"/>
              <a:chOff x="1619672" y="3219822"/>
              <a:chExt cx="754488" cy="366666"/>
            </a:xfrm>
          </p:grpSpPr>
          <p:cxnSp>
            <p:nvCxnSpPr>
              <p:cNvPr id="110" name="直接连接符 109"/>
              <p:cNvCxnSpPr/>
              <p:nvPr/>
            </p:nvCxnSpPr>
            <p:spPr>
              <a:xfrm>
                <a:off x="1619672" y="3219822"/>
                <a:ext cx="754488" cy="0"/>
              </a:xfrm>
              <a:prstGeom prst="line">
                <a:avLst/>
              </a:prstGeom>
              <a:ln w="101600" cmpd="thickThin">
                <a:solidFill>
                  <a:srgbClr val="045408"/>
                </a:solidFill>
              </a:ln>
            </p:spPr>
            <p:style>
              <a:lnRef idx="1">
                <a:schemeClr val="accent1"/>
              </a:lnRef>
              <a:fillRef idx="0">
                <a:schemeClr val="accent1"/>
              </a:fillRef>
              <a:effectRef idx="0">
                <a:schemeClr val="accent1"/>
              </a:effectRef>
              <a:fontRef idx="minor">
                <a:schemeClr val="tx1"/>
              </a:fontRef>
            </p:style>
          </p:cxnSp>
          <p:sp>
            <p:nvSpPr>
              <p:cNvPr id="111" name="下箭头 110"/>
              <p:cNvSpPr/>
              <p:nvPr/>
            </p:nvSpPr>
            <p:spPr>
              <a:xfrm>
                <a:off x="1950831" y="3269423"/>
                <a:ext cx="92170" cy="317065"/>
              </a:xfrm>
              <a:prstGeom prst="downArrow">
                <a:avLst>
                  <a:gd name="adj1" fmla="val 50000"/>
                  <a:gd name="adj2" fmla="val 85222"/>
                </a:avLst>
              </a:prstGeom>
              <a:solidFill>
                <a:srgbClr val="045408"/>
              </a:solidFill>
              <a:ln>
                <a:solidFill>
                  <a:srgbClr val="0454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2" name="矩形 111"/>
          <p:cNvSpPr/>
          <p:nvPr/>
        </p:nvSpPr>
        <p:spPr>
          <a:xfrm>
            <a:off x="880633" y="1275606"/>
            <a:ext cx="1466556" cy="553998"/>
          </a:xfrm>
          <a:prstGeom prst="rect">
            <a:avLst/>
          </a:prstGeom>
        </p:spPr>
        <p:txBody>
          <a:bodyPr wrap="square">
            <a:spAutoFit/>
          </a:bodyPr>
          <a:lstStyle/>
          <a:p>
            <a:pPr algn="just">
              <a:lnSpc>
                <a:spcPts val="1200"/>
              </a:lnSpc>
            </a:pPr>
            <a:r>
              <a:rPr lang="zh-CN" altLang="en-US" sz="1000" b="0" dirty="0">
                <a:latin typeface="微软雅黑" pitchFamily="34" charset="-122"/>
                <a:ea typeface="微软雅黑" pitchFamily="34" charset="-122"/>
              </a:rPr>
              <a:t>随着计算机技术的发展及印刷技术的进步，平面设计在视觉感观领域。</a:t>
            </a:r>
          </a:p>
        </p:txBody>
      </p:sp>
      <p:sp>
        <p:nvSpPr>
          <p:cNvPr id="113" name="矩形 112"/>
          <p:cNvSpPr/>
          <p:nvPr/>
        </p:nvSpPr>
        <p:spPr>
          <a:xfrm>
            <a:off x="3226365" y="1275606"/>
            <a:ext cx="1466556" cy="553998"/>
          </a:xfrm>
          <a:prstGeom prst="rect">
            <a:avLst/>
          </a:prstGeom>
        </p:spPr>
        <p:txBody>
          <a:bodyPr wrap="square">
            <a:spAutoFit/>
          </a:bodyPr>
          <a:lstStyle/>
          <a:p>
            <a:pPr algn="just">
              <a:lnSpc>
                <a:spcPts val="1200"/>
              </a:lnSpc>
            </a:pPr>
            <a:r>
              <a:rPr lang="zh-CN" altLang="en-US" sz="1000" b="0" dirty="0">
                <a:latin typeface="微软雅黑" pitchFamily="34" charset="-122"/>
                <a:ea typeface="微软雅黑" pitchFamily="34" charset="-122"/>
              </a:rPr>
              <a:t>随着计算机技术的发展及印刷技术的进步，平面设计在视觉感观领域。</a:t>
            </a:r>
          </a:p>
        </p:txBody>
      </p:sp>
      <p:sp>
        <p:nvSpPr>
          <p:cNvPr id="114" name="矩形 113"/>
          <p:cNvSpPr/>
          <p:nvPr/>
        </p:nvSpPr>
        <p:spPr>
          <a:xfrm>
            <a:off x="5526012" y="1275606"/>
            <a:ext cx="1466556" cy="553998"/>
          </a:xfrm>
          <a:prstGeom prst="rect">
            <a:avLst/>
          </a:prstGeom>
        </p:spPr>
        <p:txBody>
          <a:bodyPr wrap="square">
            <a:spAutoFit/>
          </a:bodyPr>
          <a:lstStyle/>
          <a:p>
            <a:pPr algn="just">
              <a:lnSpc>
                <a:spcPts val="1200"/>
              </a:lnSpc>
            </a:pPr>
            <a:r>
              <a:rPr lang="zh-CN" altLang="en-US" sz="1000" b="0" dirty="0">
                <a:latin typeface="微软雅黑" pitchFamily="34" charset="-122"/>
                <a:ea typeface="微软雅黑" pitchFamily="34" charset="-122"/>
              </a:rPr>
              <a:t>随着计算机技术的发展及印刷技术的进步，平面设计在视觉感观领域。</a:t>
            </a:r>
          </a:p>
        </p:txBody>
      </p:sp>
      <p:sp>
        <p:nvSpPr>
          <p:cNvPr id="115" name="矩形 114"/>
          <p:cNvSpPr/>
          <p:nvPr/>
        </p:nvSpPr>
        <p:spPr>
          <a:xfrm>
            <a:off x="2053499" y="3773820"/>
            <a:ext cx="1466556" cy="553998"/>
          </a:xfrm>
          <a:prstGeom prst="rect">
            <a:avLst/>
          </a:prstGeom>
        </p:spPr>
        <p:txBody>
          <a:bodyPr wrap="square">
            <a:spAutoFit/>
          </a:bodyPr>
          <a:lstStyle/>
          <a:p>
            <a:pPr algn="just">
              <a:lnSpc>
                <a:spcPts val="1200"/>
              </a:lnSpc>
            </a:pPr>
            <a:r>
              <a:rPr lang="zh-CN" altLang="en-US" sz="1000" b="0" dirty="0">
                <a:latin typeface="微软雅黑" pitchFamily="34" charset="-122"/>
                <a:ea typeface="微软雅黑" pitchFamily="34" charset="-122"/>
              </a:rPr>
              <a:t>随着计算机技术的发展及印刷技术的进步，平面设计在视觉感观领域。</a:t>
            </a:r>
          </a:p>
        </p:txBody>
      </p:sp>
      <p:sp>
        <p:nvSpPr>
          <p:cNvPr id="116" name="矩形 115"/>
          <p:cNvSpPr/>
          <p:nvPr/>
        </p:nvSpPr>
        <p:spPr>
          <a:xfrm>
            <a:off x="4399231" y="3773820"/>
            <a:ext cx="1466556" cy="553998"/>
          </a:xfrm>
          <a:prstGeom prst="rect">
            <a:avLst/>
          </a:prstGeom>
        </p:spPr>
        <p:txBody>
          <a:bodyPr wrap="square">
            <a:spAutoFit/>
          </a:bodyPr>
          <a:lstStyle/>
          <a:p>
            <a:pPr algn="just">
              <a:lnSpc>
                <a:spcPts val="1200"/>
              </a:lnSpc>
            </a:pPr>
            <a:r>
              <a:rPr lang="zh-CN" altLang="en-US" sz="1000" b="0" dirty="0">
                <a:latin typeface="微软雅黑" pitchFamily="34" charset="-122"/>
                <a:ea typeface="微软雅黑" pitchFamily="34" charset="-122"/>
              </a:rPr>
              <a:t>随着计算机技术的发展及印刷技术的进步，平面设计在视觉感观领域。</a:t>
            </a:r>
          </a:p>
        </p:txBody>
      </p:sp>
      <p:sp>
        <p:nvSpPr>
          <p:cNvPr id="117" name="矩形 116"/>
          <p:cNvSpPr/>
          <p:nvPr/>
        </p:nvSpPr>
        <p:spPr>
          <a:xfrm>
            <a:off x="6698880" y="3773820"/>
            <a:ext cx="1466556" cy="553998"/>
          </a:xfrm>
          <a:prstGeom prst="rect">
            <a:avLst/>
          </a:prstGeom>
        </p:spPr>
        <p:txBody>
          <a:bodyPr wrap="square">
            <a:spAutoFit/>
          </a:bodyPr>
          <a:lstStyle/>
          <a:p>
            <a:pPr algn="just">
              <a:lnSpc>
                <a:spcPts val="1200"/>
              </a:lnSpc>
            </a:pPr>
            <a:r>
              <a:rPr lang="zh-CN" altLang="en-US" sz="1000" b="0" dirty="0">
                <a:latin typeface="微软雅黑" pitchFamily="34" charset="-122"/>
                <a:ea typeface="微软雅黑" pitchFamily="34" charset="-122"/>
              </a:rPr>
              <a:t>随着计算机技术的发展及印刷技术的进步，平面设计在视觉感观领域。</a:t>
            </a:r>
          </a:p>
        </p:txBody>
      </p:sp>
    </p:spTree>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400" fill="hold"/>
                                            <p:tgtEl>
                                              <p:spTgt spid="48"/>
                                            </p:tgtEl>
                                            <p:attrNameLst>
                                              <p:attrName>ppt_x</p:attrName>
                                            </p:attrNameLst>
                                          </p:cBhvr>
                                          <p:tavLst>
                                            <p:tav tm="0">
                                              <p:val>
                                                <p:strVal val="#ppt_x"/>
                                              </p:val>
                                            </p:tav>
                                            <p:tav tm="100000">
                                              <p:val>
                                                <p:strVal val="#ppt_x"/>
                                              </p:val>
                                            </p:tav>
                                          </p:tavLst>
                                        </p:anim>
                                        <p:anim calcmode="lin" valueType="num">
                                          <p:cBhvr additive="base">
                                            <p:cTn id="8" dur="4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decel="4000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400" fill="hold"/>
                                            <p:tgtEl>
                                              <p:spTgt spid="65"/>
                                            </p:tgtEl>
                                            <p:attrNameLst>
                                              <p:attrName>ppt_x</p:attrName>
                                            </p:attrNameLst>
                                          </p:cBhvr>
                                          <p:tavLst>
                                            <p:tav tm="0">
                                              <p:val>
                                                <p:strVal val="#ppt_x"/>
                                              </p:val>
                                            </p:tav>
                                            <p:tav tm="100000">
                                              <p:val>
                                                <p:strVal val="#ppt_x"/>
                                              </p:val>
                                            </p:tav>
                                          </p:tavLst>
                                        </p:anim>
                                        <p:anim calcmode="lin" valueType="num">
                                          <p:cBhvr additive="base">
                                            <p:cTn id="12" dur="4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decel="4000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400" fill="hold"/>
                                            <p:tgtEl>
                                              <p:spTgt spid="75"/>
                                            </p:tgtEl>
                                            <p:attrNameLst>
                                              <p:attrName>ppt_x</p:attrName>
                                            </p:attrNameLst>
                                          </p:cBhvr>
                                          <p:tavLst>
                                            <p:tav tm="0">
                                              <p:val>
                                                <p:strVal val="#ppt_x"/>
                                              </p:val>
                                            </p:tav>
                                            <p:tav tm="100000">
                                              <p:val>
                                                <p:strVal val="#ppt_x"/>
                                              </p:val>
                                            </p:tav>
                                          </p:tavLst>
                                        </p:anim>
                                        <p:anim calcmode="lin" valueType="num">
                                          <p:cBhvr additive="base">
                                            <p:cTn id="16" dur="400" fill="hold"/>
                                            <p:tgtEl>
                                              <p:spTgt spid="75"/>
                                            </p:tgtEl>
                                            <p:attrNameLst>
                                              <p:attrName>ppt_y</p:attrName>
                                            </p:attrNameLst>
                                          </p:cBhvr>
                                          <p:tavLst>
                                            <p:tav tm="0">
                                              <p:val>
                                                <p:strVal val="1+#ppt_h/2"/>
                                              </p:val>
                                            </p:tav>
                                            <p:tav tm="100000">
                                              <p:val>
                                                <p:strVal val="#ppt_y"/>
                                              </p:val>
                                            </p:tav>
                                          </p:tavLst>
                                        </p:anim>
                                      </p:childTnLst>
                                    </p:cTn>
                                  </p:par>
                                  <p:par>
                                    <p:cTn id="17" presetID="2" presetClass="entr" presetSubtype="1" decel="4000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400" fill="hold"/>
                                            <p:tgtEl>
                                              <p:spTgt spid="53"/>
                                            </p:tgtEl>
                                            <p:attrNameLst>
                                              <p:attrName>ppt_x</p:attrName>
                                            </p:attrNameLst>
                                          </p:cBhvr>
                                          <p:tavLst>
                                            <p:tav tm="0">
                                              <p:val>
                                                <p:strVal val="#ppt_x"/>
                                              </p:val>
                                            </p:tav>
                                            <p:tav tm="100000">
                                              <p:val>
                                                <p:strVal val="#ppt_x"/>
                                              </p:val>
                                            </p:tav>
                                          </p:tavLst>
                                        </p:anim>
                                        <p:anim calcmode="lin" valueType="num">
                                          <p:cBhvr additive="base">
                                            <p:cTn id="20" dur="400" fill="hold"/>
                                            <p:tgtEl>
                                              <p:spTgt spid="53"/>
                                            </p:tgtEl>
                                            <p:attrNameLst>
                                              <p:attrName>ppt_y</p:attrName>
                                            </p:attrNameLst>
                                          </p:cBhvr>
                                          <p:tavLst>
                                            <p:tav tm="0">
                                              <p:val>
                                                <p:strVal val="0-#ppt_h/2"/>
                                              </p:val>
                                            </p:tav>
                                            <p:tav tm="100000">
                                              <p:val>
                                                <p:strVal val="#ppt_y"/>
                                              </p:val>
                                            </p:tav>
                                          </p:tavLst>
                                        </p:anim>
                                      </p:childTnLst>
                                    </p:cTn>
                                  </p:par>
                                  <p:par>
                                    <p:cTn id="21" presetID="2" presetClass="entr" presetSubtype="1" decel="4000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400" fill="hold"/>
                                            <p:tgtEl>
                                              <p:spTgt spid="70"/>
                                            </p:tgtEl>
                                            <p:attrNameLst>
                                              <p:attrName>ppt_x</p:attrName>
                                            </p:attrNameLst>
                                          </p:cBhvr>
                                          <p:tavLst>
                                            <p:tav tm="0">
                                              <p:val>
                                                <p:strVal val="#ppt_x"/>
                                              </p:val>
                                            </p:tav>
                                            <p:tav tm="100000">
                                              <p:val>
                                                <p:strVal val="#ppt_x"/>
                                              </p:val>
                                            </p:tav>
                                          </p:tavLst>
                                        </p:anim>
                                        <p:anim calcmode="lin" valueType="num">
                                          <p:cBhvr additive="base">
                                            <p:cTn id="24" dur="400" fill="hold"/>
                                            <p:tgtEl>
                                              <p:spTgt spid="70"/>
                                            </p:tgtEl>
                                            <p:attrNameLst>
                                              <p:attrName>ppt_y</p:attrName>
                                            </p:attrNameLst>
                                          </p:cBhvr>
                                          <p:tavLst>
                                            <p:tav tm="0">
                                              <p:val>
                                                <p:strVal val="0-#ppt_h/2"/>
                                              </p:val>
                                            </p:tav>
                                            <p:tav tm="100000">
                                              <p:val>
                                                <p:strVal val="#ppt_y"/>
                                              </p:val>
                                            </p:tav>
                                          </p:tavLst>
                                        </p:anim>
                                      </p:childTnLst>
                                    </p:cTn>
                                  </p:par>
                                  <p:par>
                                    <p:cTn id="25" presetID="2" presetClass="entr" presetSubtype="1" decel="4000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400" fill="hold"/>
                                            <p:tgtEl>
                                              <p:spTgt spid="80"/>
                                            </p:tgtEl>
                                            <p:attrNameLst>
                                              <p:attrName>ppt_x</p:attrName>
                                            </p:attrNameLst>
                                          </p:cBhvr>
                                          <p:tavLst>
                                            <p:tav tm="0">
                                              <p:val>
                                                <p:strVal val="#ppt_x"/>
                                              </p:val>
                                            </p:tav>
                                            <p:tav tm="100000">
                                              <p:val>
                                                <p:strVal val="#ppt_x"/>
                                              </p:val>
                                            </p:tav>
                                          </p:tavLst>
                                        </p:anim>
                                        <p:anim calcmode="lin" valueType="num">
                                          <p:cBhvr additive="base">
                                            <p:cTn id="28" dur="400" fill="hold"/>
                                            <p:tgtEl>
                                              <p:spTgt spid="80"/>
                                            </p:tgtEl>
                                            <p:attrNameLst>
                                              <p:attrName>ppt_y</p:attrName>
                                            </p:attrNameLst>
                                          </p:cBhvr>
                                          <p:tavLst>
                                            <p:tav tm="0">
                                              <p:val>
                                                <p:strVal val="0-#ppt_h/2"/>
                                              </p:val>
                                            </p:tav>
                                            <p:tav tm="100000">
                                              <p:val>
                                                <p:strVal val="#ppt_y"/>
                                              </p:val>
                                            </p:tav>
                                          </p:tavLst>
                                        </p:anim>
                                      </p:childTnLst>
                                    </p:cTn>
                                  </p:par>
                                </p:childTnLst>
                              </p:cTn>
                            </p:par>
                            <p:par>
                              <p:cTn id="29" fill="hold">
                                <p:stCondLst>
                                  <p:cond delay="400"/>
                                </p:stCondLst>
                                <p:childTnLst>
                                  <p:par>
                                    <p:cTn id="30" presetID="2" presetClass="entr" presetSubtype="8" fill="hold" grpId="0" nodeType="afterEffect" p14:presetBounceEnd="56667">
                                      <p:stCondLst>
                                        <p:cond delay="0"/>
                                      </p:stCondLst>
                                      <p:childTnLst>
                                        <p:set>
                                          <p:cBhvr>
                                            <p:cTn id="31" dur="1" fill="hold">
                                              <p:stCondLst>
                                                <p:cond delay="0"/>
                                              </p:stCondLst>
                                            </p:cTn>
                                            <p:tgtEl>
                                              <p:spTgt spid="112"/>
                                            </p:tgtEl>
                                            <p:attrNameLst>
                                              <p:attrName>style.visibility</p:attrName>
                                            </p:attrNameLst>
                                          </p:cBhvr>
                                          <p:to>
                                            <p:strVal val="visible"/>
                                          </p:to>
                                        </p:set>
                                        <p:anim calcmode="lin" valueType="num" p14:bounceEnd="56667">
                                          <p:cBhvr additive="base">
                                            <p:cTn id="32" dur="300" fill="hold"/>
                                            <p:tgtEl>
                                              <p:spTgt spid="112"/>
                                            </p:tgtEl>
                                            <p:attrNameLst>
                                              <p:attrName>ppt_x</p:attrName>
                                            </p:attrNameLst>
                                          </p:cBhvr>
                                          <p:tavLst>
                                            <p:tav tm="0">
                                              <p:val>
                                                <p:strVal val="0-#ppt_w/2"/>
                                              </p:val>
                                            </p:tav>
                                            <p:tav tm="100000">
                                              <p:val>
                                                <p:strVal val="#ppt_x"/>
                                              </p:val>
                                            </p:tav>
                                          </p:tavLst>
                                        </p:anim>
                                        <p:anim calcmode="lin" valueType="num" p14:bounceEnd="56667">
                                          <p:cBhvr additive="base">
                                            <p:cTn id="33" dur="300" fill="hold"/>
                                            <p:tgtEl>
                                              <p:spTgt spid="112"/>
                                            </p:tgtEl>
                                            <p:attrNameLst>
                                              <p:attrName>ppt_y</p:attrName>
                                            </p:attrNameLst>
                                          </p:cBhvr>
                                          <p:tavLst>
                                            <p:tav tm="0">
                                              <p:val>
                                                <p:strVal val="#ppt_y"/>
                                              </p:val>
                                            </p:tav>
                                            <p:tav tm="100000">
                                              <p:val>
                                                <p:strVal val="#ppt_y"/>
                                              </p:val>
                                            </p:tav>
                                          </p:tavLst>
                                        </p:anim>
                                      </p:childTnLst>
                                    </p:cTn>
                                  </p:par>
                                </p:childTnLst>
                              </p:cTn>
                            </p:par>
                            <p:par>
                              <p:cTn id="34" fill="hold">
                                <p:stCondLst>
                                  <p:cond delay="700"/>
                                </p:stCondLst>
                                <p:childTnLst>
                                  <p:par>
                                    <p:cTn id="35" presetID="2" presetClass="entr" presetSubtype="8" fill="hold" grpId="0" nodeType="afterEffect" p14:presetBounceEnd="56667">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14:bounceEnd="56667">
                                          <p:cBhvr additive="base">
                                            <p:cTn id="37" dur="300" fill="hold"/>
                                            <p:tgtEl>
                                              <p:spTgt spid="113"/>
                                            </p:tgtEl>
                                            <p:attrNameLst>
                                              <p:attrName>ppt_x</p:attrName>
                                            </p:attrNameLst>
                                          </p:cBhvr>
                                          <p:tavLst>
                                            <p:tav tm="0">
                                              <p:val>
                                                <p:strVal val="0-#ppt_w/2"/>
                                              </p:val>
                                            </p:tav>
                                            <p:tav tm="100000">
                                              <p:val>
                                                <p:strVal val="#ppt_x"/>
                                              </p:val>
                                            </p:tav>
                                          </p:tavLst>
                                        </p:anim>
                                        <p:anim calcmode="lin" valueType="num" p14:bounceEnd="56667">
                                          <p:cBhvr additive="base">
                                            <p:cTn id="38" dur="300" fill="hold"/>
                                            <p:tgtEl>
                                              <p:spTgt spid="113"/>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2" presetClass="entr" presetSubtype="8" fill="hold" grpId="0" nodeType="afterEffect" p14:presetBounceEnd="56667">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14:bounceEnd="56667">
                                          <p:cBhvr additive="base">
                                            <p:cTn id="42" dur="300" fill="hold"/>
                                            <p:tgtEl>
                                              <p:spTgt spid="114"/>
                                            </p:tgtEl>
                                            <p:attrNameLst>
                                              <p:attrName>ppt_x</p:attrName>
                                            </p:attrNameLst>
                                          </p:cBhvr>
                                          <p:tavLst>
                                            <p:tav tm="0">
                                              <p:val>
                                                <p:strVal val="0-#ppt_w/2"/>
                                              </p:val>
                                            </p:tav>
                                            <p:tav tm="100000">
                                              <p:val>
                                                <p:strVal val="#ppt_x"/>
                                              </p:val>
                                            </p:tav>
                                          </p:tavLst>
                                        </p:anim>
                                        <p:anim calcmode="lin" valueType="num" p14:bounceEnd="56667">
                                          <p:cBhvr additive="base">
                                            <p:cTn id="43" dur="300" fill="hold"/>
                                            <p:tgtEl>
                                              <p:spTgt spid="114"/>
                                            </p:tgtEl>
                                            <p:attrNameLst>
                                              <p:attrName>ppt_y</p:attrName>
                                            </p:attrNameLst>
                                          </p:cBhvr>
                                          <p:tavLst>
                                            <p:tav tm="0">
                                              <p:val>
                                                <p:strVal val="#ppt_y"/>
                                              </p:val>
                                            </p:tav>
                                            <p:tav tm="100000">
                                              <p:val>
                                                <p:strVal val="#ppt_y"/>
                                              </p:val>
                                            </p:tav>
                                          </p:tavLst>
                                        </p:anim>
                                      </p:childTnLst>
                                    </p:cTn>
                                  </p:par>
                                </p:childTnLst>
                              </p:cTn>
                            </p:par>
                            <p:par>
                              <p:cTn id="44" fill="hold">
                                <p:stCondLst>
                                  <p:cond delay="1300"/>
                                </p:stCondLst>
                                <p:childTnLst>
                                  <p:par>
                                    <p:cTn id="45" presetID="2" presetClass="entr" presetSubtype="8" fill="hold" grpId="0" nodeType="afterEffect" p14:presetBounceEnd="56667">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14:bounceEnd="56667">
                                          <p:cBhvr additive="base">
                                            <p:cTn id="47" dur="300" fill="hold"/>
                                            <p:tgtEl>
                                              <p:spTgt spid="115"/>
                                            </p:tgtEl>
                                            <p:attrNameLst>
                                              <p:attrName>ppt_x</p:attrName>
                                            </p:attrNameLst>
                                          </p:cBhvr>
                                          <p:tavLst>
                                            <p:tav tm="0">
                                              <p:val>
                                                <p:strVal val="0-#ppt_w/2"/>
                                              </p:val>
                                            </p:tav>
                                            <p:tav tm="100000">
                                              <p:val>
                                                <p:strVal val="#ppt_x"/>
                                              </p:val>
                                            </p:tav>
                                          </p:tavLst>
                                        </p:anim>
                                        <p:anim calcmode="lin" valueType="num" p14:bounceEnd="56667">
                                          <p:cBhvr additive="base">
                                            <p:cTn id="48" dur="300" fill="hold"/>
                                            <p:tgtEl>
                                              <p:spTgt spid="115"/>
                                            </p:tgtEl>
                                            <p:attrNameLst>
                                              <p:attrName>ppt_y</p:attrName>
                                            </p:attrNameLst>
                                          </p:cBhvr>
                                          <p:tavLst>
                                            <p:tav tm="0">
                                              <p:val>
                                                <p:strVal val="#ppt_y"/>
                                              </p:val>
                                            </p:tav>
                                            <p:tav tm="100000">
                                              <p:val>
                                                <p:strVal val="#ppt_y"/>
                                              </p:val>
                                            </p:tav>
                                          </p:tavLst>
                                        </p:anim>
                                      </p:childTnLst>
                                    </p:cTn>
                                  </p:par>
                                </p:childTnLst>
                              </p:cTn>
                            </p:par>
                            <p:par>
                              <p:cTn id="49" fill="hold">
                                <p:stCondLst>
                                  <p:cond delay="1600"/>
                                </p:stCondLst>
                                <p:childTnLst>
                                  <p:par>
                                    <p:cTn id="50" presetID="2" presetClass="entr" presetSubtype="8" fill="hold" grpId="0" nodeType="afterEffect" p14:presetBounceEnd="56667">
                                      <p:stCondLst>
                                        <p:cond delay="0"/>
                                      </p:stCondLst>
                                      <p:childTnLst>
                                        <p:set>
                                          <p:cBhvr>
                                            <p:cTn id="51" dur="1" fill="hold">
                                              <p:stCondLst>
                                                <p:cond delay="0"/>
                                              </p:stCondLst>
                                            </p:cTn>
                                            <p:tgtEl>
                                              <p:spTgt spid="116"/>
                                            </p:tgtEl>
                                            <p:attrNameLst>
                                              <p:attrName>style.visibility</p:attrName>
                                            </p:attrNameLst>
                                          </p:cBhvr>
                                          <p:to>
                                            <p:strVal val="visible"/>
                                          </p:to>
                                        </p:set>
                                        <p:anim calcmode="lin" valueType="num" p14:bounceEnd="56667">
                                          <p:cBhvr additive="base">
                                            <p:cTn id="52" dur="300" fill="hold"/>
                                            <p:tgtEl>
                                              <p:spTgt spid="116"/>
                                            </p:tgtEl>
                                            <p:attrNameLst>
                                              <p:attrName>ppt_x</p:attrName>
                                            </p:attrNameLst>
                                          </p:cBhvr>
                                          <p:tavLst>
                                            <p:tav tm="0">
                                              <p:val>
                                                <p:strVal val="0-#ppt_w/2"/>
                                              </p:val>
                                            </p:tav>
                                            <p:tav tm="100000">
                                              <p:val>
                                                <p:strVal val="#ppt_x"/>
                                              </p:val>
                                            </p:tav>
                                          </p:tavLst>
                                        </p:anim>
                                        <p:anim calcmode="lin" valueType="num" p14:bounceEnd="56667">
                                          <p:cBhvr additive="base">
                                            <p:cTn id="53" dur="300" fill="hold"/>
                                            <p:tgtEl>
                                              <p:spTgt spid="116"/>
                                            </p:tgtEl>
                                            <p:attrNameLst>
                                              <p:attrName>ppt_y</p:attrName>
                                            </p:attrNameLst>
                                          </p:cBhvr>
                                          <p:tavLst>
                                            <p:tav tm="0">
                                              <p:val>
                                                <p:strVal val="#ppt_y"/>
                                              </p:val>
                                            </p:tav>
                                            <p:tav tm="100000">
                                              <p:val>
                                                <p:strVal val="#ppt_y"/>
                                              </p:val>
                                            </p:tav>
                                          </p:tavLst>
                                        </p:anim>
                                      </p:childTnLst>
                                    </p:cTn>
                                  </p:par>
                                </p:childTnLst>
                              </p:cTn>
                            </p:par>
                            <p:par>
                              <p:cTn id="54" fill="hold">
                                <p:stCondLst>
                                  <p:cond delay="1900"/>
                                </p:stCondLst>
                                <p:childTnLst>
                                  <p:par>
                                    <p:cTn id="55" presetID="2" presetClass="entr" presetSubtype="8" fill="hold" grpId="0" nodeType="afterEffect" p14:presetBounceEnd="56667">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14:bounceEnd="56667">
                                          <p:cBhvr additive="base">
                                            <p:cTn id="57" dur="300" fill="hold"/>
                                            <p:tgtEl>
                                              <p:spTgt spid="117"/>
                                            </p:tgtEl>
                                            <p:attrNameLst>
                                              <p:attrName>ppt_x</p:attrName>
                                            </p:attrNameLst>
                                          </p:cBhvr>
                                          <p:tavLst>
                                            <p:tav tm="0">
                                              <p:val>
                                                <p:strVal val="0-#ppt_w/2"/>
                                              </p:val>
                                            </p:tav>
                                            <p:tav tm="100000">
                                              <p:val>
                                                <p:strVal val="#ppt_x"/>
                                              </p:val>
                                            </p:tav>
                                          </p:tavLst>
                                        </p:anim>
                                        <p:anim calcmode="lin" valueType="num" p14:bounceEnd="56667">
                                          <p:cBhvr additive="base">
                                            <p:cTn id="58" dur="3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p:bldP spid="1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400" fill="hold"/>
                                            <p:tgtEl>
                                              <p:spTgt spid="48"/>
                                            </p:tgtEl>
                                            <p:attrNameLst>
                                              <p:attrName>ppt_x</p:attrName>
                                            </p:attrNameLst>
                                          </p:cBhvr>
                                          <p:tavLst>
                                            <p:tav tm="0">
                                              <p:val>
                                                <p:strVal val="#ppt_x"/>
                                              </p:val>
                                            </p:tav>
                                            <p:tav tm="100000">
                                              <p:val>
                                                <p:strVal val="#ppt_x"/>
                                              </p:val>
                                            </p:tav>
                                          </p:tavLst>
                                        </p:anim>
                                        <p:anim calcmode="lin" valueType="num">
                                          <p:cBhvr additive="base">
                                            <p:cTn id="8" dur="4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decel="4000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400" fill="hold"/>
                                            <p:tgtEl>
                                              <p:spTgt spid="65"/>
                                            </p:tgtEl>
                                            <p:attrNameLst>
                                              <p:attrName>ppt_x</p:attrName>
                                            </p:attrNameLst>
                                          </p:cBhvr>
                                          <p:tavLst>
                                            <p:tav tm="0">
                                              <p:val>
                                                <p:strVal val="#ppt_x"/>
                                              </p:val>
                                            </p:tav>
                                            <p:tav tm="100000">
                                              <p:val>
                                                <p:strVal val="#ppt_x"/>
                                              </p:val>
                                            </p:tav>
                                          </p:tavLst>
                                        </p:anim>
                                        <p:anim calcmode="lin" valueType="num">
                                          <p:cBhvr additive="base">
                                            <p:cTn id="12" dur="4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decel="4000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400" fill="hold"/>
                                            <p:tgtEl>
                                              <p:spTgt spid="75"/>
                                            </p:tgtEl>
                                            <p:attrNameLst>
                                              <p:attrName>ppt_x</p:attrName>
                                            </p:attrNameLst>
                                          </p:cBhvr>
                                          <p:tavLst>
                                            <p:tav tm="0">
                                              <p:val>
                                                <p:strVal val="#ppt_x"/>
                                              </p:val>
                                            </p:tav>
                                            <p:tav tm="100000">
                                              <p:val>
                                                <p:strVal val="#ppt_x"/>
                                              </p:val>
                                            </p:tav>
                                          </p:tavLst>
                                        </p:anim>
                                        <p:anim calcmode="lin" valueType="num">
                                          <p:cBhvr additive="base">
                                            <p:cTn id="16" dur="400" fill="hold"/>
                                            <p:tgtEl>
                                              <p:spTgt spid="75"/>
                                            </p:tgtEl>
                                            <p:attrNameLst>
                                              <p:attrName>ppt_y</p:attrName>
                                            </p:attrNameLst>
                                          </p:cBhvr>
                                          <p:tavLst>
                                            <p:tav tm="0">
                                              <p:val>
                                                <p:strVal val="1+#ppt_h/2"/>
                                              </p:val>
                                            </p:tav>
                                            <p:tav tm="100000">
                                              <p:val>
                                                <p:strVal val="#ppt_y"/>
                                              </p:val>
                                            </p:tav>
                                          </p:tavLst>
                                        </p:anim>
                                      </p:childTnLst>
                                    </p:cTn>
                                  </p:par>
                                  <p:par>
                                    <p:cTn id="17" presetID="2" presetClass="entr" presetSubtype="1" decel="4000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400" fill="hold"/>
                                            <p:tgtEl>
                                              <p:spTgt spid="53"/>
                                            </p:tgtEl>
                                            <p:attrNameLst>
                                              <p:attrName>ppt_x</p:attrName>
                                            </p:attrNameLst>
                                          </p:cBhvr>
                                          <p:tavLst>
                                            <p:tav tm="0">
                                              <p:val>
                                                <p:strVal val="#ppt_x"/>
                                              </p:val>
                                            </p:tav>
                                            <p:tav tm="100000">
                                              <p:val>
                                                <p:strVal val="#ppt_x"/>
                                              </p:val>
                                            </p:tav>
                                          </p:tavLst>
                                        </p:anim>
                                        <p:anim calcmode="lin" valueType="num">
                                          <p:cBhvr additive="base">
                                            <p:cTn id="20" dur="400" fill="hold"/>
                                            <p:tgtEl>
                                              <p:spTgt spid="53"/>
                                            </p:tgtEl>
                                            <p:attrNameLst>
                                              <p:attrName>ppt_y</p:attrName>
                                            </p:attrNameLst>
                                          </p:cBhvr>
                                          <p:tavLst>
                                            <p:tav tm="0">
                                              <p:val>
                                                <p:strVal val="0-#ppt_h/2"/>
                                              </p:val>
                                            </p:tav>
                                            <p:tav tm="100000">
                                              <p:val>
                                                <p:strVal val="#ppt_y"/>
                                              </p:val>
                                            </p:tav>
                                          </p:tavLst>
                                        </p:anim>
                                      </p:childTnLst>
                                    </p:cTn>
                                  </p:par>
                                  <p:par>
                                    <p:cTn id="21" presetID="2" presetClass="entr" presetSubtype="1" decel="4000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400" fill="hold"/>
                                            <p:tgtEl>
                                              <p:spTgt spid="70"/>
                                            </p:tgtEl>
                                            <p:attrNameLst>
                                              <p:attrName>ppt_x</p:attrName>
                                            </p:attrNameLst>
                                          </p:cBhvr>
                                          <p:tavLst>
                                            <p:tav tm="0">
                                              <p:val>
                                                <p:strVal val="#ppt_x"/>
                                              </p:val>
                                            </p:tav>
                                            <p:tav tm="100000">
                                              <p:val>
                                                <p:strVal val="#ppt_x"/>
                                              </p:val>
                                            </p:tav>
                                          </p:tavLst>
                                        </p:anim>
                                        <p:anim calcmode="lin" valueType="num">
                                          <p:cBhvr additive="base">
                                            <p:cTn id="24" dur="400" fill="hold"/>
                                            <p:tgtEl>
                                              <p:spTgt spid="70"/>
                                            </p:tgtEl>
                                            <p:attrNameLst>
                                              <p:attrName>ppt_y</p:attrName>
                                            </p:attrNameLst>
                                          </p:cBhvr>
                                          <p:tavLst>
                                            <p:tav tm="0">
                                              <p:val>
                                                <p:strVal val="0-#ppt_h/2"/>
                                              </p:val>
                                            </p:tav>
                                            <p:tav tm="100000">
                                              <p:val>
                                                <p:strVal val="#ppt_y"/>
                                              </p:val>
                                            </p:tav>
                                          </p:tavLst>
                                        </p:anim>
                                      </p:childTnLst>
                                    </p:cTn>
                                  </p:par>
                                  <p:par>
                                    <p:cTn id="25" presetID="2" presetClass="entr" presetSubtype="1" decel="4000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400" fill="hold"/>
                                            <p:tgtEl>
                                              <p:spTgt spid="80"/>
                                            </p:tgtEl>
                                            <p:attrNameLst>
                                              <p:attrName>ppt_x</p:attrName>
                                            </p:attrNameLst>
                                          </p:cBhvr>
                                          <p:tavLst>
                                            <p:tav tm="0">
                                              <p:val>
                                                <p:strVal val="#ppt_x"/>
                                              </p:val>
                                            </p:tav>
                                            <p:tav tm="100000">
                                              <p:val>
                                                <p:strVal val="#ppt_x"/>
                                              </p:val>
                                            </p:tav>
                                          </p:tavLst>
                                        </p:anim>
                                        <p:anim calcmode="lin" valueType="num">
                                          <p:cBhvr additive="base">
                                            <p:cTn id="28" dur="400" fill="hold"/>
                                            <p:tgtEl>
                                              <p:spTgt spid="80"/>
                                            </p:tgtEl>
                                            <p:attrNameLst>
                                              <p:attrName>ppt_y</p:attrName>
                                            </p:attrNameLst>
                                          </p:cBhvr>
                                          <p:tavLst>
                                            <p:tav tm="0">
                                              <p:val>
                                                <p:strVal val="0-#ppt_h/2"/>
                                              </p:val>
                                            </p:tav>
                                            <p:tav tm="100000">
                                              <p:val>
                                                <p:strVal val="#ppt_y"/>
                                              </p:val>
                                            </p:tav>
                                          </p:tavLst>
                                        </p:anim>
                                      </p:childTnLst>
                                    </p:cTn>
                                  </p:par>
                                </p:childTnLst>
                              </p:cTn>
                            </p:par>
                            <p:par>
                              <p:cTn id="29" fill="hold">
                                <p:stCondLst>
                                  <p:cond delay="400"/>
                                </p:stCondLst>
                                <p:childTnLst>
                                  <p:par>
                                    <p:cTn id="30" presetID="2" presetClass="entr" presetSubtype="8" fill="hold" grpId="0" nodeType="afterEffect">
                                      <p:stCondLst>
                                        <p:cond delay="0"/>
                                      </p:stCondLst>
                                      <p:childTnLst>
                                        <p:set>
                                          <p:cBhvr>
                                            <p:cTn id="31" dur="1" fill="hold">
                                              <p:stCondLst>
                                                <p:cond delay="0"/>
                                              </p:stCondLst>
                                            </p:cTn>
                                            <p:tgtEl>
                                              <p:spTgt spid="112"/>
                                            </p:tgtEl>
                                            <p:attrNameLst>
                                              <p:attrName>style.visibility</p:attrName>
                                            </p:attrNameLst>
                                          </p:cBhvr>
                                          <p:to>
                                            <p:strVal val="visible"/>
                                          </p:to>
                                        </p:set>
                                        <p:anim calcmode="lin" valueType="num">
                                          <p:cBhvr additive="base">
                                            <p:cTn id="32" dur="300" fill="hold"/>
                                            <p:tgtEl>
                                              <p:spTgt spid="112"/>
                                            </p:tgtEl>
                                            <p:attrNameLst>
                                              <p:attrName>ppt_x</p:attrName>
                                            </p:attrNameLst>
                                          </p:cBhvr>
                                          <p:tavLst>
                                            <p:tav tm="0">
                                              <p:val>
                                                <p:strVal val="0-#ppt_w/2"/>
                                              </p:val>
                                            </p:tav>
                                            <p:tav tm="100000">
                                              <p:val>
                                                <p:strVal val="#ppt_x"/>
                                              </p:val>
                                            </p:tav>
                                          </p:tavLst>
                                        </p:anim>
                                        <p:anim calcmode="lin" valueType="num">
                                          <p:cBhvr additive="base">
                                            <p:cTn id="33" dur="300" fill="hold"/>
                                            <p:tgtEl>
                                              <p:spTgt spid="112"/>
                                            </p:tgtEl>
                                            <p:attrNameLst>
                                              <p:attrName>ppt_y</p:attrName>
                                            </p:attrNameLst>
                                          </p:cBhvr>
                                          <p:tavLst>
                                            <p:tav tm="0">
                                              <p:val>
                                                <p:strVal val="#ppt_y"/>
                                              </p:val>
                                            </p:tav>
                                            <p:tav tm="100000">
                                              <p:val>
                                                <p:strVal val="#ppt_y"/>
                                              </p:val>
                                            </p:tav>
                                          </p:tavLst>
                                        </p:anim>
                                      </p:childTnLst>
                                    </p:cTn>
                                  </p:par>
                                </p:childTnLst>
                              </p:cTn>
                            </p:par>
                            <p:par>
                              <p:cTn id="34" fill="hold">
                                <p:stCondLst>
                                  <p:cond delay="700"/>
                                </p:stCondLst>
                                <p:childTnLst>
                                  <p:par>
                                    <p:cTn id="35" presetID="2" presetClass="entr" presetSubtype="8" fill="hold" grpId="0" nodeType="after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additive="base">
                                            <p:cTn id="37" dur="300" fill="hold"/>
                                            <p:tgtEl>
                                              <p:spTgt spid="113"/>
                                            </p:tgtEl>
                                            <p:attrNameLst>
                                              <p:attrName>ppt_x</p:attrName>
                                            </p:attrNameLst>
                                          </p:cBhvr>
                                          <p:tavLst>
                                            <p:tav tm="0">
                                              <p:val>
                                                <p:strVal val="0-#ppt_w/2"/>
                                              </p:val>
                                            </p:tav>
                                            <p:tav tm="100000">
                                              <p:val>
                                                <p:strVal val="#ppt_x"/>
                                              </p:val>
                                            </p:tav>
                                          </p:tavLst>
                                        </p:anim>
                                        <p:anim calcmode="lin" valueType="num">
                                          <p:cBhvr additive="base">
                                            <p:cTn id="38" dur="300" fill="hold"/>
                                            <p:tgtEl>
                                              <p:spTgt spid="113"/>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2" presetClass="entr" presetSubtype="8" fill="hold" grpId="0"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additive="base">
                                            <p:cTn id="42" dur="300" fill="hold"/>
                                            <p:tgtEl>
                                              <p:spTgt spid="114"/>
                                            </p:tgtEl>
                                            <p:attrNameLst>
                                              <p:attrName>ppt_x</p:attrName>
                                            </p:attrNameLst>
                                          </p:cBhvr>
                                          <p:tavLst>
                                            <p:tav tm="0">
                                              <p:val>
                                                <p:strVal val="0-#ppt_w/2"/>
                                              </p:val>
                                            </p:tav>
                                            <p:tav tm="100000">
                                              <p:val>
                                                <p:strVal val="#ppt_x"/>
                                              </p:val>
                                            </p:tav>
                                          </p:tavLst>
                                        </p:anim>
                                        <p:anim calcmode="lin" valueType="num">
                                          <p:cBhvr additive="base">
                                            <p:cTn id="43" dur="300" fill="hold"/>
                                            <p:tgtEl>
                                              <p:spTgt spid="114"/>
                                            </p:tgtEl>
                                            <p:attrNameLst>
                                              <p:attrName>ppt_y</p:attrName>
                                            </p:attrNameLst>
                                          </p:cBhvr>
                                          <p:tavLst>
                                            <p:tav tm="0">
                                              <p:val>
                                                <p:strVal val="#ppt_y"/>
                                              </p:val>
                                            </p:tav>
                                            <p:tav tm="100000">
                                              <p:val>
                                                <p:strVal val="#ppt_y"/>
                                              </p:val>
                                            </p:tav>
                                          </p:tavLst>
                                        </p:anim>
                                      </p:childTnLst>
                                    </p:cTn>
                                  </p:par>
                                </p:childTnLst>
                              </p:cTn>
                            </p:par>
                            <p:par>
                              <p:cTn id="44" fill="hold">
                                <p:stCondLst>
                                  <p:cond delay="1300"/>
                                </p:stCondLst>
                                <p:childTnLst>
                                  <p:par>
                                    <p:cTn id="45" presetID="2" presetClass="entr" presetSubtype="8"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additive="base">
                                            <p:cTn id="47" dur="300" fill="hold"/>
                                            <p:tgtEl>
                                              <p:spTgt spid="115"/>
                                            </p:tgtEl>
                                            <p:attrNameLst>
                                              <p:attrName>ppt_x</p:attrName>
                                            </p:attrNameLst>
                                          </p:cBhvr>
                                          <p:tavLst>
                                            <p:tav tm="0">
                                              <p:val>
                                                <p:strVal val="0-#ppt_w/2"/>
                                              </p:val>
                                            </p:tav>
                                            <p:tav tm="100000">
                                              <p:val>
                                                <p:strVal val="#ppt_x"/>
                                              </p:val>
                                            </p:tav>
                                          </p:tavLst>
                                        </p:anim>
                                        <p:anim calcmode="lin" valueType="num">
                                          <p:cBhvr additive="base">
                                            <p:cTn id="48" dur="300" fill="hold"/>
                                            <p:tgtEl>
                                              <p:spTgt spid="115"/>
                                            </p:tgtEl>
                                            <p:attrNameLst>
                                              <p:attrName>ppt_y</p:attrName>
                                            </p:attrNameLst>
                                          </p:cBhvr>
                                          <p:tavLst>
                                            <p:tav tm="0">
                                              <p:val>
                                                <p:strVal val="#ppt_y"/>
                                              </p:val>
                                            </p:tav>
                                            <p:tav tm="100000">
                                              <p:val>
                                                <p:strVal val="#ppt_y"/>
                                              </p:val>
                                            </p:tav>
                                          </p:tavLst>
                                        </p:anim>
                                      </p:childTnLst>
                                    </p:cTn>
                                  </p:par>
                                </p:childTnLst>
                              </p:cTn>
                            </p:par>
                            <p:par>
                              <p:cTn id="49" fill="hold">
                                <p:stCondLst>
                                  <p:cond delay="1600"/>
                                </p:stCondLst>
                                <p:childTnLst>
                                  <p:par>
                                    <p:cTn id="50" presetID="2" presetClass="entr" presetSubtype="8" fill="hold" grpId="0" nodeType="afterEffect">
                                      <p:stCondLst>
                                        <p:cond delay="0"/>
                                      </p:stCondLst>
                                      <p:childTnLst>
                                        <p:set>
                                          <p:cBhvr>
                                            <p:cTn id="51" dur="1" fill="hold">
                                              <p:stCondLst>
                                                <p:cond delay="0"/>
                                              </p:stCondLst>
                                            </p:cTn>
                                            <p:tgtEl>
                                              <p:spTgt spid="116"/>
                                            </p:tgtEl>
                                            <p:attrNameLst>
                                              <p:attrName>style.visibility</p:attrName>
                                            </p:attrNameLst>
                                          </p:cBhvr>
                                          <p:to>
                                            <p:strVal val="visible"/>
                                          </p:to>
                                        </p:set>
                                        <p:anim calcmode="lin" valueType="num">
                                          <p:cBhvr additive="base">
                                            <p:cTn id="52" dur="300" fill="hold"/>
                                            <p:tgtEl>
                                              <p:spTgt spid="116"/>
                                            </p:tgtEl>
                                            <p:attrNameLst>
                                              <p:attrName>ppt_x</p:attrName>
                                            </p:attrNameLst>
                                          </p:cBhvr>
                                          <p:tavLst>
                                            <p:tav tm="0">
                                              <p:val>
                                                <p:strVal val="0-#ppt_w/2"/>
                                              </p:val>
                                            </p:tav>
                                            <p:tav tm="100000">
                                              <p:val>
                                                <p:strVal val="#ppt_x"/>
                                              </p:val>
                                            </p:tav>
                                          </p:tavLst>
                                        </p:anim>
                                        <p:anim calcmode="lin" valueType="num">
                                          <p:cBhvr additive="base">
                                            <p:cTn id="53" dur="300" fill="hold"/>
                                            <p:tgtEl>
                                              <p:spTgt spid="116"/>
                                            </p:tgtEl>
                                            <p:attrNameLst>
                                              <p:attrName>ppt_y</p:attrName>
                                            </p:attrNameLst>
                                          </p:cBhvr>
                                          <p:tavLst>
                                            <p:tav tm="0">
                                              <p:val>
                                                <p:strVal val="#ppt_y"/>
                                              </p:val>
                                            </p:tav>
                                            <p:tav tm="100000">
                                              <p:val>
                                                <p:strVal val="#ppt_y"/>
                                              </p:val>
                                            </p:tav>
                                          </p:tavLst>
                                        </p:anim>
                                      </p:childTnLst>
                                    </p:cTn>
                                  </p:par>
                                </p:childTnLst>
                              </p:cTn>
                            </p:par>
                            <p:par>
                              <p:cTn id="54" fill="hold">
                                <p:stCondLst>
                                  <p:cond delay="1900"/>
                                </p:stCondLst>
                                <p:childTnLst>
                                  <p:par>
                                    <p:cTn id="55" presetID="2" presetClass="entr" presetSubtype="8" fill="hold" grpId="0" nodeType="after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300" fill="hold"/>
                                            <p:tgtEl>
                                              <p:spTgt spid="117"/>
                                            </p:tgtEl>
                                            <p:attrNameLst>
                                              <p:attrName>ppt_x</p:attrName>
                                            </p:attrNameLst>
                                          </p:cBhvr>
                                          <p:tavLst>
                                            <p:tav tm="0">
                                              <p:val>
                                                <p:strVal val="0-#ppt_w/2"/>
                                              </p:val>
                                            </p:tav>
                                            <p:tav tm="100000">
                                              <p:val>
                                                <p:strVal val="#ppt_x"/>
                                              </p:val>
                                            </p:tav>
                                          </p:tavLst>
                                        </p:anim>
                                        <p:anim calcmode="lin" valueType="num">
                                          <p:cBhvr additive="base">
                                            <p:cTn id="58" dur="3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p:bldP spid="117"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a:spLocks/>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8" name="Freeform 6"/>
          <p:cNvSpPr>
            <a:spLocks/>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9" name="Freeform 7"/>
          <p:cNvSpPr>
            <a:spLocks/>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B050"/>
          </a:solidFill>
          <a:ln>
            <a:noFill/>
          </a:ln>
        </p:spPr>
        <p:txBody>
          <a:bodyPr lIns="68562" tIns="34281" rIns="68562" bIns="34281"/>
          <a:lstStyle/>
          <a:p>
            <a:endParaRPr lang="zh-CN" altLang="en-US"/>
          </a:p>
        </p:txBody>
      </p:sp>
      <p:sp>
        <p:nvSpPr>
          <p:cNvPr id="11" name="Freeform 8"/>
          <p:cNvSpPr>
            <a:spLocks/>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2" name="Freeform 9"/>
          <p:cNvSpPr>
            <a:spLocks/>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3" name="Freeform 10"/>
          <p:cNvSpPr>
            <a:spLocks/>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4"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000" b="1" dirty="0">
                <a:solidFill>
                  <a:srgbClr val="FFFFFF"/>
                </a:solidFill>
                <a:latin typeface="微软雅黑" pitchFamily="34" charset="-122"/>
                <a:ea typeface="微软雅黑" pitchFamily="34" charset="-122"/>
              </a:rPr>
              <a:t>明年工作计划</a:t>
            </a:r>
          </a:p>
        </p:txBody>
      </p:sp>
      <p:sp>
        <p:nvSpPr>
          <p:cNvPr id="15"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0300" b="1" dirty="0">
                <a:solidFill>
                  <a:srgbClr val="FFFFFF"/>
                </a:solidFill>
                <a:latin typeface="微软雅黑" pitchFamily="34" charset="-122"/>
                <a:ea typeface="微软雅黑" pitchFamily="34" charset="-122"/>
              </a:rPr>
              <a:t>5</a:t>
            </a:r>
            <a:endParaRPr lang="zh-CN" altLang="en-US" sz="10300" b="1" dirty="0">
              <a:solidFill>
                <a:srgbClr val="FFFFFF"/>
              </a:solidFill>
              <a:latin typeface="微软雅黑" pitchFamily="34" charset="-122"/>
              <a:ea typeface="微软雅黑" pitchFamily="34" charset="-122"/>
            </a:endParaRPr>
          </a:p>
        </p:txBody>
      </p:sp>
      <p:sp>
        <p:nvSpPr>
          <p:cNvPr id="16"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这里可以用一段简洁的文字描述出本章中心思想，或者作为章节导语。还可以列出本章的小节标题。</a:t>
            </a:r>
          </a:p>
        </p:txBody>
      </p:sp>
      <p:sp>
        <p:nvSpPr>
          <p:cNvPr id="17"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extLst>
      <p:ext uri="{BB962C8B-B14F-4D97-AF65-F5344CB8AC3E}">
        <p14:creationId xmlns:p14="http://schemas.microsoft.com/office/powerpoint/2010/main" val="4014435126"/>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300" fill="hold"/>
                                        <p:tgtEl>
                                          <p:spTgt spid="11"/>
                                        </p:tgtEl>
                                        <p:attrNameLst>
                                          <p:attrName>ppt_w</p:attrName>
                                        </p:attrNameLst>
                                      </p:cBhvr>
                                      <p:tavLst>
                                        <p:tav tm="0">
                                          <p:val>
                                            <p:fltVal val="0"/>
                                          </p:val>
                                        </p:tav>
                                        <p:tav tm="100000">
                                          <p:val>
                                            <p:strVal val="#ppt_w"/>
                                          </p:val>
                                        </p:tav>
                                      </p:tavLst>
                                    </p:anim>
                                    <p:anim calcmode="lin" valueType="num">
                                      <p:cBhvr>
                                        <p:cTn id="20" dur="300" fill="hold"/>
                                        <p:tgtEl>
                                          <p:spTgt spid="11"/>
                                        </p:tgtEl>
                                        <p:attrNameLst>
                                          <p:attrName>ppt_h</p:attrName>
                                        </p:attrNameLst>
                                      </p:cBhvr>
                                      <p:tavLst>
                                        <p:tav tm="0">
                                          <p:val>
                                            <p:fltVal val="0"/>
                                          </p:val>
                                        </p:tav>
                                        <p:tav tm="100000">
                                          <p:val>
                                            <p:strVal val="#ppt_h"/>
                                          </p:val>
                                        </p:tav>
                                      </p:tavLst>
                                    </p:anim>
                                    <p:anim calcmode="lin" valueType="num">
                                      <p:cBhvr>
                                        <p:cTn id="21" dur="300" fill="hold"/>
                                        <p:tgtEl>
                                          <p:spTgt spid="11"/>
                                        </p:tgtEl>
                                        <p:attrNameLst>
                                          <p:attrName>style.rotation</p:attrName>
                                        </p:attrNameLst>
                                      </p:cBhvr>
                                      <p:tavLst>
                                        <p:tav tm="0">
                                          <p:val>
                                            <p:fltVal val="90"/>
                                          </p:val>
                                        </p:tav>
                                        <p:tav tm="100000">
                                          <p:val>
                                            <p:fltVal val="0"/>
                                          </p:val>
                                        </p:tav>
                                      </p:tavLst>
                                    </p:anim>
                                    <p:animEffect transition="in" filter="fade">
                                      <p:cBhvr>
                                        <p:cTn id="22" dur="300"/>
                                        <p:tgtEl>
                                          <p:spTgt spid="11"/>
                                        </p:tgtEl>
                                      </p:cBhvr>
                                    </p:animEffect>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400"/>
                                        <p:tgtEl>
                                          <p:spTgt spid="12"/>
                                        </p:tgtEl>
                                      </p:cBhvr>
                                    </p:animEffect>
                                    <p:anim calcmode="lin" valueType="num">
                                      <p:cBhvr>
                                        <p:cTn id="27" dur="400" fill="hold"/>
                                        <p:tgtEl>
                                          <p:spTgt spid="12"/>
                                        </p:tgtEl>
                                        <p:attrNameLst>
                                          <p:attrName>ppt_x</p:attrName>
                                        </p:attrNameLst>
                                      </p:cBhvr>
                                      <p:tavLst>
                                        <p:tav tm="0">
                                          <p:val>
                                            <p:strVal val="#ppt_x"/>
                                          </p:val>
                                        </p:tav>
                                        <p:tav tm="100000">
                                          <p:val>
                                            <p:strVal val="#ppt_x"/>
                                          </p:val>
                                        </p:tav>
                                      </p:tavLst>
                                    </p:anim>
                                    <p:anim calcmode="lin" valueType="num">
                                      <p:cBhvr>
                                        <p:cTn id="28" dur="4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
                                        <p:tgtEl>
                                          <p:spTgt spid="13"/>
                                        </p:tgtEl>
                                      </p:cBhvr>
                                    </p:animEffect>
                                    <p:anim calcmode="lin" valueType="num">
                                      <p:cBhvr>
                                        <p:cTn id="32" dur="400" fill="hold"/>
                                        <p:tgtEl>
                                          <p:spTgt spid="13"/>
                                        </p:tgtEl>
                                        <p:attrNameLst>
                                          <p:attrName>ppt_x</p:attrName>
                                        </p:attrNameLst>
                                      </p:cBhvr>
                                      <p:tavLst>
                                        <p:tav tm="0">
                                          <p:val>
                                            <p:strVal val="#ppt_x"/>
                                          </p:val>
                                        </p:tav>
                                        <p:tav tm="100000">
                                          <p:val>
                                            <p:strVal val="#ppt_x"/>
                                          </p:val>
                                        </p:tav>
                                      </p:tavLst>
                                    </p:anim>
                                    <p:anim calcmode="lin" valueType="num">
                                      <p:cBhvr>
                                        <p:cTn id="33" dur="4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24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3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340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3900"/>
                            </p:stCondLst>
                            <p:childTnLst>
                              <p:par>
                                <p:cTn id="52" presetID="22" presetClass="entr" presetSubtype="1"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utoUpdateAnimBg="0"/>
      <p:bldP spid="15" grpId="0" autoUpdateAnimBg="0"/>
      <p:bldP spid="16" grpId="0" autoUpdateAnimBg="0"/>
      <p:bldP spid="1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箭头3"/>
          <p:cNvSpPr>
            <a:spLocks/>
          </p:cNvSpPr>
          <p:nvPr/>
        </p:nvSpPr>
        <p:spPr bwMode="gray">
          <a:xfrm flipV="1">
            <a:off x="1867366" y="2917248"/>
            <a:ext cx="905261" cy="125819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00B050"/>
          </a:solidFill>
          <a:ln>
            <a:noFill/>
          </a:ln>
          <a:effectLst/>
          <a:ex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latin typeface="Calibri"/>
              <a:ea typeface="宋体"/>
            </a:endParaRPr>
          </a:p>
        </p:txBody>
      </p:sp>
      <p:sp>
        <p:nvSpPr>
          <p:cNvPr id="15" name="箭头2"/>
          <p:cNvSpPr>
            <a:spLocks/>
          </p:cNvSpPr>
          <p:nvPr/>
        </p:nvSpPr>
        <p:spPr bwMode="gray">
          <a:xfrm rot="16200000">
            <a:off x="2106043" y="2393076"/>
            <a:ext cx="268784" cy="107602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B050"/>
          </a:solidFill>
          <a:ln>
            <a:noFill/>
          </a:ln>
          <a:effectLst/>
          <a:ex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latin typeface="Calibri"/>
              <a:ea typeface="宋体"/>
            </a:endParaRPr>
          </a:p>
        </p:txBody>
      </p:sp>
      <p:sp>
        <p:nvSpPr>
          <p:cNvPr id="16" name="箭头1"/>
          <p:cNvSpPr>
            <a:spLocks/>
          </p:cNvSpPr>
          <p:nvPr/>
        </p:nvSpPr>
        <p:spPr bwMode="gray">
          <a:xfrm>
            <a:off x="1861544" y="1542803"/>
            <a:ext cx="905261" cy="145749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00B050"/>
          </a:solidFill>
          <a:ln>
            <a:noFill/>
          </a:ln>
          <a:effectLst/>
          <a:extLst/>
        </p:spPr>
        <p:txBody>
          <a:bodyPr wrap="none"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1000">
              <a:solidFill>
                <a:sysClr val="windowText" lastClr="000000"/>
              </a:solidFill>
              <a:latin typeface="Calibri"/>
              <a:ea typeface="宋体"/>
            </a:endParaRPr>
          </a:p>
        </p:txBody>
      </p:sp>
      <p:sp>
        <p:nvSpPr>
          <p:cNvPr id="17" name="文本1"/>
          <p:cNvSpPr>
            <a:spLocks noChangeArrowheads="1"/>
          </p:cNvSpPr>
          <p:nvPr/>
        </p:nvSpPr>
        <p:spPr bwMode="gray">
          <a:xfrm>
            <a:off x="3906355" y="1221172"/>
            <a:ext cx="3523592" cy="989533"/>
          </a:xfrm>
          <a:prstGeom prst="roundRect">
            <a:avLst>
              <a:gd name="adj" fmla="val 11505"/>
            </a:avLst>
          </a:prstGeom>
          <a:noFill/>
          <a:ln w="28575" cap="flat" cmpd="sng" algn="ctr">
            <a:solidFill>
              <a:srgbClr val="00B050"/>
            </a:solidFill>
            <a:prstDash val="solid"/>
          </a:ln>
          <a:effectLst/>
          <a:ex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300" b="0" dirty="0">
                <a:latin typeface="+mn-ea"/>
              </a:rPr>
              <a:t>您的内容打在这里，或者通过复制您的文本后，在此框中选择粘贴，并选择只保留文字。在此录入上述图表的综合描述说明。</a:t>
            </a:r>
            <a:endParaRPr lang="zh-CN" altLang="zh-CN" sz="1300" b="0" dirty="0">
              <a:latin typeface="+mn-ea"/>
            </a:endParaRPr>
          </a:p>
        </p:txBody>
      </p:sp>
      <p:sp>
        <p:nvSpPr>
          <p:cNvPr id="18" name="标题1"/>
          <p:cNvSpPr>
            <a:spLocks noChangeArrowheads="1"/>
          </p:cNvSpPr>
          <p:nvPr/>
        </p:nvSpPr>
        <p:spPr bwMode="gray">
          <a:xfrm>
            <a:off x="2877203" y="1216107"/>
            <a:ext cx="1029152" cy="994598"/>
          </a:xfrm>
          <a:prstGeom prst="roundRect">
            <a:avLst>
              <a:gd name="adj" fmla="val 11921"/>
            </a:avLst>
          </a:prstGeom>
          <a:solidFill>
            <a:srgbClr val="00B05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200" b="1" dirty="0">
                <a:solidFill>
                  <a:sysClr val="window" lastClr="FFFFFF">
                    <a:lumMod val="95000"/>
                  </a:sysClr>
                </a:solidFill>
                <a:latin typeface="微软雅黑" pitchFamily="34" charset="-122"/>
                <a:ea typeface="微软雅黑" pitchFamily="34" charset="-122"/>
              </a:rPr>
              <a:t>业务方面</a:t>
            </a:r>
            <a:endParaRPr lang="zh-CN" altLang="zh-CN" sz="1200" b="1" dirty="0">
              <a:solidFill>
                <a:sysClr val="window" lastClr="FFFFFF">
                  <a:lumMod val="95000"/>
                </a:sysClr>
              </a:solidFill>
              <a:latin typeface="微软雅黑" pitchFamily="34" charset="-122"/>
              <a:ea typeface="微软雅黑" pitchFamily="34" charset="-122"/>
            </a:endParaRPr>
          </a:p>
        </p:txBody>
      </p:sp>
      <p:sp>
        <p:nvSpPr>
          <p:cNvPr id="19" name="文本2"/>
          <p:cNvSpPr>
            <a:spLocks noChangeArrowheads="1"/>
          </p:cNvSpPr>
          <p:nvPr/>
        </p:nvSpPr>
        <p:spPr bwMode="gray">
          <a:xfrm>
            <a:off x="3906355" y="2423659"/>
            <a:ext cx="3523592" cy="986261"/>
          </a:xfrm>
          <a:prstGeom prst="roundRect">
            <a:avLst>
              <a:gd name="adj" fmla="val 11505"/>
            </a:avLst>
          </a:prstGeom>
          <a:noFill/>
          <a:ln w="28575" cap="flat" cmpd="sng" algn="ctr">
            <a:solidFill>
              <a:srgbClr val="00B050"/>
            </a:solidFill>
            <a:prstDash val="solid"/>
          </a:ln>
          <a:effectLst/>
          <a:ex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300" b="0" dirty="0">
                <a:latin typeface="+mn-ea"/>
              </a:rPr>
              <a:t>您的内容打在这里，或者通过复制您的文本后，在此框中选择粘贴，并选择只保留文字。</a:t>
            </a:r>
            <a:endParaRPr lang="zh-CN" altLang="zh-CN" sz="1300" b="0" dirty="0">
              <a:latin typeface="+mn-ea"/>
            </a:endParaRPr>
          </a:p>
        </p:txBody>
      </p:sp>
      <p:sp>
        <p:nvSpPr>
          <p:cNvPr id="20" name="标题2"/>
          <p:cNvSpPr>
            <a:spLocks noChangeArrowheads="1"/>
          </p:cNvSpPr>
          <p:nvPr/>
        </p:nvSpPr>
        <p:spPr bwMode="gray">
          <a:xfrm>
            <a:off x="2877202" y="2423659"/>
            <a:ext cx="1029153" cy="986261"/>
          </a:xfrm>
          <a:prstGeom prst="roundRect">
            <a:avLst>
              <a:gd name="adj" fmla="val 11921"/>
            </a:avLst>
          </a:prstGeom>
          <a:solidFill>
            <a:srgbClr val="00B05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200" b="1" dirty="0">
                <a:solidFill>
                  <a:sysClr val="window" lastClr="FFFFFF">
                    <a:lumMod val="95000"/>
                  </a:sysClr>
                </a:solidFill>
                <a:latin typeface="微软雅黑" pitchFamily="34" charset="-122"/>
                <a:ea typeface="微软雅黑" pitchFamily="34" charset="-122"/>
              </a:rPr>
              <a:t>技能方面</a:t>
            </a:r>
            <a:endParaRPr lang="zh-CN" altLang="zh-CN" sz="1200" b="1" dirty="0">
              <a:solidFill>
                <a:sysClr val="window" lastClr="FFFFFF">
                  <a:lumMod val="95000"/>
                </a:sysClr>
              </a:solidFill>
              <a:latin typeface="微软雅黑" pitchFamily="34" charset="-122"/>
              <a:ea typeface="微软雅黑" pitchFamily="34" charset="-122"/>
            </a:endParaRPr>
          </a:p>
        </p:txBody>
      </p:sp>
      <p:sp>
        <p:nvSpPr>
          <p:cNvPr id="21" name="文本3"/>
          <p:cNvSpPr>
            <a:spLocks noChangeArrowheads="1"/>
          </p:cNvSpPr>
          <p:nvPr/>
        </p:nvSpPr>
        <p:spPr bwMode="ltGray">
          <a:xfrm>
            <a:off x="3906355" y="3615968"/>
            <a:ext cx="3523592" cy="977462"/>
          </a:xfrm>
          <a:prstGeom prst="roundRect">
            <a:avLst>
              <a:gd name="adj" fmla="val 11505"/>
            </a:avLst>
          </a:prstGeom>
          <a:noFill/>
          <a:ln w="28575" cap="flat" cmpd="sng" algn="ctr">
            <a:solidFill>
              <a:srgbClr val="00B050"/>
            </a:solidFill>
            <a:prstDash val="solid"/>
          </a:ln>
          <a:effectLst/>
          <a:ex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300" b="0" dirty="0">
                <a:latin typeface="+mn-ea"/>
              </a:rPr>
              <a:t>您的内容打在这里，或者通过复制您的文本后，在此框中选择粘贴，并选择只保留文字。在此录入上述图表的综合描述说明。</a:t>
            </a:r>
            <a:endParaRPr lang="zh-CN" altLang="zh-CN" sz="1300" b="0" dirty="0">
              <a:latin typeface="+mn-ea"/>
            </a:endParaRPr>
          </a:p>
        </p:txBody>
      </p:sp>
      <p:sp>
        <p:nvSpPr>
          <p:cNvPr id="22" name="标题3"/>
          <p:cNvSpPr>
            <a:spLocks noChangeArrowheads="1"/>
          </p:cNvSpPr>
          <p:nvPr/>
        </p:nvSpPr>
        <p:spPr bwMode="gray">
          <a:xfrm>
            <a:off x="2877203" y="3615968"/>
            <a:ext cx="1029152" cy="977462"/>
          </a:xfrm>
          <a:prstGeom prst="roundRect">
            <a:avLst>
              <a:gd name="adj" fmla="val 11921"/>
            </a:avLst>
          </a:prstGeom>
          <a:solidFill>
            <a:srgbClr val="00B050"/>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200" b="1" dirty="0">
                <a:solidFill>
                  <a:sysClr val="window" lastClr="FFFFFF">
                    <a:lumMod val="95000"/>
                  </a:sysClr>
                </a:solidFill>
                <a:latin typeface="微软雅黑" pitchFamily="34" charset="-122"/>
                <a:ea typeface="微软雅黑" pitchFamily="34" charset="-122"/>
              </a:rPr>
              <a:t>管理方面</a:t>
            </a:r>
            <a:endParaRPr lang="zh-CN" altLang="zh-CN" sz="1200" b="1" dirty="0">
              <a:solidFill>
                <a:sysClr val="window" lastClr="FFFFFF">
                  <a:lumMod val="95000"/>
                </a:sysClr>
              </a:solidFill>
              <a:latin typeface="微软雅黑" pitchFamily="34" charset="-122"/>
              <a:ea typeface="微软雅黑" pitchFamily="34" charset="-122"/>
            </a:endParaRPr>
          </a:p>
        </p:txBody>
      </p:sp>
      <p:sp>
        <p:nvSpPr>
          <p:cNvPr id="23" name="Oval 19"/>
          <p:cNvSpPr>
            <a:spLocks noChangeArrowheads="1"/>
          </p:cNvSpPr>
          <p:nvPr/>
        </p:nvSpPr>
        <p:spPr bwMode="auto">
          <a:xfrm>
            <a:off x="1403648" y="2423659"/>
            <a:ext cx="986038" cy="986261"/>
          </a:xfrm>
          <a:prstGeom prst="ellipse">
            <a:avLst/>
          </a:prstGeom>
          <a:solidFill>
            <a:srgbClr val="00B050"/>
          </a:solidFill>
          <a:ln w="9525">
            <a:noFill/>
            <a:round/>
            <a:headEnd/>
            <a:tailEnd/>
          </a:ln>
          <a:effectLst/>
        </p:spPr>
        <p:txBody>
          <a:bodyPr lIns="68580" tIns="34290" rIns="68580" bIns="34290" anchor="ctr"/>
          <a:lstStyle/>
          <a:p>
            <a:pPr algn="ctr">
              <a:lnSpc>
                <a:spcPct val="120000"/>
              </a:lnSpc>
              <a:defRPr/>
            </a:pPr>
            <a:r>
              <a:rPr lang="zh-CN" altLang="en-US" sz="1300" b="1" kern="0" dirty="0">
                <a:solidFill>
                  <a:schemeClr val="bg1"/>
                </a:solidFill>
                <a:latin typeface="Arial" pitchFamily="34" charset="0"/>
                <a:ea typeface="微软雅黑" pitchFamily="34" charset="-122"/>
              </a:rPr>
              <a:t>工作</a:t>
            </a:r>
            <a:endParaRPr lang="en-US" altLang="zh-CN" sz="1300" b="1" kern="0" dirty="0">
              <a:solidFill>
                <a:schemeClr val="bg1"/>
              </a:solidFill>
              <a:latin typeface="Arial" pitchFamily="34" charset="0"/>
              <a:ea typeface="微软雅黑" pitchFamily="34" charset="-122"/>
            </a:endParaRPr>
          </a:p>
          <a:p>
            <a:pPr algn="ctr">
              <a:lnSpc>
                <a:spcPct val="120000"/>
              </a:lnSpc>
              <a:defRPr/>
            </a:pPr>
            <a:r>
              <a:rPr lang="zh-CN" altLang="en-US" sz="1300" b="1" kern="0" dirty="0">
                <a:solidFill>
                  <a:schemeClr val="bg1"/>
                </a:solidFill>
                <a:latin typeface="Arial" pitchFamily="34" charset="0"/>
                <a:ea typeface="微软雅黑" pitchFamily="34" charset="-122"/>
              </a:rPr>
              <a:t>概述</a:t>
            </a:r>
          </a:p>
        </p:txBody>
      </p:sp>
      <p:sp>
        <p:nvSpPr>
          <p:cNvPr id="24" name="燕尾形 23"/>
          <p:cNvSpPr/>
          <p:nvPr/>
        </p:nvSpPr>
        <p:spPr>
          <a:xfrm>
            <a:off x="720174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5"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26"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27"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28"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29"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5. </a:t>
            </a:r>
            <a:r>
              <a:rPr lang="zh-CN" altLang="en-US" sz="1600" b="0" dirty="0">
                <a:solidFill>
                  <a:schemeClr val="bg1"/>
                </a:solidFill>
                <a:latin typeface="Impact" pitchFamily="34" charset="0"/>
                <a:ea typeface="微软雅黑" pitchFamily="34" charset="-122"/>
              </a:rPr>
              <a:t>明年工作计划</a:t>
            </a:r>
            <a:endParaRPr lang="zh-CN" altLang="en-US" sz="1600" b="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948132208"/>
      </p:ext>
    </p:extLst>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燕尾形 47"/>
          <p:cNvSpPr/>
          <p:nvPr/>
        </p:nvSpPr>
        <p:spPr>
          <a:xfrm>
            <a:off x="720174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9"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50"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51"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52"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53"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5. </a:t>
            </a:r>
            <a:r>
              <a:rPr lang="zh-CN" altLang="en-US" sz="1600" b="0" dirty="0">
                <a:solidFill>
                  <a:schemeClr val="bg1"/>
                </a:solidFill>
                <a:latin typeface="Impact" pitchFamily="34" charset="0"/>
                <a:ea typeface="微软雅黑" pitchFamily="34" charset="-122"/>
              </a:rPr>
              <a:t>明年工作计划</a:t>
            </a:r>
            <a:endParaRPr lang="zh-CN" altLang="en-US" sz="1600" b="0" dirty="0">
              <a:solidFill>
                <a:schemeClr val="bg1"/>
              </a:solidFill>
              <a:latin typeface="微软雅黑" pitchFamily="34" charset="-122"/>
              <a:ea typeface="微软雅黑" pitchFamily="34" charset="-122"/>
            </a:endParaRPr>
          </a:p>
        </p:txBody>
      </p:sp>
      <p:sp>
        <p:nvSpPr>
          <p:cNvPr id="32" name="Freeform 6"/>
          <p:cNvSpPr>
            <a:spLocks noEditPoints="1"/>
          </p:cNvSpPr>
          <p:nvPr/>
        </p:nvSpPr>
        <p:spPr bwMode="auto">
          <a:xfrm>
            <a:off x="6355455" y="2192486"/>
            <a:ext cx="1575772" cy="1576388"/>
          </a:xfrm>
          <a:custGeom>
            <a:avLst/>
            <a:gdLst>
              <a:gd name="T0" fmla="*/ 2795 w 2801"/>
              <a:gd name="T1" fmla="*/ 1534 h 2801"/>
              <a:gd name="T2" fmla="*/ 2801 w 2801"/>
              <a:gd name="T3" fmla="*/ 1401 h 2801"/>
              <a:gd name="T4" fmla="*/ 2795 w 2801"/>
              <a:gd name="T5" fmla="*/ 1268 h 2801"/>
              <a:gd name="T6" fmla="*/ 2509 w 2801"/>
              <a:gd name="T7" fmla="*/ 1237 h 2801"/>
              <a:gd name="T8" fmla="*/ 2443 w 2801"/>
              <a:gd name="T9" fmla="*/ 988 h 2801"/>
              <a:gd name="T10" fmla="*/ 2675 w 2801"/>
              <a:gd name="T11" fmla="*/ 819 h 2801"/>
              <a:gd name="T12" fmla="*/ 2542 w 2801"/>
              <a:gd name="T13" fmla="*/ 588 h 2801"/>
              <a:gd name="T14" fmla="*/ 2279 w 2801"/>
              <a:gd name="T15" fmla="*/ 705 h 2801"/>
              <a:gd name="T16" fmla="*/ 2097 w 2801"/>
              <a:gd name="T17" fmla="*/ 523 h 2801"/>
              <a:gd name="T18" fmla="*/ 2213 w 2801"/>
              <a:gd name="T19" fmla="*/ 260 h 2801"/>
              <a:gd name="T20" fmla="*/ 1983 w 2801"/>
              <a:gd name="T21" fmla="*/ 127 h 2801"/>
              <a:gd name="T22" fmla="*/ 1814 w 2801"/>
              <a:gd name="T23" fmla="*/ 359 h 2801"/>
              <a:gd name="T24" fmla="*/ 1564 w 2801"/>
              <a:gd name="T25" fmla="*/ 292 h 2801"/>
              <a:gd name="T26" fmla="*/ 1534 w 2801"/>
              <a:gd name="T27" fmla="*/ 7 h 2801"/>
              <a:gd name="T28" fmla="*/ 1401 w 2801"/>
              <a:gd name="T29" fmla="*/ 0 h 2801"/>
              <a:gd name="T30" fmla="*/ 1268 w 2801"/>
              <a:gd name="T31" fmla="*/ 7 h 2801"/>
              <a:gd name="T32" fmla="*/ 1238 w 2801"/>
              <a:gd name="T33" fmla="*/ 292 h 2801"/>
              <a:gd name="T34" fmla="*/ 988 w 2801"/>
              <a:gd name="T35" fmla="*/ 359 h 2801"/>
              <a:gd name="T36" fmla="*/ 819 w 2801"/>
              <a:gd name="T37" fmla="*/ 127 h 2801"/>
              <a:gd name="T38" fmla="*/ 588 w 2801"/>
              <a:gd name="T39" fmla="*/ 260 h 2801"/>
              <a:gd name="T40" fmla="*/ 705 w 2801"/>
              <a:gd name="T41" fmla="*/ 523 h 2801"/>
              <a:gd name="T42" fmla="*/ 523 w 2801"/>
              <a:gd name="T43" fmla="*/ 705 h 2801"/>
              <a:gd name="T44" fmla="*/ 260 w 2801"/>
              <a:gd name="T45" fmla="*/ 588 h 2801"/>
              <a:gd name="T46" fmla="*/ 127 w 2801"/>
              <a:gd name="T47" fmla="*/ 819 h 2801"/>
              <a:gd name="T48" fmla="*/ 359 w 2801"/>
              <a:gd name="T49" fmla="*/ 988 h 2801"/>
              <a:gd name="T50" fmla="*/ 292 w 2801"/>
              <a:gd name="T51" fmla="*/ 1237 h 2801"/>
              <a:gd name="T52" fmla="*/ 7 w 2801"/>
              <a:gd name="T53" fmla="*/ 1268 h 2801"/>
              <a:gd name="T54" fmla="*/ 0 w 2801"/>
              <a:gd name="T55" fmla="*/ 1401 h 2801"/>
              <a:gd name="T56" fmla="*/ 7 w 2801"/>
              <a:gd name="T57" fmla="*/ 1534 h 2801"/>
              <a:gd name="T58" fmla="*/ 292 w 2801"/>
              <a:gd name="T59" fmla="*/ 1564 h 2801"/>
              <a:gd name="T60" fmla="*/ 359 w 2801"/>
              <a:gd name="T61" fmla="*/ 1814 h 2801"/>
              <a:gd name="T62" fmla="*/ 127 w 2801"/>
              <a:gd name="T63" fmla="*/ 1983 h 2801"/>
              <a:gd name="T64" fmla="*/ 260 w 2801"/>
              <a:gd name="T65" fmla="*/ 2213 h 2801"/>
              <a:gd name="T66" fmla="*/ 523 w 2801"/>
              <a:gd name="T67" fmla="*/ 2097 h 2801"/>
              <a:gd name="T68" fmla="*/ 705 w 2801"/>
              <a:gd name="T69" fmla="*/ 2279 h 2801"/>
              <a:gd name="T70" fmla="*/ 588 w 2801"/>
              <a:gd name="T71" fmla="*/ 2542 h 2801"/>
              <a:gd name="T72" fmla="*/ 819 w 2801"/>
              <a:gd name="T73" fmla="*/ 2675 h 2801"/>
              <a:gd name="T74" fmla="*/ 988 w 2801"/>
              <a:gd name="T75" fmla="*/ 2443 h 2801"/>
              <a:gd name="T76" fmla="*/ 1238 w 2801"/>
              <a:gd name="T77" fmla="*/ 2509 h 2801"/>
              <a:gd name="T78" fmla="*/ 1268 w 2801"/>
              <a:gd name="T79" fmla="*/ 2795 h 2801"/>
              <a:gd name="T80" fmla="*/ 1401 w 2801"/>
              <a:gd name="T81" fmla="*/ 2801 h 2801"/>
              <a:gd name="T82" fmla="*/ 1534 w 2801"/>
              <a:gd name="T83" fmla="*/ 2795 h 2801"/>
              <a:gd name="T84" fmla="*/ 1564 w 2801"/>
              <a:gd name="T85" fmla="*/ 2509 h 2801"/>
              <a:gd name="T86" fmla="*/ 1814 w 2801"/>
              <a:gd name="T87" fmla="*/ 2443 h 2801"/>
              <a:gd name="T88" fmla="*/ 1983 w 2801"/>
              <a:gd name="T89" fmla="*/ 2675 h 2801"/>
              <a:gd name="T90" fmla="*/ 2214 w 2801"/>
              <a:gd name="T91" fmla="*/ 2542 h 2801"/>
              <a:gd name="T92" fmla="*/ 2097 w 2801"/>
              <a:gd name="T93" fmla="*/ 2279 h 2801"/>
              <a:gd name="T94" fmla="*/ 2279 w 2801"/>
              <a:gd name="T95" fmla="*/ 2097 h 2801"/>
              <a:gd name="T96" fmla="*/ 2542 w 2801"/>
              <a:gd name="T97" fmla="*/ 2213 h 2801"/>
              <a:gd name="T98" fmla="*/ 2675 w 2801"/>
              <a:gd name="T99" fmla="*/ 1983 h 2801"/>
              <a:gd name="T100" fmla="*/ 2443 w 2801"/>
              <a:gd name="T101" fmla="*/ 1814 h 2801"/>
              <a:gd name="T102" fmla="*/ 2509 w 2801"/>
              <a:gd name="T103" fmla="*/ 1564 h 2801"/>
              <a:gd name="T104" fmla="*/ 2795 w 2801"/>
              <a:gd name="T105" fmla="*/ 1534 h 2801"/>
              <a:gd name="T106" fmla="*/ 1401 w 2801"/>
              <a:gd name="T107" fmla="*/ 488 h 2801"/>
              <a:gd name="T108" fmla="*/ 2313 w 2801"/>
              <a:gd name="T109" fmla="*/ 1401 h 2801"/>
              <a:gd name="T110" fmla="*/ 1401 w 2801"/>
              <a:gd name="T111" fmla="*/ 2313 h 2801"/>
              <a:gd name="T112" fmla="*/ 488 w 2801"/>
              <a:gd name="T113" fmla="*/ 1401 h 2801"/>
              <a:gd name="T114" fmla="*/ 1401 w 2801"/>
              <a:gd name="T115" fmla="*/ 488 h 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1" h="2801">
                <a:moveTo>
                  <a:pt x="2795" y="1534"/>
                </a:moveTo>
                <a:cubicBezTo>
                  <a:pt x="2799" y="1490"/>
                  <a:pt x="2801" y="1446"/>
                  <a:pt x="2801" y="1401"/>
                </a:cubicBezTo>
                <a:cubicBezTo>
                  <a:pt x="2801" y="1356"/>
                  <a:pt x="2799" y="1311"/>
                  <a:pt x="2795" y="1268"/>
                </a:cubicBezTo>
                <a:lnTo>
                  <a:pt x="2509" y="1237"/>
                </a:lnTo>
                <a:cubicBezTo>
                  <a:pt x="2497" y="1151"/>
                  <a:pt x="2474" y="1067"/>
                  <a:pt x="2443" y="988"/>
                </a:cubicBezTo>
                <a:lnTo>
                  <a:pt x="2675" y="819"/>
                </a:lnTo>
                <a:cubicBezTo>
                  <a:pt x="2638" y="738"/>
                  <a:pt x="2593" y="660"/>
                  <a:pt x="2542" y="588"/>
                </a:cubicBezTo>
                <a:lnTo>
                  <a:pt x="2279" y="705"/>
                </a:lnTo>
                <a:cubicBezTo>
                  <a:pt x="2225" y="638"/>
                  <a:pt x="2164" y="576"/>
                  <a:pt x="2097" y="523"/>
                </a:cubicBezTo>
                <a:lnTo>
                  <a:pt x="2213" y="260"/>
                </a:lnTo>
                <a:cubicBezTo>
                  <a:pt x="2141" y="209"/>
                  <a:pt x="2064" y="164"/>
                  <a:pt x="1983" y="127"/>
                </a:cubicBezTo>
                <a:lnTo>
                  <a:pt x="1814" y="359"/>
                </a:lnTo>
                <a:cubicBezTo>
                  <a:pt x="1735" y="328"/>
                  <a:pt x="1651" y="305"/>
                  <a:pt x="1564" y="292"/>
                </a:cubicBezTo>
                <a:lnTo>
                  <a:pt x="1534" y="7"/>
                </a:lnTo>
                <a:cubicBezTo>
                  <a:pt x="1490" y="3"/>
                  <a:pt x="1446" y="0"/>
                  <a:pt x="1401" y="0"/>
                </a:cubicBezTo>
                <a:cubicBezTo>
                  <a:pt x="1356" y="0"/>
                  <a:pt x="1311" y="3"/>
                  <a:pt x="1268" y="7"/>
                </a:cubicBezTo>
                <a:lnTo>
                  <a:pt x="1238" y="292"/>
                </a:lnTo>
                <a:cubicBezTo>
                  <a:pt x="1151" y="305"/>
                  <a:pt x="1067" y="328"/>
                  <a:pt x="988" y="359"/>
                </a:cubicBezTo>
                <a:lnTo>
                  <a:pt x="819" y="127"/>
                </a:lnTo>
                <a:cubicBezTo>
                  <a:pt x="738" y="164"/>
                  <a:pt x="660" y="209"/>
                  <a:pt x="588" y="260"/>
                </a:cubicBezTo>
                <a:lnTo>
                  <a:pt x="705" y="523"/>
                </a:lnTo>
                <a:cubicBezTo>
                  <a:pt x="638" y="576"/>
                  <a:pt x="576" y="638"/>
                  <a:pt x="523" y="705"/>
                </a:cubicBezTo>
                <a:lnTo>
                  <a:pt x="260" y="588"/>
                </a:lnTo>
                <a:cubicBezTo>
                  <a:pt x="209" y="660"/>
                  <a:pt x="164" y="738"/>
                  <a:pt x="127" y="819"/>
                </a:cubicBezTo>
                <a:lnTo>
                  <a:pt x="359" y="988"/>
                </a:lnTo>
                <a:cubicBezTo>
                  <a:pt x="328" y="1067"/>
                  <a:pt x="305" y="1151"/>
                  <a:pt x="292" y="1237"/>
                </a:cubicBezTo>
                <a:lnTo>
                  <a:pt x="7" y="1268"/>
                </a:lnTo>
                <a:cubicBezTo>
                  <a:pt x="3" y="1311"/>
                  <a:pt x="0" y="1356"/>
                  <a:pt x="0" y="1401"/>
                </a:cubicBezTo>
                <a:cubicBezTo>
                  <a:pt x="0" y="1446"/>
                  <a:pt x="3" y="1490"/>
                  <a:pt x="7" y="1534"/>
                </a:cubicBezTo>
                <a:lnTo>
                  <a:pt x="292" y="1564"/>
                </a:lnTo>
                <a:cubicBezTo>
                  <a:pt x="305" y="1651"/>
                  <a:pt x="328" y="1735"/>
                  <a:pt x="359" y="1814"/>
                </a:cubicBezTo>
                <a:lnTo>
                  <a:pt x="127" y="1983"/>
                </a:lnTo>
                <a:cubicBezTo>
                  <a:pt x="164" y="2064"/>
                  <a:pt x="209" y="2141"/>
                  <a:pt x="260" y="2213"/>
                </a:cubicBezTo>
                <a:lnTo>
                  <a:pt x="523" y="2097"/>
                </a:lnTo>
                <a:cubicBezTo>
                  <a:pt x="576" y="2164"/>
                  <a:pt x="638" y="2226"/>
                  <a:pt x="705" y="2279"/>
                </a:cubicBezTo>
                <a:lnTo>
                  <a:pt x="588" y="2542"/>
                </a:lnTo>
                <a:cubicBezTo>
                  <a:pt x="660" y="2593"/>
                  <a:pt x="738" y="2638"/>
                  <a:pt x="819" y="2675"/>
                </a:cubicBezTo>
                <a:lnTo>
                  <a:pt x="988" y="2443"/>
                </a:lnTo>
                <a:cubicBezTo>
                  <a:pt x="1067" y="2474"/>
                  <a:pt x="1151" y="2497"/>
                  <a:pt x="1238" y="2509"/>
                </a:cubicBezTo>
                <a:lnTo>
                  <a:pt x="1268" y="2795"/>
                </a:lnTo>
                <a:cubicBezTo>
                  <a:pt x="1311" y="2799"/>
                  <a:pt x="1356" y="2801"/>
                  <a:pt x="1401" y="2801"/>
                </a:cubicBezTo>
                <a:cubicBezTo>
                  <a:pt x="1446" y="2801"/>
                  <a:pt x="1490" y="2799"/>
                  <a:pt x="1534" y="2795"/>
                </a:cubicBezTo>
                <a:lnTo>
                  <a:pt x="1564" y="2509"/>
                </a:lnTo>
                <a:cubicBezTo>
                  <a:pt x="1651" y="2497"/>
                  <a:pt x="1735" y="2474"/>
                  <a:pt x="1814" y="2443"/>
                </a:cubicBezTo>
                <a:lnTo>
                  <a:pt x="1983" y="2675"/>
                </a:lnTo>
                <a:cubicBezTo>
                  <a:pt x="2064" y="2638"/>
                  <a:pt x="2141" y="2593"/>
                  <a:pt x="2214" y="2542"/>
                </a:cubicBezTo>
                <a:lnTo>
                  <a:pt x="2097" y="2279"/>
                </a:lnTo>
                <a:cubicBezTo>
                  <a:pt x="2164" y="2225"/>
                  <a:pt x="2226" y="2164"/>
                  <a:pt x="2279" y="2097"/>
                </a:cubicBezTo>
                <a:lnTo>
                  <a:pt x="2542" y="2213"/>
                </a:lnTo>
                <a:cubicBezTo>
                  <a:pt x="2593" y="2141"/>
                  <a:pt x="2638" y="2064"/>
                  <a:pt x="2675" y="1983"/>
                </a:cubicBezTo>
                <a:lnTo>
                  <a:pt x="2443" y="1814"/>
                </a:lnTo>
                <a:cubicBezTo>
                  <a:pt x="2474" y="1735"/>
                  <a:pt x="2497" y="1651"/>
                  <a:pt x="2509" y="1564"/>
                </a:cubicBezTo>
                <a:lnTo>
                  <a:pt x="2795" y="1534"/>
                </a:lnTo>
                <a:close/>
                <a:moveTo>
                  <a:pt x="1401" y="488"/>
                </a:moveTo>
                <a:cubicBezTo>
                  <a:pt x="1905" y="488"/>
                  <a:pt x="2313" y="897"/>
                  <a:pt x="2313" y="1401"/>
                </a:cubicBezTo>
                <a:cubicBezTo>
                  <a:pt x="2313" y="1905"/>
                  <a:pt x="1905" y="2313"/>
                  <a:pt x="1401" y="2313"/>
                </a:cubicBezTo>
                <a:cubicBezTo>
                  <a:pt x="897" y="2313"/>
                  <a:pt x="488" y="1905"/>
                  <a:pt x="488" y="1401"/>
                </a:cubicBezTo>
                <a:cubicBezTo>
                  <a:pt x="488" y="897"/>
                  <a:pt x="897" y="488"/>
                  <a:pt x="1401" y="488"/>
                </a:cubicBezTo>
                <a:close/>
              </a:path>
            </a:pathLst>
          </a:custGeom>
          <a:solidFill>
            <a:srgbClr val="92D050"/>
          </a:solidFill>
          <a:ln>
            <a:noFill/>
          </a:ln>
        </p:spPr>
        <p:txBody>
          <a:bodyPr lIns="68562" tIns="34281" rIns="68562" bIns="34281"/>
          <a:lstStyle/>
          <a:p>
            <a:endParaRPr lang="zh-CN" altLang="en-US" sz="1600" b="0"/>
          </a:p>
        </p:txBody>
      </p:sp>
      <p:sp>
        <p:nvSpPr>
          <p:cNvPr id="33" name="Freeform 7"/>
          <p:cNvSpPr>
            <a:spLocks noEditPoints="1"/>
          </p:cNvSpPr>
          <p:nvPr/>
        </p:nvSpPr>
        <p:spPr bwMode="auto">
          <a:xfrm>
            <a:off x="4715414" y="1424534"/>
            <a:ext cx="1869742" cy="1869281"/>
          </a:xfrm>
          <a:custGeom>
            <a:avLst/>
            <a:gdLst>
              <a:gd name="T0" fmla="*/ 3315 w 3322"/>
              <a:gd name="T1" fmla="*/ 1820 h 3322"/>
              <a:gd name="T2" fmla="*/ 3322 w 3322"/>
              <a:gd name="T3" fmla="*/ 1661 h 3322"/>
              <a:gd name="T4" fmla="*/ 3315 w 3322"/>
              <a:gd name="T5" fmla="*/ 1503 h 3322"/>
              <a:gd name="T6" fmla="*/ 2976 w 3322"/>
              <a:gd name="T7" fmla="*/ 1468 h 3322"/>
              <a:gd name="T8" fmla="*/ 2897 w 3322"/>
              <a:gd name="T9" fmla="*/ 1172 h 3322"/>
              <a:gd name="T10" fmla="*/ 3172 w 3322"/>
              <a:gd name="T11" fmla="*/ 972 h 3322"/>
              <a:gd name="T12" fmla="*/ 3014 w 3322"/>
              <a:gd name="T13" fmla="*/ 698 h 3322"/>
              <a:gd name="T14" fmla="*/ 2703 w 3322"/>
              <a:gd name="T15" fmla="*/ 836 h 3322"/>
              <a:gd name="T16" fmla="*/ 2486 w 3322"/>
              <a:gd name="T17" fmla="*/ 620 h 3322"/>
              <a:gd name="T18" fmla="*/ 2625 w 3322"/>
              <a:gd name="T19" fmla="*/ 308 h 3322"/>
              <a:gd name="T20" fmla="*/ 2351 w 3322"/>
              <a:gd name="T21" fmla="*/ 150 h 3322"/>
              <a:gd name="T22" fmla="*/ 2151 w 3322"/>
              <a:gd name="T23" fmla="*/ 426 h 3322"/>
              <a:gd name="T24" fmla="*/ 1855 w 3322"/>
              <a:gd name="T25" fmla="*/ 347 h 3322"/>
              <a:gd name="T26" fmla="*/ 1819 w 3322"/>
              <a:gd name="T27" fmla="*/ 8 h 3322"/>
              <a:gd name="T28" fmla="*/ 1661 w 3322"/>
              <a:gd name="T29" fmla="*/ 0 h 3322"/>
              <a:gd name="T30" fmla="*/ 1503 w 3322"/>
              <a:gd name="T31" fmla="*/ 8 h 3322"/>
              <a:gd name="T32" fmla="*/ 1467 w 3322"/>
              <a:gd name="T33" fmla="*/ 347 h 3322"/>
              <a:gd name="T34" fmla="*/ 1171 w 3322"/>
              <a:gd name="T35" fmla="*/ 426 h 3322"/>
              <a:gd name="T36" fmla="*/ 971 w 3322"/>
              <a:gd name="T37" fmla="*/ 150 h 3322"/>
              <a:gd name="T38" fmla="*/ 697 w 3322"/>
              <a:gd name="T39" fmla="*/ 308 h 3322"/>
              <a:gd name="T40" fmla="*/ 836 w 3322"/>
              <a:gd name="T41" fmla="*/ 620 h 3322"/>
              <a:gd name="T42" fmla="*/ 619 w 3322"/>
              <a:gd name="T43" fmla="*/ 836 h 3322"/>
              <a:gd name="T44" fmla="*/ 308 w 3322"/>
              <a:gd name="T45" fmla="*/ 698 h 3322"/>
              <a:gd name="T46" fmla="*/ 150 w 3322"/>
              <a:gd name="T47" fmla="*/ 972 h 3322"/>
              <a:gd name="T48" fmla="*/ 425 w 3322"/>
              <a:gd name="T49" fmla="*/ 1172 h 3322"/>
              <a:gd name="T50" fmla="*/ 346 w 3322"/>
              <a:gd name="T51" fmla="*/ 1468 h 3322"/>
              <a:gd name="T52" fmla="*/ 8 w 3322"/>
              <a:gd name="T53" fmla="*/ 1503 h 3322"/>
              <a:gd name="T54" fmla="*/ 0 w 3322"/>
              <a:gd name="T55" fmla="*/ 1661 h 3322"/>
              <a:gd name="T56" fmla="*/ 8 w 3322"/>
              <a:gd name="T57" fmla="*/ 1820 h 3322"/>
              <a:gd name="T58" fmla="*/ 346 w 3322"/>
              <a:gd name="T59" fmla="*/ 1855 h 3322"/>
              <a:gd name="T60" fmla="*/ 425 w 3322"/>
              <a:gd name="T61" fmla="*/ 2151 h 3322"/>
              <a:gd name="T62" fmla="*/ 150 w 3322"/>
              <a:gd name="T63" fmla="*/ 2351 h 3322"/>
              <a:gd name="T64" fmla="*/ 308 w 3322"/>
              <a:gd name="T65" fmla="*/ 2625 h 3322"/>
              <a:gd name="T66" fmla="*/ 619 w 3322"/>
              <a:gd name="T67" fmla="*/ 2486 h 3322"/>
              <a:gd name="T68" fmla="*/ 836 w 3322"/>
              <a:gd name="T69" fmla="*/ 2703 h 3322"/>
              <a:gd name="T70" fmla="*/ 697 w 3322"/>
              <a:gd name="T71" fmla="*/ 3014 h 3322"/>
              <a:gd name="T72" fmla="*/ 971 w 3322"/>
              <a:gd name="T73" fmla="*/ 3173 h 3322"/>
              <a:gd name="T74" fmla="*/ 1171 w 3322"/>
              <a:gd name="T75" fmla="*/ 2897 h 3322"/>
              <a:gd name="T76" fmla="*/ 1467 w 3322"/>
              <a:gd name="T77" fmla="*/ 2976 h 3322"/>
              <a:gd name="T78" fmla="*/ 1503 w 3322"/>
              <a:gd name="T79" fmla="*/ 3315 h 3322"/>
              <a:gd name="T80" fmla="*/ 1661 w 3322"/>
              <a:gd name="T81" fmla="*/ 3322 h 3322"/>
              <a:gd name="T82" fmla="*/ 1819 w 3322"/>
              <a:gd name="T83" fmla="*/ 3315 h 3322"/>
              <a:gd name="T84" fmla="*/ 1855 w 3322"/>
              <a:gd name="T85" fmla="*/ 2976 h 3322"/>
              <a:gd name="T86" fmla="*/ 2151 w 3322"/>
              <a:gd name="T87" fmla="*/ 2897 h 3322"/>
              <a:gd name="T88" fmla="*/ 2351 w 3322"/>
              <a:gd name="T89" fmla="*/ 3173 h 3322"/>
              <a:gd name="T90" fmla="*/ 2625 w 3322"/>
              <a:gd name="T91" fmla="*/ 3014 h 3322"/>
              <a:gd name="T92" fmla="*/ 2486 w 3322"/>
              <a:gd name="T93" fmla="*/ 2703 h 3322"/>
              <a:gd name="T94" fmla="*/ 2703 w 3322"/>
              <a:gd name="T95" fmla="*/ 2486 h 3322"/>
              <a:gd name="T96" fmla="*/ 3014 w 3322"/>
              <a:gd name="T97" fmla="*/ 2625 h 3322"/>
              <a:gd name="T98" fmla="*/ 3172 w 3322"/>
              <a:gd name="T99" fmla="*/ 2351 h 3322"/>
              <a:gd name="T100" fmla="*/ 2897 w 3322"/>
              <a:gd name="T101" fmla="*/ 2151 h 3322"/>
              <a:gd name="T102" fmla="*/ 2976 w 3322"/>
              <a:gd name="T103" fmla="*/ 1855 h 3322"/>
              <a:gd name="T104" fmla="*/ 3315 w 3322"/>
              <a:gd name="T105" fmla="*/ 1820 h 3322"/>
              <a:gd name="T106" fmla="*/ 1661 w 3322"/>
              <a:gd name="T107" fmla="*/ 586 h 3322"/>
              <a:gd name="T108" fmla="*/ 2736 w 3322"/>
              <a:gd name="T109" fmla="*/ 1661 h 3322"/>
              <a:gd name="T110" fmla="*/ 1661 w 3322"/>
              <a:gd name="T111" fmla="*/ 2737 h 3322"/>
              <a:gd name="T112" fmla="*/ 586 w 3322"/>
              <a:gd name="T113" fmla="*/ 1661 h 3322"/>
              <a:gd name="T114" fmla="*/ 1661 w 3322"/>
              <a:gd name="T115" fmla="*/ 586 h 3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rgbClr val="00B050"/>
          </a:solidFill>
          <a:ln>
            <a:noFill/>
          </a:ln>
        </p:spPr>
        <p:txBody>
          <a:bodyPr lIns="68562" tIns="34281" rIns="68562" bIns="34281"/>
          <a:lstStyle/>
          <a:p>
            <a:endParaRPr lang="zh-CN" altLang="en-US" sz="1600" b="0"/>
          </a:p>
        </p:txBody>
      </p:sp>
      <p:sp>
        <p:nvSpPr>
          <p:cNvPr id="34" name="Freeform 8"/>
          <p:cNvSpPr>
            <a:spLocks noEditPoints="1"/>
          </p:cNvSpPr>
          <p:nvPr/>
        </p:nvSpPr>
        <p:spPr bwMode="auto">
          <a:xfrm>
            <a:off x="1009256" y="1419770"/>
            <a:ext cx="1869742" cy="1870472"/>
          </a:xfrm>
          <a:custGeom>
            <a:avLst/>
            <a:gdLst>
              <a:gd name="T0" fmla="*/ 3314 w 3322"/>
              <a:gd name="T1" fmla="*/ 1819 h 3322"/>
              <a:gd name="T2" fmla="*/ 3322 w 3322"/>
              <a:gd name="T3" fmla="*/ 1661 h 3322"/>
              <a:gd name="T4" fmla="*/ 3314 w 3322"/>
              <a:gd name="T5" fmla="*/ 1503 h 3322"/>
              <a:gd name="T6" fmla="*/ 2976 w 3322"/>
              <a:gd name="T7" fmla="*/ 1467 h 3322"/>
              <a:gd name="T8" fmla="*/ 2897 w 3322"/>
              <a:gd name="T9" fmla="*/ 1171 h 3322"/>
              <a:gd name="T10" fmla="*/ 3172 w 3322"/>
              <a:gd name="T11" fmla="*/ 971 h 3322"/>
              <a:gd name="T12" fmla="*/ 3014 w 3322"/>
              <a:gd name="T13" fmla="*/ 697 h 3322"/>
              <a:gd name="T14" fmla="*/ 2703 w 3322"/>
              <a:gd name="T15" fmla="*/ 836 h 3322"/>
              <a:gd name="T16" fmla="*/ 2486 w 3322"/>
              <a:gd name="T17" fmla="*/ 619 h 3322"/>
              <a:gd name="T18" fmla="*/ 2625 w 3322"/>
              <a:gd name="T19" fmla="*/ 308 h 3322"/>
              <a:gd name="T20" fmla="*/ 2351 w 3322"/>
              <a:gd name="T21" fmla="*/ 150 h 3322"/>
              <a:gd name="T22" fmla="*/ 2151 w 3322"/>
              <a:gd name="T23" fmla="*/ 425 h 3322"/>
              <a:gd name="T24" fmla="*/ 1855 w 3322"/>
              <a:gd name="T25" fmla="*/ 346 h 3322"/>
              <a:gd name="T26" fmla="*/ 1819 w 3322"/>
              <a:gd name="T27" fmla="*/ 8 h 3322"/>
              <a:gd name="T28" fmla="*/ 1661 w 3322"/>
              <a:gd name="T29" fmla="*/ 0 h 3322"/>
              <a:gd name="T30" fmla="*/ 1503 w 3322"/>
              <a:gd name="T31" fmla="*/ 8 h 3322"/>
              <a:gd name="T32" fmla="*/ 1467 w 3322"/>
              <a:gd name="T33" fmla="*/ 346 h 3322"/>
              <a:gd name="T34" fmla="*/ 1171 w 3322"/>
              <a:gd name="T35" fmla="*/ 425 h 3322"/>
              <a:gd name="T36" fmla="*/ 971 w 3322"/>
              <a:gd name="T37" fmla="*/ 150 h 3322"/>
              <a:gd name="T38" fmla="*/ 697 w 3322"/>
              <a:gd name="T39" fmla="*/ 308 h 3322"/>
              <a:gd name="T40" fmla="*/ 836 w 3322"/>
              <a:gd name="T41" fmla="*/ 619 h 3322"/>
              <a:gd name="T42" fmla="*/ 619 w 3322"/>
              <a:gd name="T43" fmla="*/ 836 h 3322"/>
              <a:gd name="T44" fmla="*/ 308 w 3322"/>
              <a:gd name="T45" fmla="*/ 697 h 3322"/>
              <a:gd name="T46" fmla="*/ 150 w 3322"/>
              <a:gd name="T47" fmla="*/ 971 h 3322"/>
              <a:gd name="T48" fmla="*/ 425 w 3322"/>
              <a:gd name="T49" fmla="*/ 1171 h 3322"/>
              <a:gd name="T50" fmla="*/ 346 w 3322"/>
              <a:gd name="T51" fmla="*/ 1467 h 3322"/>
              <a:gd name="T52" fmla="*/ 8 w 3322"/>
              <a:gd name="T53" fmla="*/ 1503 h 3322"/>
              <a:gd name="T54" fmla="*/ 0 w 3322"/>
              <a:gd name="T55" fmla="*/ 1661 h 3322"/>
              <a:gd name="T56" fmla="*/ 8 w 3322"/>
              <a:gd name="T57" fmla="*/ 1819 h 3322"/>
              <a:gd name="T58" fmla="*/ 346 w 3322"/>
              <a:gd name="T59" fmla="*/ 1855 h 3322"/>
              <a:gd name="T60" fmla="*/ 425 w 3322"/>
              <a:gd name="T61" fmla="*/ 2151 h 3322"/>
              <a:gd name="T62" fmla="*/ 150 w 3322"/>
              <a:gd name="T63" fmla="*/ 2351 h 3322"/>
              <a:gd name="T64" fmla="*/ 308 w 3322"/>
              <a:gd name="T65" fmla="*/ 2625 h 3322"/>
              <a:gd name="T66" fmla="*/ 619 w 3322"/>
              <a:gd name="T67" fmla="*/ 2486 h 3322"/>
              <a:gd name="T68" fmla="*/ 836 w 3322"/>
              <a:gd name="T69" fmla="*/ 2703 h 3322"/>
              <a:gd name="T70" fmla="*/ 697 w 3322"/>
              <a:gd name="T71" fmla="*/ 3014 h 3322"/>
              <a:gd name="T72" fmla="*/ 971 w 3322"/>
              <a:gd name="T73" fmla="*/ 3172 h 3322"/>
              <a:gd name="T74" fmla="*/ 1171 w 3322"/>
              <a:gd name="T75" fmla="*/ 2897 h 3322"/>
              <a:gd name="T76" fmla="*/ 1467 w 3322"/>
              <a:gd name="T77" fmla="*/ 2976 h 3322"/>
              <a:gd name="T78" fmla="*/ 1503 w 3322"/>
              <a:gd name="T79" fmla="*/ 3314 h 3322"/>
              <a:gd name="T80" fmla="*/ 1661 w 3322"/>
              <a:gd name="T81" fmla="*/ 3322 h 3322"/>
              <a:gd name="T82" fmla="*/ 1819 w 3322"/>
              <a:gd name="T83" fmla="*/ 3314 h 3322"/>
              <a:gd name="T84" fmla="*/ 1855 w 3322"/>
              <a:gd name="T85" fmla="*/ 2976 h 3322"/>
              <a:gd name="T86" fmla="*/ 2151 w 3322"/>
              <a:gd name="T87" fmla="*/ 2897 h 3322"/>
              <a:gd name="T88" fmla="*/ 2351 w 3322"/>
              <a:gd name="T89" fmla="*/ 3172 h 3322"/>
              <a:gd name="T90" fmla="*/ 2625 w 3322"/>
              <a:gd name="T91" fmla="*/ 3014 h 3322"/>
              <a:gd name="T92" fmla="*/ 2486 w 3322"/>
              <a:gd name="T93" fmla="*/ 2702 h 3322"/>
              <a:gd name="T94" fmla="*/ 2703 w 3322"/>
              <a:gd name="T95" fmla="*/ 2486 h 3322"/>
              <a:gd name="T96" fmla="*/ 3014 w 3322"/>
              <a:gd name="T97" fmla="*/ 2625 h 3322"/>
              <a:gd name="T98" fmla="*/ 3172 w 3322"/>
              <a:gd name="T99" fmla="*/ 2351 h 3322"/>
              <a:gd name="T100" fmla="*/ 2897 w 3322"/>
              <a:gd name="T101" fmla="*/ 2151 h 3322"/>
              <a:gd name="T102" fmla="*/ 2976 w 3322"/>
              <a:gd name="T103" fmla="*/ 1855 h 3322"/>
              <a:gd name="T104" fmla="*/ 3314 w 3322"/>
              <a:gd name="T105" fmla="*/ 1819 h 3322"/>
              <a:gd name="T106" fmla="*/ 1661 w 3322"/>
              <a:gd name="T107" fmla="*/ 572 h 3322"/>
              <a:gd name="T108" fmla="*/ 2750 w 3322"/>
              <a:gd name="T109" fmla="*/ 1661 h 3322"/>
              <a:gd name="T110" fmla="*/ 1661 w 3322"/>
              <a:gd name="T111" fmla="*/ 2750 h 3322"/>
              <a:gd name="T112" fmla="*/ 572 w 3322"/>
              <a:gd name="T113" fmla="*/ 1661 h 3322"/>
              <a:gd name="T114" fmla="*/ 1661 w 3322"/>
              <a:gd name="T115" fmla="*/ 572 h 3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22" h="3322">
                <a:moveTo>
                  <a:pt x="3314" y="1819"/>
                </a:moveTo>
                <a:cubicBezTo>
                  <a:pt x="3319" y="1767"/>
                  <a:pt x="3322" y="1714"/>
                  <a:pt x="3322" y="1661"/>
                </a:cubicBezTo>
                <a:cubicBezTo>
                  <a:pt x="3322" y="1608"/>
                  <a:pt x="3319" y="1555"/>
                  <a:pt x="3314" y="1503"/>
                </a:cubicBezTo>
                <a:lnTo>
                  <a:pt x="2976" y="1467"/>
                </a:lnTo>
                <a:cubicBezTo>
                  <a:pt x="2961" y="1364"/>
                  <a:pt x="2934" y="1265"/>
                  <a:pt x="2897" y="1171"/>
                </a:cubicBezTo>
                <a:lnTo>
                  <a:pt x="3172" y="971"/>
                </a:lnTo>
                <a:cubicBezTo>
                  <a:pt x="3128" y="874"/>
                  <a:pt x="3075" y="783"/>
                  <a:pt x="3014" y="697"/>
                </a:cubicBezTo>
                <a:lnTo>
                  <a:pt x="2703" y="836"/>
                </a:lnTo>
                <a:cubicBezTo>
                  <a:pt x="2639" y="756"/>
                  <a:pt x="2566" y="683"/>
                  <a:pt x="2486" y="619"/>
                </a:cubicBezTo>
                <a:lnTo>
                  <a:pt x="2625" y="308"/>
                </a:lnTo>
                <a:cubicBezTo>
                  <a:pt x="2539" y="247"/>
                  <a:pt x="2448" y="194"/>
                  <a:pt x="2351" y="150"/>
                </a:cubicBezTo>
                <a:lnTo>
                  <a:pt x="2151" y="425"/>
                </a:lnTo>
                <a:cubicBezTo>
                  <a:pt x="2057" y="388"/>
                  <a:pt x="1958" y="361"/>
                  <a:pt x="1855" y="346"/>
                </a:cubicBezTo>
                <a:lnTo>
                  <a:pt x="1819" y="8"/>
                </a:lnTo>
                <a:cubicBezTo>
                  <a:pt x="1767" y="3"/>
                  <a:pt x="1714" y="0"/>
                  <a:pt x="1661" y="0"/>
                </a:cubicBezTo>
                <a:cubicBezTo>
                  <a:pt x="1608" y="0"/>
                  <a:pt x="1555" y="3"/>
                  <a:pt x="1503" y="8"/>
                </a:cubicBezTo>
                <a:lnTo>
                  <a:pt x="1467" y="346"/>
                </a:lnTo>
                <a:cubicBezTo>
                  <a:pt x="1364" y="361"/>
                  <a:pt x="1265" y="388"/>
                  <a:pt x="1171" y="425"/>
                </a:cubicBezTo>
                <a:lnTo>
                  <a:pt x="971" y="150"/>
                </a:lnTo>
                <a:cubicBezTo>
                  <a:pt x="874" y="194"/>
                  <a:pt x="783" y="247"/>
                  <a:pt x="697" y="308"/>
                </a:cubicBezTo>
                <a:lnTo>
                  <a:pt x="836" y="619"/>
                </a:lnTo>
                <a:cubicBezTo>
                  <a:pt x="756" y="683"/>
                  <a:pt x="683" y="756"/>
                  <a:pt x="619" y="836"/>
                </a:cubicBezTo>
                <a:lnTo>
                  <a:pt x="308" y="697"/>
                </a:lnTo>
                <a:cubicBezTo>
                  <a:pt x="247" y="783"/>
                  <a:pt x="194" y="874"/>
                  <a:pt x="150" y="971"/>
                </a:cubicBezTo>
                <a:lnTo>
                  <a:pt x="425" y="1171"/>
                </a:lnTo>
                <a:cubicBezTo>
                  <a:pt x="388" y="1265"/>
                  <a:pt x="361" y="1364"/>
                  <a:pt x="346" y="1467"/>
                </a:cubicBezTo>
                <a:lnTo>
                  <a:pt x="8" y="1503"/>
                </a:lnTo>
                <a:cubicBezTo>
                  <a:pt x="3" y="1555"/>
                  <a:pt x="0" y="1608"/>
                  <a:pt x="0" y="1661"/>
                </a:cubicBezTo>
                <a:cubicBezTo>
                  <a:pt x="0" y="1714"/>
                  <a:pt x="3" y="1767"/>
                  <a:pt x="8" y="1819"/>
                </a:cubicBezTo>
                <a:lnTo>
                  <a:pt x="346" y="1855"/>
                </a:lnTo>
                <a:cubicBezTo>
                  <a:pt x="361" y="1958"/>
                  <a:pt x="388" y="2057"/>
                  <a:pt x="425" y="2151"/>
                </a:cubicBezTo>
                <a:lnTo>
                  <a:pt x="150" y="2351"/>
                </a:lnTo>
                <a:cubicBezTo>
                  <a:pt x="194" y="2448"/>
                  <a:pt x="247" y="2539"/>
                  <a:pt x="308" y="2625"/>
                </a:cubicBezTo>
                <a:lnTo>
                  <a:pt x="619" y="2486"/>
                </a:lnTo>
                <a:cubicBezTo>
                  <a:pt x="683" y="2566"/>
                  <a:pt x="756" y="2639"/>
                  <a:pt x="836" y="2703"/>
                </a:cubicBezTo>
                <a:lnTo>
                  <a:pt x="697" y="3014"/>
                </a:lnTo>
                <a:cubicBezTo>
                  <a:pt x="783" y="3075"/>
                  <a:pt x="874" y="3128"/>
                  <a:pt x="971" y="3172"/>
                </a:cubicBezTo>
                <a:lnTo>
                  <a:pt x="1171" y="2897"/>
                </a:lnTo>
                <a:cubicBezTo>
                  <a:pt x="1265" y="2934"/>
                  <a:pt x="1364" y="2961"/>
                  <a:pt x="1467" y="2976"/>
                </a:cubicBezTo>
                <a:lnTo>
                  <a:pt x="1503" y="3314"/>
                </a:lnTo>
                <a:cubicBezTo>
                  <a:pt x="1555" y="3319"/>
                  <a:pt x="1608" y="3322"/>
                  <a:pt x="1661" y="3322"/>
                </a:cubicBezTo>
                <a:cubicBezTo>
                  <a:pt x="1714" y="3322"/>
                  <a:pt x="1767" y="3319"/>
                  <a:pt x="1819" y="3314"/>
                </a:cubicBezTo>
                <a:lnTo>
                  <a:pt x="1855" y="2976"/>
                </a:lnTo>
                <a:cubicBezTo>
                  <a:pt x="1958" y="2961"/>
                  <a:pt x="2057" y="2934"/>
                  <a:pt x="2151" y="2897"/>
                </a:cubicBezTo>
                <a:lnTo>
                  <a:pt x="2351" y="3172"/>
                </a:lnTo>
                <a:cubicBezTo>
                  <a:pt x="2448" y="3128"/>
                  <a:pt x="2539" y="3075"/>
                  <a:pt x="2625" y="3014"/>
                </a:cubicBezTo>
                <a:lnTo>
                  <a:pt x="2486" y="2702"/>
                </a:lnTo>
                <a:cubicBezTo>
                  <a:pt x="2566" y="2639"/>
                  <a:pt x="2639" y="2566"/>
                  <a:pt x="2703" y="2486"/>
                </a:cubicBezTo>
                <a:lnTo>
                  <a:pt x="3014" y="2625"/>
                </a:lnTo>
                <a:cubicBezTo>
                  <a:pt x="3075" y="2539"/>
                  <a:pt x="3128" y="2448"/>
                  <a:pt x="3172" y="2351"/>
                </a:cubicBezTo>
                <a:lnTo>
                  <a:pt x="2897" y="2151"/>
                </a:lnTo>
                <a:cubicBezTo>
                  <a:pt x="2934" y="2057"/>
                  <a:pt x="2961" y="1958"/>
                  <a:pt x="2976" y="1855"/>
                </a:cubicBezTo>
                <a:lnTo>
                  <a:pt x="3314" y="1819"/>
                </a:lnTo>
                <a:close/>
                <a:moveTo>
                  <a:pt x="1661" y="572"/>
                </a:moveTo>
                <a:cubicBezTo>
                  <a:pt x="2262" y="572"/>
                  <a:pt x="2750" y="1060"/>
                  <a:pt x="2750" y="1661"/>
                </a:cubicBezTo>
                <a:cubicBezTo>
                  <a:pt x="2750" y="2262"/>
                  <a:pt x="2262" y="2750"/>
                  <a:pt x="1661" y="2750"/>
                </a:cubicBezTo>
                <a:cubicBezTo>
                  <a:pt x="1060" y="2750"/>
                  <a:pt x="572" y="2262"/>
                  <a:pt x="572" y="1661"/>
                </a:cubicBezTo>
                <a:cubicBezTo>
                  <a:pt x="572" y="1060"/>
                  <a:pt x="1060" y="572"/>
                  <a:pt x="1661" y="572"/>
                </a:cubicBezTo>
                <a:close/>
              </a:path>
            </a:pathLst>
          </a:custGeom>
          <a:solidFill>
            <a:srgbClr val="00B050"/>
          </a:solidFill>
          <a:ln>
            <a:noFill/>
          </a:ln>
        </p:spPr>
        <p:txBody>
          <a:bodyPr lIns="68562" tIns="34281" rIns="68562" bIns="34281"/>
          <a:lstStyle/>
          <a:p>
            <a:endParaRPr lang="zh-CN" altLang="en-US" sz="1600" b="0"/>
          </a:p>
        </p:txBody>
      </p:sp>
      <p:sp>
        <p:nvSpPr>
          <p:cNvPr id="35" name="Freeform 9"/>
          <p:cNvSpPr>
            <a:spLocks noEditPoints="1"/>
          </p:cNvSpPr>
          <p:nvPr/>
        </p:nvSpPr>
        <p:spPr bwMode="auto">
          <a:xfrm>
            <a:off x="2652867" y="1965077"/>
            <a:ext cx="2337474" cy="2337197"/>
          </a:xfrm>
          <a:custGeom>
            <a:avLst/>
            <a:gdLst>
              <a:gd name="T0" fmla="*/ 4143 w 4152"/>
              <a:gd name="T1" fmla="*/ 2274 h 4152"/>
              <a:gd name="T2" fmla="*/ 4152 w 4152"/>
              <a:gd name="T3" fmla="*/ 2076 h 4152"/>
              <a:gd name="T4" fmla="*/ 4143 w 4152"/>
              <a:gd name="T5" fmla="*/ 1878 h 4152"/>
              <a:gd name="T6" fmla="*/ 3720 w 4152"/>
              <a:gd name="T7" fmla="*/ 1834 h 4152"/>
              <a:gd name="T8" fmla="*/ 3621 w 4152"/>
              <a:gd name="T9" fmla="*/ 1464 h 4152"/>
              <a:gd name="T10" fmla="*/ 3965 w 4152"/>
              <a:gd name="T11" fmla="*/ 1214 h 4152"/>
              <a:gd name="T12" fmla="*/ 3767 w 4152"/>
              <a:gd name="T13" fmla="*/ 871 h 4152"/>
              <a:gd name="T14" fmla="*/ 3378 w 4152"/>
              <a:gd name="T15" fmla="*/ 1045 h 4152"/>
              <a:gd name="T16" fmla="*/ 3108 w 4152"/>
              <a:gd name="T17" fmla="*/ 774 h 4152"/>
              <a:gd name="T18" fmla="*/ 3281 w 4152"/>
              <a:gd name="T19" fmla="*/ 385 h 4152"/>
              <a:gd name="T20" fmla="*/ 2939 w 4152"/>
              <a:gd name="T21" fmla="*/ 187 h 4152"/>
              <a:gd name="T22" fmla="*/ 2688 w 4152"/>
              <a:gd name="T23" fmla="*/ 532 h 4152"/>
              <a:gd name="T24" fmla="*/ 2318 w 4152"/>
              <a:gd name="T25" fmla="*/ 433 h 4152"/>
              <a:gd name="T26" fmla="*/ 2274 w 4152"/>
              <a:gd name="T27" fmla="*/ 9 h 4152"/>
              <a:gd name="T28" fmla="*/ 2076 w 4152"/>
              <a:gd name="T29" fmla="*/ 0 h 4152"/>
              <a:gd name="T30" fmla="*/ 1879 w 4152"/>
              <a:gd name="T31" fmla="*/ 9 h 4152"/>
              <a:gd name="T32" fmla="*/ 1834 w 4152"/>
              <a:gd name="T33" fmla="*/ 433 h 4152"/>
              <a:gd name="T34" fmla="*/ 1464 w 4152"/>
              <a:gd name="T35" fmla="*/ 531 h 4152"/>
              <a:gd name="T36" fmla="*/ 1214 w 4152"/>
              <a:gd name="T37" fmla="*/ 187 h 4152"/>
              <a:gd name="T38" fmla="*/ 872 w 4152"/>
              <a:gd name="T39" fmla="*/ 385 h 4152"/>
              <a:gd name="T40" fmla="*/ 1045 w 4152"/>
              <a:gd name="T41" fmla="*/ 774 h 4152"/>
              <a:gd name="T42" fmla="*/ 774 w 4152"/>
              <a:gd name="T43" fmla="*/ 1045 h 4152"/>
              <a:gd name="T44" fmla="*/ 385 w 4152"/>
              <a:gd name="T45" fmla="*/ 871 h 4152"/>
              <a:gd name="T46" fmla="*/ 187 w 4152"/>
              <a:gd name="T47" fmla="*/ 1214 h 4152"/>
              <a:gd name="T48" fmla="*/ 532 w 4152"/>
              <a:gd name="T49" fmla="*/ 1464 h 4152"/>
              <a:gd name="T50" fmla="*/ 433 w 4152"/>
              <a:gd name="T51" fmla="*/ 1834 h 4152"/>
              <a:gd name="T52" fmla="*/ 9 w 4152"/>
              <a:gd name="T53" fmla="*/ 1878 h 4152"/>
              <a:gd name="T54" fmla="*/ 0 w 4152"/>
              <a:gd name="T55" fmla="*/ 2076 h 4152"/>
              <a:gd name="T56" fmla="*/ 9 w 4152"/>
              <a:gd name="T57" fmla="*/ 2274 h 4152"/>
              <a:gd name="T58" fmla="*/ 433 w 4152"/>
              <a:gd name="T59" fmla="*/ 2318 h 4152"/>
              <a:gd name="T60" fmla="*/ 532 w 4152"/>
              <a:gd name="T61" fmla="*/ 2688 h 4152"/>
              <a:gd name="T62" fmla="*/ 187 w 4152"/>
              <a:gd name="T63" fmla="*/ 2939 h 4152"/>
              <a:gd name="T64" fmla="*/ 385 w 4152"/>
              <a:gd name="T65" fmla="*/ 3281 h 4152"/>
              <a:gd name="T66" fmla="*/ 774 w 4152"/>
              <a:gd name="T67" fmla="*/ 3107 h 4152"/>
              <a:gd name="T68" fmla="*/ 1045 w 4152"/>
              <a:gd name="T69" fmla="*/ 3378 h 4152"/>
              <a:gd name="T70" fmla="*/ 871 w 4152"/>
              <a:gd name="T71" fmla="*/ 3767 h 4152"/>
              <a:gd name="T72" fmla="*/ 1214 w 4152"/>
              <a:gd name="T73" fmla="*/ 3965 h 4152"/>
              <a:gd name="T74" fmla="*/ 1464 w 4152"/>
              <a:gd name="T75" fmla="*/ 3621 h 4152"/>
              <a:gd name="T76" fmla="*/ 1834 w 4152"/>
              <a:gd name="T77" fmla="*/ 3720 h 4152"/>
              <a:gd name="T78" fmla="*/ 1879 w 4152"/>
              <a:gd name="T79" fmla="*/ 4143 h 4152"/>
              <a:gd name="T80" fmla="*/ 2076 w 4152"/>
              <a:gd name="T81" fmla="*/ 4152 h 4152"/>
              <a:gd name="T82" fmla="*/ 2274 w 4152"/>
              <a:gd name="T83" fmla="*/ 4143 h 4152"/>
              <a:gd name="T84" fmla="*/ 2318 w 4152"/>
              <a:gd name="T85" fmla="*/ 3720 h 4152"/>
              <a:gd name="T86" fmla="*/ 2688 w 4152"/>
              <a:gd name="T87" fmla="*/ 3621 h 4152"/>
              <a:gd name="T88" fmla="*/ 2939 w 4152"/>
              <a:gd name="T89" fmla="*/ 3965 h 4152"/>
              <a:gd name="T90" fmla="*/ 3281 w 4152"/>
              <a:gd name="T91" fmla="*/ 3767 h 4152"/>
              <a:gd name="T92" fmla="*/ 3108 w 4152"/>
              <a:gd name="T93" fmla="*/ 3378 h 4152"/>
              <a:gd name="T94" fmla="*/ 3378 w 4152"/>
              <a:gd name="T95" fmla="*/ 3107 h 4152"/>
              <a:gd name="T96" fmla="*/ 3767 w 4152"/>
              <a:gd name="T97" fmla="*/ 3281 h 4152"/>
              <a:gd name="T98" fmla="*/ 3965 w 4152"/>
              <a:gd name="T99" fmla="*/ 2939 h 4152"/>
              <a:gd name="T100" fmla="*/ 3621 w 4152"/>
              <a:gd name="T101" fmla="*/ 2688 h 4152"/>
              <a:gd name="T102" fmla="*/ 3720 w 4152"/>
              <a:gd name="T103" fmla="*/ 2318 h 4152"/>
              <a:gd name="T104" fmla="*/ 4143 w 4152"/>
              <a:gd name="T105" fmla="*/ 2274 h 4152"/>
              <a:gd name="T106" fmla="*/ 2076 w 4152"/>
              <a:gd name="T107" fmla="*/ 708 h 4152"/>
              <a:gd name="T108" fmla="*/ 3444 w 4152"/>
              <a:gd name="T109" fmla="*/ 2076 h 4152"/>
              <a:gd name="T110" fmla="*/ 2076 w 4152"/>
              <a:gd name="T111" fmla="*/ 3444 h 4152"/>
              <a:gd name="T112" fmla="*/ 708 w 4152"/>
              <a:gd name="T113" fmla="*/ 2076 h 4152"/>
              <a:gd name="T114" fmla="*/ 2076 w 4152"/>
              <a:gd name="T115" fmla="*/ 708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52" h="4152">
                <a:moveTo>
                  <a:pt x="4143" y="2274"/>
                </a:moveTo>
                <a:cubicBezTo>
                  <a:pt x="4149" y="2209"/>
                  <a:pt x="4152" y="2143"/>
                  <a:pt x="4152" y="2076"/>
                </a:cubicBezTo>
                <a:cubicBezTo>
                  <a:pt x="4152" y="2009"/>
                  <a:pt x="4149" y="1943"/>
                  <a:pt x="4143" y="1878"/>
                </a:cubicBezTo>
                <a:lnTo>
                  <a:pt x="3720" y="1834"/>
                </a:lnTo>
                <a:cubicBezTo>
                  <a:pt x="3701" y="1705"/>
                  <a:pt x="3667" y="1581"/>
                  <a:pt x="3621" y="1464"/>
                </a:cubicBezTo>
                <a:lnTo>
                  <a:pt x="3965" y="1214"/>
                </a:lnTo>
                <a:cubicBezTo>
                  <a:pt x="3910" y="1093"/>
                  <a:pt x="3844" y="978"/>
                  <a:pt x="3767" y="871"/>
                </a:cubicBezTo>
                <a:lnTo>
                  <a:pt x="3378" y="1045"/>
                </a:lnTo>
                <a:cubicBezTo>
                  <a:pt x="3299" y="944"/>
                  <a:pt x="3208" y="854"/>
                  <a:pt x="3108" y="774"/>
                </a:cubicBezTo>
                <a:lnTo>
                  <a:pt x="3281" y="385"/>
                </a:lnTo>
                <a:cubicBezTo>
                  <a:pt x="3174" y="309"/>
                  <a:pt x="3059" y="242"/>
                  <a:pt x="2939" y="187"/>
                </a:cubicBezTo>
                <a:lnTo>
                  <a:pt x="2688" y="532"/>
                </a:lnTo>
                <a:cubicBezTo>
                  <a:pt x="2571" y="485"/>
                  <a:pt x="2447" y="452"/>
                  <a:pt x="2318" y="433"/>
                </a:cubicBezTo>
                <a:lnTo>
                  <a:pt x="2274" y="9"/>
                </a:lnTo>
                <a:cubicBezTo>
                  <a:pt x="2209" y="3"/>
                  <a:pt x="2143" y="0"/>
                  <a:pt x="2076" y="0"/>
                </a:cubicBezTo>
                <a:cubicBezTo>
                  <a:pt x="2010" y="0"/>
                  <a:pt x="1944" y="3"/>
                  <a:pt x="1879" y="9"/>
                </a:cubicBezTo>
                <a:lnTo>
                  <a:pt x="1834" y="433"/>
                </a:lnTo>
                <a:cubicBezTo>
                  <a:pt x="1705" y="452"/>
                  <a:pt x="1581" y="485"/>
                  <a:pt x="1464" y="531"/>
                </a:cubicBezTo>
                <a:lnTo>
                  <a:pt x="1214" y="187"/>
                </a:lnTo>
                <a:cubicBezTo>
                  <a:pt x="1093" y="242"/>
                  <a:pt x="979" y="309"/>
                  <a:pt x="872" y="385"/>
                </a:cubicBezTo>
                <a:lnTo>
                  <a:pt x="1045" y="774"/>
                </a:lnTo>
                <a:cubicBezTo>
                  <a:pt x="945" y="854"/>
                  <a:pt x="854" y="944"/>
                  <a:pt x="774" y="1045"/>
                </a:cubicBezTo>
                <a:lnTo>
                  <a:pt x="385" y="871"/>
                </a:lnTo>
                <a:cubicBezTo>
                  <a:pt x="309" y="978"/>
                  <a:pt x="242" y="1093"/>
                  <a:pt x="187" y="1214"/>
                </a:cubicBezTo>
                <a:lnTo>
                  <a:pt x="532" y="1464"/>
                </a:lnTo>
                <a:cubicBezTo>
                  <a:pt x="485" y="1581"/>
                  <a:pt x="452" y="1705"/>
                  <a:pt x="433" y="1834"/>
                </a:cubicBezTo>
                <a:lnTo>
                  <a:pt x="9" y="1878"/>
                </a:lnTo>
                <a:cubicBezTo>
                  <a:pt x="3" y="1943"/>
                  <a:pt x="0" y="2009"/>
                  <a:pt x="0" y="2076"/>
                </a:cubicBezTo>
                <a:cubicBezTo>
                  <a:pt x="0" y="2143"/>
                  <a:pt x="3" y="2209"/>
                  <a:pt x="9" y="2274"/>
                </a:cubicBezTo>
                <a:lnTo>
                  <a:pt x="433" y="2318"/>
                </a:lnTo>
                <a:cubicBezTo>
                  <a:pt x="452" y="2447"/>
                  <a:pt x="485" y="2571"/>
                  <a:pt x="532" y="2688"/>
                </a:cubicBezTo>
                <a:lnTo>
                  <a:pt x="187" y="2939"/>
                </a:lnTo>
                <a:cubicBezTo>
                  <a:pt x="242" y="3059"/>
                  <a:pt x="309" y="3174"/>
                  <a:pt x="385" y="3281"/>
                </a:cubicBezTo>
                <a:lnTo>
                  <a:pt x="774" y="3107"/>
                </a:lnTo>
                <a:cubicBezTo>
                  <a:pt x="854" y="3208"/>
                  <a:pt x="945" y="3299"/>
                  <a:pt x="1045" y="3378"/>
                </a:cubicBezTo>
                <a:lnTo>
                  <a:pt x="871" y="3767"/>
                </a:lnTo>
                <a:cubicBezTo>
                  <a:pt x="978" y="3844"/>
                  <a:pt x="1093" y="3910"/>
                  <a:pt x="1214" y="3965"/>
                </a:cubicBezTo>
                <a:lnTo>
                  <a:pt x="1464" y="3621"/>
                </a:lnTo>
                <a:cubicBezTo>
                  <a:pt x="1581" y="3667"/>
                  <a:pt x="1705" y="3701"/>
                  <a:pt x="1834" y="3720"/>
                </a:cubicBezTo>
                <a:lnTo>
                  <a:pt x="1879" y="4143"/>
                </a:lnTo>
                <a:cubicBezTo>
                  <a:pt x="1944" y="4149"/>
                  <a:pt x="2010" y="4152"/>
                  <a:pt x="2076" y="4152"/>
                </a:cubicBezTo>
                <a:cubicBezTo>
                  <a:pt x="2143" y="4152"/>
                  <a:pt x="2209" y="4149"/>
                  <a:pt x="2274" y="4143"/>
                </a:cubicBezTo>
                <a:lnTo>
                  <a:pt x="2318" y="3720"/>
                </a:lnTo>
                <a:cubicBezTo>
                  <a:pt x="2447" y="3701"/>
                  <a:pt x="2571" y="3667"/>
                  <a:pt x="2688" y="3621"/>
                </a:cubicBezTo>
                <a:lnTo>
                  <a:pt x="2939" y="3965"/>
                </a:lnTo>
                <a:cubicBezTo>
                  <a:pt x="3059" y="3910"/>
                  <a:pt x="3174" y="3844"/>
                  <a:pt x="3281" y="3767"/>
                </a:cubicBezTo>
                <a:lnTo>
                  <a:pt x="3108" y="3378"/>
                </a:lnTo>
                <a:cubicBezTo>
                  <a:pt x="3208" y="3299"/>
                  <a:pt x="3299" y="3208"/>
                  <a:pt x="3378" y="3107"/>
                </a:cubicBezTo>
                <a:lnTo>
                  <a:pt x="3767" y="3281"/>
                </a:lnTo>
                <a:cubicBezTo>
                  <a:pt x="3844" y="3174"/>
                  <a:pt x="3910" y="3059"/>
                  <a:pt x="3965" y="2939"/>
                </a:cubicBezTo>
                <a:lnTo>
                  <a:pt x="3621" y="2688"/>
                </a:lnTo>
                <a:cubicBezTo>
                  <a:pt x="3667" y="2571"/>
                  <a:pt x="3701" y="2447"/>
                  <a:pt x="3720" y="2318"/>
                </a:cubicBezTo>
                <a:lnTo>
                  <a:pt x="4143" y="2274"/>
                </a:lnTo>
                <a:close/>
                <a:moveTo>
                  <a:pt x="2076" y="708"/>
                </a:moveTo>
                <a:cubicBezTo>
                  <a:pt x="2832" y="708"/>
                  <a:pt x="3444" y="1321"/>
                  <a:pt x="3444" y="2076"/>
                </a:cubicBezTo>
                <a:cubicBezTo>
                  <a:pt x="3444" y="2832"/>
                  <a:pt x="2832" y="3444"/>
                  <a:pt x="2076" y="3444"/>
                </a:cubicBezTo>
                <a:cubicBezTo>
                  <a:pt x="1321" y="3444"/>
                  <a:pt x="708" y="2832"/>
                  <a:pt x="708" y="2076"/>
                </a:cubicBezTo>
                <a:cubicBezTo>
                  <a:pt x="708" y="1321"/>
                  <a:pt x="1321" y="708"/>
                  <a:pt x="2076" y="708"/>
                </a:cubicBezTo>
                <a:close/>
              </a:path>
            </a:pathLst>
          </a:custGeom>
          <a:solidFill>
            <a:srgbClr val="92D050"/>
          </a:solidFill>
          <a:ln>
            <a:noFill/>
          </a:ln>
        </p:spPr>
        <p:txBody>
          <a:bodyPr lIns="68562" tIns="34281" rIns="68562" bIns="34281"/>
          <a:lstStyle/>
          <a:p>
            <a:endParaRPr lang="zh-CN" altLang="en-US" sz="1600" b="0"/>
          </a:p>
        </p:txBody>
      </p:sp>
      <p:sp>
        <p:nvSpPr>
          <p:cNvPr id="36" name="TextBox 30"/>
          <p:cNvSpPr txBox="1">
            <a:spLocks noChangeArrowheads="1"/>
          </p:cNvSpPr>
          <p:nvPr/>
        </p:nvSpPr>
        <p:spPr bwMode="auto">
          <a:xfrm>
            <a:off x="3195580" y="2849862"/>
            <a:ext cx="1252048"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600" b="0">
                <a:latin typeface="微软雅黑" pitchFamily="34" charset="-122"/>
                <a:ea typeface="微软雅黑" pitchFamily="34" charset="-122"/>
              </a:rPr>
              <a:t>这里输入您的文本</a:t>
            </a:r>
            <a:endParaRPr lang="en-US" altLang="zh-CN" sz="1600" b="0">
              <a:latin typeface="微软雅黑" pitchFamily="34" charset="-122"/>
              <a:ea typeface="微软雅黑" pitchFamily="34" charset="-122"/>
            </a:endParaRPr>
          </a:p>
        </p:txBody>
      </p:sp>
      <p:sp>
        <p:nvSpPr>
          <p:cNvPr id="37" name="TextBox 31"/>
          <p:cNvSpPr txBox="1">
            <a:spLocks noChangeArrowheads="1"/>
          </p:cNvSpPr>
          <p:nvPr/>
        </p:nvSpPr>
        <p:spPr bwMode="auto">
          <a:xfrm>
            <a:off x="1380586" y="2074765"/>
            <a:ext cx="1127082"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600" b="0">
                <a:latin typeface="微软雅黑" pitchFamily="34" charset="-122"/>
                <a:ea typeface="微软雅黑" pitchFamily="34" charset="-122"/>
              </a:rPr>
              <a:t>这里输入您的文本</a:t>
            </a:r>
            <a:endParaRPr lang="en-US" altLang="zh-CN" sz="1600" b="0">
              <a:latin typeface="微软雅黑" pitchFamily="34" charset="-122"/>
              <a:ea typeface="微软雅黑" pitchFamily="34" charset="-122"/>
            </a:endParaRPr>
          </a:p>
        </p:txBody>
      </p:sp>
      <p:sp>
        <p:nvSpPr>
          <p:cNvPr id="38" name="TextBox 32"/>
          <p:cNvSpPr txBox="1">
            <a:spLocks noChangeArrowheads="1"/>
          </p:cNvSpPr>
          <p:nvPr/>
        </p:nvSpPr>
        <p:spPr bwMode="auto">
          <a:xfrm>
            <a:off x="5104597" y="2096196"/>
            <a:ext cx="1127081"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600" b="0">
                <a:latin typeface="微软雅黑" pitchFamily="34" charset="-122"/>
                <a:ea typeface="微软雅黑" pitchFamily="34" charset="-122"/>
              </a:rPr>
              <a:t>这里输入您的文本</a:t>
            </a:r>
            <a:endParaRPr lang="en-US" altLang="zh-CN" sz="1600" b="0">
              <a:latin typeface="微软雅黑" pitchFamily="34" charset="-122"/>
              <a:ea typeface="微软雅黑" pitchFamily="34" charset="-122"/>
            </a:endParaRPr>
          </a:p>
        </p:txBody>
      </p:sp>
      <p:sp>
        <p:nvSpPr>
          <p:cNvPr id="39" name="TextBox 33"/>
          <p:cNvSpPr txBox="1">
            <a:spLocks noChangeArrowheads="1"/>
          </p:cNvSpPr>
          <p:nvPr/>
        </p:nvSpPr>
        <p:spPr bwMode="auto">
          <a:xfrm>
            <a:off x="6578015" y="2699843"/>
            <a:ext cx="1127081"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600" b="0">
                <a:latin typeface="微软雅黑" pitchFamily="34" charset="-122"/>
                <a:ea typeface="微软雅黑" pitchFamily="34" charset="-122"/>
              </a:rPr>
              <a:t>这里输入您的文本</a:t>
            </a:r>
            <a:endParaRPr lang="en-US" altLang="zh-CN" sz="1600" b="0">
              <a:latin typeface="微软雅黑" pitchFamily="34" charset="-122"/>
              <a:ea typeface="微软雅黑" pitchFamily="34" charset="-122"/>
            </a:endParaRPr>
          </a:p>
        </p:txBody>
      </p:sp>
      <p:sp>
        <p:nvSpPr>
          <p:cNvPr id="40" name="TextBox 34"/>
          <p:cNvSpPr txBox="1">
            <a:spLocks noChangeArrowheads="1"/>
          </p:cNvSpPr>
          <p:nvPr/>
        </p:nvSpPr>
        <p:spPr bwMode="auto">
          <a:xfrm>
            <a:off x="1346072" y="946053"/>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dirty="0">
                <a:latin typeface="微软雅黑" pitchFamily="34" charset="-122"/>
                <a:ea typeface="微软雅黑" pitchFamily="34" charset="-122"/>
              </a:rPr>
              <a:t>添加标题一</a:t>
            </a:r>
            <a:endParaRPr lang="en-US" altLang="zh-CN" sz="1400" b="0" dirty="0">
              <a:latin typeface="微软雅黑" pitchFamily="34" charset="-122"/>
              <a:ea typeface="微软雅黑" pitchFamily="34" charset="-122"/>
            </a:endParaRPr>
          </a:p>
        </p:txBody>
      </p:sp>
      <p:sp>
        <p:nvSpPr>
          <p:cNvPr id="41" name="TextBox 35"/>
          <p:cNvSpPr txBox="1">
            <a:spLocks noChangeArrowheads="1"/>
          </p:cNvSpPr>
          <p:nvPr/>
        </p:nvSpPr>
        <p:spPr bwMode="auto">
          <a:xfrm>
            <a:off x="3086086" y="1478262"/>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添加标题二</a:t>
            </a:r>
            <a:endParaRPr lang="en-US" altLang="zh-CN" sz="1400" b="0">
              <a:latin typeface="微软雅黑" pitchFamily="34" charset="-122"/>
              <a:ea typeface="微软雅黑" pitchFamily="34" charset="-122"/>
            </a:endParaRPr>
          </a:p>
        </p:txBody>
      </p:sp>
      <p:sp>
        <p:nvSpPr>
          <p:cNvPr id="42" name="TextBox 36"/>
          <p:cNvSpPr txBox="1">
            <a:spLocks noChangeArrowheads="1"/>
          </p:cNvSpPr>
          <p:nvPr/>
        </p:nvSpPr>
        <p:spPr bwMode="auto">
          <a:xfrm>
            <a:off x="4917741" y="986534"/>
            <a:ext cx="1319888"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添加标题三</a:t>
            </a:r>
            <a:endParaRPr lang="en-US" altLang="zh-CN" sz="1400" b="0">
              <a:latin typeface="微软雅黑" pitchFamily="34" charset="-122"/>
              <a:ea typeface="微软雅黑" pitchFamily="34" charset="-122"/>
            </a:endParaRPr>
          </a:p>
        </p:txBody>
      </p:sp>
      <p:sp>
        <p:nvSpPr>
          <p:cNvPr id="63" name="TextBox 37"/>
          <p:cNvSpPr txBox="1">
            <a:spLocks noChangeArrowheads="1"/>
          </p:cNvSpPr>
          <p:nvPr/>
        </p:nvSpPr>
        <p:spPr bwMode="auto">
          <a:xfrm>
            <a:off x="6513747" y="1713855"/>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添加标题四</a:t>
            </a:r>
            <a:endParaRPr lang="en-US" altLang="zh-CN" sz="1400" b="0">
              <a:latin typeface="微软雅黑" pitchFamily="34" charset="-122"/>
              <a:ea typeface="微软雅黑" pitchFamily="34" charset="-122"/>
            </a:endParaRPr>
          </a:p>
        </p:txBody>
      </p:sp>
      <p:sp>
        <p:nvSpPr>
          <p:cNvPr id="64" name="Freeform 6"/>
          <p:cNvSpPr>
            <a:spLocks/>
          </p:cNvSpPr>
          <p:nvPr/>
        </p:nvSpPr>
        <p:spPr bwMode="auto">
          <a:xfrm>
            <a:off x="2446969" y="4174877"/>
            <a:ext cx="3221764" cy="456009"/>
          </a:xfrm>
          <a:custGeom>
            <a:avLst/>
            <a:gdLst>
              <a:gd name="T0" fmla="*/ 190044 w 4297504"/>
              <a:gd name="T1" fmla="*/ 0 h 607261"/>
              <a:gd name="T2" fmla="*/ 327915 w 4297504"/>
              <a:gd name="T3" fmla="*/ 6348 h 607261"/>
              <a:gd name="T4" fmla="*/ 356106 w 4297504"/>
              <a:gd name="T5" fmla="*/ 257434 h 607261"/>
              <a:gd name="T6" fmla="*/ 388526 w 4297504"/>
              <a:gd name="T7" fmla="*/ 313152 h 607261"/>
              <a:gd name="T8" fmla="*/ 647176 w 4297504"/>
              <a:gd name="T9" fmla="*/ 313152 h 607261"/>
              <a:gd name="T10" fmla="*/ 676072 w 4297504"/>
              <a:gd name="T11" fmla="*/ 257434 h 607261"/>
              <a:gd name="T12" fmla="*/ 705672 w 4297504"/>
              <a:gd name="T13" fmla="*/ 6348 h 607261"/>
              <a:gd name="T14" fmla="*/ 981942 w 4297504"/>
              <a:gd name="T15" fmla="*/ 6348 h 607261"/>
              <a:gd name="T16" fmla="*/ 1010133 w 4297504"/>
              <a:gd name="T17" fmla="*/ 257434 h 607261"/>
              <a:gd name="T18" fmla="*/ 1042552 w 4297504"/>
              <a:gd name="T19" fmla="*/ 313152 h 607261"/>
              <a:gd name="T20" fmla="*/ 1301203 w 4297504"/>
              <a:gd name="T21" fmla="*/ 313152 h 607261"/>
              <a:gd name="T22" fmla="*/ 1330098 w 4297504"/>
              <a:gd name="T23" fmla="*/ 257434 h 607261"/>
              <a:gd name="T24" fmla="*/ 1359699 w 4297504"/>
              <a:gd name="T25" fmla="*/ 6348 h 607261"/>
              <a:gd name="T26" fmla="*/ 1635968 w 4297504"/>
              <a:gd name="T27" fmla="*/ 6348 h 607261"/>
              <a:gd name="T28" fmla="*/ 1664159 w 4297504"/>
              <a:gd name="T29" fmla="*/ 257434 h 607261"/>
              <a:gd name="T30" fmla="*/ 1696579 w 4297504"/>
              <a:gd name="T31" fmla="*/ 313152 h 607261"/>
              <a:gd name="T32" fmla="*/ 1955229 w 4297504"/>
              <a:gd name="T33" fmla="*/ 313152 h 607261"/>
              <a:gd name="T34" fmla="*/ 1984125 w 4297504"/>
              <a:gd name="T35" fmla="*/ 257434 h 607261"/>
              <a:gd name="T36" fmla="*/ 2013725 w 4297504"/>
              <a:gd name="T37" fmla="*/ 6348 h 607261"/>
              <a:gd name="T38" fmla="*/ 2289995 w 4297504"/>
              <a:gd name="T39" fmla="*/ 6348 h 607261"/>
              <a:gd name="T40" fmla="*/ 2318186 w 4297504"/>
              <a:gd name="T41" fmla="*/ 257434 h 607261"/>
              <a:gd name="T42" fmla="*/ 2350605 w 4297504"/>
              <a:gd name="T43" fmla="*/ 313152 h 607261"/>
              <a:gd name="T44" fmla="*/ 2609256 w 4297504"/>
              <a:gd name="T45" fmla="*/ 313152 h 607261"/>
              <a:gd name="T46" fmla="*/ 2638151 w 4297504"/>
              <a:gd name="T47" fmla="*/ 257434 h 607261"/>
              <a:gd name="T48" fmla="*/ 2667752 w 4297504"/>
              <a:gd name="T49" fmla="*/ 6348 h 607261"/>
              <a:gd name="T50" fmla="*/ 2944022 w 4297504"/>
              <a:gd name="T51" fmla="*/ 6348 h 607261"/>
              <a:gd name="T52" fmla="*/ 2972213 w 4297504"/>
              <a:gd name="T53" fmla="*/ 257434 h 607261"/>
              <a:gd name="T54" fmla="*/ 3004632 w 4297504"/>
              <a:gd name="T55" fmla="*/ 313152 h 607261"/>
              <a:gd name="T56" fmla="*/ 3263283 w 4297504"/>
              <a:gd name="T57" fmla="*/ 313152 h 607261"/>
              <a:gd name="T58" fmla="*/ 3292178 w 4297504"/>
              <a:gd name="T59" fmla="*/ 257434 h 607261"/>
              <a:gd name="T60" fmla="*/ 3321074 w 4297504"/>
              <a:gd name="T61" fmla="*/ 6348 h 607261"/>
              <a:gd name="T62" fmla="*/ 3598048 w 4297504"/>
              <a:gd name="T63" fmla="*/ 6348 h 607261"/>
              <a:gd name="T64" fmla="*/ 3626239 w 4297504"/>
              <a:gd name="T65" fmla="*/ 257434 h 607261"/>
              <a:gd name="T66" fmla="*/ 3658659 w 4297504"/>
              <a:gd name="T67" fmla="*/ 313152 h 607261"/>
              <a:gd name="T68" fmla="*/ 3917309 w 4297504"/>
              <a:gd name="T69" fmla="*/ 313152 h 607261"/>
              <a:gd name="T70" fmla="*/ 3946205 w 4297504"/>
              <a:gd name="T71" fmla="*/ 257434 h 607261"/>
              <a:gd name="T72" fmla="*/ 3975100 w 4297504"/>
              <a:gd name="T73" fmla="*/ 6348 h 607261"/>
              <a:gd name="T74" fmla="*/ 4252075 w 4297504"/>
              <a:gd name="T75" fmla="*/ 6348 h 607261"/>
              <a:gd name="T76" fmla="*/ 4280266 w 4297504"/>
              <a:gd name="T77" fmla="*/ 257434 h 607261"/>
              <a:gd name="T78" fmla="*/ 4297504 w 4297504"/>
              <a:gd name="T79" fmla="*/ 297378 h 607261"/>
              <a:gd name="T80" fmla="*/ 4297504 w 4297504"/>
              <a:gd name="T81" fmla="*/ 607261 h 607261"/>
              <a:gd name="T82" fmla="*/ 0 w 4297504"/>
              <a:gd name="T83" fmla="*/ 607261 h 607261"/>
              <a:gd name="T84" fmla="*/ 0 w 4297504"/>
              <a:gd name="T85" fmla="*/ 303943 h 607261"/>
              <a:gd name="T86" fmla="*/ 22045 w 4297504"/>
              <a:gd name="T87" fmla="*/ 257434 h 607261"/>
              <a:gd name="T88" fmla="*/ 51645 w 4297504"/>
              <a:gd name="T89" fmla="*/ 6348 h 607261"/>
              <a:gd name="T90" fmla="*/ 190044 w 4297504"/>
              <a:gd name="T91" fmla="*/ 0 h 607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97504" h="607261">
                <a:moveTo>
                  <a:pt x="190044" y="0"/>
                </a:moveTo>
                <a:cubicBezTo>
                  <a:pt x="236119" y="0"/>
                  <a:pt x="282105" y="2116"/>
                  <a:pt x="327915" y="6348"/>
                </a:cubicBezTo>
                <a:cubicBezTo>
                  <a:pt x="337782" y="90278"/>
                  <a:pt x="346944" y="173503"/>
                  <a:pt x="356106" y="257434"/>
                </a:cubicBezTo>
                <a:cubicBezTo>
                  <a:pt x="361744" y="286351"/>
                  <a:pt x="371611" y="301162"/>
                  <a:pt x="388526" y="313152"/>
                </a:cubicBezTo>
                <a:lnTo>
                  <a:pt x="647176" y="313152"/>
                </a:lnTo>
                <a:cubicBezTo>
                  <a:pt x="665500" y="295520"/>
                  <a:pt x="673957" y="275771"/>
                  <a:pt x="676072" y="257434"/>
                </a:cubicBezTo>
                <a:cubicBezTo>
                  <a:pt x="685939" y="173503"/>
                  <a:pt x="695805" y="89573"/>
                  <a:pt x="705672" y="6348"/>
                </a:cubicBezTo>
                <a:cubicBezTo>
                  <a:pt x="797997" y="-2116"/>
                  <a:pt x="890322" y="-2116"/>
                  <a:pt x="981942" y="6348"/>
                </a:cubicBezTo>
                <a:cubicBezTo>
                  <a:pt x="991809" y="90278"/>
                  <a:pt x="1000971" y="173503"/>
                  <a:pt x="1010133" y="257434"/>
                </a:cubicBezTo>
                <a:cubicBezTo>
                  <a:pt x="1015771" y="286351"/>
                  <a:pt x="1025638" y="301162"/>
                  <a:pt x="1042552" y="313152"/>
                </a:cubicBezTo>
                <a:lnTo>
                  <a:pt x="1301203" y="313152"/>
                </a:lnTo>
                <a:cubicBezTo>
                  <a:pt x="1319527" y="295520"/>
                  <a:pt x="1327984" y="275771"/>
                  <a:pt x="1330098" y="257434"/>
                </a:cubicBezTo>
                <a:cubicBezTo>
                  <a:pt x="1339965" y="173503"/>
                  <a:pt x="1349832" y="89573"/>
                  <a:pt x="1359699" y="6348"/>
                </a:cubicBezTo>
                <a:cubicBezTo>
                  <a:pt x="1452023" y="-2116"/>
                  <a:pt x="1543644" y="-2116"/>
                  <a:pt x="1635968" y="6348"/>
                </a:cubicBezTo>
                <a:cubicBezTo>
                  <a:pt x="1645835" y="90278"/>
                  <a:pt x="1654997" y="173503"/>
                  <a:pt x="1664159" y="257434"/>
                </a:cubicBezTo>
                <a:cubicBezTo>
                  <a:pt x="1669797" y="286351"/>
                  <a:pt x="1679664" y="301162"/>
                  <a:pt x="1696579" y="313152"/>
                </a:cubicBezTo>
                <a:lnTo>
                  <a:pt x="1955229" y="313152"/>
                </a:lnTo>
                <a:cubicBezTo>
                  <a:pt x="1972848" y="295520"/>
                  <a:pt x="1982011" y="275771"/>
                  <a:pt x="1984125" y="257434"/>
                </a:cubicBezTo>
                <a:cubicBezTo>
                  <a:pt x="1993992" y="173503"/>
                  <a:pt x="2003858" y="89573"/>
                  <a:pt x="2013725" y="6348"/>
                </a:cubicBezTo>
                <a:cubicBezTo>
                  <a:pt x="2105345" y="-2116"/>
                  <a:pt x="2197670" y="-2116"/>
                  <a:pt x="2289995" y="6348"/>
                </a:cubicBezTo>
                <a:cubicBezTo>
                  <a:pt x="2299157" y="90278"/>
                  <a:pt x="2309024" y="173503"/>
                  <a:pt x="2318186" y="257434"/>
                </a:cubicBezTo>
                <a:cubicBezTo>
                  <a:pt x="2323824" y="286351"/>
                  <a:pt x="2333691" y="301162"/>
                  <a:pt x="2350605" y="313152"/>
                </a:cubicBezTo>
                <a:lnTo>
                  <a:pt x="2609256" y="313152"/>
                </a:lnTo>
                <a:cubicBezTo>
                  <a:pt x="2626875" y="295520"/>
                  <a:pt x="2636037" y="275771"/>
                  <a:pt x="2638151" y="257434"/>
                </a:cubicBezTo>
                <a:cubicBezTo>
                  <a:pt x="2648018" y="173503"/>
                  <a:pt x="2657885" y="89573"/>
                  <a:pt x="2667752" y="6348"/>
                </a:cubicBezTo>
                <a:cubicBezTo>
                  <a:pt x="2759372" y="-2116"/>
                  <a:pt x="2851697" y="-2116"/>
                  <a:pt x="2944022" y="6348"/>
                </a:cubicBezTo>
                <a:cubicBezTo>
                  <a:pt x="2953184" y="90278"/>
                  <a:pt x="2963051" y="173503"/>
                  <a:pt x="2972213" y="257434"/>
                </a:cubicBezTo>
                <a:cubicBezTo>
                  <a:pt x="2977851" y="286351"/>
                  <a:pt x="2987013" y="301162"/>
                  <a:pt x="3004632" y="313152"/>
                </a:cubicBezTo>
                <a:lnTo>
                  <a:pt x="3263283" y="313152"/>
                </a:lnTo>
                <a:cubicBezTo>
                  <a:pt x="3280902" y="295520"/>
                  <a:pt x="3290064" y="275771"/>
                  <a:pt x="3292178" y="257434"/>
                </a:cubicBezTo>
                <a:cubicBezTo>
                  <a:pt x="3302045" y="173503"/>
                  <a:pt x="3311912" y="89573"/>
                  <a:pt x="3321074" y="6348"/>
                </a:cubicBezTo>
                <a:cubicBezTo>
                  <a:pt x="3413399" y="-2116"/>
                  <a:pt x="3505723" y="-2116"/>
                  <a:pt x="3598048" y="6348"/>
                </a:cubicBezTo>
                <a:cubicBezTo>
                  <a:pt x="3607210" y="90278"/>
                  <a:pt x="3616372" y="173503"/>
                  <a:pt x="3626239" y="257434"/>
                </a:cubicBezTo>
                <a:cubicBezTo>
                  <a:pt x="3631877" y="286351"/>
                  <a:pt x="3641039" y="301162"/>
                  <a:pt x="3658659" y="313152"/>
                </a:cubicBezTo>
                <a:lnTo>
                  <a:pt x="3917309" y="313152"/>
                </a:lnTo>
                <a:cubicBezTo>
                  <a:pt x="3934928" y="295520"/>
                  <a:pt x="3944090" y="275771"/>
                  <a:pt x="3946205" y="257434"/>
                </a:cubicBezTo>
                <a:cubicBezTo>
                  <a:pt x="3956071" y="173503"/>
                  <a:pt x="3965938" y="89573"/>
                  <a:pt x="3975100" y="6348"/>
                </a:cubicBezTo>
                <a:cubicBezTo>
                  <a:pt x="4067425" y="-2116"/>
                  <a:pt x="4159750" y="-2116"/>
                  <a:pt x="4252075" y="6348"/>
                </a:cubicBezTo>
                <a:cubicBezTo>
                  <a:pt x="4261237" y="90278"/>
                  <a:pt x="4270399" y="173503"/>
                  <a:pt x="4280266" y="257434"/>
                </a:cubicBezTo>
                <a:cubicBezTo>
                  <a:pt x="4283830" y="275712"/>
                  <a:pt x="4288801" y="288355"/>
                  <a:pt x="4297504" y="297378"/>
                </a:cubicBezTo>
                <a:lnTo>
                  <a:pt x="4297504" y="607261"/>
                </a:lnTo>
                <a:lnTo>
                  <a:pt x="0" y="607261"/>
                </a:lnTo>
                <a:lnTo>
                  <a:pt x="0" y="303943"/>
                </a:lnTo>
                <a:cubicBezTo>
                  <a:pt x="13952" y="289411"/>
                  <a:pt x="20260" y="272919"/>
                  <a:pt x="22045" y="257434"/>
                </a:cubicBezTo>
                <a:cubicBezTo>
                  <a:pt x="31912" y="173503"/>
                  <a:pt x="41779" y="89573"/>
                  <a:pt x="51645" y="6348"/>
                </a:cubicBezTo>
                <a:cubicBezTo>
                  <a:pt x="97808" y="2116"/>
                  <a:pt x="143970" y="0"/>
                  <a:pt x="190044" y="0"/>
                </a:cubicBezTo>
                <a:close/>
              </a:path>
            </a:pathLst>
          </a:custGeom>
          <a:solidFill>
            <a:srgbClr val="00B050"/>
          </a:solidFill>
          <a:ln>
            <a:noFill/>
          </a:ln>
          <a:extLst/>
        </p:spPr>
        <p:txBody>
          <a:bodyPr lIns="68562" tIns="34281" rIns="68562" bIns="34281"/>
          <a:lstStyle/>
          <a:p>
            <a:endParaRPr lang="zh-CN" altLang="en-US" sz="1600" b="0"/>
          </a:p>
        </p:txBody>
      </p:sp>
    </p:spTree>
    <p:extLst>
      <p:ext uri="{BB962C8B-B14F-4D97-AF65-F5344CB8AC3E}">
        <p14:creationId xmlns:p14="http://schemas.microsoft.com/office/powerpoint/2010/main" val="3610443700"/>
      </p:ext>
    </p:extLst>
  </p:cSld>
  <p:clrMapOvr>
    <a:masterClrMapping/>
  </p:clrMapOvr>
  <mc:AlternateContent xmlns:mc="http://schemas.openxmlformats.org/markup-compatibility/2006" xmlns:p14="http://schemas.microsoft.com/office/powerpoint/2010/main">
    <mc:Choice Requires="p14">
      <p:transition spd="slow" p14:dur="1100" advClick="0" advTm="11000">
        <p14:switch dir="r"/>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60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par>
                          <p:cTn id="30" fill="hold">
                            <p:stCondLst>
                              <p:cond delay="2100"/>
                            </p:stCondLst>
                            <p:childTnLst>
                              <p:par>
                                <p:cTn id="31" presetID="2" presetClass="exit" presetSubtype="2" fill="hold" grpId="1" nodeType="afterEffect">
                                  <p:stCondLst>
                                    <p:cond delay="0"/>
                                  </p:stCondLst>
                                  <p:childTnLst>
                                    <p:anim calcmode="lin" valueType="num">
                                      <p:cBhvr additive="base">
                                        <p:cTn id="32" dur="1000"/>
                                        <p:tgtEl>
                                          <p:spTgt spid="64"/>
                                        </p:tgtEl>
                                        <p:attrNameLst>
                                          <p:attrName>ppt_x</p:attrName>
                                        </p:attrNameLst>
                                      </p:cBhvr>
                                      <p:tavLst>
                                        <p:tav tm="0">
                                          <p:val>
                                            <p:strVal val="ppt_x"/>
                                          </p:val>
                                        </p:tav>
                                        <p:tav tm="100000">
                                          <p:val>
                                            <p:strVal val="1+ppt_w/2"/>
                                          </p:val>
                                        </p:tav>
                                      </p:tavLst>
                                    </p:anim>
                                    <p:anim calcmode="lin" valueType="num">
                                      <p:cBhvr additive="base">
                                        <p:cTn id="33" dur="1000"/>
                                        <p:tgtEl>
                                          <p:spTgt spid="64"/>
                                        </p:tgtEl>
                                        <p:attrNameLst>
                                          <p:attrName>ppt_y</p:attrName>
                                        </p:attrNameLst>
                                      </p:cBhvr>
                                      <p:tavLst>
                                        <p:tav tm="0">
                                          <p:val>
                                            <p:strVal val="ppt_y"/>
                                          </p:val>
                                        </p:tav>
                                        <p:tav tm="100000">
                                          <p:val>
                                            <p:strVal val="ppt_y"/>
                                          </p:val>
                                        </p:tav>
                                      </p:tavLst>
                                    </p:anim>
                                    <p:set>
                                      <p:cBhvr>
                                        <p:cTn id="34" dur="1" fill="hold">
                                          <p:stCondLst>
                                            <p:cond delay="999"/>
                                          </p:stCondLst>
                                        </p:cTn>
                                        <p:tgtEl>
                                          <p:spTgt spid="64"/>
                                        </p:tgtEl>
                                        <p:attrNameLst>
                                          <p:attrName>style.visibility</p:attrName>
                                        </p:attrNameLst>
                                      </p:cBhvr>
                                      <p:to>
                                        <p:strVal val="hidden"/>
                                      </p:to>
                                    </p:set>
                                  </p:childTnLst>
                                </p:cTn>
                              </p:par>
                              <p:par>
                                <p:cTn id="35" presetID="8" presetClass="emph" presetSubtype="0" fill="hold" grpId="1" nodeType="withEffect">
                                  <p:stCondLst>
                                    <p:cond delay="300"/>
                                  </p:stCondLst>
                                  <p:childTnLst>
                                    <p:animRot by="-21599940">
                                      <p:cBhvr>
                                        <p:cTn id="36" dur="2000" fill="hold"/>
                                        <p:tgtEl>
                                          <p:spTgt spid="35"/>
                                        </p:tgtEl>
                                        <p:attrNameLst>
                                          <p:attrName>r</p:attrName>
                                        </p:attrNameLst>
                                      </p:cBhvr>
                                    </p:animRot>
                                  </p:childTnLst>
                                </p:cTn>
                              </p:par>
                              <p:par>
                                <p:cTn id="37" presetID="8" presetClass="emph" presetSubtype="0" fill="hold" grpId="1" nodeType="withEffect">
                                  <p:stCondLst>
                                    <p:cond delay="500"/>
                                  </p:stCondLst>
                                  <p:childTnLst>
                                    <p:animRot by="-21599940">
                                      <p:cBhvr>
                                        <p:cTn id="38" dur="2000" fill="hold"/>
                                        <p:tgtEl>
                                          <p:spTgt spid="33"/>
                                        </p:tgtEl>
                                        <p:attrNameLst>
                                          <p:attrName>r</p:attrName>
                                        </p:attrNameLst>
                                      </p:cBhvr>
                                    </p:animRot>
                                  </p:childTnLst>
                                </p:cTn>
                              </p:par>
                              <p:par>
                                <p:cTn id="39" presetID="8" presetClass="emph" presetSubtype="0" fill="hold" grpId="1" nodeType="withEffect">
                                  <p:stCondLst>
                                    <p:cond delay="500"/>
                                  </p:stCondLst>
                                  <p:childTnLst>
                                    <p:animRot by="-21599940">
                                      <p:cBhvr>
                                        <p:cTn id="40" dur="2000" fill="hold"/>
                                        <p:tgtEl>
                                          <p:spTgt spid="34"/>
                                        </p:tgtEl>
                                        <p:attrNameLst>
                                          <p:attrName>r</p:attrName>
                                        </p:attrNameLst>
                                      </p:cBhvr>
                                    </p:animRot>
                                  </p:childTnLst>
                                </p:cTn>
                              </p:par>
                              <p:par>
                                <p:cTn id="41" presetID="8" presetClass="emph" presetSubtype="0" fill="hold" grpId="1" nodeType="withEffect">
                                  <p:stCondLst>
                                    <p:cond delay="500"/>
                                  </p:stCondLst>
                                  <p:childTnLst>
                                    <p:animRot by="-21599940">
                                      <p:cBhvr>
                                        <p:cTn id="42" dur="2000" fill="hold"/>
                                        <p:tgtEl>
                                          <p:spTgt spid="32"/>
                                        </p:tgtEl>
                                        <p:attrNameLst>
                                          <p:attrName>r</p:attrName>
                                        </p:attrNameLst>
                                      </p:cBhvr>
                                    </p:animRot>
                                  </p:childTnLst>
                                </p:cTn>
                              </p:par>
                            </p:childTnLst>
                          </p:cTn>
                        </p:par>
                        <p:par>
                          <p:cTn id="43" fill="hold">
                            <p:stCondLst>
                              <p:cond delay="4600"/>
                            </p:stCondLst>
                            <p:childTnLst>
                              <p:par>
                                <p:cTn id="44" presetID="42"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anim calcmode="lin" valueType="num">
                                      <p:cBhvr>
                                        <p:cTn id="62" dur="1000" fill="hold"/>
                                        <p:tgtEl>
                                          <p:spTgt spid="63"/>
                                        </p:tgtEl>
                                        <p:attrNameLst>
                                          <p:attrName>ppt_x</p:attrName>
                                        </p:attrNameLst>
                                      </p:cBhvr>
                                      <p:tavLst>
                                        <p:tav tm="0">
                                          <p:val>
                                            <p:strVal val="#ppt_x"/>
                                          </p:val>
                                        </p:tav>
                                        <p:tav tm="100000">
                                          <p:val>
                                            <p:strVal val="#ppt_x"/>
                                          </p:val>
                                        </p:tav>
                                      </p:tavLst>
                                    </p:anim>
                                    <p:anim calcmode="lin" valueType="num">
                                      <p:cBhvr>
                                        <p:cTn id="63" dur="1000" fill="hold"/>
                                        <p:tgtEl>
                                          <p:spTgt spid="63"/>
                                        </p:tgtEl>
                                        <p:attrNameLst>
                                          <p:attrName>ppt_y</p:attrName>
                                        </p:attrNameLst>
                                      </p:cBhvr>
                                      <p:tavLst>
                                        <p:tav tm="0">
                                          <p:val>
                                            <p:strVal val="#ppt_y+.1"/>
                                          </p:val>
                                        </p:tav>
                                        <p:tav tm="100000">
                                          <p:val>
                                            <p:strVal val="#ppt_y"/>
                                          </p:val>
                                        </p:tav>
                                      </p:tavLst>
                                    </p:anim>
                                  </p:childTnLst>
                                </p:cTn>
                              </p:par>
                            </p:childTnLst>
                          </p:cTn>
                        </p:par>
                        <p:par>
                          <p:cTn id="64" fill="hold">
                            <p:stCondLst>
                              <p:cond delay="5600"/>
                            </p:stCondLst>
                            <p:childTnLst>
                              <p:par>
                                <p:cTn id="65" presetID="31"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fltVal val="0"/>
                                          </p:val>
                                        </p:tav>
                                        <p:tav tm="100000">
                                          <p:val>
                                            <p:strVal val="#ppt_w"/>
                                          </p:val>
                                        </p:tav>
                                      </p:tavLst>
                                    </p:anim>
                                    <p:anim calcmode="lin" valueType="num">
                                      <p:cBhvr>
                                        <p:cTn id="68" dur="500" fill="hold"/>
                                        <p:tgtEl>
                                          <p:spTgt spid="37"/>
                                        </p:tgtEl>
                                        <p:attrNameLst>
                                          <p:attrName>ppt_h</p:attrName>
                                        </p:attrNameLst>
                                      </p:cBhvr>
                                      <p:tavLst>
                                        <p:tav tm="0">
                                          <p:val>
                                            <p:fltVal val="0"/>
                                          </p:val>
                                        </p:tav>
                                        <p:tav tm="100000">
                                          <p:val>
                                            <p:strVal val="#ppt_h"/>
                                          </p:val>
                                        </p:tav>
                                      </p:tavLst>
                                    </p:anim>
                                    <p:anim calcmode="lin" valueType="num">
                                      <p:cBhvr>
                                        <p:cTn id="69" dur="500" fill="hold"/>
                                        <p:tgtEl>
                                          <p:spTgt spid="37"/>
                                        </p:tgtEl>
                                        <p:attrNameLst>
                                          <p:attrName>style.rotation</p:attrName>
                                        </p:attrNameLst>
                                      </p:cBhvr>
                                      <p:tavLst>
                                        <p:tav tm="0">
                                          <p:val>
                                            <p:fltVal val="90"/>
                                          </p:val>
                                        </p:tav>
                                        <p:tav tm="100000">
                                          <p:val>
                                            <p:fltVal val="0"/>
                                          </p:val>
                                        </p:tav>
                                      </p:tavLst>
                                    </p:anim>
                                    <p:animEffect transition="in" filter="fade">
                                      <p:cBhvr>
                                        <p:cTn id="70" dur="500"/>
                                        <p:tgtEl>
                                          <p:spTgt spid="37"/>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 calcmode="lin" valueType="num">
                                      <p:cBhvr>
                                        <p:cTn id="75" dur="500" fill="hold"/>
                                        <p:tgtEl>
                                          <p:spTgt spid="36"/>
                                        </p:tgtEl>
                                        <p:attrNameLst>
                                          <p:attrName>style.rotation</p:attrName>
                                        </p:attrNameLst>
                                      </p:cBhvr>
                                      <p:tavLst>
                                        <p:tav tm="0">
                                          <p:val>
                                            <p:fltVal val="90"/>
                                          </p:val>
                                        </p:tav>
                                        <p:tav tm="100000">
                                          <p:val>
                                            <p:fltVal val="0"/>
                                          </p:val>
                                        </p:tav>
                                      </p:tavLst>
                                    </p:anim>
                                    <p:animEffect transition="in" filter="fade">
                                      <p:cBhvr>
                                        <p:cTn id="76" dur="500"/>
                                        <p:tgtEl>
                                          <p:spTgt spid="3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 calcmode="lin" valueType="num">
                                      <p:cBhvr>
                                        <p:cTn id="81" dur="500" fill="hold"/>
                                        <p:tgtEl>
                                          <p:spTgt spid="38"/>
                                        </p:tgtEl>
                                        <p:attrNameLst>
                                          <p:attrName>style.rotation</p:attrName>
                                        </p:attrNameLst>
                                      </p:cBhvr>
                                      <p:tavLst>
                                        <p:tav tm="0">
                                          <p:val>
                                            <p:fltVal val="90"/>
                                          </p:val>
                                        </p:tav>
                                        <p:tav tm="100000">
                                          <p:val>
                                            <p:fltVal val="0"/>
                                          </p:val>
                                        </p:tav>
                                      </p:tavLst>
                                    </p:anim>
                                    <p:animEffect transition="in" filter="fade">
                                      <p:cBhvr>
                                        <p:cTn id="82" dur="500"/>
                                        <p:tgtEl>
                                          <p:spTgt spid="38"/>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p:cTn id="85" dur="500" fill="hold"/>
                                        <p:tgtEl>
                                          <p:spTgt spid="39"/>
                                        </p:tgtEl>
                                        <p:attrNameLst>
                                          <p:attrName>ppt_w</p:attrName>
                                        </p:attrNameLst>
                                      </p:cBhvr>
                                      <p:tavLst>
                                        <p:tav tm="0">
                                          <p:val>
                                            <p:fltVal val="0"/>
                                          </p:val>
                                        </p:tav>
                                        <p:tav tm="100000">
                                          <p:val>
                                            <p:strVal val="#ppt_w"/>
                                          </p:val>
                                        </p:tav>
                                      </p:tavLst>
                                    </p:anim>
                                    <p:anim calcmode="lin" valueType="num">
                                      <p:cBhvr>
                                        <p:cTn id="86" dur="500" fill="hold"/>
                                        <p:tgtEl>
                                          <p:spTgt spid="39"/>
                                        </p:tgtEl>
                                        <p:attrNameLst>
                                          <p:attrName>ppt_h</p:attrName>
                                        </p:attrNameLst>
                                      </p:cBhvr>
                                      <p:tavLst>
                                        <p:tav tm="0">
                                          <p:val>
                                            <p:fltVal val="0"/>
                                          </p:val>
                                        </p:tav>
                                        <p:tav tm="100000">
                                          <p:val>
                                            <p:strVal val="#ppt_h"/>
                                          </p:val>
                                        </p:tav>
                                      </p:tavLst>
                                    </p:anim>
                                    <p:anim calcmode="lin" valueType="num">
                                      <p:cBhvr>
                                        <p:cTn id="87" dur="500" fill="hold"/>
                                        <p:tgtEl>
                                          <p:spTgt spid="39"/>
                                        </p:tgtEl>
                                        <p:attrNameLst>
                                          <p:attrName>style.rotation</p:attrName>
                                        </p:attrNameLst>
                                      </p:cBhvr>
                                      <p:tavLst>
                                        <p:tav tm="0">
                                          <p:val>
                                            <p:fltVal val="90"/>
                                          </p:val>
                                        </p:tav>
                                        <p:tav tm="100000">
                                          <p:val>
                                            <p:fltVal val="0"/>
                                          </p:val>
                                        </p:tav>
                                      </p:tavLst>
                                    </p:anim>
                                    <p:animEffect transition="in" filter="fade">
                                      <p:cBhvr>
                                        <p:cTn id="8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P spid="34" grpId="0" animBg="1"/>
      <p:bldP spid="34" grpId="1" animBg="1"/>
      <p:bldP spid="35" grpId="0" animBg="1"/>
      <p:bldP spid="35" grpId="1" animBg="1"/>
      <p:bldP spid="36" grpId="0" autoUpdateAnimBg="0"/>
      <p:bldP spid="37" grpId="0" autoUpdateAnimBg="0"/>
      <p:bldP spid="38" grpId="0" autoUpdateAnimBg="0"/>
      <p:bldP spid="39" grpId="0" autoUpdateAnimBg="0"/>
      <p:bldP spid="40" grpId="0" autoUpdateAnimBg="0"/>
      <p:bldP spid="41" grpId="0" autoUpdateAnimBg="0"/>
      <p:bldP spid="42" grpId="0" autoUpdateAnimBg="0"/>
      <p:bldP spid="63" grpId="0" autoUpdateAnimBg="0"/>
      <p:bldP spid="64" grpId="0" animBg="1"/>
      <p:bldP spid="6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燕尾形 39"/>
          <p:cNvSpPr/>
          <p:nvPr/>
        </p:nvSpPr>
        <p:spPr>
          <a:xfrm>
            <a:off x="720174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1"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4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5. </a:t>
            </a:r>
            <a:r>
              <a:rPr lang="zh-CN" altLang="en-US" sz="1600" b="0" dirty="0">
                <a:solidFill>
                  <a:schemeClr val="bg1"/>
                </a:solidFill>
                <a:latin typeface="Impact" pitchFamily="34" charset="0"/>
                <a:ea typeface="微软雅黑" pitchFamily="34" charset="-122"/>
              </a:rPr>
              <a:t>明年工作计划</a:t>
            </a:r>
            <a:endParaRPr lang="zh-CN" altLang="en-US" sz="1600" b="0" dirty="0">
              <a:solidFill>
                <a:schemeClr val="bg1"/>
              </a:solidFill>
              <a:latin typeface="微软雅黑" pitchFamily="34" charset="-122"/>
              <a:ea typeface="微软雅黑" pitchFamily="34" charset="-122"/>
            </a:endParaRPr>
          </a:p>
        </p:txBody>
      </p:sp>
      <p:grpSp>
        <p:nvGrpSpPr>
          <p:cNvPr id="39" name="Group 10"/>
          <p:cNvGrpSpPr>
            <a:grpSpLocks/>
          </p:cNvGrpSpPr>
          <p:nvPr/>
        </p:nvGrpSpPr>
        <p:grpSpPr bwMode="auto">
          <a:xfrm>
            <a:off x="1472389" y="3199729"/>
            <a:ext cx="1622822" cy="1316237"/>
            <a:chOff x="0" y="0"/>
            <a:chExt cx="2726" cy="2211"/>
          </a:xfrm>
        </p:grpSpPr>
        <p:sp>
          <p:nvSpPr>
            <p:cNvPr id="46"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1400" dirty="0">
                  <a:solidFill>
                    <a:srgbClr val="08A810"/>
                  </a:solidFill>
                  <a:latin typeface="微软雅黑"/>
                  <a:ea typeface="微软雅黑"/>
                  <a:cs typeface="Lato Regular" charset="0"/>
                  <a:sym typeface="Lato Regular" charset="0"/>
                </a:rPr>
                <a:t>单击此处添加标题</a:t>
              </a:r>
              <a:endParaRPr lang="en-US" sz="1400" dirty="0">
                <a:solidFill>
                  <a:srgbClr val="08A810"/>
                </a:solidFill>
                <a:latin typeface="微软雅黑"/>
                <a:ea typeface="微软雅黑"/>
                <a:cs typeface="Lato Regular" charset="0"/>
                <a:sym typeface="Lato Regular" charset="0"/>
              </a:endParaRPr>
            </a:p>
          </p:txBody>
        </p:sp>
        <p:sp>
          <p:nvSpPr>
            <p:cNvPr id="47" name="Rectangle 12"/>
            <p:cNvSpPr>
              <a:spLocks/>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800" dirty="0">
                  <a:solidFill>
                    <a:srgbClr val="7F7F7F"/>
                  </a:solidFill>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800" dirty="0">
                  <a:solidFill>
                    <a:srgbClr val="7F7F7F"/>
                  </a:solidFill>
                  <a:latin typeface="微软雅黑"/>
                  <a:ea typeface="微软雅黑"/>
                  <a:sym typeface="Gill Sans" charset="0"/>
                </a:rPr>
                <a:t>200</a:t>
              </a:r>
              <a:r>
                <a:rPr lang="zh-CN" altLang="en-US" sz="800" dirty="0">
                  <a:solidFill>
                    <a:srgbClr val="7F7F7F"/>
                  </a:solidFill>
                  <a:latin typeface="微软雅黑"/>
                  <a:ea typeface="微软雅黑"/>
                  <a:sym typeface="Gill Sans" charset="0"/>
                </a:rPr>
                <a:t>字以内，据统计每页幻灯片的最好控制在</a:t>
              </a:r>
              <a:r>
                <a:rPr lang="en-US" altLang="zh-CN" sz="800" dirty="0">
                  <a:solidFill>
                    <a:srgbClr val="7F7F7F"/>
                  </a:solidFill>
                  <a:latin typeface="微软雅黑"/>
                  <a:ea typeface="微软雅黑"/>
                  <a:sym typeface="Gill Sans" charset="0"/>
                </a:rPr>
                <a:t>5</a:t>
              </a:r>
              <a:r>
                <a:rPr lang="zh-CN" altLang="en-US" sz="800" dirty="0">
                  <a:solidFill>
                    <a:srgbClr val="7F7F7F"/>
                  </a:solidFill>
                  <a:latin typeface="微软雅黑"/>
                  <a:ea typeface="微软雅黑"/>
                  <a:sym typeface="Gill Sans" charset="0"/>
                </a:rPr>
                <a:t>分钟之内。</a:t>
              </a:r>
              <a:endParaRPr lang="en-US" sz="800" dirty="0">
                <a:solidFill>
                  <a:srgbClr val="7F7F7F"/>
                </a:solidFill>
                <a:latin typeface="微软雅黑"/>
                <a:ea typeface="微软雅黑"/>
                <a:cs typeface="Lato Light" charset="0"/>
                <a:sym typeface="Lato Light" charset="0"/>
              </a:endParaRPr>
            </a:p>
          </p:txBody>
        </p:sp>
      </p:grpSp>
      <p:grpSp>
        <p:nvGrpSpPr>
          <p:cNvPr id="48" name="Group 13"/>
          <p:cNvGrpSpPr>
            <a:grpSpLocks/>
          </p:cNvGrpSpPr>
          <p:nvPr/>
        </p:nvGrpSpPr>
        <p:grpSpPr bwMode="auto">
          <a:xfrm>
            <a:off x="969350" y="3186980"/>
            <a:ext cx="348258" cy="347663"/>
            <a:chOff x="0" y="0"/>
            <a:chExt cx="584" cy="584"/>
          </a:xfrm>
        </p:grpSpPr>
        <p:sp>
          <p:nvSpPr>
            <p:cNvPr id="49" name="Oval 14"/>
            <p:cNvSpPr>
              <a:spLocks/>
            </p:cNvSpPr>
            <p:nvPr/>
          </p:nvSpPr>
          <p:spPr bwMode="auto">
            <a:xfrm>
              <a:off x="0" y="0"/>
              <a:ext cx="584" cy="584"/>
            </a:xfrm>
            <a:prstGeom prst="ellipse">
              <a:avLst/>
            </a:prstGeom>
            <a:solidFill>
              <a:srgbClr val="00B050"/>
            </a:solidFill>
            <a:ln w="25400" cap="flat">
              <a:noFill/>
              <a:miter lim="800000"/>
              <a:headEnd type="none" w="med" len="med"/>
              <a:tailEnd type="none" w="med" len="med"/>
            </a:ln>
            <a:extLst/>
          </p:spPr>
          <p:txBody>
            <a:bodyPr lIns="0" tIns="0" rIns="0" bIns="0"/>
            <a:lstStyle/>
            <a:p>
              <a:pPr algn="ctr" fontAlgn="base">
                <a:spcBef>
                  <a:spcPct val="0"/>
                </a:spcBef>
                <a:spcAft>
                  <a:spcPct val="0"/>
                </a:spcAft>
                <a:defRPr/>
              </a:pPr>
              <a:endParaRPr lang="en-US" kern="0">
                <a:solidFill>
                  <a:srgbClr val="000000"/>
                </a:solidFill>
                <a:latin typeface="微软雅黑"/>
                <a:ea typeface="微软雅黑"/>
                <a:sym typeface="Gill Sans" charset="0"/>
              </a:endParaRPr>
            </a:p>
          </p:txBody>
        </p:sp>
        <p:sp>
          <p:nvSpPr>
            <p:cNvPr id="50"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微软雅黑"/>
                  <a:ea typeface="微软雅黑"/>
                  <a:cs typeface="Lato Light" charset="0"/>
                  <a:sym typeface="Lato Light" charset="0"/>
                </a:rPr>
                <a:t>1</a:t>
              </a:r>
            </a:p>
          </p:txBody>
        </p:sp>
      </p:grpSp>
      <p:grpSp>
        <p:nvGrpSpPr>
          <p:cNvPr id="51" name="Group 4"/>
          <p:cNvGrpSpPr/>
          <p:nvPr/>
        </p:nvGrpSpPr>
        <p:grpSpPr>
          <a:xfrm>
            <a:off x="857506" y="2760706"/>
            <a:ext cx="7344815" cy="213386"/>
            <a:chOff x="899592" y="2852807"/>
            <a:chExt cx="7344815" cy="213386"/>
          </a:xfrm>
          <a:solidFill>
            <a:srgbClr val="92D050"/>
          </a:solidFill>
        </p:grpSpPr>
        <p:sp>
          <p:nvSpPr>
            <p:cNvPr id="52" name="Rectangle 61"/>
            <p:cNvSpPr/>
            <p:nvPr/>
          </p:nvSpPr>
          <p:spPr bwMode="auto">
            <a:xfrm>
              <a:off x="899592" y="2852807"/>
              <a:ext cx="7344815" cy="32031"/>
            </a:xfrm>
            <a:prstGeom prst="rect">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微软雅黑"/>
                <a:ea typeface="微软雅黑"/>
                <a:sym typeface="Gill Sans" charset="0"/>
              </a:endParaRPr>
            </a:p>
          </p:txBody>
        </p:sp>
        <p:sp>
          <p:nvSpPr>
            <p:cNvPr id="53" name="Flowchart: Merge 3"/>
            <p:cNvSpPr/>
            <p:nvPr/>
          </p:nvSpPr>
          <p:spPr bwMode="auto">
            <a:xfrm>
              <a:off x="1099027" y="2874792"/>
              <a:ext cx="210541" cy="191401"/>
            </a:xfrm>
            <a:prstGeom prst="flowChartMerg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微软雅黑"/>
                <a:ea typeface="微软雅黑"/>
                <a:sym typeface="Gill Sans" charset="0"/>
              </a:endParaRPr>
            </a:p>
          </p:txBody>
        </p:sp>
        <p:sp>
          <p:nvSpPr>
            <p:cNvPr id="58" name="Flowchart: Merge 64"/>
            <p:cNvSpPr/>
            <p:nvPr/>
          </p:nvSpPr>
          <p:spPr bwMode="auto">
            <a:xfrm>
              <a:off x="3708663" y="2874792"/>
              <a:ext cx="210541" cy="191401"/>
            </a:xfrm>
            <a:prstGeom prst="flowChartMerg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微软雅黑"/>
                <a:ea typeface="微软雅黑"/>
                <a:sym typeface="Gill Sans" charset="0"/>
              </a:endParaRPr>
            </a:p>
          </p:txBody>
        </p:sp>
        <p:sp>
          <p:nvSpPr>
            <p:cNvPr id="59" name="Flowchart: Merge 65"/>
            <p:cNvSpPr/>
            <p:nvPr/>
          </p:nvSpPr>
          <p:spPr bwMode="auto">
            <a:xfrm>
              <a:off x="6174461" y="2874792"/>
              <a:ext cx="210541" cy="191401"/>
            </a:xfrm>
            <a:prstGeom prst="flowChartMerg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341" fontAlgn="base">
                <a:spcBef>
                  <a:spcPct val="0"/>
                </a:spcBef>
                <a:spcAft>
                  <a:spcPct val="0"/>
                </a:spcAft>
                <a:defRPr/>
              </a:pPr>
              <a:endParaRPr lang="en-US" sz="5600" kern="0">
                <a:solidFill>
                  <a:srgbClr val="000000"/>
                </a:solidFill>
                <a:latin typeface="微软雅黑"/>
                <a:ea typeface="微软雅黑"/>
                <a:sym typeface="Gill Sans" charset="0"/>
              </a:endParaRPr>
            </a:p>
          </p:txBody>
        </p:sp>
      </p:grpSp>
      <p:grpSp>
        <p:nvGrpSpPr>
          <p:cNvPr id="60" name="Group 10"/>
          <p:cNvGrpSpPr>
            <a:grpSpLocks/>
          </p:cNvGrpSpPr>
          <p:nvPr/>
        </p:nvGrpSpPr>
        <p:grpSpPr bwMode="auto">
          <a:xfrm>
            <a:off x="4100756" y="3199729"/>
            <a:ext cx="1622822" cy="1316237"/>
            <a:chOff x="0" y="0"/>
            <a:chExt cx="2726" cy="2211"/>
          </a:xfrm>
        </p:grpSpPr>
        <p:sp>
          <p:nvSpPr>
            <p:cNvPr id="61"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1400" dirty="0">
                  <a:solidFill>
                    <a:srgbClr val="08A810"/>
                  </a:solidFill>
                  <a:latin typeface="微软雅黑"/>
                  <a:ea typeface="微软雅黑"/>
                  <a:cs typeface="Lato Regular" charset="0"/>
                  <a:sym typeface="Lato Regular" charset="0"/>
                </a:rPr>
                <a:t>单击此处添加标题</a:t>
              </a:r>
              <a:endParaRPr lang="en-US" sz="1400" dirty="0">
                <a:solidFill>
                  <a:srgbClr val="08A810"/>
                </a:solidFill>
                <a:latin typeface="微软雅黑"/>
                <a:ea typeface="微软雅黑"/>
                <a:cs typeface="Lato Regular" charset="0"/>
                <a:sym typeface="Lato Regular" charset="0"/>
              </a:endParaRPr>
            </a:p>
          </p:txBody>
        </p:sp>
        <p:sp>
          <p:nvSpPr>
            <p:cNvPr id="62" name="Rectangle 12"/>
            <p:cNvSpPr>
              <a:spLocks/>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800" dirty="0">
                  <a:solidFill>
                    <a:srgbClr val="7F7F7F"/>
                  </a:solidFill>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800" dirty="0">
                  <a:solidFill>
                    <a:srgbClr val="7F7F7F"/>
                  </a:solidFill>
                  <a:latin typeface="微软雅黑"/>
                  <a:ea typeface="微软雅黑"/>
                  <a:sym typeface="Gill Sans" charset="0"/>
                </a:rPr>
                <a:t>200</a:t>
              </a:r>
              <a:r>
                <a:rPr lang="zh-CN" altLang="en-US" sz="800" dirty="0">
                  <a:solidFill>
                    <a:srgbClr val="7F7F7F"/>
                  </a:solidFill>
                  <a:latin typeface="微软雅黑"/>
                  <a:ea typeface="微软雅黑"/>
                  <a:sym typeface="Gill Sans" charset="0"/>
                </a:rPr>
                <a:t>字以内，据统计每页幻灯片的最好控制在</a:t>
              </a:r>
              <a:r>
                <a:rPr lang="en-US" altLang="zh-CN" sz="800" dirty="0">
                  <a:solidFill>
                    <a:srgbClr val="7F7F7F"/>
                  </a:solidFill>
                  <a:latin typeface="微软雅黑"/>
                  <a:ea typeface="微软雅黑"/>
                  <a:sym typeface="Gill Sans" charset="0"/>
                </a:rPr>
                <a:t>5</a:t>
              </a:r>
              <a:r>
                <a:rPr lang="zh-CN" altLang="en-US" sz="800" dirty="0">
                  <a:solidFill>
                    <a:srgbClr val="7F7F7F"/>
                  </a:solidFill>
                  <a:latin typeface="微软雅黑"/>
                  <a:ea typeface="微软雅黑"/>
                  <a:sym typeface="Gill Sans" charset="0"/>
                </a:rPr>
                <a:t>分钟之内。</a:t>
              </a:r>
              <a:endParaRPr lang="en-US" sz="800" dirty="0">
                <a:solidFill>
                  <a:srgbClr val="7F7F7F"/>
                </a:solidFill>
                <a:latin typeface="微软雅黑"/>
                <a:ea typeface="微软雅黑"/>
                <a:cs typeface="Lato Light" charset="0"/>
                <a:sym typeface="Lato Light" charset="0"/>
              </a:endParaRPr>
            </a:p>
          </p:txBody>
        </p:sp>
      </p:grpSp>
      <p:grpSp>
        <p:nvGrpSpPr>
          <p:cNvPr id="63" name="Group 13"/>
          <p:cNvGrpSpPr>
            <a:grpSpLocks/>
          </p:cNvGrpSpPr>
          <p:nvPr/>
        </p:nvGrpSpPr>
        <p:grpSpPr bwMode="auto">
          <a:xfrm>
            <a:off x="3597718" y="3186980"/>
            <a:ext cx="348258" cy="347663"/>
            <a:chOff x="0" y="0"/>
            <a:chExt cx="584" cy="584"/>
          </a:xfrm>
        </p:grpSpPr>
        <p:sp>
          <p:nvSpPr>
            <p:cNvPr id="64" name="Oval 14"/>
            <p:cNvSpPr>
              <a:spLocks/>
            </p:cNvSpPr>
            <p:nvPr/>
          </p:nvSpPr>
          <p:spPr bwMode="auto">
            <a:xfrm>
              <a:off x="0" y="0"/>
              <a:ext cx="584" cy="584"/>
            </a:xfrm>
            <a:prstGeom prst="ellipse">
              <a:avLst/>
            </a:prstGeom>
            <a:solidFill>
              <a:srgbClr val="00B05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微软雅黑"/>
                <a:ea typeface="微软雅黑"/>
                <a:sym typeface="Gill Sans" charset="0"/>
              </a:endParaRPr>
            </a:p>
          </p:txBody>
        </p:sp>
        <p:sp>
          <p:nvSpPr>
            <p:cNvPr id="65"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微软雅黑"/>
                  <a:ea typeface="微软雅黑"/>
                  <a:cs typeface="Lato Light" charset="0"/>
                  <a:sym typeface="Lato Light" charset="0"/>
                </a:rPr>
                <a:t>2</a:t>
              </a:r>
            </a:p>
          </p:txBody>
        </p:sp>
      </p:grpSp>
      <p:grpSp>
        <p:nvGrpSpPr>
          <p:cNvPr id="66" name="Group 10"/>
          <p:cNvGrpSpPr>
            <a:grpSpLocks/>
          </p:cNvGrpSpPr>
          <p:nvPr/>
        </p:nvGrpSpPr>
        <p:grpSpPr bwMode="auto">
          <a:xfrm>
            <a:off x="6588465" y="3199729"/>
            <a:ext cx="1622822" cy="1316237"/>
            <a:chOff x="0" y="0"/>
            <a:chExt cx="2726" cy="2211"/>
          </a:xfrm>
        </p:grpSpPr>
        <p:sp>
          <p:nvSpPr>
            <p:cNvPr id="67"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90000"/>
                </a:lnSpc>
                <a:spcBef>
                  <a:spcPct val="0"/>
                </a:spcBef>
                <a:spcAft>
                  <a:spcPct val="0"/>
                </a:spcAft>
              </a:pPr>
              <a:r>
                <a:rPr lang="zh-CN" altLang="en-US" sz="1400" dirty="0">
                  <a:solidFill>
                    <a:srgbClr val="08A810"/>
                  </a:solidFill>
                  <a:latin typeface="微软雅黑"/>
                  <a:ea typeface="微软雅黑"/>
                  <a:cs typeface="Lato Regular" charset="0"/>
                  <a:sym typeface="Lato Regular" charset="0"/>
                </a:rPr>
                <a:t>单击此处添加标题</a:t>
              </a:r>
              <a:endParaRPr lang="en-US" sz="1400" dirty="0">
                <a:solidFill>
                  <a:srgbClr val="08A810"/>
                </a:solidFill>
                <a:latin typeface="微软雅黑"/>
                <a:ea typeface="微软雅黑"/>
                <a:cs typeface="Lato Regular" charset="0"/>
                <a:sym typeface="Lato Regular" charset="0"/>
              </a:endParaRPr>
            </a:p>
          </p:txBody>
        </p:sp>
        <p:sp>
          <p:nvSpPr>
            <p:cNvPr id="68" name="Rectangle 12"/>
            <p:cNvSpPr>
              <a:spLocks/>
            </p:cNvSpPr>
            <p:nvPr/>
          </p:nvSpPr>
          <p:spPr bwMode="auto">
            <a:xfrm>
              <a:off x="0" y="416"/>
              <a:ext cx="2726" cy="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800" dirty="0">
                  <a:solidFill>
                    <a:srgbClr val="7F7F7F"/>
                  </a:solidFill>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800" dirty="0">
                  <a:solidFill>
                    <a:srgbClr val="7F7F7F"/>
                  </a:solidFill>
                  <a:latin typeface="微软雅黑"/>
                  <a:ea typeface="微软雅黑"/>
                  <a:sym typeface="Gill Sans" charset="0"/>
                </a:rPr>
                <a:t>200</a:t>
              </a:r>
              <a:r>
                <a:rPr lang="zh-CN" altLang="en-US" sz="800" dirty="0">
                  <a:solidFill>
                    <a:srgbClr val="7F7F7F"/>
                  </a:solidFill>
                  <a:latin typeface="微软雅黑"/>
                  <a:ea typeface="微软雅黑"/>
                  <a:sym typeface="Gill Sans" charset="0"/>
                </a:rPr>
                <a:t>字以内，据统计每页幻灯片的最好控制在</a:t>
              </a:r>
              <a:r>
                <a:rPr lang="en-US" altLang="zh-CN" sz="800" dirty="0">
                  <a:solidFill>
                    <a:srgbClr val="7F7F7F"/>
                  </a:solidFill>
                  <a:latin typeface="微软雅黑"/>
                  <a:ea typeface="微软雅黑"/>
                  <a:sym typeface="Gill Sans" charset="0"/>
                </a:rPr>
                <a:t>5</a:t>
              </a:r>
              <a:r>
                <a:rPr lang="zh-CN" altLang="en-US" sz="800" dirty="0">
                  <a:solidFill>
                    <a:srgbClr val="7F7F7F"/>
                  </a:solidFill>
                  <a:latin typeface="微软雅黑"/>
                  <a:ea typeface="微软雅黑"/>
                  <a:sym typeface="Gill Sans" charset="0"/>
                </a:rPr>
                <a:t>分钟之内。</a:t>
              </a:r>
              <a:endParaRPr lang="en-US" sz="800" dirty="0">
                <a:solidFill>
                  <a:srgbClr val="7F7F7F"/>
                </a:solidFill>
                <a:latin typeface="微软雅黑"/>
                <a:ea typeface="微软雅黑"/>
                <a:cs typeface="Lato Light" charset="0"/>
                <a:sym typeface="Lato Light" charset="0"/>
              </a:endParaRPr>
            </a:p>
          </p:txBody>
        </p:sp>
      </p:grpSp>
      <p:grpSp>
        <p:nvGrpSpPr>
          <p:cNvPr id="69" name="Group 13"/>
          <p:cNvGrpSpPr>
            <a:grpSpLocks/>
          </p:cNvGrpSpPr>
          <p:nvPr/>
        </p:nvGrpSpPr>
        <p:grpSpPr bwMode="auto">
          <a:xfrm>
            <a:off x="6097353" y="3186981"/>
            <a:ext cx="348259" cy="347663"/>
            <a:chOff x="20" y="0"/>
            <a:chExt cx="584" cy="584"/>
          </a:xfrm>
        </p:grpSpPr>
        <p:sp>
          <p:nvSpPr>
            <p:cNvPr id="70" name="Oval 14"/>
            <p:cNvSpPr>
              <a:spLocks/>
            </p:cNvSpPr>
            <p:nvPr/>
          </p:nvSpPr>
          <p:spPr bwMode="auto">
            <a:xfrm>
              <a:off x="20" y="0"/>
              <a:ext cx="584" cy="584"/>
            </a:xfrm>
            <a:prstGeom prst="ellipse">
              <a:avLst/>
            </a:prstGeom>
            <a:solidFill>
              <a:srgbClr val="00B05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defRPr/>
              </a:pPr>
              <a:endParaRPr lang="en-US" kern="0">
                <a:solidFill>
                  <a:srgbClr val="000000"/>
                </a:solidFill>
                <a:latin typeface="微软雅黑"/>
                <a:ea typeface="微软雅黑"/>
                <a:sym typeface="Gill Sans" charset="0"/>
              </a:endParaRPr>
            </a:p>
          </p:txBody>
        </p:sp>
        <p:sp>
          <p:nvSpPr>
            <p:cNvPr id="71" name="Rectangle 15"/>
            <p:cNvSpPr>
              <a:spLocks/>
            </p:cNvSpPr>
            <p:nvPr/>
          </p:nvSpPr>
          <p:spPr bwMode="auto">
            <a:xfrm>
              <a:off x="20" y="45"/>
              <a:ext cx="584"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defRPr/>
              </a:pPr>
              <a:r>
                <a:rPr lang="en-US" sz="1200" kern="0" dirty="0">
                  <a:solidFill>
                    <a:srgbClr val="FFFFFF"/>
                  </a:solidFill>
                  <a:latin typeface="微软雅黑"/>
                  <a:ea typeface="微软雅黑"/>
                  <a:cs typeface="Lato Light" charset="0"/>
                  <a:sym typeface="Lato Light" charset="0"/>
                </a:rPr>
                <a:t>3</a:t>
              </a:r>
            </a:p>
          </p:txBody>
        </p:sp>
      </p:grpSp>
      <p:sp>
        <p:nvSpPr>
          <p:cNvPr id="72" name="Rectangle 59"/>
          <p:cNvSpPr/>
          <p:nvPr/>
        </p:nvSpPr>
        <p:spPr bwMode="auto">
          <a:xfrm>
            <a:off x="1086090" y="985006"/>
            <a:ext cx="6944909" cy="1677239"/>
          </a:xfrm>
          <a:prstGeom prst="rect">
            <a:avLst/>
          </a:prstGeom>
          <a:blipFill>
            <a:blip r:embed="rId3"/>
            <a:srcRect/>
            <a:stretch>
              <a:fillRect/>
            </a:stretch>
          </a:blipFill>
          <a:ln w="25400" cap="flat" cmpd="sng" algn="ctr">
            <a:noFill/>
            <a:prstDash val="solid"/>
            <a:round/>
            <a:headEnd type="none" w="med" len="med"/>
            <a:tailEnd type="none" w="med" len="med"/>
          </a:ln>
          <a:effectLst/>
          <a:extLst/>
        </p:spPr>
        <p:txBody>
          <a:bodyPr vert="horz" wrap="square" lIns="91434" tIns="45717" rIns="91434" bIns="45717" numCol="1" rtlCol="0" anchor="t" anchorCtr="0" compatLnSpc="1">
            <a:prstTxWarp prst="textNoShape">
              <a:avLst/>
            </a:prstTxWarp>
          </a:bodyPr>
          <a:lstStyle/>
          <a:p>
            <a:pPr defTabSz="914341"/>
            <a:endParaRPr lang="en-US" sz="56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outVertical)">
                                      <p:cBhvr>
                                        <p:cTn id="7" dur="200"/>
                                        <p:tgtEl>
                                          <p:spTgt spid="72"/>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200"/>
                                        <p:tgtEl>
                                          <p:spTgt spid="51"/>
                                        </p:tgtEl>
                                      </p:cBhvr>
                                    </p:animEffect>
                                  </p:childTnLst>
                                </p:cTn>
                              </p:par>
                              <p:par>
                                <p:cTn id="12" presetID="23" presetClass="entr" presetSubtype="16"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200" fill="hold"/>
                                        <p:tgtEl>
                                          <p:spTgt spid="48"/>
                                        </p:tgtEl>
                                        <p:attrNameLst>
                                          <p:attrName>ppt_w</p:attrName>
                                        </p:attrNameLst>
                                      </p:cBhvr>
                                      <p:tavLst>
                                        <p:tav tm="0">
                                          <p:val>
                                            <p:fltVal val="0"/>
                                          </p:val>
                                        </p:tav>
                                        <p:tav tm="100000">
                                          <p:val>
                                            <p:strVal val="#ppt_w"/>
                                          </p:val>
                                        </p:tav>
                                      </p:tavLst>
                                    </p:anim>
                                    <p:anim calcmode="lin" valueType="num">
                                      <p:cBhvr>
                                        <p:cTn id="15" dur="200" fill="hold"/>
                                        <p:tgtEl>
                                          <p:spTgt spid="48"/>
                                        </p:tgtEl>
                                        <p:attrNameLst>
                                          <p:attrName>ppt_h</p:attrName>
                                        </p:attrNameLst>
                                      </p:cBhvr>
                                      <p:tavLst>
                                        <p:tav tm="0">
                                          <p:val>
                                            <p:fltVal val="0"/>
                                          </p:val>
                                        </p:tav>
                                        <p:tav tm="100000">
                                          <p:val>
                                            <p:strVal val="#ppt_h"/>
                                          </p:val>
                                        </p:tav>
                                      </p:tavLst>
                                    </p:anim>
                                  </p:childTnLst>
                                </p:cTn>
                              </p:par>
                            </p:childTnLst>
                          </p:cTn>
                        </p:par>
                        <p:par>
                          <p:cTn id="16" fill="hold">
                            <p:stCondLst>
                              <p:cond delay="4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200"/>
                                        <p:tgtEl>
                                          <p:spTgt spid="39"/>
                                        </p:tgtEl>
                                      </p:cBhvr>
                                    </p:animEffect>
                                  </p:childTnLst>
                                </p:cTn>
                              </p:par>
                              <p:par>
                                <p:cTn id="20" presetID="23" presetClass="entr" presetSubtype="16"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200" fill="hold"/>
                                        <p:tgtEl>
                                          <p:spTgt spid="63"/>
                                        </p:tgtEl>
                                        <p:attrNameLst>
                                          <p:attrName>ppt_w</p:attrName>
                                        </p:attrNameLst>
                                      </p:cBhvr>
                                      <p:tavLst>
                                        <p:tav tm="0">
                                          <p:val>
                                            <p:fltVal val="0"/>
                                          </p:val>
                                        </p:tav>
                                        <p:tav tm="100000">
                                          <p:val>
                                            <p:strVal val="#ppt_w"/>
                                          </p:val>
                                        </p:tav>
                                      </p:tavLst>
                                    </p:anim>
                                    <p:anim calcmode="lin" valueType="num">
                                      <p:cBhvr>
                                        <p:cTn id="23" dur="200" fill="hold"/>
                                        <p:tgtEl>
                                          <p:spTgt spid="63"/>
                                        </p:tgtEl>
                                        <p:attrNameLst>
                                          <p:attrName>ppt_h</p:attrName>
                                        </p:attrNameLst>
                                      </p:cBhvr>
                                      <p:tavLst>
                                        <p:tav tm="0">
                                          <p:val>
                                            <p:fltVal val="0"/>
                                          </p:val>
                                        </p:tav>
                                        <p:tav tm="100000">
                                          <p:val>
                                            <p:strVal val="#ppt_h"/>
                                          </p:val>
                                        </p:tav>
                                      </p:tavLst>
                                    </p:anim>
                                  </p:childTnLst>
                                </p:cTn>
                              </p:par>
                            </p:childTnLst>
                          </p:cTn>
                        </p:par>
                        <p:par>
                          <p:cTn id="24" fill="hold">
                            <p:stCondLst>
                              <p:cond delay="600"/>
                            </p:stCondLst>
                            <p:childTnLst>
                              <p:par>
                                <p:cTn id="25" presetID="22" presetClass="entr" presetSubtype="8"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200"/>
                                        <p:tgtEl>
                                          <p:spTgt spid="60"/>
                                        </p:tgtEl>
                                      </p:cBhvr>
                                    </p:animEffect>
                                  </p:childTnLst>
                                </p:cTn>
                              </p:par>
                              <p:par>
                                <p:cTn id="28" presetID="23" presetClass="entr" presetSubtype="16"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200" fill="hold"/>
                                        <p:tgtEl>
                                          <p:spTgt spid="69"/>
                                        </p:tgtEl>
                                        <p:attrNameLst>
                                          <p:attrName>ppt_w</p:attrName>
                                        </p:attrNameLst>
                                      </p:cBhvr>
                                      <p:tavLst>
                                        <p:tav tm="0">
                                          <p:val>
                                            <p:fltVal val="0"/>
                                          </p:val>
                                        </p:tav>
                                        <p:tav tm="100000">
                                          <p:val>
                                            <p:strVal val="#ppt_w"/>
                                          </p:val>
                                        </p:tav>
                                      </p:tavLst>
                                    </p:anim>
                                    <p:anim calcmode="lin" valueType="num">
                                      <p:cBhvr>
                                        <p:cTn id="31" dur="200" fill="hold"/>
                                        <p:tgtEl>
                                          <p:spTgt spid="69"/>
                                        </p:tgtEl>
                                        <p:attrNameLst>
                                          <p:attrName>ppt_h</p:attrName>
                                        </p:attrNameLst>
                                      </p:cBhvr>
                                      <p:tavLst>
                                        <p:tav tm="0">
                                          <p:val>
                                            <p:fltVal val="0"/>
                                          </p:val>
                                        </p:tav>
                                        <p:tav tm="100000">
                                          <p:val>
                                            <p:strVal val="#ppt_h"/>
                                          </p:val>
                                        </p:tav>
                                      </p:tavLst>
                                    </p:anim>
                                  </p:childTnLst>
                                </p:cTn>
                              </p:par>
                            </p:childTnLst>
                          </p:cTn>
                        </p:par>
                        <p:par>
                          <p:cTn id="32" fill="hold">
                            <p:stCondLst>
                              <p:cond delay="800"/>
                            </p:stCondLst>
                            <p:childTnLst>
                              <p:par>
                                <p:cTn id="33" presetID="22" presetClass="entr" presetSubtype="8"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left)">
                                      <p:cBhvr>
                                        <p:cTn id="35" dur="2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 y="10263"/>
            <a:ext cx="9143429" cy="5143179"/>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8" name="Freeform 5"/>
          <p:cNvSpPr>
            <a:spLocks/>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0" name="Freeform 6"/>
          <p:cNvSpPr>
            <a:spLocks/>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1" name="Freeform 7"/>
          <p:cNvSpPr>
            <a:spLocks/>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B050"/>
          </a:solidFill>
          <a:ln>
            <a:noFill/>
          </a:ln>
        </p:spPr>
        <p:txBody>
          <a:bodyPr lIns="68562" tIns="34281" rIns="68562" bIns="34281"/>
          <a:lstStyle/>
          <a:p>
            <a:endParaRPr lang="zh-CN" altLang="en-US"/>
          </a:p>
        </p:txBody>
      </p:sp>
      <p:sp>
        <p:nvSpPr>
          <p:cNvPr id="12" name="Freeform 8"/>
          <p:cNvSpPr>
            <a:spLocks/>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3" name="Freeform 9"/>
          <p:cNvSpPr>
            <a:spLocks/>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4" name="Freeform 10"/>
          <p:cNvSpPr>
            <a:spLocks/>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62" tIns="34281" rIns="68562" bIns="34281"/>
          <a:lstStyle/>
          <a:p>
            <a:endParaRPr lang="zh-CN" altLang="en-US"/>
          </a:p>
        </p:txBody>
      </p:sp>
      <p:sp>
        <p:nvSpPr>
          <p:cNvPr id="15" name="TextBox 11"/>
          <p:cNvSpPr txBox="1">
            <a:spLocks noChangeArrowheads="1"/>
          </p:cNvSpPr>
          <p:nvPr/>
        </p:nvSpPr>
        <p:spPr bwMode="auto">
          <a:xfrm>
            <a:off x="2031604" y="1926432"/>
            <a:ext cx="2446787"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3000" b="1" dirty="0">
                <a:solidFill>
                  <a:srgbClr val="FFFFFF"/>
                </a:solidFill>
                <a:latin typeface="微软雅黑" pitchFamily="34" charset="-122"/>
                <a:ea typeface="微软雅黑" pitchFamily="34" charset="-122"/>
              </a:rPr>
              <a:t>年度工作概述</a:t>
            </a:r>
          </a:p>
        </p:txBody>
      </p:sp>
      <p:sp>
        <p:nvSpPr>
          <p:cNvPr id="16"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10300" b="1">
                <a:solidFill>
                  <a:srgbClr val="FFFFFF"/>
                </a:solidFill>
                <a:latin typeface="微软雅黑" pitchFamily="34" charset="-122"/>
                <a:ea typeface="微软雅黑" pitchFamily="34" charset="-122"/>
              </a:rPr>
              <a:t>1</a:t>
            </a:r>
            <a:endParaRPr lang="zh-CN" altLang="en-US" sz="10300" b="1">
              <a:solidFill>
                <a:srgbClr val="FFFFFF"/>
              </a:solidFill>
              <a:latin typeface="微软雅黑" pitchFamily="34" charset="-122"/>
              <a:ea typeface="微软雅黑" pitchFamily="34" charset="-122"/>
            </a:endParaRPr>
          </a:p>
        </p:txBody>
      </p:sp>
      <p:sp>
        <p:nvSpPr>
          <p:cNvPr id="17"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solidFill>
                  <a:srgbClr val="FFFFFF"/>
                </a:solidFill>
                <a:latin typeface="微软雅黑" pitchFamily="34" charset="-122"/>
                <a:ea typeface="微软雅黑" pitchFamily="34" charset="-122"/>
              </a:rPr>
              <a:t>这里可以用一段简洁的文字描述出本章中心思想，或者作为章节导语。还可以列出本章的小节标题。</a:t>
            </a:r>
          </a:p>
        </p:txBody>
      </p:sp>
      <p:sp>
        <p:nvSpPr>
          <p:cNvPr id="18"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extLst>
      <p:ext uri="{BB962C8B-B14F-4D97-AF65-F5344CB8AC3E}">
        <p14:creationId xmlns:p14="http://schemas.microsoft.com/office/powerpoint/2010/main" val="717667044"/>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1000"/>
                                        <p:tgtEl>
                                          <p:spTgt spid="8"/>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300" fill="hold"/>
                                        <p:tgtEl>
                                          <p:spTgt spid="12"/>
                                        </p:tgtEl>
                                        <p:attrNameLst>
                                          <p:attrName>ppt_w</p:attrName>
                                        </p:attrNameLst>
                                      </p:cBhvr>
                                      <p:tavLst>
                                        <p:tav tm="0">
                                          <p:val>
                                            <p:fltVal val="0"/>
                                          </p:val>
                                        </p:tav>
                                        <p:tav tm="100000">
                                          <p:val>
                                            <p:strVal val="#ppt_w"/>
                                          </p:val>
                                        </p:tav>
                                      </p:tavLst>
                                    </p:anim>
                                    <p:anim calcmode="lin" valueType="num">
                                      <p:cBhvr>
                                        <p:cTn id="20" dur="300" fill="hold"/>
                                        <p:tgtEl>
                                          <p:spTgt spid="12"/>
                                        </p:tgtEl>
                                        <p:attrNameLst>
                                          <p:attrName>ppt_h</p:attrName>
                                        </p:attrNameLst>
                                      </p:cBhvr>
                                      <p:tavLst>
                                        <p:tav tm="0">
                                          <p:val>
                                            <p:fltVal val="0"/>
                                          </p:val>
                                        </p:tav>
                                        <p:tav tm="100000">
                                          <p:val>
                                            <p:strVal val="#ppt_h"/>
                                          </p:val>
                                        </p:tav>
                                      </p:tavLst>
                                    </p:anim>
                                    <p:anim calcmode="lin" valueType="num">
                                      <p:cBhvr>
                                        <p:cTn id="21" dur="300" fill="hold"/>
                                        <p:tgtEl>
                                          <p:spTgt spid="12"/>
                                        </p:tgtEl>
                                        <p:attrNameLst>
                                          <p:attrName>style.rotation</p:attrName>
                                        </p:attrNameLst>
                                      </p:cBhvr>
                                      <p:tavLst>
                                        <p:tav tm="0">
                                          <p:val>
                                            <p:fltVal val="90"/>
                                          </p:val>
                                        </p:tav>
                                        <p:tav tm="100000">
                                          <p:val>
                                            <p:fltVal val="0"/>
                                          </p:val>
                                        </p:tav>
                                      </p:tavLst>
                                    </p:anim>
                                    <p:animEffect transition="in" filter="fade">
                                      <p:cBhvr>
                                        <p:cTn id="22" dur="300"/>
                                        <p:tgtEl>
                                          <p:spTgt spid="12"/>
                                        </p:tgtEl>
                                      </p:cBhvr>
                                    </p:animEffect>
                                  </p:childTnLst>
                                </p:cTn>
                              </p:par>
                            </p:childTnLst>
                          </p:cTn>
                        </p:par>
                        <p:par>
                          <p:cTn id="23" fill="hold">
                            <p:stCondLst>
                              <p:cond delay="1800"/>
                            </p:stCondLst>
                            <p:childTnLst>
                              <p:par>
                                <p:cTn id="24" presetID="42"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400"/>
                                        <p:tgtEl>
                                          <p:spTgt spid="13"/>
                                        </p:tgtEl>
                                      </p:cBhvr>
                                    </p:animEffect>
                                    <p:anim calcmode="lin" valueType="num">
                                      <p:cBhvr>
                                        <p:cTn id="27" dur="400" fill="hold"/>
                                        <p:tgtEl>
                                          <p:spTgt spid="13"/>
                                        </p:tgtEl>
                                        <p:attrNameLst>
                                          <p:attrName>ppt_x</p:attrName>
                                        </p:attrNameLst>
                                      </p:cBhvr>
                                      <p:tavLst>
                                        <p:tav tm="0">
                                          <p:val>
                                            <p:strVal val="#ppt_x"/>
                                          </p:val>
                                        </p:tav>
                                        <p:tav tm="100000">
                                          <p:val>
                                            <p:strVal val="#ppt_x"/>
                                          </p:val>
                                        </p:tav>
                                      </p:tavLst>
                                    </p:anim>
                                    <p:anim calcmode="lin" valueType="num">
                                      <p:cBhvr>
                                        <p:cTn id="28" dur="4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
                                        <p:tgtEl>
                                          <p:spTgt spid="14"/>
                                        </p:tgtEl>
                                      </p:cBhvr>
                                    </p:animEffect>
                                    <p:anim calcmode="lin" valueType="num">
                                      <p:cBhvr>
                                        <p:cTn id="32" dur="400" fill="hold"/>
                                        <p:tgtEl>
                                          <p:spTgt spid="14"/>
                                        </p:tgtEl>
                                        <p:attrNameLst>
                                          <p:attrName>ppt_x</p:attrName>
                                        </p:attrNameLst>
                                      </p:cBhvr>
                                      <p:tavLst>
                                        <p:tav tm="0">
                                          <p:val>
                                            <p:strVal val="#ppt_x"/>
                                          </p:val>
                                        </p:tav>
                                        <p:tav tm="100000">
                                          <p:val>
                                            <p:strVal val="#ppt_x"/>
                                          </p:val>
                                        </p:tav>
                                      </p:tavLst>
                                    </p:anim>
                                    <p:anim calcmode="lin" valueType="num">
                                      <p:cBhvr>
                                        <p:cTn id="33" dur="4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24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2900"/>
                            </p:stCondLst>
                            <p:childTnLst>
                              <p:par>
                                <p:cTn id="41" presetID="3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 calcmode="lin" valueType="num">
                                      <p:cBhvr>
                                        <p:cTn id="45" dur="500" fill="hold"/>
                                        <p:tgtEl>
                                          <p:spTgt spid="16"/>
                                        </p:tgtEl>
                                        <p:attrNameLst>
                                          <p:attrName>style.rotation</p:attrName>
                                        </p:attrNameLst>
                                      </p:cBhvr>
                                      <p:tavLst>
                                        <p:tav tm="0">
                                          <p:val>
                                            <p:fltVal val="90"/>
                                          </p:val>
                                        </p:tav>
                                        <p:tav tm="100000">
                                          <p:val>
                                            <p:fltVal val="0"/>
                                          </p:val>
                                        </p:tav>
                                      </p:tavLst>
                                    </p:anim>
                                    <p:animEffect transition="in" filter="fade">
                                      <p:cBhvr>
                                        <p:cTn id="46" dur="500"/>
                                        <p:tgtEl>
                                          <p:spTgt spid="16"/>
                                        </p:tgtEl>
                                      </p:cBhvr>
                                    </p:animEffect>
                                  </p:childTnLst>
                                </p:cTn>
                              </p:par>
                            </p:childTnLst>
                          </p:cTn>
                        </p:par>
                        <p:par>
                          <p:cTn id="47" fill="hold">
                            <p:stCondLst>
                              <p:cond delay="340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3900"/>
                            </p:stCondLst>
                            <p:childTnLst>
                              <p:par>
                                <p:cTn id="52" presetID="22" presetClass="entr" presetSubtype="1"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utoUpdateAnimBg="0"/>
      <p:bldP spid="16" grpId="0" autoUpdateAnimBg="0"/>
      <p:bldP spid="17" grpId="0" autoUpdateAnimBg="0"/>
      <p:bldP spid="1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燕尾形 51"/>
          <p:cNvSpPr/>
          <p:nvPr/>
        </p:nvSpPr>
        <p:spPr>
          <a:xfrm>
            <a:off x="720174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53"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54"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5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56"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57"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5. </a:t>
            </a:r>
            <a:r>
              <a:rPr lang="zh-CN" altLang="en-US" sz="1600" b="0" dirty="0">
                <a:solidFill>
                  <a:schemeClr val="bg1"/>
                </a:solidFill>
                <a:latin typeface="Impact" pitchFamily="34" charset="0"/>
                <a:ea typeface="微软雅黑" pitchFamily="34" charset="-122"/>
              </a:rPr>
              <a:t>明年工作计划</a:t>
            </a:r>
            <a:endParaRPr lang="zh-CN" altLang="en-US" sz="1600" b="0" dirty="0">
              <a:solidFill>
                <a:schemeClr val="bg1"/>
              </a:solidFill>
              <a:latin typeface="微软雅黑" pitchFamily="34" charset="-122"/>
              <a:ea typeface="微软雅黑" pitchFamily="34" charset="-122"/>
            </a:endParaRPr>
          </a:p>
        </p:txBody>
      </p:sp>
      <p:sp>
        <p:nvSpPr>
          <p:cNvPr id="58" name="TextBox 57"/>
          <p:cNvSpPr txBox="1"/>
          <p:nvPr/>
        </p:nvSpPr>
        <p:spPr>
          <a:xfrm>
            <a:off x="1242651" y="4310975"/>
            <a:ext cx="986410" cy="276999"/>
          </a:xfrm>
          <a:prstGeom prst="rect">
            <a:avLst/>
          </a:prstGeom>
          <a:noFill/>
        </p:spPr>
        <p:txBody>
          <a:bodyPr wrap="square" rtlCol="0">
            <a:spAutoFit/>
          </a:bodyPr>
          <a:lstStyle/>
          <a:p>
            <a:pPr algn="ctr"/>
            <a:r>
              <a:rPr lang="zh-CN" altLang="en-US" sz="1200" b="0" dirty="0">
                <a:latin typeface="微软雅黑" pitchFamily="34" charset="-122"/>
                <a:ea typeface="微软雅黑" pitchFamily="34" charset="-122"/>
              </a:rPr>
              <a:t>收入来源一</a:t>
            </a:r>
          </a:p>
        </p:txBody>
      </p:sp>
      <p:sp>
        <p:nvSpPr>
          <p:cNvPr id="59" name="TextBox 58"/>
          <p:cNvSpPr txBox="1"/>
          <p:nvPr/>
        </p:nvSpPr>
        <p:spPr>
          <a:xfrm>
            <a:off x="888055" y="3800676"/>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100</a:t>
            </a:r>
            <a:endParaRPr lang="zh-CN" altLang="en-US" sz="900" b="0" dirty="0">
              <a:latin typeface="微软雅黑" pitchFamily="34" charset="-122"/>
              <a:ea typeface="微软雅黑" pitchFamily="34" charset="-122"/>
            </a:endParaRPr>
          </a:p>
        </p:txBody>
      </p:sp>
      <p:sp>
        <p:nvSpPr>
          <p:cNvPr id="60" name="TextBox 59"/>
          <p:cNvSpPr txBox="1"/>
          <p:nvPr/>
        </p:nvSpPr>
        <p:spPr>
          <a:xfrm>
            <a:off x="2368604" y="4310975"/>
            <a:ext cx="986410" cy="276999"/>
          </a:xfrm>
          <a:prstGeom prst="rect">
            <a:avLst/>
          </a:prstGeom>
          <a:noFill/>
        </p:spPr>
        <p:txBody>
          <a:bodyPr wrap="square" rtlCol="0">
            <a:spAutoFit/>
          </a:bodyPr>
          <a:lstStyle/>
          <a:p>
            <a:pPr algn="ctr"/>
            <a:r>
              <a:rPr lang="zh-CN" altLang="en-US" sz="1200" b="0" dirty="0">
                <a:latin typeface="微软雅黑" pitchFamily="34" charset="-122"/>
                <a:ea typeface="微软雅黑" pitchFamily="34" charset="-122"/>
              </a:rPr>
              <a:t>收入来源二</a:t>
            </a:r>
          </a:p>
        </p:txBody>
      </p:sp>
      <p:sp>
        <p:nvSpPr>
          <p:cNvPr id="61" name="TextBox 60"/>
          <p:cNvSpPr txBox="1"/>
          <p:nvPr/>
        </p:nvSpPr>
        <p:spPr>
          <a:xfrm>
            <a:off x="3479317" y="4310975"/>
            <a:ext cx="986410" cy="276999"/>
          </a:xfrm>
          <a:prstGeom prst="rect">
            <a:avLst/>
          </a:prstGeom>
          <a:noFill/>
        </p:spPr>
        <p:txBody>
          <a:bodyPr wrap="square" rtlCol="0">
            <a:spAutoFit/>
          </a:bodyPr>
          <a:lstStyle/>
          <a:p>
            <a:pPr algn="ctr"/>
            <a:r>
              <a:rPr lang="zh-CN" altLang="en-US" sz="1200" b="0" dirty="0">
                <a:latin typeface="微软雅黑" pitchFamily="34" charset="-122"/>
                <a:ea typeface="微软雅黑" pitchFamily="34" charset="-122"/>
              </a:rPr>
              <a:t>收入来源三</a:t>
            </a:r>
          </a:p>
        </p:txBody>
      </p:sp>
      <p:sp>
        <p:nvSpPr>
          <p:cNvPr id="62" name="TextBox 61"/>
          <p:cNvSpPr txBox="1"/>
          <p:nvPr/>
        </p:nvSpPr>
        <p:spPr>
          <a:xfrm>
            <a:off x="4590031" y="4310975"/>
            <a:ext cx="986410" cy="276999"/>
          </a:xfrm>
          <a:prstGeom prst="rect">
            <a:avLst/>
          </a:prstGeom>
          <a:noFill/>
        </p:spPr>
        <p:txBody>
          <a:bodyPr wrap="square" rtlCol="0">
            <a:spAutoFit/>
          </a:bodyPr>
          <a:lstStyle/>
          <a:p>
            <a:pPr algn="ctr"/>
            <a:r>
              <a:rPr lang="zh-CN" altLang="en-US" sz="1200" b="0" dirty="0">
                <a:latin typeface="微软雅黑" pitchFamily="34" charset="-122"/>
                <a:ea typeface="微软雅黑" pitchFamily="34" charset="-122"/>
              </a:rPr>
              <a:t>收入来源四</a:t>
            </a:r>
          </a:p>
        </p:txBody>
      </p:sp>
      <p:sp>
        <p:nvSpPr>
          <p:cNvPr id="63" name="TextBox 62"/>
          <p:cNvSpPr txBox="1"/>
          <p:nvPr/>
        </p:nvSpPr>
        <p:spPr>
          <a:xfrm>
            <a:off x="888055" y="3431635"/>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200</a:t>
            </a:r>
            <a:endParaRPr lang="zh-CN" altLang="en-US" sz="900" b="0" dirty="0">
              <a:latin typeface="微软雅黑" pitchFamily="34" charset="-122"/>
              <a:ea typeface="微软雅黑" pitchFamily="34" charset="-122"/>
            </a:endParaRPr>
          </a:p>
        </p:txBody>
      </p:sp>
      <p:sp>
        <p:nvSpPr>
          <p:cNvPr id="64" name="TextBox 63"/>
          <p:cNvSpPr txBox="1"/>
          <p:nvPr/>
        </p:nvSpPr>
        <p:spPr>
          <a:xfrm>
            <a:off x="888055" y="3062594"/>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300</a:t>
            </a:r>
            <a:endParaRPr lang="zh-CN" altLang="en-US" sz="900" b="0" dirty="0">
              <a:latin typeface="微软雅黑" pitchFamily="34" charset="-122"/>
              <a:ea typeface="微软雅黑" pitchFamily="34" charset="-122"/>
            </a:endParaRPr>
          </a:p>
        </p:txBody>
      </p:sp>
      <p:sp>
        <p:nvSpPr>
          <p:cNvPr id="65" name="TextBox 64"/>
          <p:cNvSpPr txBox="1"/>
          <p:nvPr/>
        </p:nvSpPr>
        <p:spPr>
          <a:xfrm>
            <a:off x="888055" y="2693553"/>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400</a:t>
            </a:r>
            <a:endParaRPr lang="zh-CN" altLang="en-US" sz="900" b="0" dirty="0">
              <a:latin typeface="微软雅黑" pitchFamily="34" charset="-122"/>
              <a:ea typeface="微软雅黑" pitchFamily="34" charset="-122"/>
            </a:endParaRPr>
          </a:p>
        </p:txBody>
      </p:sp>
      <p:sp>
        <p:nvSpPr>
          <p:cNvPr id="66" name="TextBox 65"/>
          <p:cNvSpPr txBox="1"/>
          <p:nvPr/>
        </p:nvSpPr>
        <p:spPr>
          <a:xfrm>
            <a:off x="888055" y="2324512"/>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500</a:t>
            </a:r>
            <a:endParaRPr lang="zh-CN" altLang="en-US" sz="900" b="0" dirty="0">
              <a:latin typeface="微软雅黑" pitchFamily="34" charset="-122"/>
              <a:ea typeface="微软雅黑" pitchFamily="34" charset="-122"/>
            </a:endParaRPr>
          </a:p>
        </p:txBody>
      </p:sp>
      <p:sp>
        <p:nvSpPr>
          <p:cNvPr id="67" name="TextBox 66"/>
          <p:cNvSpPr txBox="1"/>
          <p:nvPr/>
        </p:nvSpPr>
        <p:spPr>
          <a:xfrm>
            <a:off x="888055" y="1955471"/>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600</a:t>
            </a:r>
            <a:endParaRPr lang="zh-CN" altLang="en-US" sz="900" b="0" dirty="0">
              <a:latin typeface="微软雅黑" pitchFamily="34" charset="-122"/>
              <a:ea typeface="微软雅黑" pitchFamily="34" charset="-122"/>
            </a:endParaRPr>
          </a:p>
        </p:txBody>
      </p:sp>
      <p:sp>
        <p:nvSpPr>
          <p:cNvPr id="68" name="TextBox 67"/>
          <p:cNvSpPr txBox="1"/>
          <p:nvPr/>
        </p:nvSpPr>
        <p:spPr>
          <a:xfrm>
            <a:off x="888055" y="1580187"/>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700</a:t>
            </a:r>
            <a:endParaRPr lang="zh-CN" altLang="en-US" sz="900" b="0" dirty="0">
              <a:latin typeface="微软雅黑" pitchFamily="34" charset="-122"/>
              <a:ea typeface="微软雅黑" pitchFamily="34" charset="-122"/>
            </a:endParaRPr>
          </a:p>
        </p:txBody>
      </p:sp>
      <p:grpSp>
        <p:nvGrpSpPr>
          <p:cNvPr id="69" name="组合 68"/>
          <p:cNvGrpSpPr/>
          <p:nvPr/>
        </p:nvGrpSpPr>
        <p:grpSpPr>
          <a:xfrm>
            <a:off x="1176087" y="1286639"/>
            <a:ext cx="4464496" cy="2952328"/>
            <a:chOff x="1126939" y="1350372"/>
            <a:chExt cx="4464496" cy="2952328"/>
          </a:xfrm>
        </p:grpSpPr>
        <p:cxnSp>
          <p:nvCxnSpPr>
            <p:cNvPr id="70" name="直接连接符 69"/>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a:off x="888055" y="1217389"/>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800</a:t>
            </a:r>
            <a:endParaRPr lang="zh-CN" altLang="en-US" sz="900" b="0" dirty="0">
              <a:latin typeface="微软雅黑" pitchFamily="34" charset="-122"/>
              <a:ea typeface="微软雅黑" pitchFamily="34" charset="-122"/>
            </a:endParaRPr>
          </a:p>
        </p:txBody>
      </p:sp>
      <p:sp>
        <p:nvSpPr>
          <p:cNvPr id="106" name="TextBox 105"/>
          <p:cNvSpPr txBox="1"/>
          <p:nvPr/>
        </p:nvSpPr>
        <p:spPr>
          <a:xfrm>
            <a:off x="888055" y="4169717"/>
            <a:ext cx="216024" cy="138499"/>
          </a:xfrm>
          <a:prstGeom prst="rect">
            <a:avLst/>
          </a:prstGeom>
          <a:noFill/>
        </p:spPr>
        <p:txBody>
          <a:bodyPr wrap="square" lIns="0" tIns="0" rIns="0" bIns="0" rtlCol="0">
            <a:spAutoFit/>
          </a:bodyPr>
          <a:lstStyle/>
          <a:p>
            <a:pPr algn="just"/>
            <a:r>
              <a:rPr lang="en-US" altLang="zh-CN" sz="900" b="0" dirty="0">
                <a:latin typeface="微软雅黑" pitchFamily="34" charset="-122"/>
                <a:ea typeface="微软雅黑" pitchFamily="34" charset="-122"/>
              </a:rPr>
              <a:t>0</a:t>
            </a:r>
            <a:endParaRPr lang="zh-CN" altLang="en-US" sz="900" b="0" dirty="0">
              <a:latin typeface="微软雅黑" pitchFamily="34" charset="-122"/>
              <a:ea typeface="微软雅黑" pitchFamily="34" charset="-122"/>
            </a:endParaRPr>
          </a:p>
        </p:txBody>
      </p:sp>
      <p:sp>
        <p:nvSpPr>
          <p:cNvPr id="107" name="矩形 106"/>
          <p:cNvSpPr/>
          <p:nvPr/>
        </p:nvSpPr>
        <p:spPr>
          <a:xfrm>
            <a:off x="1436921" y="1655680"/>
            <a:ext cx="648072" cy="258328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08" name="矩形 107"/>
          <p:cNvSpPr/>
          <p:nvPr/>
        </p:nvSpPr>
        <p:spPr>
          <a:xfrm>
            <a:off x="1436921" y="1836432"/>
            <a:ext cx="648072" cy="2402538"/>
          </a:xfrm>
          <a:prstGeom prst="rect">
            <a:avLst/>
          </a:prstGeom>
          <a:solidFill>
            <a:srgbClr val="00B05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09" name="矩形 108"/>
          <p:cNvSpPr/>
          <p:nvPr/>
        </p:nvSpPr>
        <p:spPr>
          <a:xfrm>
            <a:off x="2537773" y="2393763"/>
            <a:ext cx="648072" cy="18452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10" name="矩形 109"/>
          <p:cNvSpPr/>
          <p:nvPr/>
        </p:nvSpPr>
        <p:spPr>
          <a:xfrm>
            <a:off x="2537773" y="2693554"/>
            <a:ext cx="648072" cy="1545416"/>
          </a:xfrm>
          <a:prstGeom prst="rect">
            <a:avLst/>
          </a:prstGeom>
          <a:solidFill>
            <a:srgbClr val="00B05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11" name="矩形 110"/>
          <p:cNvSpPr/>
          <p:nvPr/>
        </p:nvSpPr>
        <p:spPr>
          <a:xfrm>
            <a:off x="3648486" y="2947324"/>
            <a:ext cx="648072" cy="129164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12" name="矩形 111"/>
          <p:cNvSpPr/>
          <p:nvPr/>
        </p:nvSpPr>
        <p:spPr>
          <a:xfrm>
            <a:off x="3648486" y="3431635"/>
            <a:ext cx="648072" cy="807333"/>
          </a:xfrm>
          <a:prstGeom prst="rect">
            <a:avLst/>
          </a:prstGeom>
          <a:solidFill>
            <a:srgbClr val="00B05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13" name="矩形 112"/>
          <p:cNvSpPr/>
          <p:nvPr/>
        </p:nvSpPr>
        <p:spPr>
          <a:xfrm>
            <a:off x="4765164" y="3131845"/>
            <a:ext cx="648072" cy="11071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14" name="矩形 113"/>
          <p:cNvSpPr/>
          <p:nvPr/>
        </p:nvSpPr>
        <p:spPr>
          <a:xfrm>
            <a:off x="4765164" y="3372113"/>
            <a:ext cx="648072" cy="866855"/>
          </a:xfrm>
          <a:prstGeom prst="rect">
            <a:avLst/>
          </a:prstGeom>
          <a:solidFill>
            <a:srgbClr val="00B05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itchFamily="34" charset="-122"/>
            </a:endParaRPr>
          </a:p>
        </p:txBody>
      </p:sp>
      <p:sp>
        <p:nvSpPr>
          <p:cNvPr id="115" name="TextBox 114"/>
          <p:cNvSpPr txBox="1"/>
          <p:nvPr/>
        </p:nvSpPr>
        <p:spPr>
          <a:xfrm>
            <a:off x="6084168" y="1643921"/>
            <a:ext cx="2448272" cy="1015663"/>
          </a:xfrm>
          <a:prstGeom prst="rect">
            <a:avLst/>
          </a:prstGeom>
          <a:noFill/>
        </p:spPr>
        <p:txBody>
          <a:bodyPr wrap="square" lIns="0" tIns="0" rIns="0" bIns="0" rtlCol="0">
            <a:spAutoFit/>
          </a:bodyPr>
          <a:lstStyle/>
          <a:p>
            <a:pPr algn="just">
              <a:lnSpc>
                <a:spcPct val="120000"/>
              </a:lnSpc>
            </a:pPr>
            <a:r>
              <a:rPr lang="zh-CN" altLang="en-US" sz="1100" b="0" dirty="0">
                <a:latin typeface="微软雅黑" pitchFamily="34" charset="-122"/>
                <a:ea typeface="微软雅黑"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116" name="TextBox 115"/>
          <p:cNvSpPr txBox="1"/>
          <p:nvPr/>
        </p:nvSpPr>
        <p:spPr>
          <a:xfrm>
            <a:off x="6084168" y="1159667"/>
            <a:ext cx="2059343" cy="307777"/>
          </a:xfrm>
          <a:prstGeom prst="rect">
            <a:avLst/>
          </a:prstGeom>
          <a:noFill/>
        </p:spPr>
        <p:txBody>
          <a:bodyPr wrap="square" lIns="0" tIns="0" rIns="0" bIns="0" rtlCol="0">
            <a:spAutoFit/>
          </a:bodyPr>
          <a:lstStyle/>
          <a:p>
            <a:r>
              <a:rPr lang="zh-CN" altLang="en-US" sz="2000" b="0" dirty="0">
                <a:latin typeface="微软雅黑" pitchFamily="34" charset="-122"/>
                <a:ea typeface="微软雅黑" pitchFamily="34" charset="-122"/>
              </a:rPr>
              <a:t>点击输入标题文本</a:t>
            </a:r>
          </a:p>
        </p:txBody>
      </p:sp>
      <p:sp>
        <p:nvSpPr>
          <p:cNvPr id="117" name="TextBox 116"/>
          <p:cNvSpPr txBox="1"/>
          <p:nvPr/>
        </p:nvSpPr>
        <p:spPr>
          <a:xfrm>
            <a:off x="6061308" y="3054464"/>
            <a:ext cx="2275367" cy="461665"/>
          </a:xfrm>
          <a:prstGeom prst="rect">
            <a:avLst/>
          </a:prstGeom>
          <a:noFill/>
        </p:spPr>
        <p:txBody>
          <a:bodyPr wrap="square" lIns="0" tIns="0" rIns="0" bIns="0" rtlCol="0">
            <a:spAutoFit/>
          </a:bodyPr>
          <a:lstStyle/>
          <a:p>
            <a:r>
              <a:rPr lang="en-US" altLang="zh-CN" sz="3000" b="0" dirty="0">
                <a:latin typeface="微软雅黑" pitchFamily="34" charset="-122"/>
                <a:ea typeface="微软雅黑" pitchFamily="34" charset="-122"/>
              </a:rPr>
              <a:t>18,500,000</a:t>
            </a:r>
            <a:endParaRPr lang="zh-CN" altLang="en-US" sz="3000" b="0" dirty="0">
              <a:latin typeface="微软雅黑" pitchFamily="34" charset="-122"/>
              <a:ea typeface="微软雅黑" pitchFamily="34" charset="-122"/>
            </a:endParaRPr>
          </a:p>
        </p:txBody>
      </p:sp>
      <p:sp>
        <p:nvSpPr>
          <p:cNvPr id="118" name="TextBox 117"/>
          <p:cNvSpPr txBox="1"/>
          <p:nvPr/>
        </p:nvSpPr>
        <p:spPr>
          <a:xfrm>
            <a:off x="6084168" y="2817300"/>
            <a:ext cx="1440160" cy="215444"/>
          </a:xfrm>
          <a:prstGeom prst="rect">
            <a:avLst/>
          </a:prstGeom>
          <a:noFill/>
        </p:spPr>
        <p:txBody>
          <a:bodyPr wrap="square" lIns="0" tIns="0" rIns="0" bIns="0" rtlCol="0">
            <a:spAutoFit/>
          </a:bodyPr>
          <a:lstStyle/>
          <a:p>
            <a:r>
              <a:rPr lang="zh-CN" altLang="en-US" sz="1400" b="0" dirty="0">
                <a:latin typeface="微软雅黑" pitchFamily="34" charset="-122"/>
                <a:ea typeface="微软雅黑" pitchFamily="34" charset="-122"/>
              </a:rPr>
              <a:t>全年总额：</a:t>
            </a:r>
          </a:p>
        </p:txBody>
      </p:sp>
      <p:sp>
        <p:nvSpPr>
          <p:cNvPr id="119" name="TextBox 118"/>
          <p:cNvSpPr txBox="1"/>
          <p:nvPr/>
        </p:nvSpPr>
        <p:spPr>
          <a:xfrm>
            <a:off x="6095069" y="3964499"/>
            <a:ext cx="634928" cy="215444"/>
          </a:xfrm>
          <a:prstGeom prst="rect">
            <a:avLst/>
          </a:prstGeom>
          <a:noFill/>
        </p:spPr>
        <p:txBody>
          <a:bodyPr wrap="square" lIns="0" tIns="0" rIns="0" bIns="0" rtlCol="0">
            <a:spAutoFit/>
          </a:bodyPr>
          <a:lstStyle/>
          <a:p>
            <a:r>
              <a:rPr lang="zh-CN" altLang="en-US" sz="1400" b="0" dirty="0">
                <a:latin typeface="微软雅黑" pitchFamily="34" charset="-122"/>
                <a:ea typeface="微软雅黑" pitchFamily="34" charset="-122"/>
              </a:rPr>
              <a:t>毛利润</a:t>
            </a:r>
          </a:p>
        </p:txBody>
      </p:sp>
      <p:sp>
        <p:nvSpPr>
          <p:cNvPr id="120" name="TextBox 119"/>
          <p:cNvSpPr txBox="1"/>
          <p:nvPr/>
        </p:nvSpPr>
        <p:spPr>
          <a:xfrm>
            <a:off x="6095069" y="4308797"/>
            <a:ext cx="634928" cy="215444"/>
          </a:xfrm>
          <a:prstGeom prst="rect">
            <a:avLst/>
          </a:prstGeom>
          <a:noFill/>
        </p:spPr>
        <p:txBody>
          <a:bodyPr wrap="square" lIns="0" tIns="0" rIns="0" bIns="0" rtlCol="0">
            <a:spAutoFit/>
          </a:bodyPr>
          <a:lstStyle/>
          <a:p>
            <a:r>
              <a:rPr lang="zh-CN" altLang="en-US" sz="1400" b="0" dirty="0">
                <a:latin typeface="微软雅黑" pitchFamily="34" charset="-122"/>
                <a:ea typeface="微软雅黑" pitchFamily="34" charset="-122"/>
              </a:rPr>
              <a:t>纯利润</a:t>
            </a:r>
          </a:p>
        </p:txBody>
      </p:sp>
      <p:sp>
        <p:nvSpPr>
          <p:cNvPr id="121" name="TextBox 9"/>
          <p:cNvSpPr txBox="1">
            <a:spLocks noChangeArrowheads="1"/>
          </p:cNvSpPr>
          <p:nvPr/>
        </p:nvSpPr>
        <p:spPr bwMode="auto">
          <a:xfrm>
            <a:off x="3706571" y="2668361"/>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8A810"/>
                </a:solidFill>
                <a:latin typeface="微软雅黑" pitchFamily="34" charset="-122"/>
                <a:ea typeface="微软雅黑" pitchFamily="34" charset="-122"/>
              </a:rPr>
              <a:t>350</a:t>
            </a:r>
            <a:r>
              <a:rPr lang="zh-CN" altLang="en-US" sz="1500" b="0" dirty="0">
                <a:solidFill>
                  <a:srgbClr val="08A810"/>
                </a:solidFill>
                <a:latin typeface="微软雅黑" pitchFamily="34" charset="-122"/>
                <a:ea typeface="微软雅黑" pitchFamily="34" charset="-122"/>
              </a:rPr>
              <a:t>万</a:t>
            </a:r>
          </a:p>
        </p:txBody>
      </p:sp>
      <p:sp>
        <p:nvSpPr>
          <p:cNvPr id="122" name="TextBox 9"/>
          <p:cNvSpPr txBox="1">
            <a:spLocks noChangeArrowheads="1"/>
          </p:cNvSpPr>
          <p:nvPr/>
        </p:nvSpPr>
        <p:spPr bwMode="auto">
          <a:xfrm>
            <a:off x="2587695" y="2133169"/>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8A810"/>
                </a:solidFill>
                <a:latin typeface="微软雅黑" pitchFamily="34" charset="-122"/>
                <a:ea typeface="微软雅黑" pitchFamily="34" charset="-122"/>
              </a:rPr>
              <a:t>500</a:t>
            </a:r>
            <a:r>
              <a:rPr lang="zh-CN" altLang="en-US" sz="1500" b="0" dirty="0">
                <a:solidFill>
                  <a:srgbClr val="08A810"/>
                </a:solidFill>
                <a:latin typeface="微软雅黑" pitchFamily="34" charset="-122"/>
                <a:ea typeface="微软雅黑" pitchFamily="34" charset="-122"/>
              </a:rPr>
              <a:t>万</a:t>
            </a:r>
          </a:p>
        </p:txBody>
      </p:sp>
      <p:sp>
        <p:nvSpPr>
          <p:cNvPr id="123" name="TextBox 9"/>
          <p:cNvSpPr txBox="1">
            <a:spLocks noChangeArrowheads="1"/>
          </p:cNvSpPr>
          <p:nvPr/>
        </p:nvSpPr>
        <p:spPr bwMode="auto">
          <a:xfrm>
            <a:off x="4811912" y="2877741"/>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8A810"/>
                </a:solidFill>
                <a:latin typeface="微软雅黑" pitchFamily="34" charset="-122"/>
                <a:ea typeface="微软雅黑" pitchFamily="34" charset="-122"/>
              </a:rPr>
              <a:t>300</a:t>
            </a:r>
            <a:r>
              <a:rPr lang="zh-CN" altLang="en-US" sz="1500" b="0" dirty="0">
                <a:solidFill>
                  <a:srgbClr val="08A810"/>
                </a:solidFill>
                <a:latin typeface="微软雅黑" pitchFamily="34" charset="-122"/>
                <a:ea typeface="微软雅黑" pitchFamily="34" charset="-122"/>
              </a:rPr>
              <a:t>万</a:t>
            </a:r>
          </a:p>
        </p:txBody>
      </p:sp>
      <p:sp>
        <p:nvSpPr>
          <p:cNvPr id="124" name="TextBox 123"/>
          <p:cNvSpPr txBox="1"/>
          <p:nvPr/>
        </p:nvSpPr>
        <p:spPr>
          <a:xfrm>
            <a:off x="714128" y="4334058"/>
            <a:ext cx="528523" cy="230832"/>
          </a:xfrm>
          <a:prstGeom prst="rect">
            <a:avLst/>
          </a:prstGeom>
          <a:noFill/>
        </p:spPr>
        <p:txBody>
          <a:bodyPr wrap="square" rtlCol="0">
            <a:spAutoFit/>
          </a:bodyPr>
          <a:lstStyle/>
          <a:p>
            <a:pPr algn="ctr"/>
            <a:r>
              <a:rPr lang="zh-CN" altLang="en-US" sz="900" b="0" dirty="0">
                <a:latin typeface="微软雅黑" pitchFamily="34" charset="-122"/>
                <a:ea typeface="微软雅黑" pitchFamily="34" charset="-122"/>
              </a:rPr>
              <a:t>（万元）</a:t>
            </a:r>
          </a:p>
        </p:txBody>
      </p:sp>
      <p:sp>
        <p:nvSpPr>
          <p:cNvPr id="125" name="TextBox 9"/>
          <p:cNvSpPr txBox="1">
            <a:spLocks noChangeArrowheads="1"/>
          </p:cNvSpPr>
          <p:nvPr/>
        </p:nvSpPr>
        <p:spPr bwMode="auto">
          <a:xfrm>
            <a:off x="1542148" y="1931953"/>
            <a:ext cx="437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b="0" dirty="0">
                <a:solidFill>
                  <a:schemeClr val="bg1"/>
                </a:solidFill>
                <a:latin typeface="微软雅黑" pitchFamily="34" charset="-122"/>
                <a:ea typeface="微软雅黑" pitchFamily="34" charset="-122"/>
              </a:rPr>
              <a:t>650</a:t>
            </a:r>
            <a:r>
              <a:rPr lang="zh-CN" altLang="en-US" sz="1200" b="0" dirty="0">
                <a:solidFill>
                  <a:schemeClr val="bg1"/>
                </a:solidFill>
                <a:latin typeface="微软雅黑" pitchFamily="34" charset="-122"/>
                <a:ea typeface="微软雅黑" pitchFamily="34" charset="-122"/>
              </a:rPr>
              <a:t>万</a:t>
            </a:r>
          </a:p>
        </p:txBody>
      </p:sp>
      <p:sp>
        <p:nvSpPr>
          <p:cNvPr id="126" name="TextBox 9"/>
          <p:cNvSpPr txBox="1">
            <a:spLocks noChangeArrowheads="1"/>
          </p:cNvSpPr>
          <p:nvPr/>
        </p:nvSpPr>
        <p:spPr bwMode="auto">
          <a:xfrm>
            <a:off x="2650211" y="2772561"/>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b="0" dirty="0">
                <a:solidFill>
                  <a:schemeClr val="bg1"/>
                </a:solidFill>
                <a:latin typeface="微软雅黑" pitchFamily="34" charset="-122"/>
                <a:ea typeface="微软雅黑" pitchFamily="34" charset="-122"/>
              </a:rPr>
              <a:t>420</a:t>
            </a:r>
            <a:r>
              <a:rPr lang="zh-CN" altLang="en-US" sz="1200" b="0" dirty="0">
                <a:solidFill>
                  <a:schemeClr val="bg1"/>
                </a:solidFill>
                <a:latin typeface="微软雅黑" pitchFamily="34" charset="-122"/>
                <a:ea typeface="微软雅黑" pitchFamily="34" charset="-122"/>
              </a:rPr>
              <a:t>万</a:t>
            </a:r>
          </a:p>
        </p:txBody>
      </p:sp>
      <p:sp>
        <p:nvSpPr>
          <p:cNvPr id="127" name="TextBox 9"/>
          <p:cNvSpPr txBox="1">
            <a:spLocks noChangeArrowheads="1"/>
          </p:cNvSpPr>
          <p:nvPr/>
        </p:nvSpPr>
        <p:spPr bwMode="auto">
          <a:xfrm>
            <a:off x="3760924" y="3500885"/>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b="0" dirty="0">
                <a:solidFill>
                  <a:schemeClr val="bg1"/>
                </a:solidFill>
                <a:latin typeface="微软雅黑" pitchFamily="34" charset="-122"/>
                <a:ea typeface="微软雅黑" pitchFamily="34" charset="-122"/>
              </a:rPr>
              <a:t>220</a:t>
            </a:r>
            <a:r>
              <a:rPr lang="zh-CN" altLang="en-US" sz="1200" b="0" dirty="0">
                <a:solidFill>
                  <a:schemeClr val="bg1"/>
                </a:solidFill>
                <a:latin typeface="微软雅黑" pitchFamily="34" charset="-122"/>
                <a:ea typeface="微软雅黑" pitchFamily="34" charset="-122"/>
              </a:rPr>
              <a:t>万</a:t>
            </a:r>
          </a:p>
        </p:txBody>
      </p:sp>
      <p:sp>
        <p:nvSpPr>
          <p:cNvPr id="128" name="TextBox 9"/>
          <p:cNvSpPr txBox="1">
            <a:spLocks noChangeArrowheads="1"/>
          </p:cNvSpPr>
          <p:nvPr/>
        </p:nvSpPr>
        <p:spPr bwMode="auto">
          <a:xfrm>
            <a:off x="4854301" y="3477801"/>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b="0" dirty="0">
                <a:solidFill>
                  <a:schemeClr val="bg1"/>
                </a:solidFill>
                <a:latin typeface="微软雅黑" pitchFamily="34" charset="-122"/>
                <a:ea typeface="微软雅黑" pitchFamily="34" charset="-122"/>
              </a:rPr>
              <a:t>240</a:t>
            </a:r>
            <a:r>
              <a:rPr lang="zh-CN" altLang="en-US" sz="1200" b="0" dirty="0">
                <a:solidFill>
                  <a:schemeClr val="bg1"/>
                </a:solidFill>
                <a:latin typeface="微软雅黑" pitchFamily="34" charset="-122"/>
                <a:ea typeface="微软雅黑" pitchFamily="34" charset="-122"/>
              </a:rPr>
              <a:t>万</a:t>
            </a:r>
          </a:p>
        </p:txBody>
      </p:sp>
      <p:sp>
        <p:nvSpPr>
          <p:cNvPr id="129" name="矩形 128"/>
          <p:cNvSpPr/>
          <p:nvPr/>
        </p:nvSpPr>
        <p:spPr>
          <a:xfrm>
            <a:off x="6729997" y="3990494"/>
            <a:ext cx="383842" cy="1843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30" name="矩形 129"/>
          <p:cNvSpPr/>
          <p:nvPr/>
        </p:nvSpPr>
        <p:spPr>
          <a:xfrm>
            <a:off x="6729997" y="4324332"/>
            <a:ext cx="383842" cy="1843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31" name="TextBox 9"/>
          <p:cNvSpPr txBox="1">
            <a:spLocks noChangeArrowheads="1"/>
          </p:cNvSpPr>
          <p:nvPr/>
        </p:nvSpPr>
        <p:spPr bwMode="auto">
          <a:xfrm>
            <a:off x="1499486" y="1413089"/>
            <a:ext cx="5482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0" dirty="0">
                <a:solidFill>
                  <a:srgbClr val="08A810"/>
                </a:solidFill>
                <a:latin typeface="微软雅黑" pitchFamily="34" charset="-122"/>
                <a:ea typeface="微软雅黑" pitchFamily="34" charset="-122"/>
              </a:rPr>
              <a:t>700</a:t>
            </a:r>
            <a:r>
              <a:rPr lang="zh-CN" altLang="en-US" sz="1500" b="0" dirty="0">
                <a:solidFill>
                  <a:srgbClr val="08A810"/>
                </a:solidFill>
                <a:latin typeface="微软雅黑" pitchFamily="34" charset="-122"/>
                <a:ea typeface="微软雅黑" pitchFamily="34" charset="-122"/>
              </a:rPr>
              <a:t>万</a:t>
            </a:r>
          </a:p>
        </p:txBody>
      </p:sp>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00" fill="hold"/>
                                        <p:tgtEl>
                                          <p:spTgt spid="106"/>
                                        </p:tgtEl>
                                        <p:attrNameLst>
                                          <p:attrName>ppt_x</p:attrName>
                                        </p:attrNameLst>
                                      </p:cBhvr>
                                      <p:tavLst>
                                        <p:tav tm="0">
                                          <p:val>
                                            <p:strVal val="0-#ppt_w/2"/>
                                          </p:val>
                                        </p:tav>
                                        <p:tav tm="100000">
                                          <p:val>
                                            <p:strVal val="#ppt_x"/>
                                          </p:val>
                                        </p:tav>
                                      </p:tavLst>
                                    </p:anim>
                                    <p:anim calcmode="lin" valueType="num">
                                      <p:cBhvr additive="base">
                                        <p:cTn id="12" dur="10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100" fill="hold"/>
                                        <p:tgtEl>
                                          <p:spTgt spid="59"/>
                                        </p:tgtEl>
                                        <p:attrNameLst>
                                          <p:attrName>ppt_x</p:attrName>
                                        </p:attrNameLst>
                                      </p:cBhvr>
                                      <p:tavLst>
                                        <p:tav tm="0">
                                          <p:val>
                                            <p:strVal val="0-#ppt_w/2"/>
                                          </p:val>
                                        </p:tav>
                                        <p:tav tm="100000">
                                          <p:val>
                                            <p:strVal val="#ppt_x"/>
                                          </p:val>
                                        </p:tav>
                                      </p:tavLst>
                                    </p:anim>
                                    <p:anim calcmode="lin" valueType="num">
                                      <p:cBhvr additive="base">
                                        <p:cTn id="17" dur="100" fill="hold"/>
                                        <p:tgtEl>
                                          <p:spTgt spid="59"/>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00" fill="hold"/>
                                        <p:tgtEl>
                                          <p:spTgt spid="63"/>
                                        </p:tgtEl>
                                        <p:attrNameLst>
                                          <p:attrName>ppt_x</p:attrName>
                                        </p:attrNameLst>
                                      </p:cBhvr>
                                      <p:tavLst>
                                        <p:tav tm="0">
                                          <p:val>
                                            <p:strVal val="0-#ppt_w/2"/>
                                          </p:val>
                                        </p:tav>
                                        <p:tav tm="100000">
                                          <p:val>
                                            <p:strVal val="#ppt_x"/>
                                          </p:val>
                                        </p:tav>
                                      </p:tavLst>
                                    </p:anim>
                                    <p:anim calcmode="lin" valueType="num">
                                      <p:cBhvr additive="base">
                                        <p:cTn id="22" dur="100" fill="hold"/>
                                        <p:tgtEl>
                                          <p:spTgt spid="63"/>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100" fill="hold"/>
                                        <p:tgtEl>
                                          <p:spTgt spid="64"/>
                                        </p:tgtEl>
                                        <p:attrNameLst>
                                          <p:attrName>ppt_x</p:attrName>
                                        </p:attrNameLst>
                                      </p:cBhvr>
                                      <p:tavLst>
                                        <p:tav tm="0">
                                          <p:val>
                                            <p:strVal val="0-#ppt_w/2"/>
                                          </p:val>
                                        </p:tav>
                                        <p:tav tm="100000">
                                          <p:val>
                                            <p:strVal val="#ppt_x"/>
                                          </p:val>
                                        </p:tav>
                                      </p:tavLst>
                                    </p:anim>
                                    <p:anim calcmode="lin" valueType="num">
                                      <p:cBhvr additive="base">
                                        <p:cTn id="27" dur="100" fill="hold"/>
                                        <p:tgtEl>
                                          <p:spTgt spid="64"/>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100" fill="hold"/>
                                        <p:tgtEl>
                                          <p:spTgt spid="65"/>
                                        </p:tgtEl>
                                        <p:attrNameLst>
                                          <p:attrName>ppt_x</p:attrName>
                                        </p:attrNameLst>
                                      </p:cBhvr>
                                      <p:tavLst>
                                        <p:tav tm="0">
                                          <p:val>
                                            <p:strVal val="0-#ppt_w/2"/>
                                          </p:val>
                                        </p:tav>
                                        <p:tav tm="100000">
                                          <p:val>
                                            <p:strVal val="#ppt_x"/>
                                          </p:val>
                                        </p:tav>
                                      </p:tavLst>
                                    </p:anim>
                                    <p:anim calcmode="lin" valueType="num">
                                      <p:cBhvr additive="base">
                                        <p:cTn id="32" dur="100" fill="hold"/>
                                        <p:tgtEl>
                                          <p:spTgt spid="65"/>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100" fill="hold"/>
                                        <p:tgtEl>
                                          <p:spTgt spid="66"/>
                                        </p:tgtEl>
                                        <p:attrNameLst>
                                          <p:attrName>ppt_x</p:attrName>
                                        </p:attrNameLst>
                                      </p:cBhvr>
                                      <p:tavLst>
                                        <p:tav tm="0">
                                          <p:val>
                                            <p:strVal val="0-#ppt_w/2"/>
                                          </p:val>
                                        </p:tav>
                                        <p:tav tm="100000">
                                          <p:val>
                                            <p:strVal val="#ppt_x"/>
                                          </p:val>
                                        </p:tav>
                                      </p:tavLst>
                                    </p:anim>
                                    <p:anim calcmode="lin" valueType="num">
                                      <p:cBhvr additive="base">
                                        <p:cTn id="37" dur="100" fill="hold"/>
                                        <p:tgtEl>
                                          <p:spTgt spid="66"/>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100" fill="hold"/>
                                        <p:tgtEl>
                                          <p:spTgt spid="67"/>
                                        </p:tgtEl>
                                        <p:attrNameLst>
                                          <p:attrName>ppt_x</p:attrName>
                                        </p:attrNameLst>
                                      </p:cBhvr>
                                      <p:tavLst>
                                        <p:tav tm="0">
                                          <p:val>
                                            <p:strVal val="0-#ppt_w/2"/>
                                          </p:val>
                                        </p:tav>
                                        <p:tav tm="100000">
                                          <p:val>
                                            <p:strVal val="#ppt_x"/>
                                          </p:val>
                                        </p:tav>
                                      </p:tavLst>
                                    </p:anim>
                                    <p:anim calcmode="lin" valueType="num">
                                      <p:cBhvr additive="base">
                                        <p:cTn id="42" dur="100" fill="hold"/>
                                        <p:tgtEl>
                                          <p:spTgt spid="67"/>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additive="base">
                                        <p:cTn id="46" dur="100" fill="hold"/>
                                        <p:tgtEl>
                                          <p:spTgt spid="68"/>
                                        </p:tgtEl>
                                        <p:attrNameLst>
                                          <p:attrName>ppt_x</p:attrName>
                                        </p:attrNameLst>
                                      </p:cBhvr>
                                      <p:tavLst>
                                        <p:tav tm="0">
                                          <p:val>
                                            <p:strVal val="0-#ppt_w/2"/>
                                          </p:val>
                                        </p:tav>
                                        <p:tav tm="100000">
                                          <p:val>
                                            <p:strVal val="#ppt_x"/>
                                          </p:val>
                                        </p:tav>
                                      </p:tavLst>
                                    </p:anim>
                                    <p:anim calcmode="lin" valueType="num">
                                      <p:cBhvr additive="base">
                                        <p:cTn id="47" dur="100" fill="hold"/>
                                        <p:tgtEl>
                                          <p:spTgt spid="68"/>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105"/>
                                        </p:tgtEl>
                                        <p:attrNameLst>
                                          <p:attrName>style.visibility</p:attrName>
                                        </p:attrNameLst>
                                      </p:cBhvr>
                                      <p:to>
                                        <p:strVal val="visible"/>
                                      </p:to>
                                    </p:set>
                                    <p:anim calcmode="lin" valueType="num">
                                      <p:cBhvr additive="base">
                                        <p:cTn id="51" dur="100" fill="hold"/>
                                        <p:tgtEl>
                                          <p:spTgt spid="105"/>
                                        </p:tgtEl>
                                        <p:attrNameLst>
                                          <p:attrName>ppt_x</p:attrName>
                                        </p:attrNameLst>
                                      </p:cBhvr>
                                      <p:tavLst>
                                        <p:tav tm="0">
                                          <p:val>
                                            <p:strVal val="0-#ppt_w/2"/>
                                          </p:val>
                                        </p:tav>
                                        <p:tav tm="100000">
                                          <p:val>
                                            <p:strVal val="#ppt_x"/>
                                          </p:val>
                                        </p:tav>
                                      </p:tavLst>
                                    </p:anim>
                                    <p:anim calcmode="lin" valueType="num">
                                      <p:cBhvr additive="base">
                                        <p:cTn id="52" dur="100" fill="hold"/>
                                        <p:tgtEl>
                                          <p:spTgt spid="105"/>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124"/>
                                        </p:tgtEl>
                                        <p:attrNameLst>
                                          <p:attrName>style.visibility</p:attrName>
                                        </p:attrNameLst>
                                      </p:cBhvr>
                                      <p:to>
                                        <p:strVal val="visible"/>
                                      </p:to>
                                    </p:set>
                                    <p:anim calcmode="lin" valueType="num">
                                      <p:cBhvr additive="base">
                                        <p:cTn id="56" dur="200" fill="hold"/>
                                        <p:tgtEl>
                                          <p:spTgt spid="124"/>
                                        </p:tgtEl>
                                        <p:attrNameLst>
                                          <p:attrName>ppt_x</p:attrName>
                                        </p:attrNameLst>
                                      </p:cBhvr>
                                      <p:tavLst>
                                        <p:tav tm="0">
                                          <p:val>
                                            <p:strVal val="0-#ppt_w/2"/>
                                          </p:val>
                                        </p:tav>
                                        <p:tav tm="100000">
                                          <p:val>
                                            <p:strVal val="#ppt_x"/>
                                          </p:val>
                                        </p:tav>
                                      </p:tavLst>
                                    </p:anim>
                                    <p:anim calcmode="lin" valueType="num">
                                      <p:cBhvr additive="base">
                                        <p:cTn id="57" dur="200" fill="hold"/>
                                        <p:tgtEl>
                                          <p:spTgt spid="124"/>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200" fill="hold"/>
                                        <p:tgtEl>
                                          <p:spTgt spid="58"/>
                                        </p:tgtEl>
                                        <p:attrNameLst>
                                          <p:attrName>ppt_x</p:attrName>
                                        </p:attrNameLst>
                                      </p:cBhvr>
                                      <p:tavLst>
                                        <p:tav tm="0">
                                          <p:val>
                                            <p:strVal val="0-#ppt_w/2"/>
                                          </p:val>
                                        </p:tav>
                                        <p:tav tm="100000">
                                          <p:val>
                                            <p:strVal val="#ppt_x"/>
                                          </p:val>
                                        </p:tav>
                                      </p:tavLst>
                                    </p:anim>
                                    <p:anim calcmode="lin" valueType="num">
                                      <p:cBhvr additive="base">
                                        <p:cTn id="62" dur="200" fill="hold"/>
                                        <p:tgtEl>
                                          <p:spTgt spid="58"/>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107"/>
                                        </p:tgtEl>
                                        <p:attrNameLst>
                                          <p:attrName>style.visibility</p:attrName>
                                        </p:attrNameLst>
                                      </p:cBhvr>
                                      <p:to>
                                        <p:strVal val="visible"/>
                                      </p:to>
                                    </p:set>
                                    <p:animEffect transition="in" filter="wipe(down)">
                                      <p:cBhvr>
                                        <p:cTn id="66" dur="300"/>
                                        <p:tgtEl>
                                          <p:spTgt spid="107"/>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131"/>
                                        </p:tgtEl>
                                        <p:attrNameLst>
                                          <p:attrName>style.visibility</p:attrName>
                                        </p:attrNameLst>
                                      </p:cBhvr>
                                      <p:to>
                                        <p:strVal val="visible"/>
                                      </p:to>
                                    </p:set>
                                    <p:anim calcmode="lin" valueType="num">
                                      <p:cBhvr>
                                        <p:cTn id="70" dur="300" fill="hold"/>
                                        <p:tgtEl>
                                          <p:spTgt spid="131"/>
                                        </p:tgtEl>
                                        <p:attrNameLst>
                                          <p:attrName>ppt_w</p:attrName>
                                        </p:attrNameLst>
                                      </p:cBhvr>
                                      <p:tavLst>
                                        <p:tav tm="0">
                                          <p:val>
                                            <p:fltVal val="0"/>
                                          </p:val>
                                        </p:tav>
                                        <p:tav tm="100000">
                                          <p:val>
                                            <p:strVal val="#ppt_w"/>
                                          </p:val>
                                        </p:tav>
                                      </p:tavLst>
                                    </p:anim>
                                    <p:anim calcmode="lin" valueType="num">
                                      <p:cBhvr>
                                        <p:cTn id="71" dur="300" fill="hold"/>
                                        <p:tgtEl>
                                          <p:spTgt spid="131"/>
                                        </p:tgtEl>
                                        <p:attrNameLst>
                                          <p:attrName>ppt_h</p:attrName>
                                        </p:attrNameLst>
                                      </p:cBhvr>
                                      <p:tavLst>
                                        <p:tav tm="0">
                                          <p:val>
                                            <p:fltVal val="0"/>
                                          </p:val>
                                        </p:tav>
                                        <p:tav tm="100000">
                                          <p:val>
                                            <p:strVal val="#ppt_h"/>
                                          </p:val>
                                        </p:tav>
                                      </p:tavLst>
                                    </p:anim>
                                    <p:animEffect transition="in" filter="fade">
                                      <p:cBhvr>
                                        <p:cTn id="72" dur="300"/>
                                        <p:tgtEl>
                                          <p:spTgt spid="131"/>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wipe(down)">
                                      <p:cBhvr>
                                        <p:cTn id="76" dur="500"/>
                                        <p:tgtEl>
                                          <p:spTgt spid="108"/>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125"/>
                                        </p:tgtEl>
                                        <p:attrNameLst>
                                          <p:attrName>style.visibility</p:attrName>
                                        </p:attrNameLst>
                                      </p:cBhvr>
                                      <p:to>
                                        <p:strVal val="visible"/>
                                      </p:to>
                                    </p:set>
                                    <p:anim calcmode="lin" valueType="num">
                                      <p:cBhvr>
                                        <p:cTn id="80" dur="300" fill="hold"/>
                                        <p:tgtEl>
                                          <p:spTgt spid="125"/>
                                        </p:tgtEl>
                                        <p:attrNameLst>
                                          <p:attrName>ppt_w</p:attrName>
                                        </p:attrNameLst>
                                      </p:cBhvr>
                                      <p:tavLst>
                                        <p:tav tm="0">
                                          <p:val>
                                            <p:fltVal val="0"/>
                                          </p:val>
                                        </p:tav>
                                        <p:tav tm="100000">
                                          <p:val>
                                            <p:strVal val="#ppt_w"/>
                                          </p:val>
                                        </p:tav>
                                      </p:tavLst>
                                    </p:anim>
                                    <p:anim calcmode="lin" valueType="num">
                                      <p:cBhvr>
                                        <p:cTn id="81" dur="300" fill="hold"/>
                                        <p:tgtEl>
                                          <p:spTgt spid="125"/>
                                        </p:tgtEl>
                                        <p:attrNameLst>
                                          <p:attrName>ppt_h</p:attrName>
                                        </p:attrNameLst>
                                      </p:cBhvr>
                                      <p:tavLst>
                                        <p:tav tm="0">
                                          <p:val>
                                            <p:fltVal val="0"/>
                                          </p:val>
                                        </p:tav>
                                        <p:tav tm="100000">
                                          <p:val>
                                            <p:strVal val="#ppt_h"/>
                                          </p:val>
                                        </p:tav>
                                      </p:tavLst>
                                    </p:anim>
                                    <p:animEffect transition="in" filter="fade">
                                      <p:cBhvr>
                                        <p:cTn id="82" dur="300"/>
                                        <p:tgtEl>
                                          <p:spTgt spid="125"/>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60"/>
                                        </p:tgtEl>
                                        <p:attrNameLst>
                                          <p:attrName>style.visibility</p:attrName>
                                        </p:attrNameLst>
                                      </p:cBhvr>
                                      <p:to>
                                        <p:strVal val="visible"/>
                                      </p:to>
                                    </p:set>
                                    <p:anim calcmode="lin" valueType="num">
                                      <p:cBhvr additive="base">
                                        <p:cTn id="86" dur="200" fill="hold"/>
                                        <p:tgtEl>
                                          <p:spTgt spid="60"/>
                                        </p:tgtEl>
                                        <p:attrNameLst>
                                          <p:attrName>ppt_x</p:attrName>
                                        </p:attrNameLst>
                                      </p:cBhvr>
                                      <p:tavLst>
                                        <p:tav tm="0">
                                          <p:val>
                                            <p:strVal val="0-#ppt_w/2"/>
                                          </p:val>
                                        </p:tav>
                                        <p:tav tm="100000">
                                          <p:val>
                                            <p:strVal val="#ppt_x"/>
                                          </p:val>
                                        </p:tav>
                                      </p:tavLst>
                                    </p:anim>
                                    <p:anim calcmode="lin" valueType="num">
                                      <p:cBhvr additive="base">
                                        <p:cTn id="87" dur="200" fill="hold"/>
                                        <p:tgtEl>
                                          <p:spTgt spid="60"/>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wipe(down)">
                                      <p:cBhvr>
                                        <p:cTn id="91" dur="300"/>
                                        <p:tgtEl>
                                          <p:spTgt spid="109"/>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122"/>
                                        </p:tgtEl>
                                        <p:attrNameLst>
                                          <p:attrName>style.visibility</p:attrName>
                                        </p:attrNameLst>
                                      </p:cBhvr>
                                      <p:to>
                                        <p:strVal val="visible"/>
                                      </p:to>
                                    </p:set>
                                    <p:anim calcmode="lin" valueType="num">
                                      <p:cBhvr>
                                        <p:cTn id="95" dur="300" fill="hold"/>
                                        <p:tgtEl>
                                          <p:spTgt spid="122"/>
                                        </p:tgtEl>
                                        <p:attrNameLst>
                                          <p:attrName>ppt_w</p:attrName>
                                        </p:attrNameLst>
                                      </p:cBhvr>
                                      <p:tavLst>
                                        <p:tav tm="0">
                                          <p:val>
                                            <p:fltVal val="0"/>
                                          </p:val>
                                        </p:tav>
                                        <p:tav tm="100000">
                                          <p:val>
                                            <p:strVal val="#ppt_w"/>
                                          </p:val>
                                        </p:tav>
                                      </p:tavLst>
                                    </p:anim>
                                    <p:anim calcmode="lin" valueType="num">
                                      <p:cBhvr>
                                        <p:cTn id="96" dur="300" fill="hold"/>
                                        <p:tgtEl>
                                          <p:spTgt spid="122"/>
                                        </p:tgtEl>
                                        <p:attrNameLst>
                                          <p:attrName>ppt_h</p:attrName>
                                        </p:attrNameLst>
                                      </p:cBhvr>
                                      <p:tavLst>
                                        <p:tav tm="0">
                                          <p:val>
                                            <p:fltVal val="0"/>
                                          </p:val>
                                        </p:tav>
                                        <p:tav tm="100000">
                                          <p:val>
                                            <p:strVal val="#ppt_h"/>
                                          </p:val>
                                        </p:tav>
                                      </p:tavLst>
                                    </p:anim>
                                    <p:animEffect transition="in" filter="fade">
                                      <p:cBhvr>
                                        <p:cTn id="97" dur="300"/>
                                        <p:tgtEl>
                                          <p:spTgt spid="122"/>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110"/>
                                        </p:tgtEl>
                                        <p:attrNameLst>
                                          <p:attrName>style.visibility</p:attrName>
                                        </p:attrNameLst>
                                      </p:cBhvr>
                                      <p:to>
                                        <p:strVal val="visible"/>
                                      </p:to>
                                    </p:set>
                                    <p:animEffect transition="in" filter="wipe(down)">
                                      <p:cBhvr>
                                        <p:cTn id="101" dur="500"/>
                                        <p:tgtEl>
                                          <p:spTgt spid="110"/>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126"/>
                                        </p:tgtEl>
                                        <p:attrNameLst>
                                          <p:attrName>style.visibility</p:attrName>
                                        </p:attrNameLst>
                                      </p:cBhvr>
                                      <p:to>
                                        <p:strVal val="visible"/>
                                      </p:to>
                                    </p:set>
                                    <p:anim calcmode="lin" valueType="num">
                                      <p:cBhvr>
                                        <p:cTn id="105" dur="300" fill="hold"/>
                                        <p:tgtEl>
                                          <p:spTgt spid="126"/>
                                        </p:tgtEl>
                                        <p:attrNameLst>
                                          <p:attrName>ppt_w</p:attrName>
                                        </p:attrNameLst>
                                      </p:cBhvr>
                                      <p:tavLst>
                                        <p:tav tm="0">
                                          <p:val>
                                            <p:fltVal val="0"/>
                                          </p:val>
                                        </p:tav>
                                        <p:tav tm="100000">
                                          <p:val>
                                            <p:strVal val="#ppt_w"/>
                                          </p:val>
                                        </p:tav>
                                      </p:tavLst>
                                    </p:anim>
                                    <p:anim calcmode="lin" valueType="num">
                                      <p:cBhvr>
                                        <p:cTn id="106" dur="300" fill="hold"/>
                                        <p:tgtEl>
                                          <p:spTgt spid="126"/>
                                        </p:tgtEl>
                                        <p:attrNameLst>
                                          <p:attrName>ppt_h</p:attrName>
                                        </p:attrNameLst>
                                      </p:cBhvr>
                                      <p:tavLst>
                                        <p:tav tm="0">
                                          <p:val>
                                            <p:fltVal val="0"/>
                                          </p:val>
                                        </p:tav>
                                        <p:tav tm="100000">
                                          <p:val>
                                            <p:strVal val="#ppt_h"/>
                                          </p:val>
                                        </p:tav>
                                      </p:tavLst>
                                    </p:anim>
                                    <p:animEffect transition="in" filter="fade">
                                      <p:cBhvr>
                                        <p:cTn id="107" dur="300"/>
                                        <p:tgtEl>
                                          <p:spTgt spid="126"/>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200" fill="hold"/>
                                        <p:tgtEl>
                                          <p:spTgt spid="61"/>
                                        </p:tgtEl>
                                        <p:attrNameLst>
                                          <p:attrName>ppt_x</p:attrName>
                                        </p:attrNameLst>
                                      </p:cBhvr>
                                      <p:tavLst>
                                        <p:tav tm="0">
                                          <p:val>
                                            <p:strVal val="0-#ppt_w/2"/>
                                          </p:val>
                                        </p:tav>
                                        <p:tav tm="100000">
                                          <p:val>
                                            <p:strVal val="#ppt_x"/>
                                          </p:val>
                                        </p:tav>
                                      </p:tavLst>
                                    </p:anim>
                                    <p:anim calcmode="lin" valueType="num">
                                      <p:cBhvr additive="base">
                                        <p:cTn id="112" dur="200" fill="hold"/>
                                        <p:tgtEl>
                                          <p:spTgt spid="61"/>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111"/>
                                        </p:tgtEl>
                                        <p:attrNameLst>
                                          <p:attrName>style.visibility</p:attrName>
                                        </p:attrNameLst>
                                      </p:cBhvr>
                                      <p:to>
                                        <p:strVal val="visible"/>
                                      </p:to>
                                    </p:set>
                                    <p:animEffect transition="in" filter="wipe(down)">
                                      <p:cBhvr>
                                        <p:cTn id="116" dur="300"/>
                                        <p:tgtEl>
                                          <p:spTgt spid="111"/>
                                        </p:tgtEl>
                                      </p:cBhvr>
                                    </p:animEffect>
                                  </p:childTnLst>
                                </p:cTn>
                              </p:par>
                            </p:childTnLst>
                          </p:cTn>
                        </p:par>
                        <p:par>
                          <p:cTn id="117" fill="hold">
                            <p:stCondLst>
                              <p:cond delay="5300"/>
                            </p:stCondLst>
                            <p:childTnLst>
                              <p:par>
                                <p:cTn id="118" presetID="53" presetClass="entr" presetSubtype="16" fill="hold" grpId="0" nodeType="afterEffect">
                                  <p:stCondLst>
                                    <p:cond delay="0"/>
                                  </p:stCondLst>
                                  <p:childTnLst>
                                    <p:set>
                                      <p:cBhvr>
                                        <p:cTn id="119" dur="1" fill="hold">
                                          <p:stCondLst>
                                            <p:cond delay="0"/>
                                          </p:stCondLst>
                                        </p:cTn>
                                        <p:tgtEl>
                                          <p:spTgt spid="121"/>
                                        </p:tgtEl>
                                        <p:attrNameLst>
                                          <p:attrName>style.visibility</p:attrName>
                                        </p:attrNameLst>
                                      </p:cBhvr>
                                      <p:to>
                                        <p:strVal val="visible"/>
                                      </p:to>
                                    </p:set>
                                    <p:anim calcmode="lin" valueType="num">
                                      <p:cBhvr>
                                        <p:cTn id="120" dur="300" fill="hold"/>
                                        <p:tgtEl>
                                          <p:spTgt spid="121"/>
                                        </p:tgtEl>
                                        <p:attrNameLst>
                                          <p:attrName>ppt_w</p:attrName>
                                        </p:attrNameLst>
                                      </p:cBhvr>
                                      <p:tavLst>
                                        <p:tav tm="0">
                                          <p:val>
                                            <p:fltVal val="0"/>
                                          </p:val>
                                        </p:tav>
                                        <p:tav tm="100000">
                                          <p:val>
                                            <p:strVal val="#ppt_w"/>
                                          </p:val>
                                        </p:tav>
                                      </p:tavLst>
                                    </p:anim>
                                    <p:anim calcmode="lin" valueType="num">
                                      <p:cBhvr>
                                        <p:cTn id="121" dur="300" fill="hold"/>
                                        <p:tgtEl>
                                          <p:spTgt spid="121"/>
                                        </p:tgtEl>
                                        <p:attrNameLst>
                                          <p:attrName>ppt_h</p:attrName>
                                        </p:attrNameLst>
                                      </p:cBhvr>
                                      <p:tavLst>
                                        <p:tav tm="0">
                                          <p:val>
                                            <p:fltVal val="0"/>
                                          </p:val>
                                        </p:tav>
                                        <p:tav tm="100000">
                                          <p:val>
                                            <p:strVal val="#ppt_h"/>
                                          </p:val>
                                        </p:tav>
                                      </p:tavLst>
                                    </p:anim>
                                    <p:animEffect transition="in" filter="fade">
                                      <p:cBhvr>
                                        <p:cTn id="122" dur="300"/>
                                        <p:tgtEl>
                                          <p:spTgt spid="121"/>
                                        </p:tgtEl>
                                      </p:cBhvr>
                                    </p:animEffect>
                                  </p:childTnLst>
                                </p:cTn>
                              </p:par>
                            </p:childTnLst>
                          </p:cTn>
                        </p:par>
                        <p:par>
                          <p:cTn id="123" fill="hold">
                            <p:stCondLst>
                              <p:cond delay="5600"/>
                            </p:stCondLst>
                            <p:childTnLst>
                              <p:par>
                                <p:cTn id="124" presetID="22" presetClass="entr" presetSubtype="4" fill="hold" grpId="0" nodeType="afterEffect">
                                  <p:stCondLst>
                                    <p:cond delay="0"/>
                                  </p:stCondLst>
                                  <p:childTnLst>
                                    <p:set>
                                      <p:cBhvr>
                                        <p:cTn id="125" dur="1" fill="hold">
                                          <p:stCondLst>
                                            <p:cond delay="0"/>
                                          </p:stCondLst>
                                        </p:cTn>
                                        <p:tgtEl>
                                          <p:spTgt spid="112"/>
                                        </p:tgtEl>
                                        <p:attrNameLst>
                                          <p:attrName>style.visibility</p:attrName>
                                        </p:attrNameLst>
                                      </p:cBhvr>
                                      <p:to>
                                        <p:strVal val="visible"/>
                                      </p:to>
                                    </p:set>
                                    <p:animEffect transition="in" filter="wipe(down)">
                                      <p:cBhvr>
                                        <p:cTn id="126" dur="500"/>
                                        <p:tgtEl>
                                          <p:spTgt spid="112"/>
                                        </p:tgtEl>
                                      </p:cBhvr>
                                    </p:animEffect>
                                  </p:childTnLst>
                                </p:cTn>
                              </p:par>
                            </p:childTnLst>
                          </p:cTn>
                        </p:par>
                        <p:par>
                          <p:cTn id="127" fill="hold">
                            <p:stCondLst>
                              <p:cond delay="6100"/>
                            </p:stCondLst>
                            <p:childTnLst>
                              <p:par>
                                <p:cTn id="128" presetID="53" presetClass="entr" presetSubtype="16" fill="hold" grpId="0" nodeType="afterEffect">
                                  <p:stCondLst>
                                    <p:cond delay="0"/>
                                  </p:stCondLst>
                                  <p:childTnLst>
                                    <p:set>
                                      <p:cBhvr>
                                        <p:cTn id="129" dur="1" fill="hold">
                                          <p:stCondLst>
                                            <p:cond delay="0"/>
                                          </p:stCondLst>
                                        </p:cTn>
                                        <p:tgtEl>
                                          <p:spTgt spid="127"/>
                                        </p:tgtEl>
                                        <p:attrNameLst>
                                          <p:attrName>style.visibility</p:attrName>
                                        </p:attrNameLst>
                                      </p:cBhvr>
                                      <p:to>
                                        <p:strVal val="visible"/>
                                      </p:to>
                                    </p:set>
                                    <p:anim calcmode="lin" valueType="num">
                                      <p:cBhvr>
                                        <p:cTn id="130" dur="300" fill="hold"/>
                                        <p:tgtEl>
                                          <p:spTgt spid="127"/>
                                        </p:tgtEl>
                                        <p:attrNameLst>
                                          <p:attrName>ppt_w</p:attrName>
                                        </p:attrNameLst>
                                      </p:cBhvr>
                                      <p:tavLst>
                                        <p:tav tm="0">
                                          <p:val>
                                            <p:fltVal val="0"/>
                                          </p:val>
                                        </p:tav>
                                        <p:tav tm="100000">
                                          <p:val>
                                            <p:strVal val="#ppt_w"/>
                                          </p:val>
                                        </p:tav>
                                      </p:tavLst>
                                    </p:anim>
                                    <p:anim calcmode="lin" valueType="num">
                                      <p:cBhvr>
                                        <p:cTn id="131" dur="300" fill="hold"/>
                                        <p:tgtEl>
                                          <p:spTgt spid="127"/>
                                        </p:tgtEl>
                                        <p:attrNameLst>
                                          <p:attrName>ppt_h</p:attrName>
                                        </p:attrNameLst>
                                      </p:cBhvr>
                                      <p:tavLst>
                                        <p:tav tm="0">
                                          <p:val>
                                            <p:fltVal val="0"/>
                                          </p:val>
                                        </p:tav>
                                        <p:tav tm="100000">
                                          <p:val>
                                            <p:strVal val="#ppt_h"/>
                                          </p:val>
                                        </p:tav>
                                      </p:tavLst>
                                    </p:anim>
                                    <p:animEffect transition="in" filter="fade">
                                      <p:cBhvr>
                                        <p:cTn id="132" dur="300"/>
                                        <p:tgtEl>
                                          <p:spTgt spid="127"/>
                                        </p:tgtEl>
                                      </p:cBhvr>
                                    </p:animEffect>
                                  </p:childTnLst>
                                </p:cTn>
                              </p:par>
                            </p:childTnLst>
                          </p:cTn>
                        </p:par>
                        <p:par>
                          <p:cTn id="133" fill="hold">
                            <p:stCondLst>
                              <p:cond delay="6400"/>
                            </p:stCondLst>
                            <p:childTnLst>
                              <p:par>
                                <p:cTn id="134" presetID="2" presetClass="entr" presetSubtype="8" fill="hold" grpId="0" nodeType="afterEffect">
                                  <p:stCondLst>
                                    <p:cond delay="0"/>
                                  </p:stCondLst>
                                  <p:childTnLst>
                                    <p:set>
                                      <p:cBhvr>
                                        <p:cTn id="135" dur="1" fill="hold">
                                          <p:stCondLst>
                                            <p:cond delay="0"/>
                                          </p:stCondLst>
                                        </p:cTn>
                                        <p:tgtEl>
                                          <p:spTgt spid="62"/>
                                        </p:tgtEl>
                                        <p:attrNameLst>
                                          <p:attrName>style.visibility</p:attrName>
                                        </p:attrNameLst>
                                      </p:cBhvr>
                                      <p:to>
                                        <p:strVal val="visible"/>
                                      </p:to>
                                    </p:set>
                                    <p:anim calcmode="lin" valueType="num">
                                      <p:cBhvr additive="base">
                                        <p:cTn id="136" dur="200" fill="hold"/>
                                        <p:tgtEl>
                                          <p:spTgt spid="62"/>
                                        </p:tgtEl>
                                        <p:attrNameLst>
                                          <p:attrName>ppt_x</p:attrName>
                                        </p:attrNameLst>
                                      </p:cBhvr>
                                      <p:tavLst>
                                        <p:tav tm="0">
                                          <p:val>
                                            <p:strVal val="0-#ppt_w/2"/>
                                          </p:val>
                                        </p:tav>
                                        <p:tav tm="100000">
                                          <p:val>
                                            <p:strVal val="#ppt_x"/>
                                          </p:val>
                                        </p:tav>
                                      </p:tavLst>
                                    </p:anim>
                                    <p:anim calcmode="lin" valueType="num">
                                      <p:cBhvr additive="base">
                                        <p:cTn id="137" dur="200" fill="hold"/>
                                        <p:tgtEl>
                                          <p:spTgt spid="62"/>
                                        </p:tgtEl>
                                        <p:attrNameLst>
                                          <p:attrName>ppt_y</p:attrName>
                                        </p:attrNameLst>
                                      </p:cBhvr>
                                      <p:tavLst>
                                        <p:tav tm="0">
                                          <p:val>
                                            <p:strVal val="#ppt_y"/>
                                          </p:val>
                                        </p:tav>
                                        <p:tav tm="100000">
                                          <p:val>
                                            <p:strVal val="#ppt_y"/>
                                          </p:val>
                                        </p:tav>
                                      </p:tavLst>
                                    </p:anim>
                                  </p:childTnLst>
                                </p:cTn>
                              </p:par>
                            </p:childTnLst>
                          </p:cTn>
                        </p:par>
                        <p:par>
                          <p:cTn id="138" fill="hold">
                            <p:stCondLst>
                              <p:cond delay="6600"/>
                            </p:stCondLst>
                            <p:childTnLst>
                              <p:par>
                                <p:cTn id="139" presetID="22" presetClass="entr" presetSubtype="4" fill="hold" grpId="0" nodeType="afterEffect">
                                  <p:stCondLst>
                                    <p:cond delay="0"/>
                                  </p:stCondLst>
                                  <p:childTnLst>
                                    <p:set>
                                      <p:cBhvr>
                                        <p:cTn id="140" dur="1" fill="hold">
                                          <p:stCondLst>
                                            <p:cond delay="0"/>
                                          </p:stCondLst>
                                        </p:cTn>
                                        <p:tgtEl>
                                          <p:spTgt spid="113"/>
                                        </p:tgtEl>
                                        <p:attrNameLst>
                                          <p:attrName>style.visibility</p:attrName>
                                        </p:attrNameLst>
                                      </p:cBhvr>
                                      <p:to>
                                        <p:strVal val="visible"/>
                                      </p:to>
                                    </p:set>
                                    <p:animEffect transition="in" filter="wipe(down)">
                                      <p:cBhvr>
                                        <p:cTn id="141" dur="300"/>
                                        <p:tgtEl>
                                          <p:spTgt spid="113"/>
                                        </p:tgtEl>
                                      </p:cBhvr>
                                    </p:animEffect>
                                  </p:childTnLst>
                                </p:cTn>
                              </p:par>
                            </p:childTnLst>
                          </p:cTn>
                        </p:par>
                        <p:par>
                          <p:cTn id="142" fill="hold">
                            <p:stCondLst>
                              <p:cond delay="6900"/>
                            </p:stCondLst>
                            <p:childTnLst>
                              <p:par>
                                <p:cTn id="143" presetID="53" presetClass="entr" presetSubtype="16" fill="hold" grpId="0" nodeType="afterEffect">
                                  <p:stCondLst>
                                    <p:cond delay="0"/>
                                  </p:stCondLst>
                                  <p:childTnLst>
                                    <p:set>
                                      <p:cBhvr>
                                        <p:cTn id="144" dur="1" fill="hold">
                                          <p:stCondLst>
                                            <p:cond delay="0"/>
                                          </p:stCondLst>
                                        </p:cTn>
                                        <p:tgtEl>
                                          <p:spTgt spid="123"/>
                                        </p:tgtEl>
                                        <p:attrNameLst>
                                          <p:attrName>style.visibility</p:attrName>
                                        </p:attrNameLst>
                                      </p:cBhvr>
                                      <p:to>
                                        <p:strVal val="visible"/>
                                      </p:to>
                                    </p:set>
                                    <p:anim calcmode="lin" valueType="num">
                                      <p:cBhvr>
                                        <p:cTn id="145" dur="300" fill="hold"/>
                                        <p:tgtEl>
                                          <p:spTgt spid="123"/>
                                        </p:tgtEl>
                                        <p:attrNameLst>
                                          <p:attrName>ppt_w</p:attrName>
                                        </p:attrNameLst>
                                      </p:cBhvr>
                                      <p:tavLst>
                                        <p:tav tm="0">
                                          <p:val>
                                            <p:fltVal val="0"/>
                                          </p:val>
                                        </p:tav>
                                        <p:tav tm="100000">
                                          <p:val>
                                            <p:strVal val="#ppt_w"/>
                                          </p:val>
                                        </p:tav>
                                      </p:tavLst>
                                    </p:anim>
                                    <p:anim calcmode="lin" valueType="num">
                                      <p:cBhvr>
                                        <p:cTn id="146" dur="300" fill="hold"/>
                                        <p:tgtEl>
                                          <p:spTgt spid="123"/>
                                        </p:tgtEl>
                                        <p:attrNameLst>
                                          <p:attrName>ppt_h</p:attrName>
                                        </p:attrNameLst>
                                      </p:cBhvr>
                                      <p:tavLst>
                                        <p:tav tm="0">
                                          <p:val>
                                            <p:fltVal val="0"/>
                                          </p:val>
                                        </p:tav>
                                        <p:tav tm="100000">
                                          <p:val>
                                            <p:strVal val="#ppt_h"/>
                                          </p:val>
                                        </p:tav>
                                      </p:tavLst>
                                    </p:anim>
                                    <p:animEffect transition="in" filter="fade">
                                      <p:cBhvr>
                                        <p:cTn id="147" dur="300"/>
                                        <p:tgtEl>
                                          <p:spTgt spid="123"/>
                                        </p:tgtEl>
                                      </p:cBhvr>
                                    </p:animEffect>
                                  </p:childTnLst>
                                </p:cTn>
                              </p:par>
                            </p:childTnLst>
                          </p:cTn>
                        </p:par>
                        <p:par>
                          <p:cTn id="148" fill="hold">
                            <p:stCondLst>
                              <p:cond delay="7200"/>
                            </p:stCondLst>
                            <p:childTnLst>
                              <p:par>
                                <p:cTn id="149" presetID="22" presetClass="entr" presetSubtype="4" fill="hold" grpId="0" nodeType="afterEffect">
                                  <p:stCondLst>
                                    <p:cond delay="0"/>
                                  </p:stCondLst>
                                  <p:childTnLst>
                                    <p:set>
                                      <p:cBhvr>
                                        <p:cTn id="150" dur="1" fill="hold">
                                          <p:stCondLst>
                                            <p:cond delay="0"/>
                                          </p:stCondLst>
                                        </p:cTn>
                                        <p:tgtEl>
                                          <p:spTgt spid="114"/>
                                        </p:tgtEl>
                                        <p:attrNameLst>
                                          <p:attrName>style.visibility</p:attrName>
                                        </p:attrNameLst>
                                      </p:cBhvr>
                                      <p:to>
                                        <p:strVal val="visible"/>
                                      </p:to>
                                    </p:set>
                                    <p:animEffect transition="in" filter="wipe(down)">
                                      <p:cBhvr>
                                        <p:cTn id="151" dur="500"/>
                                        <p:tgtEl>
                                          <p:spTgt spid="114"/>
                                        </p:tgtEl>
                                      </p:cBhvr>
                                    </p:animEffect>
                                  </p:childTnLst>
                                </p:cTn>
                              </p:par>
                            </p:childTnLst>
                          </p:cTn>
                        </p:par>
                        <p:par>
                          <p:cTn id="152" fill="hold">
                            <p:stCondLst>
                              <p:cond delay="7700"/>
                            </p:stCondLst>
                            <p:childTnLst>
                              <p:par>
                                <p:cTn id="153" presetID="53" presetClass="entr" presetSubtype="16" fill="hold" grpId="0" nodeType="afterEffect">
                                  <p:stCondLst>
                                    <p:cond delay="0"/>
                                  </p:stCondLst>
                                  <p:childTnLst>
                                    <p:set>
                                      <p:cBhvr>
                                        <p:cTn id="154" dur="1" fill="hold">
                                          <p:stCondLst>
                                            <p:cond delay="0"/>
                                          </p:stCondLst>
                                        </p:cTn>
                                        <p:tgtEl>
                                          <p:spTgt spid="128"/>
                                        </p:tgtEl>
                                        <p:attrNameLst>
                                          <p:attrName>style.visibility</p:attrName>
                                        </p:attrNameLst>
                                      </p:cBhvr>
                                      <p:to>
                                        <p:strVal val="visible"/>
                                      </p:to>
                                    </p:set>
                                    <p:anim calcmode="lin" valueType="num">
                                      <p:cBhvr>
                                        <p:cTn id="155" dur="300" fill="hold"/>
                                        <p:tgtEl>
                                          <p:spTgt spid="128"/>
                                        </p:tgtEl>
                                        <p:attrNameLst>
                                          <p:attrName>ppt_w</p:attrName>
                                        </p:attrNameLst>
                                      </p:cBhvr>
                                      <p:tavLst>
                                        <p:tav tm="0">
                                          <p:val>
                                            <p:fltVal val="0"/>
                                          </p:val>
                                        </p:tav>
                                        <p:tav tm="100000">
                                          <p:val>
                                            <p:strVal val="#ppt_w"/>
                                          </p:val>
                                        </p:tav>
                                      </p:tavLst>
                                    </p:anim>
                                    <p:anim calcmode="lin" valueType="num">
                                      <p:cBhvr>
                                        <p:cTn id="156" dur="300" fill="hold"/>
                                        <p:tgtEl>
                                          <p:spTgt spid="128"/>
                                        </p:tgtEl>
                                        <p:attrNameLst>
                                          <p:attrName>ppt_h</p:attrName>
                                        </p:attrNameLst>
                                      </p:cBhvr>
                                      <p:tavLst>
                                        <p:tav tm="0">
                                          <p:val>
                                            <p:fltVal val="0"/>
                                          </p:val>
                                        </p:tav>
                                        <p:tav tm="100000">
                                          <p:val>
                                            <p:strVal val="#ppt_h"/>
                                          </p:val>
                                        </p:tav>
                                      </p:tavLst>
                                    </p:anim>
                                    <p:animEffect transition="in" filter="fade">
                                      <p:cBhvr>
                                        <p:cTn id="157" dur="300"/>
                                        <p:tgtEl>
                                          <p:spTgt spid="128"/>
                                        </p:tgtEl>
                                      </p:cBhvr>
                                    </p:animEffect>
                                  </p:childTnLst>
                                </p:cTn>
                              </p:par>
                            </p:childTnLst>
                          </p:cTn>
                        </p:par>
                        <p:par>
                          <p:cTn id="158" fill="hold">
                            <p:stCondLst>
                              <p:cond delay="8000"/>
                            </p:stCondLst>
                            <p:childTnLst>
                              <p:par>
                                <p:cTn id="159" presetID="2" presetClass="entr" presetSubtype="2" fill="hold" grpId="0" nodeType="afterEffect">
                                  <p:stCondLst>
                                    <p:cond delay="0"/>
                                  </p:stCondLst>
                                  <p:childTnLst>
                                    <p:set>
                                      <p:cBhvr>
                                        <p:cTn id="160" dur="1" fill="hold">
                                          <p:stCondLst>
                                            <p:cond delay="0"/>
                                          </p:stCondLst>
                                        </p:cTn>
                                        <p:tgtEl>
                                          <p:spTgt spid="116"/>
                                        </p:tgtEl>
                                        <p:attrNameLst>
                                          <p:attrName>style.visibility</p:attrName>
                                        </p:attrNameLst>
                                      </p:cBhvr>
                                      <p:to>
                                        <p:strVal val="visible"/>
                                      </p:to>
                                    </p:set>
                                    <p:anim calcmode="lin" valueType="num">
                                      <p:cBhvr additive="base">
                                        <p:cTn id="161" dur="300" fill="hold"/>
                                        <p:tgtEl>
                                          <p:spTgt spid="116"/>
                                        </p:tgtEl>
                                        <p:attrNameLst>
                                          <p:attrName>ppt_x</p:attrName>
                                        </p:attrNameLst>
                                      </p:cBhvr>
                                      <p:tavLst>
                                        <p:tav tm="0">
                                          <p:val>
                                            <p:strVal val="1+#ppt_w/2"/>
                                          </p:val>
                                        </p:tav>
                                        <p:tav tm="100000">
                                          <p:val>
                                            <p:strVal val="#ppt_x"/>
                                          </p:val>
                                        </p:tav>
                                      </p:tavLst>
                                    </p:anim>
                                    <p:anim calcmode="lin" valueType="num">
                                      <p:cBhvr additive="base">
                                        <p:cTn id="162" dur="300" fill="hold"/>
                                        <p:tgtEl>
                                          <p:spTgt spid="116"/>
                                        </p:tgtEl>
                                        <p:attrNameLst>
                                          <p:attrName>ppt_y</p:attrName>
                                        </p:attrNameLst>
                                      </p:cBhvr>
                                      <p:tavLst>
                                        <p:tav tm="0">
                                          <p:val>
                                            <p:strVal val="#ppt_y"/>
                                          </p:val>
                                        </p:tav>
                                        <p:tav tm="100000">
                                          <p:val>
                                            <p:strVal val="#ppt_y"/>
                                          </p:val>
                                        </p:tav>
                                      </p:tavLst>
                                    </p:anim>
                                  </p:childTnLst>
                                </p:cTn>
                              </p:par>
                            </p:childTnLst>
                          </p:cTn>
                        </p:par>
                        <p:par>
                          <p:cTn id="163" fill="hold">
                            <p:stCondLst>
                              <p:cond delay="8300"/>
                            </p:stCondLst>
                            <p:childTnLst>
                              <p:par>
                                <p:cTn id="164" presetID="2" presetClass="entr" presetSubtype="2" fill="hold" grpId="0" nodeType="afterEffect">
                                  <p:stCondLst>
                                    <p:cond delay="0"/>
                                  </p:stCondLst>
                                  <p:childTnLst>
                                    <p:set>
                                      <p:cBhvr>
                                        <p:cTn id="165" dur="1" fill="hold">
                                          <p:stCondLst>
                                            <p:cond delay="0"/>
                                          </p:stCondLst>
                                        </p:cTn>
                                        <p:tgtEl>
                                          <p:spTgt spid="115"/>
                                        </p:tgtEl>
                                        <p:attrNameLst>
                                          <p:attrName>style.visibility</p:attrName>
                                        </p:attrNameLst>
                                      </p:cBhvr>
                                      <p:to>
                                        <p:strVal val="visible"/>
                                      </p:to>
                                    </p:set>
                                    <p:anim calcmode="lin" valueType="num">
                                      <p:cBhvr additive="base">
                                        <p:cTn id="166" dur="300" fill="hold"/>
                                        <p:tgtEl>
                                          <p:spTgt spid="115"/>
                                        </p:tgtEl>
                                        <p:attrNameLst>
                                          <p:attrName>ppt_x</p:attrName>
                                        </p:attrNameLst>
                                      </p:cBhvr>
                                      <p:tavLst>
                                        <p:tav tm="0">
                                          <p:val>
                                            <p:strVal val="1+#ppt_w/2"/>
                                          </p:val>
                                        </p:tav>
                                        <p:tav tm="100000">
                                          <p:val>
                                            <p:strVal val="#ppt_x"/>
                                          </p:val>
                                        </p:tav>
                                      </p:tavLst>
                                    </p:anim>
                                    <p:anim calcmode="lin" valueType="num">
                                      <p:cBhvr additive="base">
                                        <p:cTn id="167" dur="300" fill="hold"/>
                                        <p:tgtEl>
                                          <p:spTgt spid="115"/>
                                        </p:tgtEl>
                                        <p:attrNameLst>
                                          <p:attrName>ppt_y</p:attrName>
                                        </p:attrNameLst>
                                      </p:cBhvr>
                                      <p:tavLst>
                                        <p:tav tm="0">
                                          <p:val>
                                            <p:strVal val="#ppt_y"/>
                                          </p:val>
                                        </p:tav>
                                        <p:tav tm="100000">
                                          <p:val>
                                            <p:strVal val="#ppt_y"/>
                                          </p:val>
                                        </p:tav>
                                      </p:tavLst>
                                    </p:anim>
                                  </p:childTnLst>
                                </p:cTn>
                              </p:par>
                            </p:childTnLst>
                          </p:cTn>
                        </p:par>
                        <p:par>
                          <p:cTn id="168" fill="hold">
                            <p:stCondLst>
                              <p:cond delay="8600"/>
                            </p:stCondLst>
                            <p:childTnLst>
                              <p:par>
                                <p:cTn id="169" presetID="22" presetClass="entr" presetSubtype="8" fill="hold" grpId="0" nodeType="after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wipe(left)">
                                      <p:cBhvr>
                                        <p:cTn id="171" dur="500"/>
                                        <p:tgtEl>
                                          <p:spTgt spid="118"/>
                                        </p:tgtEl>
                                      </p:cBhvr>
                                    </p:animEffect>
                                  </p:childTnLst>
                                </p:cTn>
                              </p:par>
                            </p:childTnLst>
                          </p:cTn>
                        </p:par>
                        <p:par>
                          <p:cTn id="172" fill="hold">
                            <p:stCondLst>
                              <p:cond delay="9100"/>
                            </p:stCondLst>
                            <p:childTnLst>
                              <p:par>
                                <p:cTn id="173" presetID="22" presetClass="entr" presetSubtype="8" fill="hold" grpId="0" nodeType="afterEffect">
                                  <p:stCondLst>
                                    <p:cond delay="0"/>
                                  </p:stCondLst>
                                  <p:childTnLst>
                                    <p:set>
                                      <p:cBhvr>
                                        <p:cTn id="174" dur="1" fill="hold">
                                          <p:stCondLst>
                                            <p:cond delay="0"/>
                                          </p:stCondLst>
                                        </p:cTn>
                                        <p:tgtEl>
                                          <p:spTgt spid="117"/>
                                        </p:tgtEl>
                                        <p:attrNameLst>
                                          <p:attrName>style.visibility</p:attrName>
                                        </p:attrNameLst>
                                      </p:cBhvr>
                                      <p:to>
                                        <p:strVal val="visible"/>
                                      </p:to>
                                    </p:set>
                                    <p:animEffect transition="in" filter="wipe(left)">
                                      <p:cBhvr>
                                        <p:cTn id="175" dur="500"/>
                                        <p:tgtEl>
                                          <p:spTgt spid="117"/>
                                        </p:tgtEl>
                                      </p:cBhvr>
                                    </p:animEffect>
                                  </p:childTnLst>
                                </p:cTn>
                              </p:par>
                            </p:childTnLst>
                          </p:cTn>
                        </p:par>
                        <p:par>
                          <p:cTn id="176" fill="hold">
                            <p:stCondLst>
                              <p:cond delay="9600"/>
                            </p:stCondLst>
                            <p:childTnLst>
                              <p:par>
                                <p:cTn id="177" presetID="22" presetClass="entr" presetSubtype="8" fill="hold" grpId="0" nodeType="after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wipe(left)">
                                      <p:cBhvr>
                                        <p:cTn id="179" dur="500"/>
                                        <p:tgtEl>
                                          <p:spTgt spid="119"/>
                                        </p:tgtEl>
                                      </p:cBhvr>
                                    </p:animEffect>
                                  </p:childTnLst>
                                </p:cTn>
                              </p:par>
                            </p:childTnLst>
                          </p:cTn>
                        </p:par>
                        <p:par>
                          <p:cTn id="180" fill="hold">
                            <p:stCondLst>
                              <p:cond delay="10100"/>
                            </p:stCondLst>
                            <p:childTnLst>
                              <p:par>
                                <p:cTn id="181" presetID="22" presetClass="entr" presetSubtype="4" fill="hold" grpId="0" nodeType="afterEffect">
                                  <p:stCondLst>
                                    <p:cond delay="0"/>
                                  </p:stCondLst>
                                  <p:childTnLst>
                                    <p:set>
                                      <p:cBhvr>
                                        <p:cTn id="182" dur="1" fill="hold">
                                          <p:stCondLst>
                                            <p:cond delay="0"/>
                                          </p:stCondLst>
                                        </p:cTn>
                                        <p:tgtEl>
                                          <p:spTgt spid="129"/>
                                        </p:tgtEl>
                                        <p:attrNameLst>
                                          <p:attrName>style.visibility</p:attrName>
                                        </p:attrNameLst>
                                      </p:cBhvr>
                                      <p:to>
                                        <p:strVal val="visible"/>
                                      </p:to>
                                    </p:set>
                                    <p:animEffect transition="in" filter="wipe(down)">
                                      <p:cBhvr>
                                        <p:cTn id="183" dur="500"/>
                                        <p:tgtEl>
                                          <p:spTgt spid="129"/>
                                        </p:tgtEl>
                                      </p:cBhvr>
                                    </p:animEffect>
                                  </p:childTnLst>
                                </p:cTn>
                              </p:par>
                            </p:childTnLst>
                          </p:cTn>
                        </p:par>
                        <p:par>
                          <p:cTn id="184" fill="hold">
                            <p:stCondLst>
                              <p:cond delay="10600"/>
                            </p:stCondLst>
                            <p:childTnLst>
                              <p:par>
                                <p:cTn id="185" presetID="22" presetClass="entr" presetSubtype="8" fill="hold" grpId="0" nodeType="afterEffect">
                                  <p:stCondLst>
                                    <p:cond delay="0"/>
                                  </p:stCondLst>
                                  <p:childTnLst>
                                    <p:set>
                                      <p:cBhvr>
                                        <p:cTn id="186" dur="1" fill="hold">
                                          <p:stCondLst>
                                            <p:cond delay="0"/>
                                          </p:stCondLst>
                                        </p:cTn>
                                        <p:tgtEl>
                                          <p:spTgt spid="120"/>
                                        </p:tgtEl>
                                        <p:attrNameLst>
                                          <p:attrName>style.visibility</p:attrName>
                                        </p:attrNameLst>
                                      </p:cBhvr>
                                      <p:to>
                                        <p:strVal val="visible"/>
                                      </p:to>
                                    </p:set>
                                    <p:animEffect transition="in" filter="wipe(left)">
                                      <p:cBhvr>
                                        <p:cTn id="187" dur="500"/>
                                        <p:tgtEl>
                                          <p:spTgt spid="120"/>
                                        </p:tgtEl>
                                      </p:cBhvr>
                                    </p:animEffect>
                                  </p:childTnLst>
                                </p:cTn>
                              </p:par>
                            </p:childTnLst>
                          </p:cTn>
                        </p:par>
                        <p:par>
                          <p:cTn id="188" fill="hold">
                            <p:stCondLst>
                              <p:cond delay="11100"/>
                            </p:stCondLst>
                            <p:childTnLst>
                              <p:par>
                                <p:cTn id="189" presetID="22" presetClass="entr" presetSubtype="4" fill="hold" grpId="0" nodeType="afterEffect">
                                  <p:stCondLst>
                                    <p:cond delay="0"/>
                                  </p:stCondLst>
                                  <p:childTnLst>
                                    <p:set>
                                      <p:cBhvr>
                                        <p:cTn id="190" dur="1" fill="hold">
                                          <p:stCondLst>
                                            <p:cond delay="0"/>
                                          </p:stCondLst>
                                        </p:cTn>
                                        <p:tgtEl>
                                          <p:spTgt spid="130"/>
                                        </p:tgtEl>
                                        <p:attrNameLst>
                                          <p:attrName>style.visibility</p:attrName>
                                        </p:attrNameLst>
                                      </p:cBhvr>
                                      <p:to>
                                        <p:strVal val="visible"/>
                                      </p:to>
                                    </p:set>
                                    <p:animEffect transition="in" filter="wipe(down)">
                                      <p:cBhvr>
                                        <p:cTn id="191"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105" grpId="0"/>
      <p:bldP spid="106" grpId="0"/>
      <p:bldP spid="107" grpId="0" animBg="1"/>
      <p:bldP spid="108" grpId="0" animBg="1"/>
      <p:bldP spid="109" grpId="0" animBg="1"/>
      <p:bldP spid="110" grpId="0" animBg="1"/>
      <p:bldP spid="111" grpId="0" animBg="1"/>
      <p:bldP spid="112" grpId="0" animBg="1"/>
      <p:bldP spid="113" grpId="0" animBg="1"/>
      <p:bldP spid="114" grpId="0" animBg="1"/>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animBg="1"/>
      <p:bldP spid="130" grpId="0" animBg="1"/>
      <p:bldP spid="1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 descr="2786001_170328096000_2"/>
          <p:cNvSpPr>
            <a:spLocks noChangeArrowheads="1"/>
          </p:cNvSpPr>
          <p:nvPr/>
        </p:nvSpPr>
        <p:spPr bwMode="auto">
          <a:xfrm>
            <a:off x="395288" y="1203598"/>
            <a:ext cx="4022725" cy="3386137"/>
          </a:xfrm>
          <a:prstGeom prst="rect">
            <a:avLst/>
          </a:prstGeom>
          <a:blipFill dpi="0" rotWithShape="1">
            <a:blip r:embed="rId3"/>
            <a:srcRect/>
            <a:stretch>
              <a:fillRect r="-32608"/>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Freeform 3"/>
          <p:cNvSpPr>
            <a:spLocks/>
          </p:cNvSpPr>
          <p:nvPr/>
        </p:nvSpPr>
        <p:spPr bwMode="auto">
          <a:xfrm>
            <a:off x="4246563" y="1203598"/>
            <a:ext cx="4502150" cy="3387725"/>
          </a:xfrm>
          <a:custGeom>
            <a:avLst/>
            <a:gdLst>
              <a:gd name="T0" fmla="*/ 92 w 3198"/>
              <a:gd name="T1" fmla="*/ 0 h 2137"/>
              <a:gd name="T2" fmla="*/ 92 w 3198"/>
              <a:gd name="T3" fmla="*/ 241 h 2137"/>
              <a:gd name="T4" fmla="*/ 0 w 3198"/>
              <a:gd name="T5" fmla="*/ 340 h 2137"/>
              <a:gd name="T6" fmla="*/ 92 w 3198"/>
              <a:gd name="T7" fmla="*/ 429 h 2137"/>
              <a:gd name="T8" fmla="*/ 92 w 3198"/>
              <a:gd name="T9" fmla="*/ 2137 h 2137"/>
              <a:gd name="T10" fmla="*/ 3198 w 3198"/>
              <a:gd name="T11" fmla="*/ 2137 h 2137"/>
              <a:gd name="T12" fmla="*/ 3198 w 3198"/>
              <a:gd name="T13" fmla="*/ 0 h 2137"/>
              <a:gd name="T14" fmla="*/ 92 w 3198"/>
              <a:gd name="T15" fmla="*/ 0 h 2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8" h="2137">
                <a:moveTo>
                  <a:pt x="92" y="0"/>
                </a:moveTo>
                <a:lnTo>
                  <a:pt x="92" y="241"/>
                </a:lnTo>
                <a:lnTo>
                  <a:pt x="0" y="340"/>
                </a:lnTo>
                <a:lnTo>
                  <a:pt x="92" y="429"/>
                </a:lnTo>
                <a:lnTo>
                  <a:pt x="92" y="2137"/>
                </a:lnTo>
                <a:lnTo>
                  <a:pt x="3198" y="2137"/>
                </a:lnTo>
                <a:lnTo>
                  <a:pt x="3198" y="0"/>
                </a:lnTo>
                <a:lnTo>
                  <a:pt x="92" y="0"/>
                </a:lnTo>
                <a:close/>
              </a:path>
            </a:pathLst>
          </a:custGeom>
          <a:solidFill>
            <a:srgbClr val="00B050"/>
          </a:solidFill>
          <a:ln>
            <a:noFill/>
          </a:ln>
          <a:extLst/>
        </p:spPr>
        <p:txBody>
          <a:bodyPr/>
          <a:lstStyle/>
          <a:p>
            <a:endParaRPr lang="zh-CN" altLang="en-US"/>
          </a:p>
        </p:txBody>
      </p:sp>
      <p:sp>
        <p:nvSpPr>
          <p:cNvPr id="82" name="Text Box 5"/>
          <p:cNvSpPr txBox="1">
            <a:spLocks noChangeArrowheads="1"/>
          </p:cNvSpPr>
          <p:nvPr/>
        </p:nvSpPr>
        <p:spPr bwMode="auto">
          <a:xfrm>
            <a:off x="5867400" y="1406798"/>
            <a:ext cx="2574925"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itchFamily="2" charset="2"/>
              <a:buNone/>
            </a:pPr>
            <a:r>
              <a:rPr lang="zh-CN" altLang="en-US" sz="1200" b="1">
                <a:solidFill>
                  <a:schemeClr val="bg1"/>
                </a:solidFill>
                <a:ea typeface="微软雅黑" pitchFamily="34" charset="-122"/>
              </a:rPr>
              <a:t>单击添加标题文本</a:t>
            </a:r>
          </a:p>
          <a:p>
            <a:pPr>
              <a:lnSpc>
                <a:spcPct val="120000"/>
              </a:lnSpc>
            </a:pPr>
            <a:r>
              <a:rPr lang="zh-CN" altLang="en-US" sz="1000">
                <a:solidFill>
                  <a:schemeClr val="bg1"/>
                </a:solidFill>
                <a:ea typeface="微软雅黑" pitchFamily="34" charset="-122"/>
              </a:rPr>
              <a:t>单击添加文本 单击添加文本 单击添加文本 </a:t>
            </a:r>
          </a:p>
          <a:p>
            <a:pPr>
              <a:lnSpc>
                <a:spcPct val="120000"/>
              </a:lnSpc>
            </a:pPr>
            <a:r>
              <a:rPr lang="zh-CN" altLang="en-US" sz="1000">
                <a:solidFill>
                  <a:schemeClr val="bg1"/>
                </a:solidFill>
                <a:ea typeface="微软雅黑" pitchFamily="34" charset="-122"/>
              </a:rPr>
              <a:t>单击添加文本 单击添加文本 单击添加文本</a:t>
            </a:r>
          </a:p>
        </p:txBody>
      </p:sp>
      <p:sp>
        <p:nvSpPr>
          <p:cNvPr id="83" name="Text Box 6"/>
          <p:cNvSpPr txBox="1">
            <a:spLocks noChangeArrowheads="1"/>
          </p:cNvSpPr>
          <p:nvPr/>
        </p:nvSpPr>
        <p:spPr bwMode="auto">
          <a:xfrm>
            <a:off x="5867400" y="2538685"/>
            <a:ext cx="2574925"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itchFamily="2" charset="2"/>
              <a:buNone/>
            </a:pPr>
            <a:r>
              <a:rPr lang="zh-CN" altLang="en-US" sz="1200" b="1">
                <a:solidFill>
                  <a:schemeClr val="bg1"/>
                </a:solidFill>
                <a:ea typeface="微软雅黑" pitchFamily="34" charset="-122"/>
              </a:rPr>
              <a:t>单击添加标题文本</a:t>
            </a:r>
          </a:p>
          <a:p>
            <a:pPr>
              <a:lnSpc>
                <a:spcPct val="120000"/>
              </a:lnSpc>
            </a:pPr>
            <a:r>
              <a:rPr lang="zh-CN" altLang="en-US" sz="1000">
                <a:solidFill>
                  <a:schemeClr val="bg1"/>
                </a:solidFill>
                <a:ea typeface="微软雅黑" pitchFamily="34" charset="-122"/>
              </a:rPr>
              <a:t>单击添加文本 单击添加文本 单击添加文本 </a:t>
            </a:r>
          </a:p>
          <a:p>
            <a:pPr>
              <a:lnSpc>
                <a:spcPct val="120000"/>
              </a:lnSpc>
            </a:pPr>
            <a:r>
              <a:rPr lang="zh-CN" altLang="en-US" sz="1000">
                <a:solidFill>
                  <a:schemeClr val="bg1"/>
                </a:solidFill>
                <a:ea typeface="微软雅黑" pitchFamily="34" charset="-122"/>
              </a:rPr>
              <a:t>单击添加文本 单击添加文本 单击添加文本</a:t>
            </a:r>
          </a:p>
        </p:txBody>
      </p:sp>
      <p:sp>
        <p:nvSpPr>
          <p:cNvPr id="84" name="Text Box 7"/>
          <p:cNvSpPr txBox="1">
            <a:spLocks noChangeArrowheads="1"/>
          </p:cNvSpPr>
          <p:nvPr/>
        </p:nvSpPr>
        <p:spPr bwMode="auto">
          <a:xfrm>
            <a:off x="5867400" y="3661048"/>
            <a:ext cx="2574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itchFamily="2" charset="2"/>
              <a:buNone/>
            </a:pPr>
            <a:r>
              <a:rPr lang="zh-CN" altLang="en-US" sz="1200" b="1">
                <a:solidFill>
                  <a:schemeClr val="bg1"/>
                </a:solidFill>
                <a:ea typeface="微软雅黑" pitchFamily="34" charset="-122"/>
              </a:rPr>
              <a:t>单击添加标题文本</a:t>
            </a:r>
          </a:p>
          <a:p>
            <a:pPr>
              <a:lnSpc>
                <a:spcPct val="120000"/>
              </a:lnSpc>
            </a:pPr>
            <a:r>
              <a:rPr lang="zh-CN" altLang="en-US" sz="1000">
                <a:solidFill>
                  <a:schemeClr val="bg1"/>
                </a:solidFill>
                <a:ea typeface="微软雅黑" pitchFamily="34" charset="-122"/>
              </a:rPr>
              <a:t>单击添加文本 单击添加文本 单击添加文本 </a:t>
            </a:r>
          </a:p>
          <a:p>
            <a:pPr>
              <a:lnSpc>
                <a:spcPct val="120000"/>
              </a:lnSpc>
            </a:pPr>
            <a:r>
              <a:rPr lang="zh-CN" altLang="en-US" sz="1000">
                <a:solidFill>
                  <a:schemeClr val="bg1"/>
                </a:solidFill>
                <a:ea typeface="微软雅黑" pitchFamily="34" charset="-122"/>
              </a:rPr>
              <a:t>单击添加文本 单击添加文本 单击添加文本</a:t>
            </a:r>
          </a:p>
        </p:txBody>
      </p:sp>
      <p:grpSp>
        <p:nvGrpSpPr>
          <p:cNvPr id="85" name="Group 8"/>
          <p:cNvGrpSpPr>
            <a:grpSpLocks/>
          </p:cNvGrpSpPr>
          <p:nvPr/>
        </p:nvGrpSpPr>
        <p:grpSpPr bwMode="auto">
          <a:xfrm>
            <a:off x="4787900" y="2497410"/>
            <a:ext cx="792163" cy="790575"/>
            <a:chOff x="0" y="0"/>
            <a:chExt cx="499" cy="499"/>
          </a:xfrm>
          <a:solidFill>
            <a:srgbClr val="00B050"/>
          </a:solidFill>
        </p:grpSpPr>
        <p:sp>
          <p:nvSpPr>
            <p:cNvPr id="86" name="Oval 9"/>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7" name="Group 10"/>
            <p:cNvGrpSpPr>
              <a:grpSpLocks/>
            </p:cNvGrpSpPr>
            <p:nvPr/>
          </p:nvGrpSpPr>
          <p:grpSpPr bwMode="auto">
            <a:xfrm>
              <a:off x="104" y="107"/>
              <a:ext cx="292" cy="300"/>
              <a:chOff x="0" y="0"/>
              <a:chExt cx="399" cy="413"/>
            </a:xfrm>
            <a:grpFill/>
          </p:grpSpPr>
          <p:sp>
            <p:nvSpPr>
              <p:cNvPr id="88" name="Rectangle 11"/>
              <p:cNvSpPr>
                <a:spLocks noChangeArrowheads="1"/>
              </p:cNvSpPr>
              <p:nvPr/>
            </p:nvSpPr>
            <p:spPr bwMode="auto">
              <a:xfrm>
                <a:off x="148" y="343"/>
                <a:ext cx="10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9" name="Freeform 12"/>
              <p:cNvSpPr>
                <a:spLocks/>
              </p:cNvSpPr>
              <p:nvPr/>
            </p:nvSpPr>
            <p:spPr bwMode="auto">
              <a:xfrm>
                <a:off x="148" y="376"/>
                <a:ext cx="104" cy="37"/>
              </a:xfrm>
              <a:custGeom>
                <a:avLst/>
                <a:gdLst>
                  <a:gd name="T0" fmla="*/ 0 w 104"/>
                  <a:gd name="T1" fmla="*/ 21 h 37"/>
                  <a:gd name="T2" fmla="*/ 29 w 104"/>
                  <a:gd name="T3" fmla="*/ 21 h 37"/>
                  <a:gd name="T4" fmla="*/ 29 w 104"/>
                  <a:gd name="T5" fmla="*/ 37 h 37"/>
                  <a:gd name="T6" fmla="*/ 76 w 104"/>
                  <a:gd name="T7" fmla="*/ 37 h 37"/>
                  <a:gd name="T8" fmla="*/ 76 w 104"/>
                  <a:gd name="T9" fmla="*/ 21 h 37"/>
                  <a:gd name="T10" fmla="*/ 104 w 104"/>
                  <a:gd name="T11" fmla="*/ 21 h 37"/>
                  <a:gd name="T12" fmla="*/ 104 w 104"/>
                  <a:gd name="T13" fmla="*/ 0 h 37"/>
                  <a:gd name="T14" fmla="*/ 0 w 104"/>
                  <a:gd name="T15" fmla="*/ 0 h 37"/>
                  <a:gd name="T16" fmla="*/ 0 w 104"/>
                  <a:gd name="T1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37">
                    <a:moveTo>
                      <a:pt x="0" y="21"/>
                    </a:moveTo>
                    <a:lnTo>
                      <a:pt x="29" y="21"/>
                    </a:lnTo>
                    <a:lnTo>
                      <a:pt x="29" y="37"/>
                    </a:lnTo>
                    <a:lnTo>
                      <a:pt x="76" y="37"/>
                    </a:lnTo>
                    <a:lnTo>
                      <a:pt x="76" y="21"/>
                    </a:lnTo>
                    <a:lnTo>
                      <a:pt x="104" y="21"/>
                    </a:lnTo>
                    <a:lnTo>
                      <a:pt x="104" y="0"/>
                    </a:lnTo>
                    <a:lnTo>
                      <a:pt x="0"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0" name="Freeform 13"/>
              <p:cNvSpPr>
                <a:spLocks noEditPoints="1"/>
              </p:cNvSpPr>
              <p:nvPr/>
            </p:nvSpPr>
            <p:spPr bwMode="auto">
              <a:xfrm>
                <a:off x="87" y="92"/>
                <a:ext cx="227" cy="232"/>
              </a:xfrm>
              <a:custGeom>
                <a:avLst/>
                <a:gdLst>
                  <a:gd name="T0" fmla="*/ 48 w 96"/>
                  <a:gd name="T1" fmla="*/ 0 h 98"/>
                  <a:gd name="T2" fmla="*/ 0 w 96"/>
                  <a:gd name="T3" fmla="*/ 48 h 98"/>
                  <a:gd name="T4" fmla="*/ 25 w 96"/>
                  <a:gd name="T5" fmla="*/ 91 h 98"/>
                  <a:gd name="T6" fmla="*/ 25 w 96"/>
                  <a:gd name="T7" fmla="*/ 98 h 98"/>
                  <a:gd name="T8" fmla="*/ 69 w 96"/>
                  <a:gd name="T9" fmla="*/ 98 h 98"/>
                  <a:gd name="T10" fmla="*/ 69 w 96"/>
                  <a:gd name="T11" fmla="*/ 92 h 98"/>
                  <a:gd name="T12" fmla="*/ 96 w 96"/>
                  <a:gd name="T13" fmla="*/ 48 h 98"/>
                  <a:gd name="T14" fmla="*/ 48 w 96"/>
                  <a:gd name="T15" fmla="*/ 0 h 98"/>
                  <a:gd name="T16" fmla="*/ 48 w 96"/>
                  <a:gd name="T17" fmla="*/ 80 h 98"/>
                  <a:gd name="T18" fmla="*/ 48 w 96"/>
                  <a:gd name="T19" fmla="*/ 80 h 98"/>
                  <a:gd name="T20" fmla="*/ 48 w 96"/>
                  <a:gd name="T21" fmla="*/ 80 h 98"/>
                  <a:gd name="T22" fmla="*/ 26 w 96"/>
                  <a:gd name="T23" fmla="*/ 58 h 98"/>
                  <a:gd name="T24" fmla="*/ 33 w 96"/>
                  <a:gd name="T25" fmla="*/ 52 h 98"/>
                  <a:gd name="T26" fmla="*/ 48 w 96"/>
                  <a:gd name="T27" fmla="*/ 67 h 98"/>
                  <a:gd name="T28" fmla="*/ 63 w 96"/>
                  <a:gd name="T29" fmla="*/ 52 h 98"/>
                  <a:gd name="T30" fmla="*/ 70 w 96"/>
                  <a:gd name="T31" fmla="*/ 58 h 98"/>
                  <a:gd name="T32" fmla="*/ 48 w 96"/>
                  <a:gd name="T33"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8">
                    <a:moveTo>
                      <a:pt x="48" y="0"/>
                    </a:moveTo>
                    <a:cubicBezTo>
                      <a:pt x="21" y="0"/>
                      <a:pt x="0" y="22"/>
                      <a:pt x="0" y="48"/>
                    </a:cubicBezTo>
                    <a:cubicBezTo>
                      <a:pt x="0" y="67"/>
                      <a:pt x="10" y="82"/>
                      <a:pt x="25" y="91"/>
                    </a:cubicBezTo>
                    <a:cubicBezTo>
                      <a:pt x="25" y="98"/>
                      <a:pt x="25" y="98"/>
                      <a:pt x="25" y="98"/>
                    </a:cubicBezTo>
                    <a:cubicBezTo>
                      <a:pt x="69" y="98"/>
                      <a:pt x="69" y="98"/>
                      <a:pt x="69" y="98"/>
                    </a:cubicBezTo>
                    <a:cubicBezTo>
                      <a:pt x="69" y="92"/>
                      <a:pt x="69" y="92"/>
                      <a:pt x="69" y="92"/>
                    </a:cubicBezTo>
                    <a:cubicBezTo>
                      <a:pt x="85" y="84"/>
                      <a:pt x="96" y="67"/>
                      <a:pt x="96" y="48"/>
                    </a:cubicBezTo>
                    <a:cubicBezTo>
                      <a:pt x="96" y="22"/>
                      <a:pt x="75" y="0"/>
                      <a:pt x="48" y="0"/>
                    </a:cubicBezTo>
                    <a:close/>
                    <a:moveTo>
                      <a:pt x="48" y="80"/>
                    </a:moveTo>
                    <a:cubicBezTo>
                      <a:pt x="48" y="80"/>
                      <a:pt x="48" y="80"/>
                      <a:pt x="48" y="80"/>
                    </a:cubicBezTo>
                    <a:cubicBezTo>
                      <a:pt x="48" y="80"/>
                      <a:pt x="48" y="80"/>
                      <a:pt x="48" y="80"/>
                    </a:cubicBezTo>
                    <a:cubicBezTo>
                      <a:pt x="26" y="58"/>
                      <a:pt x="26" y="58"/>
                      <a:pt x="26" y="58"/>
                    </a:cubicBezTo>
                    <a:cubicBezTo>
                      <a:pt x="33" y="52"/>
                      <a:pt x="33" y="52"/>
                      <a:pt x="33" y="52"/>
                    </a:cubicBezTo>
                    <a:cubicBezTo>
                      <a:pt x="48" y="67"/>
                      <a:pt x="48" y="67"/>
                      <a:pt x="48" y="67"/>
                    </a:cubicBezTo>
                    <a:cubicBezTo>
                      <a:pt x="63" y="52"/>
                      <a:pt x="63" y="52"/>
                      <a:pt x="63" y="52"/>
                    </a:cubicBezTo>
                    <a:cubicBezTo>
                      <a:pt x="70" y="58"/>
                      <a:pt x="70" y="58"/>
                      <a:pt x="70" y="58"/>
                    </a:cubicBezTo>
                    <a:lnTo>
                      <a:pt x="48"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1" name="Freeform 14"/>
              <p:cNvSpPr>
                <a:spLocks/>
              </p:cNvSpPr>
              <p:nvPr/>
            </p:nvSpPr>
            <p:spPr bwMode="auto">
              <a:xfrm>
                <a:off x="182" y="0"/>
                <a:ext cx="37" cy="69"/>
              </a:xfrm>
              <a:custGeom>
                <a:avLst/>
                <a:gdLst>
                  <a:gd name="T0" fmla="*/ 8 w 16"/>
                  <a:gd name="T1" fmla="*/ 29 h 29"/>
                  <a:gd name="T2" fmla="*/ 16 w 16"/>
                  <a:gd name="T3" fmla="*/ 21 h 29"/>
                  <a:gd name="T4" fmla="*/ 16 w 16"/>
                  <a:gd name="T5" fmla="*/ 9 h 29"/>
                  <a:gd name="T6" fmla="*/ 8 w 16"/>
                  <a:gd name="T7" fmla="*/ 0 h 29"/>
                  <a:gd name="T8" fmla="*/ 0 w 16"/>
                  <a:gd name="T9" fmla="*/ 9 h 29"/>
                  <a:gd name="T10" fmla="*/ 0 w 16"/>
                  <a:gd name="T11" fmla="*/ 21 h 29"/>
                  <a:gd name="T12" fmla="*/ 8 w 1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6" h="29">
                    <a:moveTo>
                      <a:pt x="8" y="29"/>
                    </a:moveTo>
                    <a:cubicBezTo>
                      <a:pt x="13" y="29"/>
                      <a:pt x="16" y="25"/>
                      <a:pt x="16" y="21"/>
                    </a:cubicBezTo>
                    <a:cubicBezTo>
                      <a:pt x="16" y="9"/>
                      <a:pt x="16" y="9"/>
                      <a:pt x="16" y="9"/>
                    </a:cubicBezTo>
                    <a:cubicBezTo>
                      <a:pt x="16" y="4"/>
                      <a:pt x="13" y="0"/>
                      <a:pt x="8" y="0"/>
                    </a:cubicBezTo>
                    <a:cubicBezTo>
                      <a:pt x="3" y="0"/>
                      <a:pt x="0" y="4"/>
                      <a:pt x="0" y="9"/>
                    </a:cubicBezTo>
                    <a:cubicBezTo>
                      <a:pt x="0" y="21"/>
                      <a:pt x="0" y="21"/>
                      <a:pt x="0" y="21"/>
                    </a:cubicBezTo>
                    <a:cubicBezTo>
                      <a:pt x="0" y="25"/>
                      <a:pt x="3" y="29"/>
                      <a:pt x="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2" name="Freeform 15"/>
              <p:cNvSpPr>
                <a:spLocks/>
              </p:cNvSpPr>
              <p:nvPr/>
            </p:nvSpPr>
            <p:spPr bwMode="auto">
              <a:xfrm>
                <a:off x="255" y="24"/>
                <a:ext cx="59" cy="71"/>
              </a:xfrm>
              <a:custGeom>
                <a:avLst/>
                <a:gdLst>
                  <a:gd name="T0" fmla="*/ 5 w 25"/>
                  <a:gd name="T1" fmla="*/ 27 h 30"/>
                  <a:gd name="T2" fmla="*/ 17 w 25"/>
                  <a:gd name="T3" fmla="*/ 24 h 30"/>
                  <a:gd name="T4" fmla="*/ 23 w 25"/>
                  <a:gd name="T5" fmla="*/ 14 h 30"/>
                  <a:gd name="T6" fmla="*/ 20 w 25"/>
                  <a:gd name="T7" fmla="*/ 3 h 30"/>
                  <a:gd name="T8" fmla="*/ 9 w 25"/>
                  <a:gd name="T9" fmla="*/ 6 h 30"/>
                  <a:gd name="T10" fmla="*/ 2 w 25"/>
                  <a:gd name="T11" fmla="*/ 16 h 30"/>
                  <a:gd name="T12" fmla="*/ 5 w 25"/>
                  <a:gd name="T13" fmla="*/ 27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5" y="27"/>
                    </a:moveTo>
                    <a:cubicBezTo>
                      <a:pt x="9" y="30"/>
                      <a:pt x="15" y="28"/>
                      <a:pt x="17" y="24"/>
                    </a:cubicBezTo>
                    <a:cubicBezTo>
                      <a:pt x="23" y="14"/>
                      <a:pt x="23" y="14"/>
                      <a:pt x="23" y="14"/>
                    </a:cubicBezTo>
                    <a:cubicBezTo>
                      <a:pt x="25" y="10"/>
                      <a:pt x="24" y="5"/>
                      <a:pt x="20" y="3"/>
                    </a:cubicBezTo>
                    <a:cubicBezTo>
                      <a:pt x="16" y="0"/>
                      <a:pt x="11" y="2"/>
                      <a:pt x="9" y="6"/>
                    </a:cubicBezTo>
                    <a:cubicBezTo>
                      <a:pt x="2" y="16"/>
                      <a:pt x="2" y="16"/>
                      <a:pt x="2" y="16"/>
                    </a:cubicBezTo>
                    <a:cubicBezTo>
                      <a:pt x="0" y="20"/>
                      <a:pt x="1" y="25"/>
                      <a:pt x="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3" name="Freeform 16"/>
              <p:cNvSpPr>
                <a:spLocks/>
              </p:cNvSpPr>
              <p:nvPr/>
            </p:nvSpPr>
            <p:spPr bwMode="auto">
              <a:xfrm>
                <a:off x="309" y="95"/>
                <a:ext cx="71" cy="56"/>
              </a:xfrm>
              <a:custGeom>
                <a:avLst/>
                <a:gdLst>
                  <a:gd name="T0" fmla="*/ 14 w 30"/>
                  <a:gd name="T1" fmla="*/ 22 h 24"/>
                  <a:gd name="T2" fmla="*/ 25 w 30"/>
                  <a:gd name="T3" fmla="*/ 17 h 24"/>
                  <a:gd name="T4" fmla="*/ 28 w 30"/>
                  <a:gd name="T5" fmla="*/ 5 h 24"/>
                  <a:gd name="T6" fmla="*/ 16 w 30"/>
                  <a:gd name="T7" fmla="*/ 2 h 24"/>
                  <a:gd name="T8" fmla="*/ 6 w 30"/>
                  <a:gd name="T9" fmla="*/ 7 h 24"/>
                  <a:gd name="T10" fmla="*/ 3 w 30"/>
                  <a:gd name="T11" fmla="*/ 19 h 24"/>
                  <a:gd name="T12" fmla="*/ 14 w 30"/>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4" y="22"/>
                    </a:moveTo>
                    <a:cubicBezTo>
                      <a:pt x="25" y="17"/>
                      <a:pt x="25" y="17"/>
                      <a:pt x="25" y="17"/>
                    </a:cubicBezTo>
                    <a:cubicBezTo>
                      <a:pt x="29" y="14"/>
                      <a:pt x="30" y="9"/>
                      <a:pt x="28" y="5"/>
                    </a:cubicBezTo>
                    <a:cubicBezTo>
                      <a:pt x="26" y="1"/>
                      <a:pt x="21" y="0"/>
                      <a:pt x="16" y="2"/>
                    </a:cubicBezTo>
                    <a:cubicBezTo>
                      <a:pt x="6" y="7"/>
                      <a:pt x="6" y="7"/>
                      <a:pt x="6" y="7"/>
                    </a:cubicBezTo>
                    <a:cubicBezTo>
                      <a:pt x="2" y="10"/>
                      <a:pt x="0" y="15"/>
                      <a:pt x="3" y="19"/>
                    </a:cubicBezTo>
                    <a:cubicBezTo>
                      <a:pt x="5" y="23"/>
                      <a:pt x="10" y="24"/>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4" name="Freeform 17"/>
              <p:cNvSpPr>
                <a:spLocks/>
              </p:cNvSpPr>
              <p:nvPr/>
            </p:nvSpPr>
            <p:spPr bwMode="auto">
              <a:xfrm>
                <a:off x="330" y="187"/>
                <a:ext cx="69" cy="42"/>
              </a:xfrm>
              <a:custGeom>
                <a:avLst/>
                <a:gdLst>
                  <a:gd name="T0" fmla="*/ 21 w 29"/>
                  <a:gd name="T1" fmla="*/ 1 h 18"/>
                  <a:gd name="T2" fmla="*/ 9 w 29"/>
                  <a:gd name="T3" fmla="*/ 1 h 18"/>
                  <a:gd name="T4" fmla="*/ 0 w 29"/>
                  <a:gd name="T5" fmla="*/ 9 h 18"/>
                  <a:gd name="T6" fmla="*/ 8 w 29"/>
                  <a:gd name="T7" fmla="*/ 18 h 18"/>
                  <a:gd name="T8" fmla="*/ 20 w 29"/>
                  <a:gd name="T9" fmla="*/ 18 h 18"/>
                  <a:gd name="T10" fmla="*/ 29 w 29"/>
                  <a:gd name="T11" fmla="*/ 10 h 18"/>
                  <a:gd name="T12" fmla="*/ 21 w 29"/>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1" y="1"/>
                    </a:moveTo>
                    <a:cubicBezTo>
                      <a:pt x="9" y="1"/>
                      <a:pt x="9" y="1"/>
                      <a:pt x="9" y="1"/>
                    </a:cubicBezTo>
                    <a:cubicBezTo>
                      <a:pt x="4" y="0"/>
                      <a:pt x="0" y="4"/>
                      <a:pt x="0" y="9"/>
                    </a:cubicBezTo>
                    <a:cubicBezTo>
                      <a:pt x="0" y="13"/>
                      <a:pt x="3" y="17"/>
                      <a:pt x="8" y="18"/>
                    </a:cubicBezTo>
                    <a:cubicBezTo>
                      <a:pt x="20" y="18"/>
                      <a:pt x="20" y="18"/>
                      <a:pt x="20" y="18"/>
                    </a:cubicBezTo>
                    <a:cubicBezTo>
                      <a:pt x="25" y="18"/>
                      <a:pt x="29" y="15"/>
                      <a:pt x="29" y="10"/>
                    </a:cubicBezTo>
                    <a:cubicBezTo>
                      <a:pt x="29" y="5"/>
                      <a:pt x="25" y="1"/>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5" name="Freeform 18"/>
              <p:cNvSpPr>
                <a:spLocks/>
              </p:cNvSpPr>
              <p:nvPr/>
            </p:nvSpPr>
            <p:spPr bwMode="auto">
              <a:xfrm>
                <a:off x="302" y="262"/>
                <a:ext cx="69" cy="62"/>
              </a:xfrm>
              <a:custGeom>
                <a:avLst/>
                <a:gdLst>
                  <a:gd name="T0" fmla="*/ 24 w 29"/>
                  <a:gd name="T1" fmla="*/ 9 h 26"/>
                  <a:gd name="T2" fmla="*/ 14 w 29"/>
                  <a:gd name="T3" fmla="*/ 2 h 26"/>
                  <a:gd name="T4" fmla="*/ 3 w 29"/>
                  <a:gd name="T5" fmla="*/ 5 h 26"/>
                  <a:gd name="T6" fmla="*/ 5 w 29"/>
                  <a:gd name="T7" fmla="*/ 17 h 26"/>
                  <a:gd name="T8" fmla="*/ 15 w 29"/>
                  <a:gd name="T9" fmla="*/ 23 h 26"/>
                  <a:gd name="T10" fmla="*/ 27 w 29"/>
                  <a:gd name="T11" fmla="*/ 20 h 26"/>
                  <a:gd name="T12" fmla="*/ 24 w 29"/>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24" y="9"/>
                    </a:moveTo>
                    <a:cubicBezTo>
                      <a:pt x="14" y="2"/>
                      <a:pt x="14" y="2"/>
                      <a:pt x="14" y="2"/>
                    </a:cubicBezTo>
                    <a:cubicBezTo>
                      <a:pt x="11" y="0"/>
                      <a:pt x="5" y="1"/>
                      <a:pt x="3" y="5"/>
                    </a:cubicBezTo>
                    <a:cubicBezTo>
                      <a:pt x="0" y="9"/>
                      <a:pt x="1" y="14"/>
                      <a:pt x="5" y="17"/>
                    </a:cubicBezTo>
                    <a:cubicBezTo>
                      <a:pt x="15" y="23"/>
                      <a:pt x="15" y="23"/>
                      <a:pt x="15" y="23"/>
                    </a:cubicBezTo>
                    <a:cubicBezTo>
                      <a:pt x="19" y="26"/>
                      <a:pt x="24" y="24"/>
                      <a:pt x="27" y="20"/>
                    </a:cubicBezTo>
                    <a:cubicBezTo>
                      <a:pt x="29" y="17"/>
                      <a:pt x="28" y="11"/>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6" name="Freeform 19"/>
              <p:cNvSpPr>
                <a:spLocks/>
              </p:cNvSpPr>
              <p:nvPr/>
            </p:nvSpPr>
            <p:spPr bwMode="auto">
              <a:xfrm>
                <a:off x="85" y="24"/>
                <a:ext cx="59" cy="71"/>
              </a:xfrm>
              <a:custGeom>
                <a:avLst/>
                <a:gdLst>
                  <a:gd name="T0" fmla="*/ 8 w 25"/>
                  <a:gd name="T1" fmla="*/ 24 h 30"/>
                  <a:gd name="T2" fmla="*/ 20 w 25"/>
                  <a:gd name="T3" fmla="*/ 27 h 30"/>
                  <a:gd name="T4" fmla="*/ 23 w 25"/>
                  <a:gd name="T5" fmla="*/ 16 h 30"/>
                  <a:gd name="T6" fmla="*/ 16 w 25"/>
                  <a:gd name="T7" fmla="*/ 6 h 30"/>
                  <a:gd name="T8" fmla="*/ 5 w 25"/>
                  <a:gd name="T9" fmla="*/ 3 h 30"/>
                  <a:gd name="T10" fmla="*/ 2 w 25"/>
                  <a:gd name="T11" fmla="*/ 14 h 30"/>
                  <a:gd name="T12" fmla="*/ 8 w 25"/>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8" y="24"/>
                    </a:moveTo>
                    <a:cubicBezTo>
                      <a:pt x="10" y="28"/>
                      <a:pt x="16" y="30"/>
                      <a:pt x="20" y="27"/>
                    </a:cubicBezTo>
                    <a:cubicBezTo>
                      <a:pt x="24" y="25"/>
                      <a:pt x="25" y="20"/>
                      <a:pt x="23" y="16"/>
                    </a:cubicBezTo>
                    <a:cubicBezTo>
                      <a:pt x="16" y="6"/>
                      <a:pt x="16" y="6"/>
                      <a:pt x="16" y="6"/>
                    </a:cubicBezTo>
                    <a:cubicBezTo>
                      <a:pt x="14" y="2"/>
                      <a:pt x="9" y="0"/>
                      <a:pt x="5" y="3"/>
                    </a:cubicBezTo>
                    <a:cubicBezTo>
                      <a:pt x="1" y="5"/>
                      <a:pt x="0" y="10"/>
                      <a:pt x="2" y="14"/>
                    </a:cubicBezTo>
                    <a:lnTo>
                      <a:pt x="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7" name="Freeform 20"/>
              <p:cNvSpPr>
                <a:spLocks/>
              </p:cNvSpPr>
              <p:nvPr/>
            </p:nvSpPr>
            <p:spPr bwMode="auto">
              <a:xfrm>
                <a:off x="19" y="95"/>
                <a:ext cx="70" cy="56"/>
              </a:xfrm>
              <a:custGeom>
                <a:avLst/>
                <a:gdLst>
                  <a:gd name="T0" fmla="*/ 5 w 30"/>
                  <a:gd name="T1" fmla="*/ 17 h 24"/>
                  <a:gd name="T2" fmla="*/ 16 w 30"/>
                  <a:gd name="T3" fmla="*/ 22 h 24"/>
                  <a:gd name="T4" fmla="*/ 27 w 30"/>
                  <a:gd name="T5" fmla="*/ 19 h 24"/>
                  <a:gd name="T6" fmla="*/ 24 w 30"/>
                  <a:gd name="T7" fmla="*/ 7 h 24"/>
                  <a:gd name="T8" fmla="*/ 14 w 30"/>
                  <a:gd name="T9" fmla="*/ 2 h 24"/>
                  <a:gd name="T10" fmla="*/ 2 w 30"/>
                  <a:gd name="T11" fmla="*/ 5 h 24"/>
                  <a:gd name="T12" fmla="*/ 5 w 30"/>
                  <a:gd name="T13" fmla="*/ 17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5" y="17"/>
                    </a:moveTo>
                    <a:cubicBezTo>
                      <a:pt x="16" y="22"/>
                      <a:pt x="16" y="22"/>
                      <a:pt x="16" y="22"/>
                    </a:cubicBezTo>
                    <a:cubicBezTo>
                      <a:pt x="20" y="24"/>
                      <a:pt x="25" y="23"/>
                      <a:pt x="27" y="19"/>
                    </a:cubicBezTo>
                    <a:cubicBezTo>
                      <a:pt x="30" y="15"/>
                      <a:pt x="28" y="10"/>
                      <a:pt x="24" y="7"/>
                    </a:cubicBezTo>
                    <a:cubicBezTo>
                      <a:pt x="14" y="2"/>
                      <a:pt x="14" y="2"/>
                      <a:pt x="14" y="2"/>
                    </a:cubicBezTo>
                    <a:cubicBezTo>
                      <a:pt x="9" y="0"/>
                      <a:pt x="4" y="1"/>
                      <a:pt x="2" y="5"/>
                    </a:cubicBezTo>
                    <a:cubicBezTo>
                      <a:pt x="0" y="9"/>
                      <a:pt x="1" y="14"/>
                      <a:pt x="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8" name="Freeform 21"/>
              <p:cNvSpPr>
                <a:spLocks/>
              </p:cNvSpPr>
              <p:nvPr/>
            </p:nvSpPr>
            <p:spPr bwMode="auto">
              <a:xfrm>
                <a:off x="0" y="187"/>
                <a:ext cx="68" cy="42"/>
              </a:xfrm>
              <a:custGeom>
                <a:avLst/>
                <a:gdLst>
                  <a:gd name="T0" fmla="*/ 29 w 29"/>
                  <a:gd name="T1" fmla="*/ 9 h 18"/>
                  <a:gd name="T2" fmla="*/ 20 w 29"/>
                  <a:gd name="T3" fmla="*/ 1 h 18"/>
                  <a:gd name="T4" fmla="*/ 8 w 29"/>
                  <a:gd name="T5" fmla="*/ 1 h 18"/>
                  <a:gd name="T6" fmla="*/ 0 w 29"/>
                  <a:gd name="T7" fmla="*/ 10 h 18"/>
                  <a:gd name="T8" fmla="*/ 9 w 29"/>
                  <a:gd name="T9" fmla="*/ 18 h 18"/>
                  <a:gd name="T10" fmla="*/ 21 w 29"/>
                  <a:gd name="T11" fmla="*/ 18 h 18"/>
                  <a:gd name="T12" fmla="*/ 29 w 2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9" y="9"/>
                    </a:moveTo>
                    <a:cubicBezTo>
                      <a:pt x="29" y="4"/>
                      <a:pt x="25" y="0"/>
                      <a:pt x="20" y="1"/>
                    </a:cubicBezTo>
                    <a:cubicBezTo>
                      <a:pt x="8" y="1"/>
                      <a:pt x="8" y="1"/>
                      <a:pt x="8" y="1"/>
                    </a:cubicBezTo>
                    <a:cubicBezTo>
                      <a:pt x="4" y="1"/>
                      <a:pt x="0" y="5"/>
                      <a:pt x="0" y="10"/>
                    </a:cubicBezTo>
                    <a:cubicBezTo>
                      <a:pt x="0" y="15"/>
                      <a:pt x="4" y="18"/>
                      <a:pt x="9" y="18"/>
                    </a:cubicBezTo>
                    <a:cubicBezTo>
                      <a:pt x="21" y="18"/>
                      <a:pt x="21" y="18"/>
                      <a:pt x="21" y="18"/>
                    </a:cubicBezTo>
                    <a:cubicBezTo>
                      <a:pt x="26" y="17"/>
                      <a:pt x="29" y="13"/>
                      <a:pt x="2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9" name="Freeform 22"/>
              <p:cNvSpPr>
                <a:spLocks/>
              </p:cNvSpPr>
              <p:nvPr/>
            </p:nvSpPr>
            <p:spPr bwMode="auto">
              <a:xfrm>
                <a:off x="28" y="262"/>
                <a:ext cx="69" cy="62"/>
              </a:xfrm>
              <a:custGeom>
                <a:avLst/>
                <a:gdLst>
                  <a:gd name="T0" fmla="*/ 15 w 29"/>
                  <a:gd name="T1" fmla="*/ 2 h 26"/>
                  <a:gd name="T2" fmla="*/ 5 w 29"/>
                  <a:gd name="T3" fmla="*/ 9 h 26"/>
                  <a:gd name="T4" fmla="*/ 2 w 29"/>
                  <a:gd name="T5" fmla="*/ 20 h 26"/>
                  <a:gd name="T6" fmla="*/ 14 w 29"/>
                  <a:gd name="T7" fmla="*/ 23 h 26"/>
                  <a:gd name="T8" fmla="*/ 24 w 29"/>
                  <a:gd name="T9" fmla="*/ 17 h 26"/>
                  <a:gd name="T10" fmla="*/ 26 w 29"/>
                  <a:gd name="T11" fmla="*/ 5 h 26"/>
                  <a:gd name="T12" fmla="*/ 15 w 29"/>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15" y="2"/>
                    </a:moveTo>
                    <a:cubicBezTo>
                      <a:pt x="5" y="9"/>
                      <a:pt x="5" y="9"/>
                      <a:pt x="5" y="9"/>
                    </a:cubicBezTo>
                    <a:cubicBezTo>
                      <a:pt x="1" y="11"/>
                      <a:pt x="0" y="17"/>
                      <a:pt x="2" y="20"/>
                    </a:cubicBezTo>
                    <a:cubicBezTo>
                      <a:pt x="5" y="24"/>
                      <a:pt x="10" y="26"/>
                      <a:pt x="14" y="23"/>
                    </a:cubicBezTo>
                    <a:cubicBezTo>
                      <a:pt x="24" y="17"/>
                      <a:pt x="24" y="17"/>
                      <a:pt x="24" y="17"/>
                    </a:cubicBezTo>
                    <a:cubicBezTo>
                      <a:pt x="28" y="14"/>
                      <a:pt x="29" y="9"/>
                      <a:pt x="26" y="5"/>
                    </a:cubicBezTo>
                    <a:cubicBezTo>
                      <a:pt x="24" y="1"/>
                      <a:pt x="18" y="0"/>
                      <a:pt x="1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100" name="Group 23"/>
          <p:cNvGrpSpPr>
            <a:grpSpLocks/>
          </p:cNvGrpSpPr>
          <p:nvPr/>
        </p:nvGrpSpPr>
        <p:grpSpPr bwMode="auto">
          <a:xfrm>
            <a:off x="4787900" y="3576910"/>
            <a:ext cx="792163" cy="790575"/>
            <a:chOff x="0" y="0"/>
            <a:chExt cx="499" cy="499"/>
          </a:xfrm>
          <a:solidFill>
            <a:srgbClr val="00B050"/>
          </a:solidFill>
        </p:grpSpPr>
        <p:sp>
          <p:nvSpPr>
            <p:cNvPr id="101" name="Oval 24"/>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Freeform 25"/>
            <p:cNvSpPr>
              <a:spLocks noEditPoints="1"/>
            </p:cNvSpPr>
            <p:nvPr/>
          </p:nvSpPr>
          <p:spPr bwMode="auto">
            <a:xfrm>
              <a:off x="128" y="156"/>
              <a:ext cx="262" cy="240"/>
            </a:xfrm>
            <a:custGeom>
              <a:avLst/>
              <a:gdLst>
                <a:gd name="T0" fmla="*/ 140 w 167"/>
                <a:gd name="T1" fmla="*/ 0 h 153"/>
                <a:gd name="T2" fmla="*/ 27 w 167"/>
                <a:gd name="T3" fmla="*/ 0 h 153"/>
                <a:gd name="T4" fmla="*/ 0 w 167"/>
                <a:gd name="T5" fmla="*/ 28 h 153"/>
                <a:gd name="T6" fmla="*/ 0 w 167"/>
                <a:gd name="T7" fmla="*/ 92 h 153"/>
                <a:gd name="T8" fmla="*/ 27 w 167"/>
                <a:gd name="T9" fmla="*/ 121 h 153"/>
                <a:gd name="T10" fmla="*/ 49 w 167"/>
                <a:gd name="T11" fmla="*/ 121 h 153"/>
                <a:gd name="T12" fmla="*/ 49 w 167"/>
                <a:gd name="T13" fmla="*/ 153 h 153"/>
                <a:gd name="T14" fmla="*/ 112 w 167"/>
                <a:gd name="T15" fmla="*/ 122 h 153"/>
                <a:gd name="T16" fmla="*/ 111 w 167"/>
                <a:gd name="T17" fmla="*/ 121 h 153"/>
                <a:gd name="T18" fmla="*/ 140 w 167"/>
                <a:gd name="T19" fmla="*/ 121 h 153"/>
                <a:gd name="T20" fmla="*/ 167 w 167"/>
                <a:gd name="T21" fmla="*/ 92 h 153"/>
                <a:gd name="T22" fmla="*/ 167 w 167"/>
                <a:gd name="T23" fmla="*/ 28 h 153"/>
                <a:gd name="T24" fmla="*/ 140 w 167"/>
                <a:gd name="T25" fmla="*/ 0 h 153"/>
                <a:gd name="T26" fmla="*/ 47 w 167"/>
                <a:gd name="T27" fmla="*/ 77 h 153"/>
                <a:gd name="T28" fmla="*/ 30 w 167"/>
                <a:gd name="T29" fmla="*/ 60 h 153"/>
                <a:gd name="T30" fmla="*/ 47 w 167"/>
                <a:gd name="T31" fmla="*/ 44 h 153"/>
                <a:gd name="T32" fmla="*/ 63 w 167"/>
                <a:gd name="T33" fmla="*/ 60 h 153"/>
                <a:gd name="T34" fmla="*/ 47 w 167"/>
                <a:gd name="T35" fmla="*/ 77 h 153"/>
                <a:gd name="T36" fmla="*/ 84 w 167"/>
                <a:gd name="T37" fmla="*/ 77 h 153"/>
                <a:gd name="T38" fmla="*/ 68 w 167"/>
                <a:gd name="T39" fmla="*/ 60 h 153"/>
                <a:gd name="T40" fmla="*/ 84 w 167"/>
                <a:gd name="T41" fmla="*/ 44 h 153"/>
                <a:gd name="T42" fmla="*/ 101 w 167"/>
                <a:gd name="T43" fmla="*/ 60 h 153"/>
                <a:gd name="T44" fmla="*/ 84 w 167"/>
                <a:gd name="T45" fmla="*/ 77 h 153"/>
                <a:gd name="T46" fmla="*/ 122 w 167"/>
                <a:gd name="T47" fmla="*/ 77 h 153"/>
                <a:gd name="T48" fmla="*/ 105 w 167"/>
                <a:gd name="T49" fmla="*/ 60 h 153"/>
                <a:gd name="T50" fmla="*/ 122 w 167"/>
                <a:gd name="T51" fmla="*/ 44 h 153"/>
                <a:gd name="T52" fmla="*/ 138 w 167"/>
                <a:gd name="T53" fmla="*/ 60 h 153"/>
                <a:gd name="T54" fmla="*/ 122 w 167"/>
                <a:gd name="T55"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7" h="153">
                  <a:moveTo>
                    <a:pt x="140" y="0"/>
                  </a:moveTo>
                  <a:cubicBezTo>
                    <a:pt x="27" y="0"/>
                    <a:pt x="27" y="0"/>
                    <a:pt x="27" y="0"/>
                  </a:cubicBezTo>
                  <a:cubicBezTo>
                    <a:pt x="12" y="0"/>
                    <a:pt x="0" y="12"/>
                    <a:pt x="0" y="28"/>
                  </a:cubicBezTo>
                  <a:cubicBezTo>
                    <a:pt x="0" y="92"/>
                    <a:pt x="0" y="92"/>
                    <a:pt x="0" y="92"/>
                  </a:cubicBezTo>
                  <a:cubicBezTo>
                    <a:pt x="0" y="108"/>
                    <a:pt x="12" y="121"/>
                    <a:pt x="27" y="121"/>
                  </a:cubicBezTo>
                  <a:cubicBezTo>
                    <a:pt x="49" y="121"/>
                    <a:pt x="49" y="121"/>
                    <a:pt x="49" y="121"/>
                  </a:cubicBezTo>
                  <a:cubicBezTo>
                    <a:pt x="49" y="153"/>
                    <a:pt x="49" y="153"/>
                    <a:pt x="49" y="153"/>
                  </a:cubicBezTo>
                  <a:cubicBezTo>
                    <a:pt x="112" y="122"/>
                    <a:pt x="112" y="122"/>
                    <a:pt x="112" y="122"/>
                  </a:cubicBezTo>
                  <a:cubicBezTo>
                    <a:pt x="111" y="121"/>
                    <a:pt x="111" y="121"/>
                    <a:pt x="111" y="121"/>
                  </a:cubicBezTo>
                  <a:cubicBezTo>
                    <a:pt x="140" y="121"/>
                    <a:pt x="140" y="121"/>
                    <a:pt x="140" y="121"/>
                  </a:cubicBezTo>
                  <a:cubicBezTo>
                    <a:pt x="155" y="121"/>
                    <a:pt x="167" y="108"/>
                    <a:pt x="167" y="92"/>
                  </a:cubicBezTo>
                  <a:cubicBezTo>
                    <a:pt x="167" y="28"/>
                    <a:pt x="167" y="28"/>
                    <a:pt x="167" y="28"/>
                  </a:cubicBezTo>
                  <a:cubicBezTo>
                    <a:pt x="167" y="12"/>
                    <a:pt x="155" y="0"/>
                    <a:pt x="140" y="0"/>
                  </a:cubicBezTo>
                  <a:close/>
                  <a:moveTo>
                    <a:pt x="47" y="77"/>
                  </a:moveTo>
                  <a:cubicBezTo>
                    <a:pt x="38" y="77"/>
                    <a:pt x="30" y="70"/>
                    <a:pt x="30" y="60"/>
                  </a:cubicBezTo>
                  <a:cubicBezTo>
                    <a:pt x="30" y="51"/>
                    <a:pt x="38" y="44"/>
                    <a:pt x="47" y="44"/>
                  </a:cubicBezTo>
                  <a:cubicBezTo>
                    <a:pt x="56" y="44"/>
                    <a:pt x="63" y="51"/>
                    <a:pt x="63" y="60"/>
                  </a:cubicBezTo>
                  <a:cubicBezTo>
                    <a:pt x="63" y="70"/>
                    <a:pt x="56" y="77"/>
                    <a:pt x="47" y="77"/>
                  </a:cubicBezTo>
                  <a:close/>
                  <a:moveTo>
                    <a:pt x="84" y="77"/>
                  </a:moveTo>
                  <a:cubicBezTo>
                    <a:pt x="75" y="77"/>
                    <a:pt x="68" y="70"/>
                    <a:pt x="68" y="60"/>
                  </a:cubicBezTo>
                  <a:cubicBezTo>
                    <a:pt x="68" y="51"/>
                    <a:pt x="75" y="44"/>
                    <a:pt x="84" y="44"/>
                  </a:cubicBezTo>
                  <a:cubicBezTo>
                    <a:pt x="93" y="44"/>
                    <a:pt x="101" y="51"/>
                    <a:pt x="101" y="60"/>
                  </a:cubicBezTo>
                  <a:cubicBezTo>
                    <a:pt x="101" y="70"/>
                    <a:pt x="93" y="77"/>
                    <a:pt x="84" y="77"/>
                  </a:cubicBezTo>
                  <a:close/>
                  <a:moveTo>
                    <a:pt x="122" y="77"/>
                  </a:moveTo>
                  <a:cubicBezTo>
                    <a:pt x="113" y="77"/>
                    <a:pt x="105" y="70"/>
                    <a:pt x="105" y="60"/>
                  </a:cubicBezTo>
                  <a:cubicBezTo>
                    <a:pt x="105" y="51"/>
                    <a:pt x="113" y="44"/>
                    <a:pt x="122" y="44"/>
                  </a:cubicBezTo>
                  <a:cubicBezTo>
                    <a:pt x="131" y="44"/>
                    <a:pt x="138" y="51"/>
                    <a:pt x="138" y="60"/>
                  </a:cubicBezTo>
                  <a:cubicBezTo>
                    <a:pt x="138" y="70"/>
                    <a:pt x="131" y="77"/>
                    <a:pt x="122"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03" name="Group 26"/>
          <p:cNvGrpSpPr>
            <a:grpSpLocks/>
          </p:cNvGrpSpPr>
          <p:nvPr/>
        </p:nvGrpSpPr>
        <p:grpSpPr bwMode="auto">
          <a:xfrm>
            <a:off x="4787900" y="1346473"/>
            <a:ext cx="792163" cy="790575"/>
            <a:chOff x="0" y="0"/>
            <a:chExt cx="499" cy="499"/>
          </a:xfrm>
          <a:solidFill>
            <a:srgbClr val="00B050"/>
          </a:solidFill>
        </p:grpSpPr>
        <p:sp>
          <p:nvSpPr>
            <p:cNvPr id="104" name="Oval 27"/>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05" name="Group 28"/>
            <p:cNvGrpSpPr>
              <a:grpSpLocks/>
            </p:cNvGrpSpPr>
            <p:nvPr/>
          </p:nvGrpSpPr>
          <p:grpSpPr bwMode="auto">
            <a:xfrm>
              <a:off x="124" y="115"/>
              <a:ext cx="272" cy="258"/>
              <a:chOff x="0" y="0"/>
              <a:chExt cx="439" cy="416"/>
            </a:xfrm>
            <a:grpFill/>
          </p:grpSpPr>
          <p:sp>
            <p:nvSpPr>
              <p:cNvPr id="106" name="Freeform 29"/>
              <p:cNvSpPr>
                <a:spLocks noEditPoints="1"/>
              </p:cNvSpPr>
              <p:nvPr/>
            </p:nvSpPr>
            <p:spPr bwMode="auto">
              <a:xfrm>
                <a:off x="203" y="179"/>
                <a:ext cx="236" cy="23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57 h 100"/>
                  <a:gd name="T12" fmla="*/ 51 w 100"/>
                  <a:gd name="T13" fmla="*/ 57 h 100"/>
                  <a:gd name="T14" fmla="*/ 45 w 100"/>
                  <a:gd name="T15" fmla="*/ 57 h 100"/>
                  <a:gd name="T16" fmla="*/ 45 w 100"/>
                  <a:gd name="T17" fmla="*/ 51 h 100"/>
                  <a:gd name="T18" fmla="*/ 45 w 100"/>
                  <a:gd name="T19" fmla="*/ 20 h 100"/>
                  <a:gd name="T20" fmla="*/ 51 w 100"/>
                  <a:gd name="T21" fmla="*/ 20 h 100"/>
                  <a:gd name="T22" fmla="*/ 51 w 100"/>
                  <a:gd name="T23" fmla="*/ 51 h 100"/>
                  <a:gd name="T24" fmla="*/ 82 w 100"/>
                  <a:gd name="T25" fmla="*/ 51 h 100"/>
                  <a:gd name="T26" fmla="*/ 82 w 100"/>
                  <a:gd name="T27" fmla="*/ 5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0">
                    <a:moveTo>
                      <a:pt x="50" y="0"/>
                    </a:moveTo>
                    <a:cubicBezTo>
                      <a:pt x="22" y="0"/>
                      <a:pt x="0" y="23"/>
                      <a:pt x="0" y="50"/>
                    </a:cubicBezTo>
                    <a:cubicBezTo>
                      <a:pt x="0" y="78"/>
                      <a:pt x="22" y="100"/>
                      <a:pt x="50" y="100"/>
                    </a:cubicBezTo>
                    <a:cubicBezTo>
                      <a:pt x="77" y="100"/>
                      <a:pt x="100" y="78"/>
                      <a:pt x="100" y="50"/>
                    </a:cubicBezTo>
                    <a:cubicBezTo>
                      <a:pt x="100" y="23"/>
                      <a:pt x="77" y="0"/>
                      <a:pt x="50" y="0"/>
                    </a:cubicBezTo>
                    <a:close/>
                    <a:moveTo>
                      <a:pt x="82" y="57"/>
                    </a:moveTo>
                    <a:cubicBezTo>
                      <a:pt x="51" y="57"/>
                      <a:pt x="51" y="57"/>
                      <a:pt x="51" y="57"/>
                    </a:cubicBezTo>
                    <a:cubicBezTo>
                      <a:pt x="45" y="57"/>
                      <a:pt x="45" y="57"/>
                      <a:pt x="45" y="57"/>
                    </a:cubicBezTo>
                    <a:cubicBezTo>
                      <a:pt x="45" y="51"/>
                      <a:pt x="45" y="51"/>
                      <a:pt x="45" y="51"/>
                    </a:cubicBezTo>
                    <a:cubicBezTo>
                      <a:pt x="45" y="20"/>
                      <a:pt x="45" y="20"/>
                      <a:pt x="45" y="20"/>
                    </a:cubicBezTo>
                    <a:cubicBezTo>
                      <a:pt x="51" y="20"/>
                      <a:pt x="51" y="20"/>
                      <a:pt x="51" y="20"/>
                    </a:cubicBezTo>
                    <a:cubicBezTo>
                      <a:pt x="51" y="51"/>
                      <a:pt x="51" y="51"/>
                      <a:pt x="51" y="51"/>
                    </a:cubicBezTo>
                    <a:cubicBezTo>
                      <a:pt x="82" y="51"/>
                      <a:pt x="82" y="51"/>
                      <a:pt x="82" y="51"/>
                    </a:cubicBezTo>
                    <a:lnTo>
                      <a:pt x="8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7" name="Rectangle 30"/>
              <p:cNvSpPr>
                <a:spLocks noChangeArrowheads="1"/>
              </p:cNvSpPr>
              <p:nvPr/>
            </p:nvSpPr>
            <p:spPr bwMode="auto">
              <a:xfrm>
                <a:off x="114" y="0"/>
                <a:ext cx="35" cy="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8" name="Rectangle 31"/>
              <p:cNvSpPr>
                <a:spLocks noChangeArrowheads="1"/>
              </p:cNvSpPr>
              <p:nvPr/>
            </p:nvSpPr>
            <p:spPr bwMode="auto">
              <a:xfrm>
                <a:off x="239" y="0"/>
                <a:ext cx="35" cy="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9" name="Freeform 32"/>
              <p:cNvSpPr>
                <a:spLocks noEditPoints="1"/>
              </p:cNvSpPr>
              <p:nvPr/>
            </p:nvSpPr>
            <p:spPr bwMode="auto">
              <a:xfrm>
                <a:off x="0" y="47"/>
                <a:ext cx="390" cy="352"/>
              </a:xfrm>
              <a:custGeom>
                <a:avLst/>
                <a:gdLst>
                  <a:gd name="T0" fmla="*/ 76 w 165"/>
                  <a:gd name="T1" fmla="*/ 135 h 149"/>
                  <a:gd name="T2" fmla="*/ 78 w 165"/>
                  <a:gd name="T3" fmla="*/ 120 h 149"/>
                  <a:gd name="T4" fmla="*/ 76 w 165"/>
                  <a:gd name="T5" fmla="*/ 115 h 149"/>
                  <a:gd name="T6" fmla="*/ 76 w 165"/>
                  <a:gd name="T7" fmla="*/ 100 h 149"/>
                  <a:gd name="T8" fmla="*/ 76 w 165"/>
                  <a:gd name="T9" fmla="*/ 95 h 149"/>
                  <a:gd name="T10" fmla="*/ 82 w 165"/>
                  <a:gd name="T11" fmla="*/ 81 h 149"/>
                  <a:gd name="T12" fmla="*/ 76 w 165"/>
                  <a:gd name="T13" fmla="*/ 75 h 149"/>
                  <a:gd name="T14" fmla="*/ 90 w 165"/>
                  <a:gd name="T15" fmla="*/ 60 h 149"/>
                  <a:gd name="T16" fmla="*/ 96 w 165"/>
                  <a:gd name="T17" fmla="*/ 63 h 149"/>
                  <a:gd name="T18" fmla="*/ 99 w 165"/>
                  <a:gd name="T19" fmla="*/ 60 h 149"/>
                  <a:gd name="T20" fmla="*/ 165 w 165"/>
                  <a:gd name="T21" fmla="*/ 60 h 149"/>
                  <a:gd name="T22" fmla="*/ 165 w 165"/>
                  <a:gd name="T23" fmla="*/ 0 h 149"/>
                  <a:gd name="T24" fmla="*/ 150 w 165"/>
                  <a:gd name="T25" fmla="*/ 0 h 149"/>
                  <a:gd name="T26" fmla="*/ 135 w 165"/>
                  <a:gd name="T27" fmla="*/ 0 h 149"/>
                  <a:gd name="T28" fmla="*/ 109 w 165"/>
                  <a:gd name="T29" fmla="*/ 14 h 149"/>
                  <a:gd name="T30" fmla="*/ 89 w 165"/>
                  <a:gd name="T31" fmla="*/ 0 h 149"/>
                  <a:gd name="T32" fmla="*/ 74 w 165"/>
                  <a:gd name="T33" fmla="*/ 0 h 149"/>
                  <a:gd name="T34" fmla="*/ 70 w 165"/>
                  <a:gd name="T35" fmla="*/ 0 h 149"/>
                  <a:gd name="T36" fmla="*/ 42 w 165"/>
                  <a:gd name="T37" fmla="*/ 0 h 149"/>
                  <a:gd name="T38" fmla="*/ 28 w 165"/>
                  <a:gd name="T39" fmla="*/ 0 h 149"/>
                  <a:gd name="T40" fmla="*/ 16 w 165"/>
                  <a:gd name="T41" fmla="*/ 0 h 149"/>
                  <a:gd name="T42" fmla="*/ 0 w 165"/>
                  <a:gd name="T43" fmla="*/ 8 h 149"/>
                  <a:gd name="T44" fmla="*/ 96 w 165"/>
                  <a:gd name="T45" fmla="*/ 149 h 149"/>
                  <a:gd name="T46" fmla="*/ 15 w 165"/>
                  <a:gd name="T47" fmla="*/ 34 h 149"/>
                  <a:gd name="T48" fmla="*/ 150 w 165"/>
                  <a:gd name="T49" fmla="*/ 46 h 149"/>
                  <a:gd name="T50" fmla="*/ 15 w 165"/>
                  <a:gd name="T51" fmla="*/ 34 h 149"/>
                  <a:gd name="T52" fmla="*/ 15 w 165"/>
                  <a:gd name="T53" fmla="*/ 135 h 149"/>
                  <a:gd name="T54" fmla="*/ 29 w 165"/>
                  <a:gd name="T55" fmla="*/ 120 h 149"/>
                  <a:gd name="T56" fmla="*/ 29 w 165"/>
                  <a:gd name="T57" fmla="*/ 115 h 149"/>
                  <a:gd name="T58" fmla="*/ 15 w 165"/>
                  <a:gd name="T59" fmla="*/ 100 h 149"/>
                  <a:gd name="T60" fmla="*/ 29 w 165"/>
                  <a:gd name="T61" fmla="*/ 115 h 149"/>
                  <a:gd name="T62" fmla="*/ 15 w 165"/>
                  <a:gd name="T63" fmla="*/ 95 h 149"/>
                  <a:gd name="T64" fmla="*/ 29 w 165"/>
                  <a:gd name="T65" fmla="*/ 81 h 149"/>
                  <a:gd name="T66" fmla="*/ 50 w 165"/>
                  <a:gd name="T67" fmla="*/ 135 h 149"/>
                  <a:gd name="T68" fmla="*/ 35 w 165"/>
                  <a:gd name="T69" fmla="*/ 120 h 149"/>
                  <a:gd name="T70" fmla="*/ 50 w 165"/>
                  <a:gd name="T71" fmla="*/ 135 h 149"/>
                  <a:gd name="T72" fmla="*/ 35 w 165"/>
                  <a:gd name="T73" fmla="*/ 115 h 149"/>
                  <a:gd name="T74" fmla="*/ 50 w 165"/>
                  <a:gd name="T75" fmla="*/ 100 h 149"/>
                  <a:gd name="T76" fmla="*/ 50 w 165"/>
                  <a:gd name="T77" fmla="*/ 95 h 149"/>
                  <a:gd name="T78" fmla="*/ 35 w 165"/>
                  <a:gd name="T79" fmla="*/ 81 h 149"/>
                  <a:gd name="T80" fmla="*/ 50 w 165"/>
                  <a:gd name="T81" fmla="*/ 95 h 149"/>
                  <a:gd name="T82" fmla="*/ 55 w 165"/>
                  <a:gd name="T83" fmla="*/ 135 h 149"/>
                  <a:gd name="T84" fmla="*/ 70 w 165"/>
                  <a:gd name="T85" fmla="*/ 120 h 149"/>
                  <a:gd name="T86" fmla="*/ 70 w 165"/>
                  <a:gd name="T87" fmla="*/ 115 h 149"/>
                  <a:gd name="T88" fmla="*/ 55 w 165"/>
                  <a:gd name="T89" fmla="*/ 100 h 149"/>
                  <a:gd name="T90" fmla="*/ 70 w 165"/>
                  <a:gd name="T91" fmla="*/ 115 h 149"/>
                  <a:gd name="T92" fmla="*/ 55 w 165"/>
                  <a:gd name="T93" fmla="*/ 95 h 149"/>
                  <a:gd name="T94" fmla="*/ 70 w 165"/>
                  <a:gd name="T95" fmla="*/ 81 h 149"/>
                  <a:gd name="T96" fmla="*/ 70 w 165"/>
                  <a:gd name="T97" fmla="*/ 75 h 149"/>
                  <a:gd name="T98" fmla="*/ 55 w 165"/>
                  <a:gd name="T99" fmla="*/ 60 h 149"/>
                  <a:gd name="T100" fmla="*/ 70 w 165"/>
                  <a:gd name="T101"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149">
                    <a:moveTo>
                      <a:pt x="84" y="135"/>
                    </a:moveTo>
                    <a:cubicBezTo>
                      <a:pt x="76" y="135"/>
                      <a:pt x="76" y="135"/>
                      <a:pt x="76" y="135"/>
                    </a:cubicBezTo>
                    <a:cubicBezTo>
                      <a:pt x="76" y="120"/>
                      <a:pt x="76" y="120"/>
                      <a:pt x="76" y="120"/>
                    </a:cubicBezTo>
                    <a:cubicBezTo>
                      <a:pt x="78" y="120"/>
                      <a:pt x="78" y="120"/>
                      <a:pt x="78" y="120"/>
                    </a:cubicBezTo>
                    <a:cubicBezTo>
                      <a:pt x="77" y="118"/>
                      <a:pt x="77" y="117"/>
                      <a:pt x="77" y="115"/>
                    </a:cubicBezTo>
                    <a:cubicBezTo>
                      <a:pt x="76" y="115"/>
                      <a:pt x="76" y="115"/>
                      <a:pt x="76" y="115"/>
                    </a:cubicBezTo>
                    <a:cubicBezTo>
                      <a:pt x="76" y="100"/>
                      <a:pt x="76" y="100"/>
                      <a:pt x="76" y="100"/>
                    </a:cubicBezTo>
                    <a:cubicBezTo>
                      <a:pt x="76" y="100"/>
                      <a:pt x="76" y="100"/>
                      <a:pt x="76" y="100"/>
                    </a:cubicBezTo>
                    <a:cubicBezTo>
                      <a:pt x="76" y="99"/>
                      <a:pt x="77" y="97"/>
                      <a:pt x="77" y="95"/>
                    </a:cubicBezTo>
                    <a:cubicBezTo>
                      <a:pt x="76" y="95"/>
                      <a:pt x="76" y="95"/>
                      <a:pt x="76" y="95"/>
                    </a:cubicBezTo>
                    <a:cubicBezTo>
                      <a:pt x="76" y="81"/>
                      <a:pt x="76" y="81"/>
                      <a:pt x="76" y="81"/>
                    </a:cubicBezTo>
                    <a:cubicBezTo>
                      <a:pt x="82" y="81"/>
                      <a:pt x="82" y="81"/>
                      <a:pt x="82" y="81"/>
                    </a:cubicBezTo>
                    <a:cubicBezTo>
                      <a:pt x="83" y="79"/>
                      <a:pt x="84" y="77"/>
                      <a:pt x="85" y="75"/>
                    </a:cubicBezTo>
                    <a:cubicBezTo>
                      <a:pt x="76" y="75"/>
                      <a:pt x="76" y="75"/>
                      <a:pt x="76" y="75"/>
                    </a:cubicBezTo>
                    <a:cubicBezTo>
                      <a:pt x="76" y="60"/>
                      <a:pt x="76" y="60"/>
                      <a:pt x="76" y="60"/>
                    </a:cubicBezTo>
                    <a:cubicBezTo>
                      <a:pt x="90" y="60"/>
                      <a:pt x="90" y="60"/>
                      <a:pt x="90" y="60"/>
                    </a:cubicBezTo>
                    <a:cubicBezTo>
                      <a:pt x="90" y="68"/>
                      <a:pt x="90" y="68"/>
                      <a:pt x="90" y="68"/>
                    </a:cubicBezTo>
                    <a:cubicBezTo>
                      <a:pt x="92" y="66"/>
                      <a:pt x="94" y="65"/>
                      <a:pt x="96" y="63"/>
                    </a:cubicBezTo>
                    <a:cubicBezTo>
                      <a:pt x="96" y="60"/>
                      <a:pt x="96" y="60"/>
                      <a:pt x="96" y="60"/>
                    </a:cubicBezTo>
                    <a:cubicBezTo>
                      <a:pt x="99" y="60"/>
                      <a:pt x="99" y="60"/>
                      <a:pt x="99" y="60"/>
                    </a:cubicBezTo>
                    <a:cubicBezTo>
                      <a:pt x="109" y="54"/>
                      <a:pt x="120" y="50"/>
                      <a:pt x="132" y="50"/>
                    </a:cubicBezTo>
                    <a:cubicBezTo>
                      <a:pt x="145" y="50"/>
                      <a:pt x="156" y="54"/>
                      <a:pt x="165" y="60"/>
                    </a:cubicBezTo>
                    <a:cubicBezTo>
                      <a:pt x="165" y="8"/>
                      <a:pt x="165" y="8"/>
                      <a:pt x="165" y="8"/>
                    </a:cubicBezTo>
                    <a:cubicBezTo>
                      <a:pt x="165" y="0"/>
                      <a:pt x="165" y="0"/>
                      <a:pt x="165" y="0"/>
                    </a:cubicBezTo>
                    <a:cubicBezTo>
                      <a:pt x="150" y="0"/>
                      <a:pt x="150" y="0"/>
                      <a:pt x="150" y="0"/>
                    </a:cubicBezTo>
                    <a:cubicBezTo>
                      <a:pt x="150" y="0"/>
                      <a:pt x="150" y="0"/>
                      <a:pt x="150" y="0"/>
                    </a:cubicBezTo>
                    <a:cubicBezTo>
                      <a:pt x="135" y="0"/>
                      <a:pt x="135" y="0"/>
                      <a:pt x="135" y="0"/>
                    </a:cubicBezTo>
                    <a:cubicBezTo>
                      <a:pt x="135" y="0"/>
                      <a:pt x="135" y="0"/>
                      <a:pt x="135" y="0"/>
                    </a:cubicBezTo>
                    <a:cubicBezTo>
                      <a:pt x="124" y="0"/>
                      <a:pt x="124" y="0"/>
                      <a:pt x="124" y="0"/>
                    </a:cubicBezTo>
                    <a:cubicBezTo>
                      <a:pt x="122" y="8"/>
                      <a:pt x="116" y="14"/>
                      <a:pt x="109" y="14"/>
                    </a:cubicBezTo>
                    <a:cubicBezTo>
                      <a:pt x="103" y="14"/>
                      <a:pt x="97" y="8"/>
                      <a:pt x="95" y="0"/>
                    </a:cubicBezTo>
                    <a:cubicBezTo>
                      <a:pt x="89" y="0"/>
                      <a:pt x="89" y="0"/>
                      <a:pt x="89" y="0"/>
                    </a:cubicBezTo>
                    <a:cubicBezTo>
                      <a:pt x="89" y="0"/>
                      <a:pt x="89" y="0"/>
                      <a:pt x="89" y="0"/>
                    </a:cubicBezTo>
                    <a:cubicBezTo>
                      <a:pt x="74" y="0"/>
                      <a:pt x="74" y="0"/>
                      <a:pt x="74" y="0"/>
                    </a:cubicBezTo>
                    <a:cubicBezTo>
                      <a:pt x="74" y="0"/>
                      <a:pt x="74" y="0"/>
                      <a:pt x="74" y="0"/>
                    </a:cubicBezTo>
                    <a:cubicBezTo>
                      <a:pt x="70" y="0"/>
                      <a:pt x="70" y="0"/>
                      <a:pt x="70" y="0"/>
                    </a:cubicBezTo>
                    <a:cubicBezTo>
                      <a:pt x="69" y="8"/>
                      <a:pt x="63" y="14"/>
                      <a:pt x="56" y="14"/>
                    </a:cubicBezTo>
                    <a:cubicBezTo>
                      <a:pt x="49" y="14"/>
                      <a:pt x="43" y="8"/>
                      <a:pt x="42" y="0"/>
                    </a:cubicBezTo>
                    <a:cubicBezTo>
                      <a:pt x="28" y="0"/>
                      <a:pt x="28" y="0"/>
                      <a:pt x="28" y="0"/>
                    </a:cubicBezTo>
                    <a:cubicBezTo>
                      <a:pt x="28" y="0"/>
                      <a:pt x="28" y="0"/>
                      <a:pt x="28" y="0"/>
                    </a:cubicBezTo>
                    <a:cubicBezTo>
                      <a:pt x="16" y="0"/>
                      <a:pt x="16" y="0"/>
                      <a:pt x="16" y="0"/>
                    </a:cubicBezTo>
                    <a:cubicBezTo>
                      <a:pt x="16" y="0"/>
                      <a:pt x="16" y="0"/>
                      <a:pt x="16" y="0"/>
                    </a:cubicBezTo>
                    <a:cubicBezTo>
                      <a:pt x="0" y="0"/>
                      <a:pt x="0" y="0"/>
                      <a:pt x="0" y="0"/>
                    </a:cubicBezTo>
                    <a:cubicBezTo>
                      <a:pt x="0" y="8"/>
                      <a:pt x="0" y="8"/>
                      <a:pt x="0" y="8"/>
                    </a:cubicBezTo>
                    <a:cubicBezTo>
                      <a:pt x="0" y="149"/>
                      <a:pt x="0" y="149"/>
                      <a:pt x="0" y="149"/>
                    </a:cubicBezTo>
                    <a:cubicBezTo>
                      <a:pt x="96" y="149"/>
                      <a:pt x="96" y="149"/>
                      <a:pt x="96" y="149"/>
                    </a:cubicBezTo>
                    <a:cubicBezTo>
                      <a:pt x="91" y="145"/>
                      <a:pt x="87" y="140"/>
                      <a:pt x="84" y="135"/>
                    </a:cubicBezTo>
                    <a:close/>
                    <a:moveTo>
                      <a:pt x="15" y="34"/>
                    </a:moveTo>
                    <a:cubicBezTo>
                      <a:pt x="150" y="34"/>
                      <a:pt x="150" y="34"/>
                      <a:pt x="150" y="34"/>
                    </a:cubicBezTo>
                    <a:cubicBezTo>
                      <a:pt x="150" y="46"/>
                      <a:pt x="150" y="46"/>
                      <a:pt x="150" y="46"/>
                    </a:cubicBezTo>
                    <a:cubicBezTo>
                      <a:pt x="15" y="46"/>
                      <a:pt x="15" y="46"/>
                      <a:pt x="15" y="46"/>
                    </a:cubicBezTo>
                    <a:lnTo>
                      <a:pt x="15" y="34"/>
                    </a:lnTo>
                    <a:close/>
                    <a:moveTo>
                      <a:pt x="29" y="135"/>
                    </a:moveTo>
                    <a:cubicBezTo>
                      <a:pt x="15" y="135"/>
                      <a:pt x="15" y="135"/>
                      <a:pt x="15" y="135"/>
                    </a:cubicBezTo>
                    <a:cubicBezTo>
                      <a:pt x="15" y="120"/>
                      <a:pt x="15" y="120"/>
                      <a:pt x="15" y="120"/>
                    </a:cubicBezTo>
                    <a:cubicBezTo>
                      <a:pt x="29" y="120"/>
                      <a:pt x="29" y="120"/>
                      <a:pt x="29" y="120"/>
                    </a:cubicBezTo>
                    <a:lnTo>
                      <a:pt x="29" y="135"/>
                    </a:lnTo>
                    <a:close/>
                    <a:moveTo>
                      <a:pt x="29" y="115"/>
                    </a:moveTo>
                    <a:cubicBezTo>
                      <a:pt x="15" y="115"/>
                      <a:pt x="15" y="115"/>
                      <a:pt x="15" y="115"/>
                    </a:cubicBezTo>
                    <a:cubicBezTo>
                      <a:pt x="15" y="100"/>
                      <a:pt x="15" y="100"/>
                      <a:pt x="15" y="100"/>
                    </a:cubicBezTo>
                    <a:cubicBezTo>
                      <a:pt x="29" y="100"/>
                      <a:pt x="29" y="100"/>
                      <a:pt x="29" y="100"/>
                    </a:cubicBezTo>
                    <a:lnTo>
                      <a:pt x="29" y="115"/>
                    </a:lnTo>
                    <a:close/>
                    <a:moveTo>
                      <a:pt x="29" y="95"/>
                    </a:moveTo>
                    <a:cubicBezTo>
                      <a:pt x="15" y="95"/>
                      <a:pt x="15" y="95"/>
                      <a:pt x="15" y="95"/>
                    </a:cubicBezTo>
                    <a:cubicBezTo>
                      <a:pt x="15" y="81"/>
                      <a:pt x="15" y="81"/>
                      <a:pt x="15" y="81"/>
                    </a:cubicBezTo>
                    <a:cubicBezTo>
                      <a:pt x="29" y="81"/>
                      <a:pt x="29" y="81"/>
                      <a:pt x="29" y="81"/>
                    </a:cubicBezTo>
                    <a:lnTo>
                      <a:pt x="29" y="95"/>
                    </a:lnTo>
                    <a:close/>
                    <a:moveTo>
                      <a:pt x="50" y="135"/>
                    </a:moveTo>
                    <a:cubicBezTo>
                      <a:pt x="35" y="135"/>
                      <a:pt x="35" y="135"/>
                      <a:pt x="35" y="135"/>
                    </a:cubicBezTo>
                    <a:cubicBezTo>
                      <a:pt x="35" y="120"/>
                      <a:pt x="35" y="120"/>
                      <a:pt x="35" y="120"/>
                    </a:cubicBezTo>
                    <a:cubicBezTo>
                      <a:pt x="50" y="120"/>
                      <a:pt x="50" y="120"/>
                      <a:pt x="50" y="120"/>
                    </a:cubicBezTo>
                    <a:lnTo>
                      <a:pt x="50" y="135"/>
                    </a:lnTo>
                    <a:close/>
                    <a:moveTo>
                      <a:pt x="50" y="115"/>
                    </a:moveTo>
                    <a:cubicBezTo>
                      <a:pt x="35" y="115"/>
                      <a:pt x="35" y="115"/>
                      <a:pt x="35" y="115"/>
                    </a:cubicBezTo>
                    <a:cubicBezTo>
                      <a:pt x="35" y="100"/>
                      <a:pt x="35" y="100"/>
                      <a:pt x="35" y="100"/>
                    </a:cubicBezTo>
                    <a:cubicBezTo>
                      <a:pt x="50" y="100"/>
                      <a:pt x="50" y="100"/>
                      <a:pt x="50" y="100"/>
                    </a:cubicBezTo>
                    <a:lnTo>
                      <a:pt x="50" y="115"/>
                    </a:lnTo>
                    <a:close/>
                    <a:moveTo>
                      <a:pt x="50" y="95"/>
                    </a:moveTo>
                    <a:cubicBezTo>
                      <a:pt x="35" y="95"/>
                      <a:pt x="35" y="95"/>
                      <a:pt x="35" y="95"/>
                    </a:cubicBezTo>
                    <a:cubicBezTo>
                      <a:pt x="35" y="81"/>
                      <a:pt x="35" y="81"/>
                      <a:pt x="35" y="81"/>
                    </a:cubicBezTo>
                    <a:cubicBezTo>
                      <a:pt x="50" y="81"/>
                      <a:pt x="50" y="81"/>
                      <a:pt x="50" y="81"/>
                    </a:cubicBezTo>
                    <a:lnTo>
                      <a:pt x="50" y="95"/>
                    </a:lnTo>
                    <a:close/>
                    <a:moveTo>
                      <a:pt x="70" y="135"/>
                    </a:moveTo>
                    <a:cubicBezTo>
                      <a:pt x="55" y="135"/>
                      <a:pt x="55" y="135"/>
                      <a:pt x="55" y="135"/>
                    </a:cubicBezTo>
                    <a:cubicBezTo>
                      <a:pt x="55" y="120"/>
                      <a:pt x="55" y="120"/>
                      <a:pt x="55" y="120"/>
                    </a:cubicBezTo>
                    <a:cubicBezTo>
                      <a:pt x="70" y="120"/>
                      <a:pt x="70" y="120"/>
                      <a:pt x="70" y="120"/>
                    </a:cubicBezTo>
                    <a:lnTo>
                      <a:pt x="70" y="135"/>
                    </a:lnTo>
                    <a:close/>
                    <a:moveTo>
                      <a:pt x="70" y="115"/>
                    </a:moveTo>
                    <a:cubicBezTo>
                      <a:pt x="55" y="115"/>
                      <a:pt x="55" y="115"/>
                      <a:pt x="55" y="115"/>
                    </a:cubicBezTo>
                    <a:cubicBezTo>
                      <a:pt x="55" y="100"/>
                      <a:pt x="55" y="100"/>
                      <a:pt x="55" y="100"/>
                    </a:cubicBezTo>
                    <a:cubicBezTo>
                      <a:pt x="70" y="100"/>
                      <a:pt x="70" y="100"/>
                      <a:pt x="70" y="100"/>
                    </a:cubicBezTo>
                    <a:lnTo>
                      <a:pt x="70" y="115"/>
                    </a:lnTo>
                    <a:close/>
                    <a:moveTo>
                      <a:pt x="70" y="95"/>
                    </a:moveTo>
                    <a:cubicBezTo>
                      <a:pt x="55" y="95"/>
                      <a:pt x="55" y="95"/>
                      <a:pt x="55" y="95"/>
                    </a:cubicBezTo>
                    <a:cubicBezTo>
                      <a:pt x="55" y="81"/>
                      <a:pt x="55" y="81"/>
                      <a:pt x="55" y="81"/>
                    </a:cubicBezTo>
                    <a:cubicBezTo>
                      <a:pt x="70" y="81"/>
                      <a:pt x="70" y="81"/>
                      <a:pt x="70" y="81"/>
                    </a:cubicBezTo>
                    <a:lnTo>
                      <a:pt x="70" y="95"/>
                    </a:lnTo>
                    <a:close/>
                    <a:moveTo>
                      <a:pt x="70" y="75"/>
                    </a:moveTo>
                    <a:cubicBezTo>
                      <a:pt x="55" y="75"/>
                      <a:pt x="55" y="75"/>
                      <a:pt x="55" y="75"/>
                    </a:cubicBezTo>
                    <a:cubicBezTo>
                      <a:pt x="55" y="60"/>
                      <a:pt x="55" y="60"/>
                      <a:pt x="55" y="60"/>
                    </a:cubicBezTo>
                    <a:cubicBezTo>
                      <a:pt x="70" y="60"/>
                      <a:pt x="70" y="60"/>
                      <a:pt x="70" y="60"/>
                    </a:cubicBezTo>
                    <a:lnTo>
                      <a:pt x="7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sp>
        <p:nvSpPr>
          <p:cNvPr id="33" name="燕尾形 32"/>
          <p:cNvSpPr/>
          <p:nvPr/>
        </p:nvSpPr>
        <p:spPr>
          <a:xfrm>
            <a:off x="7201747"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4" name="TextBox 6"/>
          <p:cNvSpPr txBox="1"/>
          <p:nvPr/>
        </p:nvSpPr>
        <p:spPr>
          <a:xfrm>
            <a:off x="615665" y="280115"/>
            <a:ext cx="1700114"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1 . </a:t>
            </a:r>
            <a:r>
              <a:rPr lang="zh-CN" altLang="en-US" sz="1600" b="0" dirty="0">
                <a:solidFill>
                  <a:schemeClr val="bg1">
                    <a:lumMod val="50000"/>
                  </a:schemeClr>
                </a:solidFill>
                <a:latin typeface="Impact" pitchFamily="34" charset="0"/>
                <a:ea typeface="微软雅黑" pitchFamily="34" charset="-122"/>
              </a:rPr>
              <a:t>年度工作概述</a:t>
            </a:r>
            <a:endParaRPr lang="zh-CN" altLang="en-US" sz="1600" b="0" dirty="0">
              <a:solidFill>
                <a:schemeClr val="bg1">
                  <a:lumMod val="50000"/>
                </a:schemeClr>
              </a:solidFill>
              <a:latin typeface="微软雅黑" pitchFamily="34" charset="-122"/>
              <a:ea typeface="微软雅黑" pitchFamily="34" charset="-122"/>
            </a:endParaRPr>
          </a:p>
        </p:txBody>
      </p:sp>
      <p:sp>
        <p:nvSpPr>
          <p:cNvPr id="35"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8"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5. </a:t>
            </a:r>
            <a:r>
              <a:rPr lang="zh-CN" altLang="en-US" sz="1600" b="0" dirty="0">
                <a:solidFill>
                  <a:schemeClr val="bg1"/>
                </a:solidFill>
                <a:latin typeface="Impact" pitchFamily="34" charset="0"/>
                <a:ea typeface="微软雅黑" pitchFamily="34" charset="-122"/>
              </a:rPr>
              <a:t>明年工作计划</a:t>
            </a:r>
            <a:endParaRPr lang="zh-CN" altLang="en-US" sz="1600" b="0" dirty="0">
              <a:solidFill>
                <a:schemeClr val="bg1"/>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right)">
                                      <p:cBhvr>
                                        <p:cTn id="7" dur="500"/>
                                        <p:tgtEl>
                                          <p:spTgt spid="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wipe(left)">
                                      <p:cBhvr>
                                        <p:cTn id="10" dur="500"/>
                                        <p:tgtEl>
                                          <p:spTgt spid="81"/>
                                        </p:tgtEl>
                                      </p:cBhvr>
                                    </p:animEffect>
                                  </p:childTnLst>
                                </p:cTn>
                              </p:par>
                              <p:par>
                                <p:cTn id="11" presetID="23" presetClass="entr" presetSubtype="16"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300" fill="hold"/>
                                        <p:tgtEl>
                                          <p:spTgt spid="103"/>
                                        </p:tgtEl>
                                        <p:attrNameLst>
                                          <p:attrName>ppt_w</p:attrName>
                                        </p:attrNameLst>
                                      </p:cBhvr>
                                      <p:tavLst>
                                        <p:tav tm="0">
                                          <p:val>
                                            <p:fltVal val="0"/>
                                          </p:val>
                                        </p:tav>
                                        <p:tav tm="100000">
                                          <p:val>
                                            <p:strVal val="#ppt_w"/>
                                          </p:val>
                                        </p:tav>
                                      </p:tavLst>
                                    </p:anim>
                                    <p:anim calcmode="lin" valueType="num">
                                      <p:cBhvr>
                                        <p:cTn id="14" dur="300" fill="hold"/>
                                        <p:tgtEl>
                                          <p:spTgt spid="10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300"/>
                                  </p:stCondLst>
                                  <p:childTnLst>
                                    <p:animScale>
                                      <p:cBhvr>
                                        <p:cTn id="16" dur="150" fill="hold"/>
                                        <p:tgtEl>
                                          <p:spTgt spid="103"/>
                                        </p:tgtEl>
                                      </p:cBhvr>
                                      <p:by x="110000" y="110000"/>
                                    </p:animScale>
                                  </p:childTnLst>
                                </p:cTn>
                              </p:par>
                              <p:par>
                                <p:cTn id="17" presetID="12" presetClass="entr" presetSubtype="8" fill="hold" grpId="0" nodeType="withEffect">
                                  <p:stCondLst>
                                    <p:cond delay="300"/>
                                  </p:stCondLst>
                                  <p:childTnLst>
                                    <p:set>
                                      <p:cBhvr>
                                        <p:cTn id="18" dur="1" fill="hold">
                                          <p:stCondLst>
                                            <p:cond delay="0"/>
                                          </p:stCondLst>
                                        </p:cTn>
                                        <p:tgtEl>
                                          <p:spTgt spid="82"/>
                                        </p:tgtEl>
                                        <p:attrNameLst>
                                          <p:attrName>style.visibility</p:attrName>
                                        </p:attrNameLst>
                                      </p:cBhvr>
                                      <p:to>
                                        <p:strVal val="visible"/>
                                      </p:to>
                                    </p:set>
                                    <p:animEffect transition="in" filter="slide(fromLeft)">
                                      <p:cBhvr>
                                        <p:cTn id="19" dur="500"/>
                                        <p:tgtEl>
                                          <p:spTgt spid="82"/>
                                        </p:tgtEl>
                                      </p:cBhvr>
                                    </p:animEffect>
                                  </p:childTnLst>
                                </p:cTn>
                              </p:par>
                              <p:par>
                                <p:cTn id="20" presetID="23" presetClass="entr" presetSubtype="16" fill="hold" nodeType="withEffect">
                                  <p:stCondLst>
                                    <p:cond delay="100"/>
                                  </p:stCondLst>
                                  <p:childTnLst>
                                    <p:set>
                                      <p:cBhvr>
                                        <p:cTn id="21" dur="1" fill="hold">
                                          <p:stCondLst>
                                            <p:cond delay="0"/>
                                          </p:stCondLst>
                                        </p:cTn>
                                        <p:tgtEl>
                                          <p:spTgt spid="85"/>
                                        </p:tgtEl>
                                        <p:attrNameLst>
                                          <p:attrName>style.visibility</p:attrName>
                                        </p:attrNameLst>
                                      </p:cBhvr>
                                      <p:to>
                                        <p:strVal val="visible"/>
                                      </p:to>
                                    </p:set>
                                    <p:anim calcmode="lin" valueType="num">
                                      <p:cBhvr>
                                        <p:cTn id="22" dur="300" fill="hold"/>
                                        <p:tgtEl>
                                          <p:spTgt spid="85"/>
                                        </p:tgtEl>
                                        <p:attrNameLst>
                                          <p:attrName>ppt_w</p:attrName>
                                        </p:attrNameLst>
                                      </p:cBhvr>
                                      <p:tavLst>
                                        <p:tav tm="0">
                                          <p:val>
                                            <p:fltVal val="0"/>
                                          </p:val>
                                        </p:tav>
                                        <p:tav tm="100000">
                                          <p:val>
                                            <p:strVal val="#ppt_w"/>
                                          </p:val>
                                        </p:tav>
                                      </p:tavLst>
                                    </p:anim>
                                    <p:anim calcmode="lin" valueType="num">
                                      <p:cBhvr>
                                        <p:cTn id="23" dur="300" fill="hold"/>
                                        <p:tgtEl>
                                          <p:spTgt spid="8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stCondLst>
                                    <p:cond delay="400"/>
                                  </p:stCondLst>
                                  <p:childTnLst>
                                    <p:animScale>
                                      <p:cBhvr>
                                        <p:cTn id="25" dur="150" fill="hold"/>
                                        <p:tgtEl>
                                          <p:spTgt spid="85"/>
                                        </p:tgtEl>
                                      </p:cBhvr>
                                      <p:by x="110000" y="110000"/>
                                    </p:animScale>
                                  </p:childTnLst>
                                </p:cTn>
                              </p:par>
                              <p:par>
                                <p:cTn id="26" presetID="12" presetClass="entr" presetSubtype="8" fill="hold" grpId="0" nodeType="withEffect">
                                  <p:stCondLst>
                                    <p:cond delay="400"/>
                                  </p:stCondLst>
                                  <p:childTnLst>
                                    <p:set>
                                      <p:cBhvr>
                                        <p:cTn id="27" dur="1" fill="hold">
                                          <p:stCondLst>
                                            <p:cond delay="0"/>
                                          </p:stCondLst>
                                        </p:cTn>
                                        <p:tgtEl>
                                          <p:spTgt spid="83"/>
                                        </p:tgtEl>
                                        <p:attrNameLst>
                                          <p:attrName>style.visibility</p:attrName>
                                        </p:attrNameLst>
                                      </p:cBhvr>
                                      <p:to>
                                        <p:strVal val="visible"/>
                                      </p:to>
                                    </p:set>
                                    <p:animEffect transition="in" filter="slide(fromLeft)">
                                      <p:cBhvr>
                                        <p:cTn id="28" dur="500"/>
                                        <p:tgtEl>
                                          <p:spTgt spid="83"/>
                                        </p:tgtEl>
                                      </p:cBhvr>
                                    </p:animEffect>
                                  </p:childTnLst>
                                </p:cTn>
                              </p:par>
                              <p:par>
                                <p:cTn id="29" presetID="23" presetClass="entr" presetSubtype="16" fill="hold" nodeType="withEffect">
                                  <p:stCondLst>
                                    <p:cond delay="20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300" fill="hold"/>
                                        <p:tgtEl>
                                          <p:spTgt spid="100"/>
                                        </p:tgtEl>
                                        <p:attrNameLst>
                                          <p:attrName>ppt_w</p:attrName>
                                        </p:attrNameLst>
                                      </p:cBhvr>
                                      <p:tavLst>
                                        <p:tav tm="0">
                                          <p:val>
                                            <p:fltVal val="0"/>
                                          </p:val>
                                        </p:tav>
                                        <p:tav tm="100000">
                                          <p:val>
                                            <p:strVal val="#ppt_w"/>
                                          </p:val>
                                        </p:tav>
                                      </p:tavLst>
                                    </p:anim>
                                    <p:anim calcmode="lin" valueType="num">
                                      <p:cBhvr>
                                        <p:cTn id="32" dur="300" fill="hold"/>
                                        <p:tgtEl>
                                          <p:spTgt spid="100"/>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500"/>
                                  </p:stCondLst>
                                  <p:childTnLst>
                                    <p:animScale>
                                      <p:cBhvr>
                                        <p:cTn id="34" dur="150" fill="hold"/>
                                        <p:tgtEl>
                                          <p:spTgt spid="100"/>
                                        </p:tgtEl>
                                      </p:cBhvr>
                                      <p:by x="110000" y="110000"/>
                                    </p:animScale>
                                  </p:childTnLst>
                                </p:cTn>
                              </p:par>
                              <p:par>
                                <p:cTn id="35" presetID="12" presetClass="entr" presetSubtype="8" fill="hold" grpId="0" nodeType="withEffect">
                                  <p:stCondLst>
                                    <p:cond delay="500"/>
                                  </p:stCondLst>
                                  <p:childTnLst>
                                    <p:set>
                                      <p:cBhvr>
                                        <p:cTn id="36" dur="1" fill="hold">
                                          <p:stCondLst>
                                            <p:cond delay="0"/>
                                          </p:stCondLst>
                                        </p:cTn>
                                        <p:tgtEl>
                                          <p:spTgt spid="84"/>
                                        </p:tgtEl>
                                        <p:attrNameLst>
                                          <p:attrName>style.visibility</p:attrName>
                                        </p:attrNameLst>
                                      </p:cBhvr>
                                      <p:to>
                                        <p:strVal val="visible"/>
                                      </p:to>
                                    </p:set>
                                    <p:animEffect transition="in" filter="slide(fromLeft)">
                                      <p:cBhvr>
                                        <p:cTn id="3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utoUpdateAnimBg="0"/>
      <p:bldP spid="83" grpId="0" autoUpdateAnimBg="0"/>
      <p:bldP spid="8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C:\Documents and Settings\tdz\桌面\新建文件夹\为高手鼓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6"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 descr="C:\Documents and Settings\tdz\桌面\新建文件夹\201212817323049203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962"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descr="C:\Documents and Settings\tdz\桌面\新建文件夹\20125118553715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734"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Oval 60">
            <a:hlinkClick r:id="rId6"/>
          </p:cNvPr>
          <p:cNvSpPr>
            <a:spLocks noChangeArrowheads="1"/>
          </p:cNvSpPr>
          <p:nvPr/>
        </p:nvSpPr>
        <p:spPr bwMode="auto">
          <a:xfrm>
            <a:off x="4476191" y="2067935"/>
            <a:ext cx="333051" cy="392906"/>
          </a:xfrm>
          <a:prstGeom prst="ellipse">
            <a:avLst/>
          </a:prstGeom>
          <a:solidFill>
            <a:srgbClr val="0079C5">
              <a:alpha val="0"/>
            </a:srgbClr>
          </a:solidFill>
          <a:ln w="33338">
            <a:noFill/>
            <a:miter lim="800000"/>
            <a:headEnd/>
            <a:tailEnd/>
          </a:ln>
        </p:spPr>
        <p:txBody>
          <a:bodyPr lIns="68563" tIns="34281" rIns="68563" bIns="34281"/>
          <a:lstStyle/>
          <a:p>
            <a:pPr fontAlgn="base">
              <a:spcBef>
                <a:spcPct val="0"/>
              </a:spcBef>
              <a:spcAft>
                <a:spcPct val="0"/>
              </a:spcAft>
            </a:pPr>
            <a:endParaRPr lang="zh-CN" altLang="en-US">
              <a:solidFill>
                <a:srgbClr val="000000"/>
              </a:solidFill>
              <a:latin typeface="Arial" pitchFamily="34" charset="0"/>
            </a:endParaRPr>
          </a:p>
        </p:txBody>
      </p:sp>
      <p:sp>
        <p:nvSpPr>
          <p:cNvPr id="18" name="Oval 61">
            <a:hlinkClick r:id="rId7"/>
          </p:cNvPr>
          <p:cNvSpPr>
            <a:spLocks noChangeArrowheads="1"/>
          </p:cNvSpPr>
          <p:nvPr/>
        </p:nvSpPr>
        <p:spPr bwMode="auto">
          <a:xfrm>
            <a:off x="4485163" y="2674256"/>
            <a:ext cx="315106" cy="391121"/>
          </a:xfrm>
          <a:prstGeom prst="ellipse">
            <a:avLst/>
          </a:prstGeom>
          <a:solidFill>
            <a:srgbClr val="0079C5">
              <a:alpha val="0"/>
            </a:srgbClr>
          </a:solidFill>
          <a:ln w="33338">
            <a:noFill/>
            <a:miter lim="800000"/>
            <a:headEnd/>
            <a:tailEnd/>
          </a:ln>
        </p:spPr>
        <p:txBody>
          <a:bodyPr lIns="68563" tIns="34281" rIns="68563" bIns="34281"/>
          <a:lstStyle/>
          <a:p>
            <a:pPr fontAlgn="base">
              <a:spcBef>
                <a:spcPct val="0"/>
              </a:spcBef>
              <a:spcAft>
                <a:spcPct val="0"/>
              </a:spcAft>
            </a:pPr>
            <a:endParaRPr lang="zh-CN" altLang="en-US">
              <a:solidFill>
                <a:srgbClr val="000000"/>
              </a:solidFill>
              <a:latin typeface="Arial" pitchFamily="34" charset="0"/>
            </a:endParaRPr>
          </a:p>
        </p:txBody>
      </p:sp>
      <p:sp>
        <p:nvSpPr>
          <p:cNvPr id="19" name="矩形​​ 5"/>
          <p:cNvSpPr>
            <a:spLocks noChangeArrowheads="1"/>
          </p:cNvSpPr>
          <p:nvPr/>
        </p:nvSpPr>
        <p:spPr bwMode="auto">
          <a:xfrm>
            <a:off x="1" y="304098"/>
            <a:ext cx="9143999" cy="3059422"/>
          </a:xfrm>
          <a:prstGeom prst="rect">
            <a:avLst/>
          </a:prstGeom>
          <a:solidFill>
            <a:srgbClr val="00B050"/>
          </a:solidFill>
          <a:ln w="9525" cmpd="sng">
            <a:noFill/>
            <a:miter lim="800000"/>
            <a:headEnd/>
            <a:tailEnd/>
          </a:ln>
        </p:spPr>
        <p:txBody>
          <a:bodyPr lIns="215945" tIns="34281" rIns="68563" bIns="34281" anchor="b"/>
          <a:lstStyle/>
          <a:p>
            <a:pPr fontAlgn="base">
              <a:spcBef>
                <a:spcPct val="0"/>
              </a:spcBef>
              <a:spcAft>
                <a:spcPct val="0"/>
              </a:spcAft>
            </a:pPr>
            <a:endParaRPr lang="zh-CN" altLang="zh-CN" sz="2100" dirty="0">
              <a:solidFill>
                <a:prstClr val="white"/>
              </a:solidFill>
              <a:latin typeface="微软雅黑" pitchFamily="34" charset="-122"/>
              <a:ea typeface="微软雅黑" pitchFamily="34" charset="-122"/>
              <a:sym typeface="Arial" pitchFamily="34" charset="0"/>
            </a:endParaRPr>
          </a:p>
        </p:txBody>
      </p:sp>
      <p:sp>
        <p:nvSpPr>
          <p:cNvPr id="20" name="Line 33"/>
          <p:cNvSpPr>
            <a:spLocks noChangeShapeType="1"/>
          </p:cNvSpPr>
          <p:nvPr/>
        </p:nvSpPr>
        <p:spPr bwMode="auto">
          <a:xfrm flipV="1">
            <a:off x="4641526" y="1253542"/>
            <a:ext cx="1190" cy="2025254"/>
          </a:xfrm>
          <a:prstGeom prst="line">
            <a:avLst/>
          </a:prstGeom>
          <a:noFill/>
          <a:ln w="33338">
            <a:solidFill>
              <a:srgbClr val="FFFFFF"/>
            </a:solidFill>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1" name="Line 5"/>
          <p:cNvSpPr>
            <a:spLocks noChangeShapeType="1"/>
          </p:cNvSpPr>
          <p:nvPr/>
        </p:nvSpPr>
        <p:spPr bwMode="auto">
          <a:xfrm>
            <a:off x="0" y="2935008"/>
            <a:ext cx="1442423" cy="11608"/>
          </a:xfrm>
          <a:prstGeom prst="line">
            <a:avLst/>
          </a:prstGeom>
          <a:noFill/>
          <a:ln w="33338">
            <a:solidFill>
              <a:srgbClr val="FFFFFF"/>
            </a:solidFill>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2" name="Line 19"/>
          <p:cNvSpPr>
            <a:spLocks noChangeShapeType="1"/>
          </p:cNvSpPr>
          <p:nvPr/>
        </p:nvSpPr>
        <p:spPr bwMode="auto">
          <a:xfrm flipH="1">
            <a:off x="1442424" y="2055430"/>
            <a:ext cx="150038" cy="891183"/>
          </a:xfrm>
          <a:prstGeom prst="line">
            <a:avLst/>
          </a:prstGeom>
          <a:noFill/>
          <a:ln w="33338">
            <a:solidFill>
              <a:schemeClr val="bg1"/>
            </a:solidFill>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3" name="Line 21"/>
          <p:cNvSpPr>
            <a:spLocks noChangeShapeType="1"/>
          </p:cNvSpPr>
          <p:nvPr/>
        </p:nvSpPr>
        <p:spPr bwMode="auto">
          <a:xfrm>
            <a:off x="2352177" y="1921483"/>
            <a:ext cx="5954" cy="1354634"/>
          </a:xfrm>
          <a:prstGeom prst="line">
            <a:avLst/>
          </a:prstGeom>
          <a:noFill/>
          <a:ln w="33338">
            <a:solidFill>
              <a:schemeClr val="bg1"/>
            </a:solidFill>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4" name="Freeform 11"/>
          <p:cNvSpPr>
            <a:spLocks/>
          </p:cNvSpPr>
          <p:nvPr/>
        </p:nvSpPr>
        <p:spPr bwMode="auto">
          <a:xfrm>
            <a:off x="866089" y="2053642"/>
            <a:ext cx="735902" cy="149126"/>
          </a:xfrm>
          <a:custGeom>
            <a:avLst/>
            <a:gdLst>
              <a:gd name="T0" fmla="*/ 0 w 618"/>
              <a:gd name="T1" fmla="*/ 167 h 167"/>
              <a:gd name="T2" fmla="*/ 616 w 618"/>
              <a:gd name="T3" fmla="*/ 20 h 167"/>
              <a:gd name="T4" fmla="*/ 618 w 618"/>
              <a:gd name="T5" fmla="*/ 0 h 167"/>
              <a:gd name="T6" fmla="*/ 2 w 618"/>
              <a:gd name="T7" fmla="*/ 153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chemeClr val="bg1"/>
          </a:solidFill>
          <a:ln w="11113" cap="flat">
            <a:solidFill>
              <a:schemeClr val="bg1"/>
            </a:solidFill>
            <a:prstDash val="solid"/>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5" name="Freeform 13"/>
          <p:cNvSpPr>
            <a:spLocks/>
          </p:cNvSpPr>
          <p:nvPr/>
        </p:nvSpPr>
        <p:spPr bwMode="auto">
          <a:xfrm>
            <a:off x="1578171" y="1844692"/>
            <a:ext cx="1175300" cy="232172"/>
          </a:xfrm>
          <a:custGeom>
            <a:avLst/>
            <a:gdLst>
              <a:gd name="T0" fmla="*/ 0 w 987"/>
              <a:gd name="T1" fmla="*/ 260 h 260"/>
              <a:gd name="T2" fmla="*/ 985 w 987"/>
              <a:gd name="T3" fmla="*/ 19 h 260"/>
              <a:gd name="T4" fmla="*/ 987 w 987"/>
              <a:gd name="T5" fmla="*/ 0 h 260"/>
              <a:gd name="T6" fmla="*/ 8 w 987"/>
              <a:gd name="T7" fmla="*/ 238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chemeClr val="bg1"/>
          </a:solidFill>
          <a:ln w="11113" cap="flat" cmpd="sng">
            <a:solidFill>
              <a:schemeClr val="bg1"/>
            </a:solidFill>
            <a:prstDash val="solid"/>
            <a:miter lim="800000"/>
            <a:headEnd type="none" w="med" len="med"/>
            <a:tailEnd type="none" w="med" len="me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6" name="Freeform 15"/>
          <p:cNvSpPr>
            <a:spLocks/>
          </p:cNvSpPr>
          <p:nvPr/>
        </p:nvSpPr>
        <p:spPr bwMode="auto">
          <a:xfrm>
            <a:off x="945871" y="709725"/>
            <a:ext cx="1906439" cy="634008"/>
          </a:xfrm>
          <a:custGeom>
            <a:avLst/>
            <a:gdLst>
              <a:gd name="T0" fmla="*/ 1002 w 1002"/>
              <a:gd name="T1" fmla="*/ 3 h 396"/>
              <a:gd name="T2" fmla="*/ 997 w 1002"/>
              <a:gd name="T3" fmla="*/ 12 h 396"/>
              <a:gd name="T4" fmla="*/ 993 w 1002"/>
              <a:gd name="T5" fmla="*/ 11 h 396"/>
              <a:gd name="T6" fmla="*/ 982 w 1002"/>
              <a:gd name="T7" fmla="*/ 9 h 396"/>
              <a:gd name="T8" fmla="*/ 967 w 1002"/>
              <a:gd name="T9" fmla="*/ 9 h 396"/>
              <a:gd name="T10" fmla="*/ 953 w 1002"/>
              <a:gd name="T11" fmla="*/ 11 h 396"/>
              <a:gd name="T12" fmla="*/ 939 w 1002"/>
              <a:gd name="T13" fmla="*/ 16 h 396"/>
              <a:gd name="T14" fmla="*/ 424 w 1002"/>
              <a:gd name="T15" fmla="*/ 224 h 396"/>
              <a:gd name="T16" fmla="*/ 376 w 1002"/>
              <a:gd name="T17" fmla="*/ 244 h 396"/>
              <a:gd name="T18" fmla="*/ 1 w 1002"/>
              <a:gd name="T19" fmla="*/ 396 h 396"/>
              <a:gd name="T20" fmla="*/ 0 w 1002"/>
              <a:gd name="T21" fmla="*/ 390 h 396"/>
              <a:gd name="T22" fmla="*/ 377 w 1002"/>
              <a:gd name="T23" fmla="*/ 237 h 396"/>
              <a:gd name="T24" fmla="*/ 424 w 1002"/>
              <a:gd name="T25" fmla="*/ 218 h 396"/>
              <a:gd name="T26" fmla="*/ 938 w 1002"/>
              <a:gd name="T27" fmla="*/ 8 h 396"/>
              <a:gd name="T28" fmla="*/ 954 w 1002"/>
              <a:gd name="T29" fmla="*/ 3 h 396"/>
              <a:gd name="T30" fmla="*/ 971 w 1002"/>
              <a:gd name="T31" fmla="*/ 1 h 396"/>
              <a:gd name="T32" fmla="*/ 987 w 1002"/>
              <a:gd name="T33" fmla="*/ 0 h 396"/>
              <a:gd name="T34" fmla="*/ 1000 w 1002"/>
              <a:gd name="T35" fmla="*/ 3 h 396"/>
              <a:gd name="T36" fmla="*/ 1002 w 1002"/>
              <a:gd name="T37" fmla="*/ 3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chemeClr val="bg1"/>
          </a:solidFill>
          <a:ln w="11113" cap="flat" cmpd="sng">
            <a:solidFill>
              <a:schemeClr val="bg1"/>
            </a:solidFill>
            <a:prstDash val="solid"/>
            <a:miter lim="800000"/>
            <a:headEnd type="none" w="med" len="med"/>
            <a:tailEnd type="none" w="med" len="me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7" name="Freeform 16"/>
          <p:cNvSpPr>
            <a:spLocks/>
          </p:cNvSpPr>
          <p:nvPr/>
        </p:nvSpPr>
        <p:spPr bwMode="auto">
          <a:xfrm>
            <a:off x="704137" y="1333914"/>
            <a:ext cx="244110" cy="892969"/>
          </a:xfrm>
          <a:custGeom>
            <a:avLst/>
            <a:gdLst>
              <a:gd name="T0" fmla="*/ 128 w 128"/>
              <a:gd name="T1" fmla="*/ 6 h 558"/>
              <a:gd name="T2" fmla="*/ 124 w 128"/>
              <a:gd name="T3" fmla="*/ 7 h 558"/>
              <a:gd name="T4" fmla="*/ 118 w 128"/>
              <a:gd name="T5" fmla="*/ 11 h 558"/>
              <a:gd name="T6" fmla="*/ 112 w 128"/>
              <a:gd name="T7" fmla="*/ 17 h 558"/>
              <a:gd name="T8" fmla="*/ 108 w 128"/>
              <a:gd name="T9" fmla="*/ 24 h 558"/>
              <a:gd name="T10" fmla="*/ 106 w 128"/>
              <a:gd name="T11" fmla="*/ 31 h 558"/>
              <a:gd name="T12" fmla="*/ 64 w 128"/>
              <a:gd name="T13" fmla="*/ 240 h 558"/>
              <a:gd name="T14" fmla="*/ 55 w 128"/>
              <a:gd name="T15" fmla="*/ 287 h 558"/>
              <a:gd name="T16" fmla="*/ 7 w 128"/>
              <a:gd name="T17" fmla="*/ 530 h 558"/>
              <a:gd name="T18" fmla="*/ 6 w 128"/>
              <a:gd name="T19" fmla="*/ 539 h 558"/>
              <a:gd name="T20" fmla="*/ 8 w 128"/>
              <a:gd name="T21" fmla="*/ 545 h 558"/>
              <a:gd name="T22" fmla="*/ 13 w 128"/>
              <a:gd name="T23" fmla="*/ 549 h 558"/>
              <a:gd name="T24" fmla="*/ 19 w 128"/>
              <a:gd name="T25" fmla="*/ 550 h 558"/>
              <a:gd name="T26" fmla="*/ 86 w 128"/>
              <a:gd name="T27" fmla="*/ 535 h 558"/>
              <a:gd name="T28" fmla="*/ 85 w 128"/>
              <a:gd name="T29" fmla="*/ 543 h 558"/>
              <a:gd name="T30" fmla="*/ 17 w 128"/>
              <a:gd name="T31" fmla="*/ 558 h 558"/>
              <a:gd name="T32" fmla="*/ 9 w 128"/>
              <a:gd name="T33" fmla="*/ 557 h 558"/>
              <a:gd name="T34" fmla="*/ 3 w 128"/>
              <a:gd name="T35" fmla="*/ 552 h 558"/>
              <a:gd name="T36" fmla="*/ 0 w 128"/>
              <a:gd name="T37" fmla="*/ 543 h 558"/>
              <a:gd name="T38" fmla="*/ 1 w 128"/>
              <a:gd name="T39" fmla="*/ 531 h 558"/>
              <a:gd name="T40" fmla="*/ 49 w 128"/>
              <a:gd name="T41" fmla="*/ 289 h 558"/>
              <a:gd name="T42" fmla="*/ 58 w 128"/>
              <a:gd name="T43" fmla="*/ 242 h 558"/>
              <a:gd name="T44" fmla="*/ 100 w 128"/>
              <a:gd name="T45" fmla="*/ 33 h 558"/>
              <a:gd name="T46" fmla="*/ 104 w 128"/>
              <a:gd name="T47" fmla="*/ 23 h 558"/>
              <a:gd name="T48" fmla="*/ 110 w 128"/>
              <a:gd name="T49" fmla="*/ 14 h 558"/>
              <a:gd name="T50" fmla="*/ 117 w 128"/>
              <a:gd name="T51" fmla="*/ 6 h 558"/>
              <a:gd name="T52" fmla="*/ 126 w 128"/>
              <a:gd name="T53" fmla="*/ 1 h 558"/>
              <a:gd name="T54" fmla="*/ 127 w 128"/>
              <a:gd name="T55" fmla="*/ 0 h 558"/>
              <a:gd name="T56" fmla="*/ 128 w 128"/>
              <a:gd name="T57" fmla="*/ 6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chemeClr val="bg1"/>
          </a:solidFill>
          <a:ln w="11113" cap="flat">
            <a:solidFill>
              <a:schemeClr val="bg1"/>
            </a:solidFill>
            <a:prstDash val="solid"/>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8" name="Freeform 17"/>
          <p:cNvSpPr>
            <a:spLocks/>
          </p:cNvSpPr>
          <p:nvPr/>
        </p:nvSpPr>
        <p:spPr bwMode="auto">
          <a:xfrm>
            <a:off x="2755851" y="714192"/>
            <a:ext cx="981203" cy="1146572"/>
          </a:xfrm>
          <a:custGeom>
            <a:avLst/>
            <a:gdLst>
              <a:gd name="T0" fmla="*/ 46 w 516"/>
              <a:gd name="T1" fmla="*/ 9 h 716"/>
              <a:gd name="T2" fmla="*/ 485 w 516"/>
              <a:gd name="T3" fmla="*/ 148 h 716"/>
              <a:gd name="T4" fmla="*/ 496 w 516"/>
              <a:gd name="T5" fmla="*/ 154 h 716"/>
              <a:gd name="T6" fmla="*/ 501 w 516"/>
              <a:gd name="T7" fmla="*/ 164 h 716"/>
              <a:gd name="T8" fmla="*/ 501 w 516"/>
              <a:gd name="T9" fmla="*/ 175 h 716"/>
              <a:gd name="T10" fmla="*/ 494 w 516"/>
              <a:gd name="T11" fmla="*/ 187 h 716"/>
              <a:gd name="T12" fmla="*/ 113 w 516"/>
              <a:gd name="T13" fmla="*/ 656 h 716"/>
              <a:gd name="T14" fmla="*/ 100 w 516"/>
              <a:gd name="T15" fmla="*/ 668 h 716"/>
              <a:gd name="T16" fmla="*/ 84 w 516"/>
              <a:gd name="T17" fmla="*/ 679 h 716"/>
              <a:gd name="T18" fmla="*/ 66 w 516"/>
              <a:gd name="T19" fmla="*/ 689 h 716"/>
              <a:gd name="T20" fmla="*/ 49 w 516"/>
              <a:gd name="T21" fmla="*/ 694 h 716"/>
              <a:gd name="T22" fmla="*/ 0 w 516"/>
              <a:gd name="T23" fmla="*/ 705 h 716"/>
              <a:gd name="T24" fmla="*/ 0 w 516"/>
              <a:gd name="T25" fmla="*/ 716 h 716"/>
              <a:gd name="T26" fmla="*/ 50 w 516"/>
              <a:gd name="T27" fmla="*/ 705 h 716"/>
              <a:gd name="T28" fmla="*/ 69 w 516"/>
              <a:gd name="T29" fmla="*/ 699 h 716"/>
              <a:gd name="T30" fmla="*/ 89 w 516"/>
              <a:gd name="T31" fmla="*/ 689 h 716"/>
              <a:gd name="T32" fmla="*/ 108 w 516"/>
              <a:gd name="T33" fmla="*/ 676 h 716"/>
              <a:gd name="T34" fmla="*/ 122 w 516"/>
              <a:gd name="T35" fmla="*/ 661 h 716"/>
              <a:gd name="T36" fmla="*/ 506 w 516"/>
              <a:gd name="T37" fmla="*/ 190 h 716"/>
              <a:gd name="T38" fmla="*/ 515 w 516"/>
              <a:gd name="T39" fmla="*/ 174 h 716"/>
              <a:gd name="T40" fmla="*/ 515 w 516"/>
              <a:gd name="T41" fmla="*/ 159 h 716"/>
              <a:gd name="T42" fmla="*/ 508 w 516"/>
              <a:gd name="T43" fmla="*/ 147 h 716"/>
              <a:gd name="T44" fmla="*/ 493 w 516"/>
              <a:gd name="T45" fmla="*/ 138 h 716"/>
              <a:gd name="T46" fmla="*/ 51 w 516"/>
              <a:gd name="T47" fmla="*/ 0 h 716"/>
              <a:gd name="T48" fmla="*/ 46 w 516"/>
              <a:gd name="T49" fmla="*/ 9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6"/>
              <a:gd name="T76" fmla="*/ 0 h 716"/>
              <a:gd name="T77" fmla="*/ 516 w 516"/>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6" h="716">
                <a:moveTo>
                  <a:pt x="46" y="9"/>
                </a:moveTo>
                <a:cubicBezTo>
                  <a:pt x="485" y="148"/>
                  <a:pt x="485" y="148"/>
                  <a:pt x="485" y="148"/>
                </a:cubicBezTo>
                <a:cubicBezTo>
                  <a:pt x="490" y="150"/>
                  <a:pt x="493" y="152"/>
                  <a:pt x="496" y="154"/>
                </a:cubicBezTo>
                <a:cubicBezTo>
                  <a:pt x="499" y="157"/>
                  <a:pt x="500" y="160"/>
                  <a:pt x="501" y="164"/>
                </a:cubicBezTo>
                <a:cubicBezTo>
                  <a:pt x="502" y="167"/>
                  <a:pt x="502" y="171"/>
                  <a:pt x="501" y="175"/>
                </a:cubicBezTo>
                <a:cubicBezTo>
                  <a:pt x="500" y="179"/>
                  <a:pt x="498" y="183"/>
                  <a:pt x="494" y="187"/>
                </a:cubicBezTo>
                <a:cubicBezTo>
                  <a:pt x="113" y="656"/>
                  <a:pt x="113" y="656"/>
                  <a:pt x="113" y="656"/>
                </a:cubicBezTo>
                <a:cubicBezTo>
                  <a:pt x="109" y="660"/>
                  <a:pt x="105" y="664"/>
                  <a:pt x="100" y="668"/>
                </a:cubicBezTo>
                <a:cubicBezTo>
                  <a:pt x="95" y="672"/>
                  <a:pt x="89" y="676"/>
                  <a:pt x="84" y="679"/>
                </a:cubicBezTo>
                <a:cubicBezTo>
                  <a:pt x="78" y="683"/>
                  <a:pt x="72" y="686"/>
                  <a:pt x="66" y="689"/>
                </a:cubicBezTo>
                <a:cubicBezTo>
                  <a:pt x="60" y="691"/>
                  <a:pt x="55" y="693"/>
                  <a:pt x="49" y="694"/>
                </a:cubicBezTo>
                <a:cubicBezTo>
                  <a:pt x="0" y="705"/>
                  <a:pt x="0" y="705"/>
                  <a:pt x="0" y="705"/>
                </a:cubicBezTo>
                <a:cubicBezTo>
                  <a:pt x="0" y="716"/>
                  <a:pt x="0" y="716"/>
                  <a:pt x="0" y="716"/>
                </a:cubicBezTo>
                <a:cubicBezTo>
                  <a:pt x="50" y="705"/>
                  <a:pt x="50" y="705"/>
                  <a:pt x="50" y="705"/>
                </a:cubicBezTo>
                <a:cubicBezTo>
                  <a:pt x="56" y="704"/>
                  <a:pt x="63" y="702"/>
                  <a:pt x="69" y="699"/>
                </a:cubicBezTo>
                <a:cubicBezTo>
                  <a:pt x="76" y="696"/>
                  <a:pt x="83" y="693"/>
                  <a:pt x="89" y="689"/>
                </a:cubicBezTo>
                <a:cubicBezTo>
                  <a:pt x="96" y="685"/>
                  <a:pt x="102" y="680"/>
                  <a:pt x="108" y="676"/>
                </a:cubicBezTo>
                <a:cubicBezTo>
                  <a:pt x="113" y="671"/>
                  <a:pt x="118" y="666"/>
                  <a:pt x="122" y="661"/>
                </a:cubicBezTo>
                <a:cubicBezTo>
                  <a:pt x="506" y="190"/>
                  <a:pt x="506" y="190"/>
                  <a:pt x="506" y="190"/>
                </a:cubicBezTo>
                <a:cubicBezTo>
                  <a:pt x="510" y="185"/>
                  <a:pt x="513" y="180"/>
                  <a:pt x="515" y="174"/>
                </a:cubicBezTo>
                <a:cubicBezTo>
                  <a:pt x="516" y="169"/>
                  <a:pt x="516" y="164"/>
                  <a:pt x="515" y="159"/>
                </a:cubicBezTo>
                <a:cubicBezTo>
                  <a:pt x="514" y="154"/>
                  <a:pt x="511" y="150"/>
                  <a:pt x="508" y="147"/>
                </a:cubicBezTo>
                <a:cubicBezTo>
                  <a:pt x="504" y="143"/>
                  <a:pt x="499" y="140"/>
                  <a:pt x="493" y="138"/>
                </a:cubicBezTo>
                <a:cubicBezTo>
                  <a:pt x="51" y="0"/>
                  <a:pt x="51" y="0"/>
                  <a:pt x="51" y="0"/>
                </a:cubicBezTo>
                <a:lnTo>
                  <a:pt x="46" y="9"/>
                </a:lnTo>
                <a:close/>
              </a:path>
            </a:pathLst>
          </a:custGeom>
          <a:solidFill>
            <a:schemeClr val="bg1"/>
          </a:solidFill>
          <a:ln w="11113" cap="flat" cmpd="sng">
            <a:solidFill>
              <a:schemeClr val="bg1"/>
            </a:solidFill>
            <a:prstDash val="solid"/>
            <a:miter lim="800000"/>
            <a:headEnd type="none" w="med" len="med"/>
            <a:tailEnd type="none" w="med" len="me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29" name="Line 51"/>
          <p:cNvSpPr>
            <a:spLocks noChangeShapeType="1"/>
          </p:cNvSpPr>
          <p:nvPr/>
        </p:nvSpPr>
        <p:spPr bwMode="auto">
          <a:xfrm>
            <a:off x="2347417" y="3274332"/>
            <a:ext cx="2303702" cy="1785"/>
          </a:xfrm>
          <a:prstGeom prst="line">
            <a:avLst/>
          </a:prstGeom>
          <a:noFill/>
          <a:ln w="33338">
            <a:solidFill>
              <a:srgbClr val="FFFFFF"/>
            </a:solidFill>
            <a:miter lim="800000"/>
            <a:headEnd/>
            <a:tailEnd/>
          </a:ln>
        </p:spPr>
        <p:txBody>
          <a:bodyPr lIns="68563" tIns="34281" rIns="68563" bIns="34281"/>
          <a:lstStyle/>
          <a:p>
            <a:pPr fontAlgn="base">
              <a:spcBef>
                <a:spcPct val="0"/>
              </a:spcBef>
              <a:spcAft>
                <a:spcPct val="0"/>
              </a:spcAft>
            </a:pPr>
            <a:endParaRPr lang="zh-CN" altLang="en-US">
              <a:solidFill>
                <a:srgbClr val="FFFFFF"/>
              </a:solidFill>
              <a:latin typeface="Arial" charset="0"/>
            </a:endParaRPr>
          </a:p>
        </p:txBody>
      </p:sp>
      <p:sp>
        <p:nvSpPr>
          <p:cNvPr id="30" name="TextBox 29"/>
          <p:cNvSpPr txBox="1"/>
          <p:nvPr/>
        </p:nvSpPr>
        <p:spPr>
          <a:xfrm rot="20445248">
            <a:off x="1030731" y="1115094"/>
            <a:ext cx="2241605" cy="700174"/>
          </a:xfrm>
          <a:prstGeom prst="rect">
            <a:avLst/>
          </a:prstGeom>
          <a:noFill/>
        </p:spPr>
        <p:txBody>
          <a:bodyPr wrap="none" lIns="68563" tIns="34281" rIns="68563" bIns="34281">
            <a:spAutoFit/>
          </a:bodyPr>
          <a:lstStyle/>
          <a:p>
            <a:pPr fontAlgn="base">
              <a:spcBef>
                <a:spcPct val="0"/>
              </a:spcBef>
              <a:spcAft>
                <a:spcPct val="0"/>
              </a:spcAft>
              <a:defRPr/>
            </a:pPr>
            <a:r>
              <a:rPr lang="zh-CN" altLang="en-US" sz="4100" b="1" dirty="0">
                <a:solidFill>
                  <a:srgbClr val="FFFFFF"/>
                </a:solidFill>
                <a:latin typeface="微软雅黑" pitchFamily="34" charset="-122"/>
                <a:ea typeface="微软雅黑" pitchFamily="34" charset="-122"/>
              </a:rPr>
              <a:t>谢谢观看</a:t>
            </a:r>
          </a:p>
        </p:txBody>
      </p:sp>
      <p:pic>
        <p:nvPicPr>
          <p:cNvPr id="31" name="Picture 4" descr="C:\Documents and Settings\tdz\桌面\新建文件夹\欢迎0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500" y="3476502"/>
            <a:ext cx="2181884" cy="1363500"/>
          </a:xfrm>
          <a:prstGeom prst="rect">
            <a:avLst/>
          </a:prstGeom>
          <a:noFill/>
          <a:ln w="38100">
            <a:solidFill>
              <a:srgbClr val="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6000">
        <p:dissolve/>
      </p:transition>
    </mc:Choice>
    <mc:Fallback xmlns="">
      <p:transition spd="slow" advClick="0" advTm="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300"/>
                                        <p:tgtEl>
                                          <p:spTgt spid="19"/>
                                        </p:tgtEl>
                                      </p:cBhvr>
                                    </p:animEffect>
                                  </p:childTnLst>
                                </p:cTn>
                              </p:par>
                              <p:par>
                                <p:cTn id="8" presetID="2" presetClass="entr" presetSubtype="9"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0-#ppt_w/2"/>
                                          </p:val>
                                        </p:tav>
                                        <p:tav tm="100000">
                                          <p:val>
                                            <p:strVal val="#ppt_x"/>
                                          </p:val>
                                        </p:tav>
                                      </p:tavLst>
                                    </p:anim>
                                    <p:anim calcmode="lin" valueType="num">
                                      <p:cBhvr additive="base">
                                        <p:cTn id="11" dur="1000" fill="hold"/>
                                        <p:tgtEl>
                                          <p:spTgt spid="19"/>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250"/>
                                        <p:tgtEl>
                                          <p:spTgt spid="9"/>
                                        </p:tgtEl>
                                      </p:cBhvr>
                                    </p:animEffec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1+#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0"/>
                                  </p:stCondLst>
                                  <p:childTnLst>
                                    <p:animRot by="21600000">
                                      <p:cBhvr>
                                        <p:cTn id="20" dur="1000" fill="hold"/>
                                        <p:tgtEl>
                                          <p:spTgt spid="9"/>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300"/>
                                        <p:tgtEl>
                                          <p:spTgt spid="14"/>
                                        </p:tgtEl>
                                      </p:cBhvr>
                                    </p:animEffect>
                                  </p:childTnLst>
                                </p:cTn>
                              </p:par>
                              <p:par>
                                <p:cTn id="24" presetID="2" presetClass="entr" presetSubtype="3"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par>
                                <p:cTn id="28" presetID="8" presetClass="emph" presetSubtype="0" fill="hold" nodeType="withEffect">
                                  <p:stCondLst>
                                    <p:cond delay="0"/>
                                  </p:stCondLst>
                                  <p:childTnLst>
                                    <p:animRot by="21600000">
                                      <p:cBhvr>
                                        <p:cTn id="29" dur="1000" fill="hold"/>
                                        <p:tgtEl>
                                          <p:spTgt spid="14"/>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250"/>
                                        <p:tgtEl>
                                          <p:spTgt spid="15"/>
                                        </p:tgtEl>
                                      </p:cBhvr>
                                    </p:animEffect>
                                  </p:childTnLst>
                                </p:cTn>
                              </p:par>
                              <p:par>
                                <p:cTn id="33" presetID="2" presetClass="entr" presetSubtype="9"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1000" fill="hold"/>
                                        <p:tgtEl>
                                          <p:spTgt spid="15"/>
                                        </p:tgtEl>
                                        <p:attrNameLst>
                                          <p:attrName>ppt_x</p:attrName>
                                        </p:attrNameLst>
                                      </p:cBhvr>
                                      <p:tavLst>
                                        <p:tav tm="0">
                                          <p:val>
                                            <p:strVal val="0-#ppt_w/2"/>
                                          </p:val>
                                        </p:tav>
                                        <p:tav tm="100000">
                                          <p:val>
                                            <p:strVal val="#ppt_x"/>
                                          </p:val>
                                        </p:tav>
                                      </p:tavLst>
                                    </p:anim>
                                    <p:anim calcmode="lin" valueType="num">
                                      <p:cBhvr additive="base">
                                        <p:cTn id="36" dur="1000" fill="hold"/>
                                        <p:tgtEl>
                                          <p:spTgt spid="15"/>
                                        </p:tgtEl>
                                        <p:attrNameLst>
                                          <p:attrName>ppt_y</p:attrName>
                                        </p:attrNameLst>
                                      </p:cBhvr>
                                      <p:tavLst>
                                        <p:tav tm="0">
                                          <p:val>
                                            <p:strVal val="0-#ppt_h/2"/>
                                          </p:val>
                                        </p:tav>
                                        <p:tav tm="100000">
                                          <p:val>
                                            <p:strVal val="#ppt_y"/>
                                          </p:val>
                                        </p:tav>
                                      </p:tavLst>
                                    </p:anim>
                                  </p:childTnLst>
                                </p:cTn>
                              </p:par>
                              <p:par>
                                <p:cTn id="37" presetID="8" presetClass="emph" presetSubtype="0" fill="hold" nodeType="withEffect">
                                  <p:stCondLst>
                                    <p:cond delay="0"/>
                                  </p:stCondLst>
                                  <p:childTnLst>
                                    <p:animRot by="21600000">
                                      <p:cBhvr>
                                        <p:cTn id="38" dur="1000" fill="hold"/>
                                        <p:tgtEl>
                                          <p:spTgt spid="15"/>
                                        </p:tgtEl>
                                        <p:attrNameLst>
                                          <p:attrName>r</p:attrName>
                                        </p:attrNameLst>
                                      </p:cBhvr>
                                    </p:animRo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250"/>
                                        <p:tgtEl>
                                          <p:spTgt spid="31"/>
                                        </p:tgtEl>
                                      </p:cBhvr>
                                    </p:animEffect>
                                  </p:childTnLst>
                                </p:cTn>
                              </p:par>
                              <p:par>
                                <p:cTn id="42" presetID="2" presetClass="entr" presetSubtype="8"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1000" fill="hold"/>
                                        <p:tgtEl>
                                          <p:spTgt spid="31"/>
                                        </p:tgtEl>
                                        <p:attrNameLst>
                                          <p:attrName>ppt_x</p:attrName>
                                        </p:attrNameLst>
                                      </p:cBhvr>
                                      <p:tavLst>
                                        <p:tav tm="0">
                                          <p:val>
                                            <p:strVal val="0-#ppt_w/2"/>
                                          </p:val>
                                        </p:tav>
                                        <p:tav tm="100000">
                                          <p:val>
                                            <p:strVal val="#ppt_x"/>
                                          </p:val>
                                        </p:tav>
                                      </p:tavLst>
                                    </p:anim>
                                    <p:anim calcmode="lin" valueType="num">
                                      <p:cBhvr additive="base">
                                        <p:cTn id="45" dur="1000" fill="hold"/>
                                        <p:tgtEl>
                                          <p:spTgt spid="31"/>
                                        </p:tgtEl>
                                        <p:attrNameLst>
                                          <p:attrName>ppt_y</p:attrName>
                                        </p:attrNameLst>
                                      </p:cBhvr>
                                      <p:tavLst>
                                        <p:tav tm="0">
                                          <p:val>
                                            <p:strVal val="#ppt_y"/>
                                          </p:val>
                                        </p:tav>
                                        <p:tav tm="100000">
                                          <p:val>
                                            <p:strVal val="#ppt_y"/>
                                          </p:val>
                                        </p:tav>
                                      </p:tavLst>
                                    </p:anim>
                                  </p:childTnLst>
                                </p:cTn>
                              </p:par>
                              <p:par>
                                <p:cTn id="46" presetID="8" presetClass="emph" presetSubtype="0" fill="hold" nodeType="withEffect">
                                  <p:stCondLst>
                                    <p:cond delay="0"/>
                                  </p:stCondLst>
                                  <p:childTnLst>
                                    <p:animRot by="21600000">
                                      <p:cBhvr>
                                        <p:cTn id="47" dur="1000" fill="hold"/>
                                        <p:tgtEl>
                                          <p:spTgt spid="31"/>
                                        </p:tgtEl>
                                        <p:attrNameLst>
                                          <p:attrName>r</p:attrName>
                                        </p:attrNameLst>
                                      </p:cBhvr>
                                    </p:animRot>
                                  </p:childTnLst>
                                </p:cTn>
                              </p:par>
                            </p:childTnLst>
                          </p:cTn>
                        </p:par>
                        <p:par>
                          <p:cTn id="48" fill="hold">
                            <p:stCondLst>
                              <p:cond delay="13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1800"/>
                            </p:stCondLst>
                            <p:childTnLst>
                              <p:par>
                                <p:cTn id="53" presetID="22" presetClass="entr" presetSubtype="4"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par>
                          <p:cTn id="56" fill="hold">
                            <p:stCondLst>
                              <p:cond delay="2300"/>
                            </p:stCondLst>
                            <p:childTnLst>
                              <p:par>
                                <p:cTn id="57" presetID="22" presetClass="entr" presetSubtype="2"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500"/>
                                        <p:tgtEl>
                                          <p:spTgt spid="24"/>
                                        </p:tgtEl>
                                      </p:cBhvr>
                                    </p:animEffect>
                                  </p:childTnLst>
                                </p:cTn>
                              </p:par>
                            </p:childTnLst>
                          </p:cTn>
                        </p:par>
                        <p:par>
                          <p:cTn id="60" fill="hold">
                            <p:stCondLst>
                              <p:cond delay="2800"/>
                            </p:stCondLst>
                            <p:childTnLst>
                              <p:par>
                                <p:cTn id="61" presetID="22" presetClass="entr" presetSubtype="4"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par>
                          <p:cTn id="64" fill="hold">
                            <p:stCondLst>
                              <p:cond delay="3300"/>
                            </p:stCondLst>
                            <p:childTnLst>
                              <p:par>
                                <p:cTn id="65" presetID="22" presetClass="entr" presetSubtype="4"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par>
                          <p:cTn id="68" fill="hold">
                            <p:stCondLst>
                              <p:cond delay="3800"/>
                            </p:stCondLst>
                            <p:childTnLst>
                              <p:par>
                                <p:cTn id="69" presetID="22" presetClass="entr" presetSubtype="1"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up)">
                                      <p:cBhvr>
                                        <p:cTn id="71" dur="500"/>
                                        <p:tgtEl>
                                          <p:spTgt spid="28"/>
                                        </p:tgtEl>
                                      </p:cBhvr>
                                    </p:animEffect>
                                  </p:childTnLst>
                                </p:cTn>
                              </p:par>
                            </p:childTnLst>
                          </p:cTn>
                        </p:par>
                        <p:par>
                          <p:cTn id="72" fill="hold">
                            <p:stCondLst>
                              <p:cond delay="4300"/>
                            </p:stCondLst>
                            <p:childTnLst>
                              <p:par>
                                <p:cTn id="73" presetID="22" presetClass="entr" presetSubtype="1"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up)">
                                      <p:cBhvr>
                                        <p:cTn id="75" dur="500"/>
                                        <p:tgtEl>
                                          <p:spTgt spid="25"/>
                                        </p:tgtEl>
                                      </p:cBhvr>
                                    </p:animEffect>
                                  </p:childTnLst>
                                </p:cTn>
                              </p:par>
                            </p:childTnLst>
                          </p:cTn>
                        </p:par>
                        <p:par>
                          <p:cTn id="76" fill="hold">
                            <p:stCondLst>
                              <p:cond delay="4800"/>
                            </p:stCondLst>
                            <p:childTnLst>
                              <p:par>
                                <p:cTn id="77" presetID="22" presetClass="entr" presetSubtype="1"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500"/>
                                        <p:tgtEl>
                                          <p:spTgt spid="23"/>
                                        </p:tgtEl>
                                      </p:cBhvr>
                                    </p:animEffect>
                                  </p:childTnLst>
                                </p:cTn>
                              </p:par>
                            </p:childTnLst>
                          </p:cTn>
                        </p:par>
                        <p:par>
                          <p:cTn id="80" fill="hold">
                            <p:stCondLst>
                              <p:cond delay="5300"/>
                            </p:stCondLst>
                            <p:childTnLst>
                              <p:par>
                                <p:cTn id="81" presetID="22" presetClass="entr" presetSubtype="8" fill="hold" nodeType="afterEffect">
                                  <p:stCondLst>
                                    <p:cond delay="0"/>
                                  </p:stCondLst>
                                  <p:childTnLst>
                                    <p:set>
                                      <p:cBhvr>
                                        <p:cTn id="82" dur="1" fill="hold">
                                          <p:stCondLst>
                                            <p:cond delay="0"/>
                                          </p:stCondLst>
                                        </p:cTn>
                                        <p:tgtEl>
                                          <p:spTgt spid="30">
                                            <p:txEl>
                                              <p:pRg st="0" end="0"/>
                                            </p:txEl>
                                          </p:spTgt>
                                        </p:tgtEl>
                                        <p:attrNameLst>
                                          <p:attrName>style.visibility</p:attrName>
                                        </p:attrNameLst>
                                      </p:cBhvr>
                                      <p:to>
                                        <p:strVal val="visible"/>
                                      </p:to>
                                    </p:set>
                                    <p:animEffect transition="in" filter="wipe(left)">
                                      <p:cBhvr>
                                        <p:cTn id="83" dur="500"/>
                                        <p:tgtEl>
                                          <p:spTgt spid="30">
                                            <p:txEl>
                                              <p:pRg st="0" end="0"/>
                                            </p:txEl>
                                          </p:spTgt>
                                        </p:tgtEl>
                                      </p:cBhvr>
                                    </p:animEffect>
                                  </p:childTnLst>
                                </p:cTn>
                              </p:par>
                            </p:childTnLst>
                          </p:cTn>
                        </p:par>
                        <p:par>
                          <p:cTn id="84" fill="hold">
                            <p:stCondLst>
                              <p:cond delay="5800"/>
                            </p:stCondLst>
                            <p:childTnLst>
                              <p:par>
                                <p:cTn id="85" presetID="22" presetClass="entr" presetSubtype="8" fill="hold" grpId="0"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par>
                          <p:cTn id="88" fill="hold">
                            <p:stCondLst>
                              <p:cond delay="6300"/>
                            </p:stCondLst>
                            <p:childTnLst>
                              <p:par>
                                <p:cTn id="89" presetID="22" presetClass="entr" presetSubtype="4"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down)">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燕尾形 56"/>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59"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6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63"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6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6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圆角矩形 35"/>
          <p:cNvSpPr/>
          <p:nvPr/>
        </p:nvSpPr>
        <p:spPr>
          <a:xfrm>
            <a:off x="316522" y="2817056"/>
            <a:ext cx="8276972" cy="180304"/>
          </a:xfrm>
          <a:prstGeom prst="roundRect">
            <a:avLst>
              <a:gd name="adj" fmla="val 4935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lstStyle/>
          <a:p>
            <a:pPr algn="ctr"/>
            <a:endParaRPr lang="zh-CN" altLang="en-US" sz="1200"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a:off x="371150" y="2162909"/>
            <a:ext cx="527538" cy="527538"/>
            <a:chOff x="2250831" y="2560320"/>
            <a:chExt cx="745587" cy="745587"/>
          </a:xfrm>
        </p:grpSpPr>
        <p:sp>
          <p:nvSpPr>
            <p:cNvPr id="47" name="泪滴形 46"/>
            <p:cNvSpPr/>
            <p:nvPr/>
          </p:nvSpPr>
          <p:spPr>
            <a:xfrm rot="8100000">
              <a:off x="2250831" y="2560320"/>
              <a:ext cx="745587" cy="745587"/>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48" name="同心圆 47"/>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49" name="文本框 9"/>
          <p:cNvSpPr txBox="1"/>
          <p:nvPr/>
        </p:nvSpPr>
        <p:spPr>
          <a:xfrm>
            <a:off x="985050" y="1491630"/>
            <a:ext cx="1426710" cy="1100301"/>
          </a:xfrm>
          <a:prstGeom prst="rect">
            <a:avLst/>
          </a:prstGeom>
          <a:noFill/>
        </p:spPr>
        <p:txBody>
          <a:bodyPr wrap="square" lIns="68580" tIns="34290" rIns="68580" bIns="34290" rtlCol="0">
            <a:spAutoFit/>
          </a:bodyPr>
          <a:lstStyle/>
          <a:p>
            <a:r>
              <a:rPr lang="zh-CN" altLang="en-US" sz="1200" dirty="0">
                <a:solidFill>
                  <a:srgbClr val="08A810"/>
                </a:solidFill>
                <a:latin typeface="微软雅黑"/>
                <a:ea typeface="微软雅黑"/>
              </a:rPr>
              <a:t>添加标题</a:t>
            </a:r>
            <a:endParaRPr lang="en-GB" altLang="zh-CN" sz="1200" dirty="0">
              <a:solidFill>
                <a:srgbClr val="08A810"/>
              </a:solidFill>
              <a:latin typeface="微软雅黑"/>
              <a:ea typeface="微软雅黑"/>
            </a:endParaRPr>
          </a:p>
          <a:p>
            <a:r>
              <a:rPr lang="zh-CN" altLang="en-US" sz="1100" b="0" dirty="0">
                <a:solidFill>
                  <a:srgbClr val="474747"/>
                </a:solidFill>
                <a:latin typeface="微软雅黑"/>
                <a:ea typeface="微软雅黑"/>
              </a:rPr>
              <a:t>此处添加详细文本描述，建议与标题相关并符合整体语言风格，语言描述尽量简洁生动</a:t>
            </a:r>
            <a:endParaRPr lang="en-GB" altLang="zh-CN" sz="1100" b="0" dirty="0">
              <a:solidFill>
                <a:srgbClr val="474747"/>
              </a:solidFill>
              <a:latin typeface="微软雅黑"/>
              <a:ea typeface="微软雅黑"/>
            </a:endParaRPr>
          </a:p>
        </p:txBody>
      </p:sp>
      <p:grpSp>
        <p:nvGrpSpPr>
          <p:cNvPr id="50" name="组合 49"/>
          <p:cNvGrpSpPr/>
          <p:nvPr/>
        </p:nvGrpSpPr>
        <p:grpSpPr>
          <a:xfrm>
            <a:off x="3407568" y="1588342"/>
            <a:ext cx="982662" cy="982662"/>
            <a:chOff x="2250831" y="2560320"/>
            <a:chExt cx="745587" cy="745587"/>
          </a:xfrm>
        </p:grpSpPr>
        <p:sp>
          <p:nvSpPr>
            <p:cNvPr id="51" name="泪滴形 50"/>
            <p:cNvSpPr/>
            <p:nvPr/>
          </p:nvSpPr>
          <p:spPr>
            <a:xfrm rot="8100000">
              <a:off x="2250831" y="2560320"/>
              <a:ext cx="745587" cy="745587"/>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52" name="同心圆 51"/>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53" name="文本框 13"/>
          <p:cNvSpPr txBox="1"/>
          <p:nvPr/>
        </p:nvSpPr>
        <p:spPr>
          <a:xfrm>
            <a:off x="4522967" y="1544588"/>
            <a:ext cx="1426710" cy="1100301"/>
          </a:xfrm>
          <a:prstGeom prst="rect">
            <a:avLst/>
          </a:prstGeom>
          <a:noFill/>
        </p:spPr>
        <p:txBody>
          <a:bodyPr wrap="square" lIns="68580" tIns="34290" rIns="68580" bIns="34290" rtlCol="0">
            <a:spAutoFit/>
          </a:bodyPr>
          <a:lstStyle/>
          <a:p>
            <a:r>
              <a:rPr lang="zh-CN" altLang="en-US" sz="1200" dirty="0">
                <a:solidFill>
                  <a:srgbClr val="08A810"/>
                </a:solidFill>
                <a:latin typeface="微软雅黑"/>
                <a:ea typeface="微软雅黑"/>
              </a:rPr>
              <a:t>添加标题</a:t>
            </a:r>
            <a:endParaRPr lang="en-GB" altLang="zh-CN" sz="1200" dirty="0">
              <a:solidFill>
                <a:srgbClr val="08A810"/>
              </a:solidFill>
              <a:latin typeface="微软雅黑"/>
              <a:ea typeface="微软雅黑"/>
            </a:endParaRPr>
          </a:p>
          <a:p>
            <a:r>
              <a:rPr lang="zh-CN" altLang="en-US" sz="1100" b="0" dirty="0">
                <a:solidFill>
                  <a:srgbClr val="474747"/>
                </a:solidFill>
                <a:latin typeface="微软雅黑"/>
                <a:ea typeface="微软雅黑"/>
              </a:rPr>
              <a:t>此处添加详细文本描述，建议与标题相关并符合整体语言风格，语言描述尽量简洁生动</a:t>
            </a:r>
            <a:endParaRPr lang="en-GB" altLang="zh-CN" sz="1100" b="0" dirty="0">
              <a:solidFill>
                <a:srgbClr val="474747"/>
              </a:solidFill>
              <a:latin typeface="微软雅黑"/>
              <a:ea typeface="微软雅黑"/>
            </a:endParaRPr>
          </a:p>
        </p:txBody>
      </p:sp>
      <p:grpSp>
        <p:nvGrpSpPr>
          <p:cNvPr id="54" name="组合 53"/>
          <p:cNvGrpSpPr/>
          <p:nvPr/>
        </p:nvGrpSpPr>
        <p:grpSpPr>
          <a:xfrm rot="10800000">
            <a:off x="1964670" y="3199854"/>
            <a:ext cx="772349" cy="772349"/>
            <a:chOff x="2250831" y="2560320"/>
            <a:chExt cx="745587" cy="745587"/>
          </a:xfrm>
        </p:grpSpPr>
        <p:sp>
          <p:nvSpPr>
            <p:cNvPr id="55" name="泪滴形 54"/>
            <p:cNvSpPr/>
            <p:nvPr/>
          </p:nvSpPr>
          <p:spPr>
            <a:xfrm rot="8100000">
              <a:off x="2250831" y="2560320"/>
              <a:ext cx="745587" cy="745587"/>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56" name="同心圆 55"/>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58" name="文本框 17"/>
          <p:cNvSpPr txBox="1"/>
          <p:nvPr/>
        </p:nvSpPr>
        <p:spPr>
          <a:xfrm>
            <a:off x="2799584" y="3195861"/>
            <a:ext cx="1426710" cy="1100301"/>
          </a:xfrm>
          <a:prstGeom prst="rect">
            <a:avLst/>
          </a:prstGeom>
          <a:noFill/>
        </p:spPr>
        <p:txBody>
          <a:bodyPr wrap="square" lIns="68580" tIns="34290" rIns="68580" bIns="34290" rtlCol="0">
            <a:spAutoFit/>
          </a:bodyPr>
          <a:lstStyle/>
          <a:p>
            <a:r>
              <a:rPr lang="zh-CN" altLang="en-US" sz="1200" dirty="0">
                <a:solidFill>
                  <a:srgbClr val="08A810"/>
                </a:solidFill>
                <a:latin typeface="微软雅黑"/>
                <a:ea typeface="微软雅黑"/>
              </a:rPr>
              <a:t>添加标题</a:t>
            </a:r>
            <a:endParaRPr lang="en-GB" altLang="zh-CN" sz="1200" dirty="0">
              <a:solidFill>
                <a:srgbClr val="08A810"/>
              </a:solidFill>
              <a:latin typeface="微软雅黑"/>
              <a:ea typeface="微软雅黑"/>
            </a:endParaRPr>
          </a:p>
          <a:p>
            <a:r>
              <a:rPr lang="zh-CN" altLang="en-US" sz="1100" b="0" dirty="0">
                <a:solidFill>
                  <a:srgbClr val="474747"/>
                </a:solidFill>
                <a:latin typeface="微软雅黑"/>
                <a:ea typeface="微软雅黑"/>
              </a:rPr>
              <a:t>此处添加详细文本描述，建议与标题相关并符合整体语言风格，语言描述尽量简洁生动</a:t>
            </a:r>
            <a:endParaRPr lang="en-GB" altLang="zh-CN" sz="1100" b="0" dirty="0">
              <a:solidFill>
                <a:srgbClr val="474747"/>
              </a:solidFill>
              <a:latin typeface="微软雅黑"/>
              <a:ea typeface="微软雅黑"/>
            </a:endParaRPr>
          </a:p>
        </p:txBody>
      </p:sp>
      <p:grpSp>
        <p:nvGrpSpPr>
          <p:cNvPr id="60" name="组合 59"/>
          <p:cNvGrpSpPr/>
          <p:nvPr/>
        </p:nvGrpSpPr>
        <p:grpSpPr>
          <a:xfrm rot="10800000">
            <a:off x="5057991" y="3172228"/>
            <a:ext cx="326350" cy="326350"/>
            <a:chOff x="2250831" y="2560320"/>
            <a:chExt cx="745587" cy="745587"/>
          </a:xfrm>
        </p:grpSpPr>
        <p:sp>
          <p:nvSpPr>
            <p:cNvPr id="61" name="泪滴形 60"/>
            <p:cNvSpPr/>
            <p:nvPr/>
          </p:nvSpPr>
          <p:spPr>
            <a:xfrm rot="8100000">
              <a:off x="2250831" y="2560320"/>
              <a:ext cx="745587" cy="745587"/>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66" name="同心圆 65"/>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67" name="文本框 21"/>
          <p:cNvSpPr txBox="1"/>
          <p:nvPr/>
        </p:nvSpPr>
        <p:spPr>
          <a:xfrm>
            <a:off x="5508104" y="3199641"/>
            <a:ext cx="1426710" cy="1100301"/>
          </a:xfrm>
          <a:prstGeom prst="rect">
            <a:avLst/>
          </a:prstGeom>
          <a:noFill/>
        </p:spPr>
        <p:txBody>
          <a:bodyPr wrap="square" lIns="68580" tIns="34290" rIns="68580" bIns="34290" rtlCol="0">
            <a:spAutoFit/>
          </a:bodyPr>
          <a:lstStyle/>
          <a:p>
            <a:r>
              <a:rPr lang="zh-CN" altLang="en-US" sz="1200" dirty="0">
                <a:solidFill>
                  <a:srgbClr val="08A810"/>
                </a:solidFill>
                <a:latin typeface="微软雅黑"/>
                <a:ea typeface="微软雅黑"/>
              </a:rPr>
              <a:t>添加标题</a:t>
            </a:r>
            <a:endParaRPr lang="en-GB" altLang="zh-CN" sz="1200" dirty="0">
              <a:solidFill>
                <a:srgbClr val="08A810"/>
              </a:solidFill>
              <a:latin typeface="微软雅黑"/>
              <a:ea typeface="微软雅黑"/>
            </a:endParaRPr>
          </a:p>
          <a:p>
            <a:r>
              <a:rPr lang="zh-CN" altLang="en-US" sz="1100" b="0" dirty="0">
                <a:solidFill>
                  <a:srgbClr val="474747"/>
                </a:solidFill>
                <a:latin typeface="微软雅黑"/>
                <a:ea typeface="微软雅黑"/>
              </a:rPr>
              <a:t>此处添加详细文本描述，建议与标题相关并符合整体语言风格，语言描述尽量简洁生动</a:t>
            </a:r>
            <a:endParaRPr lang="en-GB" altLang="zh-CN" sz="1100" b="0" dirty="0">
              <a:solidFill>
                <a:srgbClr val="474747"/>
              </a:solidFill>
              <a:latin typeface="微软雅黑"/>
              <a:ea typeface="微软雅黑"/>
            </a:endParaRPr>
          </a:p>
        </p:txBody>
      </p:sp>
      <p:grpSp>
        <p:nvGrpSpPr>
          <p:cNvPr id="68" name="组合 67"/>
          <p:cNvGrpSpPr/>
          <p:nvPr/>
        </p:nvGrpSpPr>
        <p:grpSpPr>
          <a:xfrm>
            <a:off x="6660232" y="2162909"/>
            <a:ext cx="527538" cy="527538"/>
            <a:chOff x="2250831" y="2560320"/>
            <a:chExt cx="745587" cy="745587"/>
          </a:xfrm>
        </p:grpSpPr>
        <p:sp>
          <p:nvSpPr>
            <p:cNvPr id="69" name="泪滴形 68"/>
            <p:cNvSpPr/>
            <p:nvPr/>
          </p:nvSpPr>
          <p:spPr>
            <a:xfrm rot="8100000">
              <a:off x="2250831" y="2560320"/>
              <a:ext cx="745587" cy="745587"/>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70" name="同心圆 69"/>
            <p:cNvSpPr/>
            <p:nvPr/>
          </p:nvSpPr>
          <p:spPr>
            <a:xfrm>
              <a:off x="2391507" y="2686929"/>
              <a:ext cx="450166" cy="450166"/>
            </a:xfrm>
            <a:prstGeom prst="donut">
              <a:avLst>
                <a:gd name="adj" fmla="val 15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71" name="文本框 25"/>
          <p:cNvSpPr txBox="1"/>
          <p:nvPr/>
        </p:nvSpPr>
        <p:spPr>
          <a:xfrm>
            <a:off x="7245247" y="1578496"/>
            <a:ext cx="1426710" cy="1100301"/>
          </a:xfrm>
          <a:prstGeom prst="rect">
            <a:avLst/>
          </a:prstGeom>
          <a:noFill/>
        </p:spPr>
        <p:txBody>
          <a:bodyPr wrap="square" lIns="68580" tIns="34290" rIns="68580" bIns="34290" rtlCol="0">
            <a:spAutoFit/>
          </a:bodyPr>
          <a:lstStyle/>
          <a:p>
            <a:r>
              <a:rPr lang="zh-CN" altLang="en-US" sz="1200" dirty="0">
                <a:solidFill>
                  <a:srgbClr val="08A810"/>
                </a:solidFill>
                <a:latin typeface="微软雅黑"/>
                <a:ea typeface="微软雅黑"/>
              </a:rPr>
              <a:t>添加标题</a:t>
            </a:r>
            <a:endParaRPr lang="en-GB" altLang="zh-CN" sz="1200" dirty="0">
              <a:solidFill>
                <a:srgbClr val="08A810"/>
              </a:solidFill>
              <a:latin typeface="微软雅黑"/>
              <a:ea typeface="微软雅黑"/>
            </a:endParaRPr>
          </a:p>
          <a:p>
            <a:r>
              <a:rPr lang="zh-CN" altLang="en-US" sz="1100" b="0" dirty="0">
                <a:solidFill>
                  <a:srgbClr val="474747"/>
                </a:solidFill>
                <a:latin typeface="微软雅黑"/>
                <a:ea typeface="微软雅黑"/>
              </a:rPr>
              <a:t>此处添加详细文本描述，建议与标题相关并符合整体语言风格，语言描述尽量简洁生动</a:t>
            </a:r>
            <a:endParaRPr lang="en-GB" altLang="zh-CN" sz="1100" b="0" dirty="0">
              <a:solidFill>
                <a:srgbClr val="474747"/>
              </a:solidFill>
              <a:latin typeface="微软雅黑"/>
              <a:ea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00"/>
                                        <p:tgtEl>
                                          <p:spTgt spid="46"/>
                                        </p:tgtEl>
                                      </p:cBhvr>
                                    </p:animEffect>
                                    <p:anim calcmode="lin" valueType="num">
                                      <p:cBhvr>
                                        <p:cTn id="12" dur="1000" fill="hold"/>
                                        <p:tgtEl>
                                          <p:spTgt spid="46"/>
                                        </p:tgtEl>
                                        <p:attrNameLst>
                                          <p:attrName>ppt_x</p:attrName>
                                        </p:attrNameLst>
                                      </p:cBhvr>
                                      <p:tavLst>
                                        <p:tav tm="0">
                                          <p:val>
                                            <p:strVal val="#ppt_x"/>
                                          </p:val>
                                        </p:tav>
                                        <p:tav tm="100000">
                                          <p:val>
                                            <p:strVal val="#ppt_x"/>
                                          </p:val>
                                        </p:tav>
                                      </p:tavLst>
                                    </p:anim>
                                    <p:anim calcmode="lin" valueType="num">
                                      <p:cBhvr>
                                        <p:cTn id="13" dur="100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1000"/>
                                        <p:tgtEl>
                                          <p:spTgt spid="49"/>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1000"/>
                                        <p:tgtEl>
                                          <p:spTgt spid="58"/>
                                        </p:tgtEl>
                                      </p:cBhvr>
                                    </p:animEffect>
                                  </p:childTnLst>
                                </p:cTn>
                              </p:par>
                            </p:childTnLst>
                          </p:cTn>
                        </p:par>
                        <p:par>
                          <p:cTn id="28" fill="hold">
                            <p:stCondLst>
                              <p:cond delay="5000"/>
                            </p:stCondLst>
                            <p:childTnLst>
                              <p:par>
                                <p:cTn id="29" presetID="47" presetClass="entr" presetSubtype="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1000" fill="hold"/>
                                        <p:tgtEl>
                                          <p:spTgt spid="50"/>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22" presetClass="entr" presetSubtype="8"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000"/>
                                        <p:tgtEl>
                                          <p:spTgt spid="53"/>
                                        </p:tgtEl>
                                      </p:cBhvr>
                                    </p:animEffect>
                                  </p:childTnLst>
                                </p:cTn>
                              </p:par>
                            </p:childTnLst>
                          </p:cTn>
                        </p:par>
                        <p:par>
                          <p:cTn id="38" fill="hold">
                            <p:stCondLst>
                              <p:cond delay="7000"/>
                            </p:stCondLst>
                            <p:childTnLst>
                              <p:par>
                                <p:cTn id="39" presetID="42" presetClass="entr" presetSubtype="0"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000"/>
                                        <p:tgtEl>
                                          <p:spTgt spid="60"/>
                                        </p:tgtEl>
                                      </p:cBhvr>
                                    </p:animEffect>
                                    <p:anim calcmode="lin" valueType="num">
                                      <p:cBhvr>
                                        <p:cTn id="42" dur="1000" fill="hold"/>
                                        <p:tgtEl>
                                          <p:spTgt spid="60"/>
                                        </p:tgtEl>
                                        <p:attrNameLst>
                                          <p:attrName>ppt_x</p:attrName>
                                        </p:attrNameLst>
                                      </p:cBhvr>
                                      <p:tavLst>
                                        <p:tav tm="0">
                                          <p:val>
                                            <p:strVal val="#ppt_x"/>
                                          </p:val>
                                        </p:tav>
                                        <p:tav tm="100000">
                                          <p:val>
                                            <p:strVal val="#ppt_x"/>
                                          </p:val>
                                        </p:tav>
                                      </p:tavLst>
                                    </p:anim>
                                    <p:anim calcmode="lin" valueType="num">
                                      <p:cBhvr>
                                        <p:cTn id="43" dur="1000" fill="hold"/>
                                        <p:tgtEl>
                                          <p:spTgt spid="60"/>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22" presetClass="entr" presetSubtype="8"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1000"/>
                                        <p:tgtEl>
                                          <p:spTgt spid="67"/>
                                        </p:tgtEl>
                                      </p:cBhvr>
                                    </p:animEffect>
                                  </p:childTnLst>
                                </p:cTn>
                              </p:par>
                            </p:childTnLst>
                          </p:cTn>
                        </p:par>
                        <p:par>
                          <p:cTn id="48" fill="hold">
                            <p:stCondLst>
                              <p:cond delay="9000"/>
                            </p:stCondLst>
                            <p:childTnLst>
                              <p:par>
                                <p:cTn id="49" presetID="47" presetClass="entr" presetSubtype="0"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1000"/>
                                        <p:tgtEl>
                                          <p:spTgt spid="68"/>
                                        </p:tgtEl>
                                      </p:cBhvr>
                                    </p:animEffect>
                                    <p:anim calcmode="lin" valueType="num">
                                      <p:cBhvr>
                                        <p:cTn id="52" dur="1000" fill="hold"/>
                                        <p:tgtEl>
                                          <p:spTgt spid="68"/>
                                        </p:tgtEl>
                                        <p:attrNameLst>
                                          <p:attrName>ppt_x</p:attrName>
                                        </p:attrNameLst>
                                      </p:cBhvr>
                                      <p:tavLst>
                                        <p:tav tm="0">
                                          <p:val>
                                            <p:strVal val="#ppt_x"/>
                                          </p:val>
                                        </p:tav>
                                        <p:tav tm="100000">
                                          <p:val>
                                            <p:strVal val="#ppt_x"/>
                                          </p:val>
                                        </p:tav>
                                      </p:tavLst>
                                    </p:anim>
                                    <p:anim calcmode="lin" valueType="num">
                                      <p:cBhvr>
                                        <p:cTn id="53" dur="1000" fill="hold"/>
                                        <p:tgtEl>
                                          <p:spTgt spid="68"/>
                                        </p:tgtEl>
                                        <p:attrNameLst>
                                          <p:attrName>ppt_y</p:attrName>
                                        </p:attrNameLst>
                                      </p:cBhvr>
                                      <p:tavLst>
                                        <p:tav tm="0">
                                          <p:val>
                                            <p:strVal val="#ppt_y-.1"/>
                                          </p:val>
                                        </p:tav>
                                        <p:tav tm="100000">
                                          <p:val>
                                            <p:strVal val="#ppt_y"/>
                                          </p:val>
                                        </p:tav>
                                      </p:tavLst>
                                    </p:anim>
                                  </p:childTnLst>
                                </p:cTn>
                              </p:par>
                            </p:childTnLst>
                          </p:cTn>
                        </p:par>
                        <p:par>
                          <p:cTn id="54" fill="hold">
                            <p:stCondLst>
                              <p:cond delay="10000"/>
                            </p:stCondLst>
                            <p:childTnLst>
                              <p:par>
                                <p:cTn id="55" presetID="22" presetClass="entr" presetSubtype="8" fill="hold" grpId="0" nodeType="after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left)">
                                      <p:cBhvr>
                                        <p:cTn id="5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p:bldP spid="53" grpId="0"/>
      <p:bldP spid="58" grpId="0"/>
      <p:bldP spid="67"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
          <p:cNvSpPr>
            <a:spLocks/>
          </p:cNvSpPr>
          <p:nvPr/>
        </p:nvSpPr>
        <p:spPr bwMode="auto">
          <a:xfrm>
            <a:off x="695561" y="2170485"/>
            <a:ext cx="1706595" cy="1340644"/>
          </a:xfrm>
          <a:custGeom>
            <a:avLst/>
            <a:gdLst>
              <a:gd name="T0" fmla="*/ 2143 w 2858"/>
              <a:gd name="T1" fmla="*/ 0 h 2475"/>
              <a:gd name="T2" fmla="*/ 2501 w 2858"/>
              <a:gd name="T3" fmla="*/ 619 h 2475"/>
              <a:gd name="T4" fmla="*/ 2858 w 2858"/>
              <a:gd name="T5" fmla="*/ 1238 h 2475"/>
              <a:gd name="T6" fmla="*/ 2501 w 2858"/>
              <a:gd name="T7" fmla="*/ 1856 h 2475"/>
              <a:gd name="T8" fmla="*/ 2143 w 2858"/>
              <a:gd name="T9" fmla="*/ 2475 h 2475"/>
              <a:gd name="T10" fmla="*/ 1429 w 2858"/>
              <a:gd name="T11" fmla="*/ 2475 h 2475"/>
              <a:gd name="T12" fmla="*/ 714 w 2858"/>
              <a:gd name="T13" fmla="*/ 2475 h 2475"/>
              <a:gd name="T14" fmla="*/ 357 w 2858"/>
              <a:gd name="T15" fmla="*/ 1856 h 2475"/>
              <a:gd name="T16" fmla="*/ 0 w 2858"/>
              <a:gd name="T17" fmla="*/ 1238 h 2475"/>
              <a:gd name="T18" fmla="*/ 357 w 2858"/>
              <a:gd name="T19" fmla="*/ 619 h 2475"/>
              <a:gd name="T20" fmla="*/ 714 w 2858"/>
              <a:gd name="T21" fmla="*/ 0 h 2475"/>
              <a:gd name="T22" fmla="*/ 1429 w 2858"/>
              <a:gd name="T23" fmla="*/ 0 h 2475"/>
              <a:gd name="T24" fmla="*/ 2143 w 2858"/>
              <a:gd name="T25" fmla="*/ 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8" h="2475">
                <a:moveTo>
                  <a:pt x="2143" y="0"/>
                </a:moveTo>
                <a:lnTo>
                  <a:pt x="2501" y="619"/>
                </a:lnTo>
                <a:lnTo>
                  <a:pt x="2858" y="1238"/>
                </a:lnTo>
                <a:lnTo>
                  <a:pt x="2501" y="1856"/>
                </a:lnTo>
                <a:lnTo>
                  <a:pt x="2143" y="2475"/>
                </a:lnTo>
                <a:lnTo>
                  <a:pt x="1429" y="2475"/>
                </a:lnTo>
                <a:lnTo>
                  <a:pt x="714" y="2475"/>
                </a:lnTo>
                <a:lnTo>
                  <a:pt x="357" y="1856"/>
                </a:lnTo>
                <a:lnTo>
                  <a:pt x="0" y="1238"/>
                </a:lnTo>
                <a:lnTo>
                  <a:pt x="357" y="619"/>
                </a:lnTo>
                <a:lnTo>
                  <a:pt x="714" y="0"/>
                </a:lnTo>
                <a:lnTo>
                  <a:pt x="1429" y="0"/>
                </a:lnTo>
                <a:lnTo>
                  <a:pt x="2143" y="0"/>
                </a:lnTo>
                <a:close/>
              </a:path>
            </a:pathLst>
          </a:custGeom>
          <a:solidFill>
            <a:srgbClr val="00B050"/>
          </a:solidFill>
          <a:ln w="9" cap="flat" cmpd="sng">
            <a:noFill/>
            <a:round/>
            <a:headEnd/>
            <a:tailEnd/>
          </a:ln>
        </p:spPr>
        <p:txBody>
          <a:bodyPr lIns="81628" tIns="40814" rIns="81628" bIns="40814"/>
          <a:lstStyle/>
          <a:p>
            <a:endParaRPr lang="zh-CN" altLang="en-US"/>
          </a:p>
        </p:txBody>
      </p:sp>
      <p:sp>
        <p:nvSpPr>
          <p:cNvPr id="29" name="Line 7"/>
          <p:cNvSpPr>
            <a:spLocks noChangeShapeType="1"/>
          </p:cNvSpPr>
          <p:nvPr/>
        </p:nvSpPr>
        <p:spPr bwMode="auto">
          <a:xfrm flipV="1">
            <a:off x="2037110" y="1544215"/>
            <a:ext cx="959550" cy="625079"/>
          </a:xfrm>
          <a:prstGeom prst="line">
            <a:avLst/>
          </a:prstGeom>
          <a:noFill/>
          <a:ln w="9" cmpd="sng">
            <a:solidFill>
              <a:srgbClr val="2E2C2C"/>
            </a:solidFill>
            <a:round/>
            <a:headEnd/>
            <a:tailEnd type="triangle" w="med" len="med"/>
          </a:ln>
          <a:extLst>
            <a:ext uri="{909E8E84-426E-40DD-AFC4-6F175D3DCCD1}">
              <a14:hiddenFill xmlns:a14="http://schemas.microsoft.com/office/drawing/2010/main">
                <a:noFill/>
              </a14:hiddenFill>
            </a:ext>
          </a:extLst>
        </p:spPr>
        <p:txBody>
          <a:bodyPr lIns="81628" tIns="40814" rIns="81628" bIns="40814"/>
          <a:lstStyle/>
          <a:p>
            <a:endParaRPr lang="zh-CN" altLang="en-US"/>
          </a:p>
        </p:txBody>
      </p:sp>
      <p:sp>
        <p:nvSpPr>
          <p:cNvPr id="30" name="Line 8"/>
          <p:cNvSpPr>
            <a:spLocks noChangeShapeType="1"/>
          </p:cNvSpPr>
          <p:nvPr/>
        </p:nvSpPr>
        <p:spPr bwMode="auto">
          <a:xfrm flipV="1">
            <a:off x="2411760" y="2841997"/>
            <a:ext cx="499255" cy="0"/>
          </a:xfrm>
          <a:prstGeom prst="line">
            <a:avLst/>
          </a:prstGeom>
          <a:noFill/>
          <a:ln w="9" cmpd="sng">
            <a:solidFill>
              <a:srgbClr val="2E2C2C"/>
            </a:solidFill>
            <a:round/>
            <a:headEnd/>
            <a:tailEnd type="triangle" w="med" len="med"/>
          </a:ln>
          <a:extLst>
            <a:ext uri="{909E8E84-426E-40DD-AFC4-6F175D3DCCD1}">
              <a14:hiddenFill xmlns:a14="http://schemas.microsoft.com/office/drawing/2010/main">
                <a:noFill/>
              </a14:hiddenFill>
            </a:ext>
          </a:extLst>
        </p:spPr>
        <p:txBody>
          <a:bodyPr lIns="81628" tIns="40814" rIns="81628" bIns="40814"/>
          <a:lstStyle/>
          <a:p>
            <a:endParaRPr lang="zh-CN" altLang="en-US" b="0"/>
          </a:p>
        </p:txBody>
      </p:sp>
      <p:sp>
        <p:nvSpPr>
          <p:cNvPr id="33" name="Rectangle 9"/>
          <p:cNvSpPr>
            <a:spLocks noChangeArrowheads="1"/>
          </p:cNvSpPr>
          <p:nvPr/>
        </p:nvSpPr>
        <p:spPr bwMode="auto">
          <a:xfrm>
            <a:off x="3178173" y="1070347"/>
            <a:ext cx="4843921" cy="970360"/>
          </a:xfrm>
          <a:prstGeom prst="rect">
            <a:avLst/>
          </a:prstGeom>
          <a:solidFill>
            <a:srgbClr val="DCDADA"/>
          </a:solidFill>
          <a:ln w="9" cmpd="sng">
            <a:solidFill>
              <a:srgbClr val="B9B5B4"/>
            </a:solidFill>
            <a:miter lim="800000"/>
            <a:headEnd/>
            <a:tailEnd/>
          </a:ln>
        </p:spPr>
        <p:txBody>
          <a:bodyPr lIns="81628" tIns="40814" rIns="81628" bIns="40814"/>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b="0"/>
          </a:p>
        </p:txBody>
      </p:sp>
      <p:sp>
        <p:nvSpPr>
          <p:cNvPr id="34" name="Rectangle 10"/>
          <p:cNvSpPr>
            <a:spLocks noChangeArrowheads="1"/>
          </p:cNvSpPr>
          <p:nvPr/>
        </p:nvSpPr>
        <p:spPr bwMode="auto">
          <a:xfrm>
            <a:off x="3871719" y="915566"/>
            <a:ext cx="3255253" cy="316706"/>
          </a:xfrm>
          <a:prstGeom prst="rect">
            <a:avLst/>
          </a:prstGeom>
          <a:solidFill>
            <a:srgbClr val="92D050"/>
          </a:solidFill>
          <a:ln>
            <a:noFill/>
          </a:ln>
        </p:spPr>
        <p:txBody>
          <a:bodyPr lIns="81628" tIns="40814" rIns="81628" bIns="40814"/>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b="0"/>
          </a:p>
        </p:txBody>
      </p:sp>
      <p:sp>
        <p:nvSpPr>
          <p:cNvPr id="36" name="Rectangle 11"/>
          <p:cNvSpPr>
            <a:spLocks noChangeArrowheads="1"/>
          </p:cNvSpPr>
          <p:nvPr/>
        </p:nvSpPr>
        <p:spPr bwMode="auto">
          <a:xfrm>
            <a:off x="3178173" y="2381226"/>
            <a:ext cx="4843921" cy="969169"/>
          </a:xfrm>
          <a:prstGeom prst="rect">
            <a:avLst/>
          </a:prstGeom>
          <a:solidFill>
            <a:srgbClr val="DCDADA"/>
          </a:solidFill>
          <a:ln w="9" cmpd="sng">
            <a:solidFill>
              <a:srgbClr val="B9B5B4"/>
            </a:solidFill>
            <a:miter lim="800000"/>
            <a:headEnd/>
            <a:tailEnd/>
          </a:ln>
        </p:spPr>
        <p:txBody>
          <a:bodyPr lIns="81628" tIns="40814" rIns="81628" bIns="40814"/>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b="0"/>
          </a:p>
        </p:txBody>
      </p:sp>
      <p:sp>
        <p:nvSpPr>
          <p:cNvPr id="37" name="Rectangle 12"/>
          <p:cNvSpPr>
            <a:spLocks noChangeArrowheads="1"/>
          </p:cNvSpPr>
          <p:nvPr/>
        </p:nvSpPr>
        <p:spPr bwMode="auto">
          <a:xfrm>
            <a:off x="3871719" y="2225254"/>
            <a:ext cx="3255253" cy="317897"/>
          </a:xfrm>
          <a:prstGeom prst="rect">
            <a:avLst/>
          </a:prstGeom>
          <a:solidFill>
            <a:srgbClr val="92D050"/>
          </a:solidFill>
          <a:ln>
            <a:noFill/>
          </a:ln>
        </p:spPr>
        <p:txBody>
          <a:bodyPr lIns="81628" tIns="40814" rIns="81628" bIns="40814"/>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b="0"/>
          </a:p>
        </p:txBody>
      </p:sp>
      <p:sp>
        <p:nvSpPr>
          <p:cNvPr id="38" name="Line 13"/>
          <p:cNvSpPr>
            <a:spLocks noChangeShapeType="1"/>
          </p:cNvSpPr>
          <p:nvPr/>
        </p:nvSpPr>
        <p:spPr bwMode="auto">
          <a:xfrm>
            <a:off x="2037110" y="3511128"/>
            <a:ext cx="959550" cy="625079"/>
          </a:xfrm>
          <a:prstGeom prst="line">
            <a:avLst/>
          </a:prstGeom>
          <a:noFill/>
          <a:ln w="9" cmpd="sng">
            <a:solidFill>
              <a:srgbClr val="2E2C2C"/>
            </a:solidFill>
            <a:round/>
            <a:headEnd/>
            <a:tailEnd type="triangle" w="med" len="med"/>
          </a:ln>
          <a:extLst>
            <a:ext uri="{909E8E84-426E-40DD-AFC4-6F175D3DCCD1}">
              <a14:hiddenFill xmlns:a14="http://schemas.microsoft.com/office/drawing/2010/main">
                <a:noFill/>
              </a14:hiddenFill>
            </a:ext>
          </a:extLst>
        </p:spPr>
        <p:txBody>
          <a:bodyPr lIns="81628" tIns="40814" rIns="81628" bIns="40814"/>
          <a:lstStyle/>
          <a:p>
            <a:endParaRPr lang="zh-CN" altLang="en-US"/>
          </a:p>
        </p:txBody>
      </p:sp>
      <p:sp>
        <p:nvSpPr>
          <p:cNvPr id="39" name="Rectangle 14"/>
          <p:cNvSpPr>
            <a:spLocks noChangeArrowheads="1"/>
          </p:cNvSpPr>
          <p:nvPr/>
        </p:nvSpPr>
        <p:spPr bwMode="auto">
          <a:xfrm>
            <a:off x="3178173" y="3694485"/>
            <a:ext cx="4843921" cy="970360"/>
          </a:xfrm>
          <a:prstGeom prst="rect">
            <a:avLst/>
          </a:prstGeom>
          <a:solidFill>
            <a:srgbClr val="DCDADA"/>
          </a:solidFill>
          <a:ln w="9" cmpd="sng">
            <a:solidFill>
              <a:srgbClr val="B9B5B4"/>
            </a:solidFill>
            <a:miter lim="800000"/>
            <a:headEnd/>
            <a:tailEnd/>
          </a:ln>
        </p:spPr>
        <p:txBody>
          <a:bodyPr lIns="81628" tIns="40814" rIns="81628" bIns="40814"/>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b="0"/>
          </a:p>
        </p:txBody>
      </p:sp>
      <p:sp>
        <p:nvSpPr>
          <p:cNvPr id="40" name="Rectangle 15"/>
          <p:cNvSpPr>
            <a:spLocks noChangeArrowheads="1"/>
          </p:cNvSpPr>
          <p:nvPr/>
        </p:nvSpPr>
        <p:spPr bwMode="auto">
          <a:xfrm>
            <a:off x="3871719" y="3539704"/>
            <a:ext cx="3255253" cy="317897"/>
          </a:xfrm>
          <a:prstGeom prst="rect">
            <a:avLst/>
          </a:prstGeom>
          <a:solidFill>
            <a:srgbClr val="92D050"/>
          </a:solidFill>
          <a:ln>
            <a:noFill/>
          </a:ln>
        </p:spPr>
        <p:txBody>
          <a:bodyPr lIns="81628" tIns="40814" rIns="81628" bIns="40814"/>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b="0"/>
          </a:p>
        </p:txBody>
      </p:sp>
      <p:sp>
        <p:nvSpPr>
          <p:cNvPr id="41" name="TextBox 14"/>
          <p:cNvSpPr txBox="1">
            <a:spLocks noChangeArrowheads="1"/>
          </p:cNvSpPr>
          <p:nvPr/>
        </p:nvSpPr>
        <p:spPr bwMode="auto">
          <a:xfrm>
            <a:off x="4086715" y="932234"/>
            <a:ext cx="2825259" cy="35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b="0" dirty="0">
                <a:solidFill>
                  <a:schemeClr val="bg1"/>
                </a:solidFill>
                <a:latin typeface="微软雅黑" pitchFamily="34" charset="-122"/>
                <a:ea typeface="微软雅黑" pitchFamily="34" charset="-122"/>
              </a:rPr>
              <a:t>添加文字</a:t>
            </a:r>
            <a:endParaRPr lang="en-US" altLang="zh-CN" b="0" dirty="0">
              <a:solidFill>
                <a:schemeClr val="bg1"/>
              </a:solidFill>
              <a:latin typeface="微软雅黑" pitchFamily="34" charset="-122"/>
              <a:ea typeface="微软雅黑" pitchFamily="34" charset="-122"/>
            </a:endParaRPr>
          </a:p>
        </p:txBody>
      </p:sp>
      <p:sp>
        <p:nvSpPr>
          <p:cNvPr id="42" name="TextBox 15"/>
          <p:cNvSpPr txBox="1">
            <a:spLocks noChangeArrowheads="1"/>
          </p:cNvSpPr>
          <p:nvPr/>
        </p:nvSpPr>
        <p:spPr bwMode="auto">
          <a:xfrm>
            <a:off x="3348944" y="1314425"/>
            <a:ext cx="4545234"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这里可以添加主要内容这里可以添加主要内容这里可以添加主要内容这里可以添加主要内容可以添加主要内容</a:t>
            </a:r>
          </a:p>
        </p:txBody>
      </p:sp>
      <p:sp>
        <p:nvSpPr>
          <p:cNvPr id="43" name="TextBox 16"/>
          <p:cNvSpPr txBox="1">
            <a:spLocks noChangeArrowheads="1"/>
          </p:cNvSpPr>
          <p:nvPr/>
        </p:nvSpPr>
        <p:spPr bwMode="auto">
          <a:xfrm>
            <a:off x="4086715" y="2232397"/>
            <a:ext cx="2825259" cy="35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b="0" dirty="0">
                <a:solidFill>
                  <a:schemeClr val="bg1"/>
                </a:solidFill>
                <a:latin typeface="微软雅黑" pitchFamily="34" charset="-122"/>
                <a:ea typeface="微软雅黑" pitchFamily="34" charset="-122"/>
              </a:rPr>
              <a:t>添加文字</a:t>
            </a:r>
            <a:endParaRPr lang="en-US" altLang="zh-CN" b="0" dirty="0">
              <a:solidFill>
                <a:schemeClr val="bg1"/>
              </a:solidFill>
              <a:latin typeface="微软雅黑" pitchFamily="34" charset="-122"/>
              <a:ea typeface="微软雅黑" pitchFamily="34" charset="-122"/>
            </a:endParaRPr>
          </a:p>
        </p:txBody>
      </p:sp>
      <p:sp>
        <p:nvSpPr>
          <p:cNvPr id="67" name="TextBox 17"/>
          <p:cNvSpPr txBox="1">
            <a:spLocks noChangeArrowheads="1"/>
          </p:cNvSpPr>
          <p:nvPr/>
        </p:nvSpPr>
        <p:spPr bwMode="auto">
          <a:xfrm>
            <a:off x="3348944" y="2614587"/>
            <a:ext cx="4545234"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这里可以添加主要内容这里可以添加主要内容这里可以添加主要内容这里可以添加主要内容可以添加主要内容</a:t>
            </a:r>
          </a:p>
        </p:txBody>
      </p:sp>
      <p:sp>
        <p:nvSpPr>
          <p:cNvPr id="68" name="TextBox 18"/>
          <p:cNvSpPr txBox="1">
            <a:spLocks noChangeArrowheads="1"/>
          </p:cNvSpPr>
          <p:nvPr/>
        </p:nvSpPr>
        <p:spPr bwMode="auto">
          <a:xfrm>
            <a:off x="4086715" y="3542084"/>
            <a:ext cx="2825259" cy="35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b="0" dirty="0">
                <a:solidFill>
                  <a:schemeClr val="bg1"/>
                </a:solidFill>
                <a:latin typeface="微软雅黑" pitchFamily="34" charset="-122"/>
                <a:ea typeface="微软雅黑" pitchFamily="34" charset="-122"/>
              </a:rPr>
              <a:t>添加文字</a:t>
            </a:r>
            <a:endParaRPr lang="en-US" altLang="zh-CN" b="0" dirty="0">
              <a:solidFill>
                <a:schemeClr val="bg1"/>
              </a:solidFill>
              <a:latin typeface="微软雅黑" pitchFamily="34" charset="-122"/>
              <a:ea typeface="微软雅黑" pitchFamily="34" charset="-122"/>
            </a:endParaRPr>
          </a:p>
        </p:txBody>
      </p:sp>
      <p:sp>
        <p:nvSpPr>
          <p:cNvPr id="69" name="TextBox 19"/>
          <p:cNvSpPr txBox="1">
            <a:spLocks noChangeArrowheads="1"/>
          </p:cNvSpPr>
          <p:nvPr/>
        </p:nvSpPr>
        <p:spPr bwMode="auto">
          <a:xfrm>
            <a:off x="3348944" y="3924275"/>
            <a:ext cx="4545234" cy="5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400" b="0">
                <a:latin typeface="微软雅黑" pitchFamily="34" charset="-122"/>
                <a:ea typeface="微软雅黑" pitchFamily="34" charset="-122"/>
              </a:rPr>
              <a:t>这里可以添加主要内容这里可以添加主要内容这里可以添加主要内容这里可以添加主要内容可以添加主要内容</a:t>
            </a:r>
          </a:p>
        </p:txBody>
      </p:sp>
      <p:sp>
        <p:nvSpPr>
          <p:cNvPr id="70" name="TextBox 20"/>
          <p:cNvSpPr txBox="1">
            <a:spLocks noChangeArrowheads="1"/>
          </p:cNvSpPr>
          <p:nvPr/>
        </p:nvSpPr>
        <p:spPr bwMode="auto">
          <a:xfrm>
            <a:off x="720783" y="2609862"/>
            <a:ext cx="1618969" cy="45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28" tIns="40814" rIns="81628" bIns="40814">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400" dirty="0">
                <a:solidFill>
                  <a:schemeClr val="bg1"/>
                </a:solidFill>
                <a:latin typeface="微软雅黑" pitchFamily="34" charset="-122"/>
                <a:ea typeface="微软雅黑" pitchFamily="34" charset="-122"/>
              </a:rPr>
              <a:t>添加文字</a:t>
            </a:r>
            <a:endParaRPr lang="en-US" altLang="zh-CN" sz="2400" dirty="0">
              <a:solidFill>
                <a:schemeClr val="bg1"/>
              </a:solidFill>
              <a:latin typeface="微软雅黑" pitchFamily="34" charset="-122"/>
              <a:ea typeface="微软雅黑" pitchFamily="34" charset="-122"/>
            </a:endParaRPr>
          </a:p>
        </p:txBody>
      </p:sp>
      <p:sp>
        <p:nvSpPr>
          <p:cNvPr id="26" name="燕尾形 25"/>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27"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32"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5"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4"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5"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94817597"/>
      </p:ext>
    </p:extLst>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70"/>
                                        </p:tgtEl>
                                        <p:attrNameLst>
                                          <p:attrName>style.visibility</p:attrName>
                                        </p:attrNameLst>
                                      </p:cBhvr>
                                      <p:to>
                                        <p:strVal val="visible"/>
                                      </p:to>
                                    </p:set>
                                    <p:anim calcmode="lin" valueType="num">
                                      <p:cBhvr>
                                        <p:cTn id="14"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0"/>
                                        </p:tgtEl>
                                        <p:attrNameLst>
                                          <p:attrName>ppt_y</p:attrName>
                                        </p:attrNameLst>
                                      </p:cBhvr>
                                      <p:tavLst>
                                        <p:tav tm="0">
                                          <p:val>
                                            <p:strVal val="#ppt_y"/>
                                          </p:val>
                                        </p:tav>
                                        <p:tav tm="100000">
                                          <p:val>
                                            <p:strVal val="#ppt_y"/>
                                          </p:val>
                                        </p:tav>
                                      </p:tavLst>
                                    </p:anim>
                                    <p:anim calcmode="lin" valueType="num">
                                      <p:cBhvr>
                                        <p:cTn id="16"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0"/>
                                        </p:tgtEl>
                                      </p:cBhvr>
                                    </p:animEffect>
                                  </p:childTnLst>
                                </p:cTn>
                              </p:par>
                            </p:childTnLst>
                          </p:cTn>
                        </p:par>
                        <p:par>
                          <p:cTn id="19" fill="hold">
                            <p:stCondLst>
                              <p:cond delay="165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500"/>
                                        <p:tgtEl>
                                          <p:spTgt spid="6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par>
                          <p:cTn id="48" fill="hold">
                            <p:stCondLst>
                              <p:cond delay="2650"/>
                            </p:stCondLst>
                            <p:childTnLst>
                              <p:par>
                                <p:cTn id="49" presetID="42" presetClass="entr" presetSubtype="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anim calcmode="lin" valueType="num">
                                      <p:cBhvr>
                                        <p:cTn id="62" dur="1000" fill="hold"/>
                                        <p:tgtEl>
                                          <p:spTgt spid="43"/>
                                        </p:tgtEl>
                                        <p:attrNameLst>
                                          <p:attrName>ppt_x</p:attrName>
                                        </p:attrNameLst>
                                      </p:cBhvr>
                                      <p:tavLst>
                                        <p:tav tm="0">
                                          <p:val>
                                            <p:strVal val="#ppt_x"/>
                                          </p:val>
                                        </p:tav>
                                        <p:tav tm="100000">
                                          <p:val>
                                            <p:strVal val="#ppt_x"/>
                                          </p:val>
                                        </p:tav>
                                      </p:tavLst>
                                    </p:anim>
                                    <p:anim calcmode="lin" valueType="num">
                                      <p:cBhvr>
                                        <p:cTn id="63" dur="1000" fill="hold"/>
                                        <p:tgtEl>
                                          <p:spTgt spid="4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animBg="1" autoUpdateAnimBg="0"/>
      <p:bldP spid="34" grpId="0" animBg="1" autoUpdateAnimBg="0"/>
      <p:bldP spid="36" grpId="0" animBg="1" autoUpdateAnimBg="0"/>
      <p:bldP spid="37" grpId="0" animBg="1" autoUpdateAnimBg="0"/>
      <p:bldP spid="38" grpId="0" animBg="1"/>
      <p:bldP spid="39" grpId="0" animBg="1" autoUpdateAnimBg="0"/>
      <p:bldP spid="40" grpId="0" animBg="1" autoUpdateAnimBg="0"/>
      <p:bldP spid="41" grpId="0" autoUpdateAnimBg="0"/>
      <p:bldP spid="42" grpId="0" autoUpdateAnimBg="0"/>
      <p:bldP spid="43" grpId="0" autoUpdateAnimBg="0"/>
      <p:bldP spid="67" grpId="0" autoUpdateAnimBg="0"/>
      <p:bldP spid="68" grpId="0" autoUpdateAnimBg="0"/>
      <p:bldP spid="69" grpId="0" autoUpdateAnimBg="0"/>
      <p:bldP spid="7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燕尾形 28"/>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0"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31"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2"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33"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4"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grpSp>
        <p:nvGrpSpPr>
          <p:cNvPr id="23" name="Group 3"/>
          <p:cNvGrpSpPr>
            <a:grpSpLocks/>
          </p:cNvGrpSpPr>
          <p:nvPr/>
        </p:nvGrpSpPr>
        <p:grpSpPr bwMode="auto">
          <a:xfrm>
            <a:off x="611560" y="1337560"/>
            <a:ext cx="4379219" cy="2891359"/>
            <a:chOff x="0" y="0"/>
            <a:chExt cx="5166566" cy="3409678"/>
          </a:xfrm>
        </p:grpSpPr>
        <p:sp>
          <p:nvSpPr>
            <p:cNvPr id="24" name="椭圆 2"/>
            <p:cNvSpPr>
              <a:spLocks/>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08A810"/>
              </a:solidFill>
              <a:prstDash val="sysDash"/>
              <a:round/>
              <a:headE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25" name="椭圆 4"/>
            <p:cNvSpPr>
              <a:spLocks/>
            </p:cNvSpPr>
            <p:nvPr/>
          </p:nvSpPr>
          <p:spPr bwMode="auto">
            <a:xfrm rot="1813434">
              <a:off x="2076975" y="1504253"/>
              <a:ext cx="1591249" cy="7608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08A810"/>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26" name="椭圆 4"/>
            <p:cNvSpPr>
              <a:spLocks/>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08A810"/>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27" name="椭圆 4"/>
            <p:cNvSpPr>
              <a:spLocks/>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08A810"/>
              </a:solidFill>
              <a:prstDash val="sysDash"/>
              <a:round/>
              <a:headEnd/>
              <a:tailE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grpSp>
      <p:sp>
        <p:nvSpPr>
          <p:cNvPr id="28" name="KSO_GN4"/>
          <p:cNvSpPr>
            <a:spLocks noChangeArrowheads="1"/>
          </p:cNvSpPr>
          <p:nvPr/>
        </p:nvSpPr>
        <p:spPr bwMode="auto">
          <a:xfrm>
            <a:off x="723420" y="1454215"/>
            <a:ext cx="1664817" cy="1665299"/>
          </a:xfrm>
          <a:prstGeom prst="ellipse">
            <a:avLst/>
          </a:prstGeom>
          <a:solidFill>
            <a:srgbClr val="00B050"/>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5400">
                <a:solidFill>
                  <a:schemeClr val="bg1"/>
                </a:solidFill>
                <a:latin typeface="Impact" pitchFamily="34" charset="0"/>
              </a:rPr>
              <a:t>04</a:t>
            </a:r>
          </a:p>
        </p:txBody>
      </p:sp>
      <p:sp>
        <p:nvSpPr>
          <p:cNvPr id="35" name="KSO_GN3"/>
          <p:cNvSpPr>
            <a:spLocks noChangeArrowheads="1"/>
          </p:cNvSpPr>
          <p:nvPr/>
        </p:nvSpPr>
        <p:spPr bwMode="auto">
          <a:xfrm>
            <a:off x="2256147" y="2674323"/>
            <a:ext cx="1178105" cy="1178446"/>
          </a:xfrm>
          <a:prstGeom prst="ellipse">
            <a:avLst/>
          </a:prstGeom>
          <a:solidFill>
            <a:srgbClr val="92D050"/>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4000">
                <a:solidFill>
                  <a:schemeClr val="bg1"/>
                </a:solidFill>
                <a:latin typeface="Impact" pitchFamily="34" charset="0"/>
              </a:rPr>
              <a:t>03</a:t>
            </a:r>
          </a:p>
        </p:txBody>
      </p:sp>
      <p:sp>
        <p:nvSpPr>
          <p:cNvPr id="42" name="KSO_GN2"/>
          <p:cNvSpPr>
            <a:spLocks noChangeArrowheads="1"/>
          </p:cNvSpPr>
          <p:nvPr/>
        </p:nvSpPr>
        <p:spPr bwMode="auto">
          <a:xfrm rot="10800000" flipV="1">
            <a:off x="3478282" y="3325444"/>
            <a:ext cx="840144" cy="840387"/>
          </a:xfrm>
          <a:prstGeom prst="ellipse">
            <a:avLst/>
          </a:prstGeom>
          <a:solidFill>
            <a:srgbClr val="00B050"/>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2700">
                <a:solidFill>
                  <a:schemeClr val="bg1"/>
                </a:solidFill>
                <a:latin typeface="Impact" pitchFamily="34" charset="0"/>
              </a:rPr>
              <a:t>02</a:t>
            </a:r>
            <a:endParaRPr lang="en-US" altLang="zh-CN" sz="1500">
              <a:solidFill>
                <a:schemeClr val="bg1"/>
              </a:solidFill>
              <a:latin typeface="Impact" pitchFamily="34" charset="0"/>
            </a:endParaRPr>
          </a:p>
        </p:txBody>
      </p:sp>
      <p:sp>
        <p:nvSpPr>
          <p:cNvPr id="43" name="KSO_GN1"/>
          <p:cNvSpPr>
            <a:spLocks noChangeArrowheads="1"/>
          </p:cNvSpPr>
          <p:nvPr/>
        </p:nvSpPr>
        <p:spPr bwMode="auto">
          <a:xfrm>
            <a:off x="4279156" y="3943235"/>
            <a:ext cx="579532" cy="579700"/>
          </a:xfrm>
          <a:prstGeom prst="ellipse">
            <a:avLst/>
          </a:prstGeom>
          <a:solidFill>
            <a:srgbClr val="92D050"/>
          </a:solidFill>
          <a:ln>
            <a:noFill/>
          </a:ln>
          <a:extLst/>
        </p:spPr>
        <p:txBody>
          <a:bodyPr lIns="0" tIns="0" rIns="0" bIns="0" anchor="ctr"/>
          <a:lstStyle>
            <a:lvl1pPr defTabSz="685800">
              <a:defRPr>
                <a:solidFill>
                  <a:schemeClr val="tx1"/>
                </a:solidFill>
                <a:latin typeface="Calibri" pitchFamily="34" charset="0"/>
                <a:ea typeface="微软雅黑" pitchFamily="34" charset="-122"/>
              </a:defRPr>
            </a:lvl1pPr>
            <a:lvl2pPr marL="742950" indent="-285750" defTabSz="685800">
              <a:defRPr>
                <a:solidFill>
                  <a:schemeClr val="tx1"/>
                </a:solidFill>
                <a:latin typeface="Calibri" pitchFamily="34" charset="0"/>
                <a:ea typeface="微软雅黑" pitchFamily="34" charset="-122"/>
              </a:defRPr>
            </a:lvl2pPr>
            <a:lvl3pPr marL="1143000" indent="-228600" defTabSz="685800">
              <a:defRPr>
                <a:solidFill>
                  <a:schemeClr val="tx1"/>
                </a:solidFill>
                <a:latin typeface="Calibri" pitchFamily="34" charset="0"/>
                <a:ea typeface="微软雅黑" pitchFamily="34" charset="-122"/>
              </a:defRPr>
            </a:lvl3pPr>
            <a:lvl4pPr marL="1600200" indent="-228600" defTabSz="685800">
              <a:defRPr>
                <a:solidFill>
                  <a:schemeClr val="tx1"/>
                </a:solidFill>
                <a:latin typeface="Calibri" pitchFamily="34" charset="0"/>
                <a:ea typeface="微软雅黑" pitchFamily="34" charset="-122"/>
              </a:defRPr>
            </a:lvl4pPr>
            <a:lvl5pPr marL="2057400" indent="-228600" defTabSz="685800">
              <a:defRPr>
                <a:solidFill>
                  <a:schemeClr val="tx1"/>
                </a:solidFill>
                <a:latin typeface="Calibri" pitchFamily="34" charset="0"/>
                <a:ea typeface="微软雅黑" pitchFamily="34" charset="-122"/>
              </a:defRPr>
            </a:lvl5pPr>
            <a:lvl6pPr marL="25146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defTabSz="6858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ctr" eaLnBrk="1" hangingPunct="1">
              <a:lnSpc>
                <a:spcPct val="130000"/>
              </a:lnSpc>
            </a:pPr>
            <a:r>
              <a:rPr lang="en-US" altLang="zh-CN" sz="2700" dirty="0">
                <a:solidFill>
                  <a:schemeClr val="bg1"/>
                </a:solidFill>
                <a:latin typeface="Impact" pitchFamily="34" charset="0"/>
              </a:rPr>
              <a:t>01</a:t>
            </a:r>
          </a:p>
        </p:txBody>
      </p:sp>
      <p:sp>
        <p:nvSpPr>
          <p:cNvPr id="44" name="文本框 11"/>
          <p:cNvSpPr txBox="1">
            <a:spLocks noChangeArrowheads="1"/>
          </p:cNvSpPr>
          <p:nvPr/>
        </p:nvSpPr>
        <p:spPr bwMode="auto">
          <a:xfrm>
            <a:off x="2395644" y="1059582"/>
            <a:ext cx="4199621" cy="78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eaLnBrk="1" hangingPunct="1">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
        <p:nvSpPr>
          <p:cNvPr id="45" name="文本框 12"/>
          <p:cNvSpPr txBox="1">
            <a:spLocks noChangeArrowheads="1"/>
          </p:cNvSpPr>
          <p:nvPr/>
        </p:nvSpPr>
        <p:spPr bwMode="auto">
          <a:xfrm>
            <a:off x="3328924" y="2191896"/>
            <a:ext cx="3934995" cy="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eaLnBrk="1" hangingPunct="1">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
        <p:nvSpPr>
          <p:cNvPr id="46" name="文本框 13"/>
          <p:cNvSpPr txBox="1">
            <a:spLocks noChangeArrowheads="1"/>
          </p:cNvSpPr>
          <p:nvPr/>
        </p:nvSpPr>
        <p:spPr bwMode="auto">
          <a:xfrm>
            <a:off x="4300526" y="3109785"/>
            <a:ext cx="3816742" cy="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
        <p:nvSpPr>
          <p:cNvPr id="47" name="文本框 14"/>
          <p:cNvSpPr txBox="1">
            <a:spLocks noChangeArrowheads="1"/>
          </p:cNvSpPr>
          <p:nvPr/>
        </p:nvSpPr>
        <p:spPr bwMode="auto">
          <a:xfrm>
            <a:off x="4986582" y="3919688"/>
            <a:ext cx="3848086" cy="54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3" tIns="34272" rIns="68543" bIns="34272">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微软雅黑" pitchFamily="34" charset="-122"/>
              </a:defRPr>
            </a:lvl9pPr>
          </a:lstStyle>
          <a:p>
            <a:pPr algn="just">
              <a:lnSpc>
                <a:spcPct val="130000"/>
              </a:lnSpc>
            </a:pPr>
            <a:r>
              <a:rPr lang="zh-CN" altLang="en-US" sz="1200" b="0" dirty="0">
                <a:solidFill>
                  <a:srgbClr val="262626"/>
                </a:solidFill>
              </a:rPr>
              <a:t>点击此处输入文字点击此处输入文字点击此处输入文字</a:t>
            </a:r>
            <a:endParaRPr lang="en-US" altLang="zh-CN" sz="1200" b="0" dirty="0">
              <a:solidFill>
                <a:srgbClr val="262626"/>
              </a:solidFill>
            </a:endParaRPr>
          </a:p>
          <a:p>
            <a:pPr algn="just">
              <a:lnSpc>
                <a:spcPct val="130000"/>
              </a:lnSpc>
            </a:pPr>
            <a:r>
              <a:rPr lang="zh-CN" altLang="en-US" sz="1200" b="0" dirty="0">
                <a:solidFill>
                  <a:srgbClr val="262626"/>
                </a:solidFill>
              </a:rPr>
              <a:t>点击此处输入文字点击此处输入文字点击此处输入文字</a:t>
            </a:r>
          </a:p>
        </p:txBody>
      </p:sp>
    </p:spTree>
    <p:extLst>
      <p:ext uri="{BB962C8B-B14F-4D97-AF65-F5344CB8AC3E}">
        <p14:creationId xmlns:p14="http://schemas.microsoft.com/office/powerpoint/2010/main" val="4254808551"/>
      </p:ext>
    </p:extLst>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75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7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44"/>
                                        </p:tgtEl>
                                        <p:attrNameLst>
                                          <p:attrName>ppt_y</p:attrName>
                                        </p:attrNameLst>
                                      </p:cBhvr>
                                      <p:tavLst>
                                        <p:tav tm="0">
                                          <p:val>
                                            <p:strVal val="#ppt_y"/>
                                          </p:val>
                                        </p:tav>
                                        <p:tav tm="100000">
                                          <p:val>
                                            <p:strVal val="#ppt_y"/>
                                          </p:val>
                                        </p:tav>
                                      </p:tavLst>
                                    </p:anim>
                                    <p:anim calcmode="lin" valueType="num">
                                      <p:cBhvr>
                                        <p:cTn id="25"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44"/>
                                        </p:tgtEl>
                                      </p:cBhvr>
                                    </p:animEffec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5"/>
                                        </p:tgtEl>
                                        <p:attrNameLst>
                                          <p:attrName>ppt_y</p:attrName>
                                        </p:attrNameLst>
                                      </p:cBhvr>
                                      <p:tavLst>
                                        <p:tav tm="0">
                                          <p:val>
                                            <p:strVal val="#ppt_y"/>
                                          </p:val>
                                        </p:tav>
                                        <p:tav tm="100000">
                                          <p:val>
                                            <p:strVal val="#ppt_y"/>
                                          </p:val>
                                        </p:tav>
                                      </p:tavLst>
                                    </p:anim>
                                    <p:anim calcmode="lin" valueType="num">
                                      <p:cBhvr>
                                        <p:cTn id="32"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5"/>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46"/>
                                        </p:tgtEl>
                                        <p:attrNameLst>
                                          <p:attrName>ppt_y</p:attrName>
                                        </p:attrNameLst>
                                      </p:cBhvr>
                                      <p:tavLst>
                                        <p:tav tm="0">
                                          <p:val>
                                            <p:strVal val="#ppt_y"/>
                                          </p:val>
                                        </p:tav>
                                        <p:tav tm="100000">
                                          <p:val>
                                            <p:strVal val="#ppt_y"/>
                                          </p:val>
                                        </p:tav>
                                      </p:tavLst>
                                    </p:anim>
                                    <p:anim calcmode="lin" valueType="num">
                                      <p:cBhvr>
                                        <p:cTn id="39"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46"/>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47"/>
                                        </p:tgtEl>
                                        <p:attrNameLst>
                                          <p:attrName>ppt_y</p:attrName>
                                        </p:attrNameLst>
                                      </p:cBhvr>
                                      <p:tavLst>
                                        <p:tav tm="0">
                                          <p:val>
                                            <p:strVal val="#ppt_y"/>
                                          </p:val>
                                        </p:tav>
                                        <p:tav tm="100000">
                                          <p:val>
                                            <p:strVal val="#ppt_y"/>
                                          </p:val>
                                        </p:tav>
                                      </p:tavLst>
                                    </p:anim>
                                    <p:anim calcmode="lin" valueType="num">
                                      <p:cBhvr>
                                        <p:cTn id="46"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autoUpdateAnimBg="0"/>
      <p:bldP spid="35" grpId="0" animBg="1" autoUpdateAnimBg="0"/>
      <p:bldP spid="42" grpId="0" animBg="1" autoUpdateAnimBg="0"/>
      <p:bldP spid="43" grpId="0" animBg="1" autoUpdateAnimBg="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燕尾形 38"/>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40"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41"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42"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43"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44"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
        <p:nvSpPr>
          <p:cNvPr id="33" name="Oval 6"/>
          <p:cNvSpPr>
            <a:spLocks noChangeArrowheads="1"/>
          </p:cNvSpPr>
          <p:nvPr/>
        </p:nvSpPr>
        <p:spPr bwMode="auto">
          <a:xfrm>
            <a:off x="1227658" y="962868"/>
            <a:ext cx="3767556" cy="3769837"/>
          </a:xfrm>
          <a:prstGeom prst="ellipse">
            <a:avLst/>
          </a:prstGeom>
          <a:noFill/>
          <a:ln w="9">
            <a:solidFill>
              <a:srgbClr val="977201"/>
            </a:solidFill>
            <a:prstDash val="dash"/>
            <a:round/>
            <a:headEnd/>
            <a:tailEnd/>
          </a:ln>
          <a:extLst>
            <a:ext uri="{909E8E84-426E-40DD-AFC4-6F175D3DCCD1}">
              <a14:hiddenFill xmlns:a14="http://schemas.microsoft.com/office/drawing/2010/main">
                <a:solidFill>
                  <a:srgbClr val="FFFFFF"/>
                </a:solidFill>
              </a14:hiddenFill>
            </a:ext>
          </a:ex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ea typeface="宋体" pitchFamily="2" charset="-122"/>
            </a:endParaRPr>
          </a:p>
        </p:txBody>
      </p:sp>
      <p:sp>
        <p:nvSpPr>
          <p:cNvPr id="34" name="Oval 10"/>
          <p:cNvSpPr>
            <a:spLocks noChangeArrowheads="1"/>
          </p:cNvSpPr>
          <p:nvPr/>
        </p:nvSpPr>
        <p:spPr bwMode="auto">
          <a:xfrm>
            <a:off x="4051539" y="1134279"/>
            <a:ext cx="439112" cy="439239"/>
          </a:xfrm>
          <a:prstGeom prst="ellipse">
            <a:avLst/>
          </a:prstGeom>
          <a:solidFill>
            <a:srgbClr val="92D05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dirty="0">
                <a:solidFill>
                  <a:schemeClr val="bg1"/>
                </a:solidFill>
                <a:latin typeface="微软雅黑" pitchFamily="34" charset="-122"/>
              </a:rPr>
              <a:t>1</a:t>
            </a:r>
            <a:endParaRPr lang="zh-CN" altLang="en-US" sz="1800" b="0" dirty="0">
              <a:solidFill>
                <a:schemeClr val="bg1"/>
              </a:solidFill>
              <a:latin typeface="微软雅黑" pitchFamily="34" charset="-122"/>
            </a:endParaRPr>
          </a:p>
        </p:txBody>
      </p:sp>
      <p:sp>
        <p:nvSpPr>
          <p:cNvPr id="35" name="Oval 11"/>
          <p:cNvSpPr>
            <a:spLocks noChangeArrowheads="1"/>
          </p:cNvSpPr>
          <p:nvPr/>
        </p:nvSpPr>
        <p:spPr bwMode="auto">
          <a:xfrm>
            <a:off x="4051539" y="4122055"/>
            <a:ext cx="439112" cy="439239"/>
          </a:xfrm>
          <a:prstGeom prst="ellipse">
            <a:avLst/>
          </a:prstGeom>
          <a:solidFill>
            <a:srgbClr val="92D05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a:solidFill>
                  <a:schemeClr val="bg1"/>
                </a:solidFill>
                <a:latin typeface="微软雅黑" pitchFamily="34" charset="-122"/>
              </a:rPr>
              <a:t>5</a:t>
            </a:r>
            <a:endParaRPr lang="zh-CN" altLang="en-US" sz="1800" b="0">
              <a:solidFill>
                <a:schemeClr val="bg1"/>
              </a:solidFill>
              <a:latin typeface="微软雅黑" pitchFamily="34" charset="-122"/>
            </a:endParaRPr>
          </a:p>
        </p:txBody>
      </p:sp>
      <p:sp>
        <p:nvSpPr>
          <p:cNvPr id="36" name="Oval 12"/>
          <p:cNvSpPr>
            <a:spLocks noChangeArrowheads="1"/>
          </p:cNvSpPr>
          <p:nvPr/>
        </p:nvSpPr>
        <p:spPr bwMode="auto">
          <a:xfrm>
            <a:off x="4579902" y="3428082"/>
            <a:ext cx="440302" cy="439239"/>
          </a:xfrm>
          <a:prstGeom prst="ellipse">
            <a:avLst/>
          </a:prstGeom>
          <a:solidFill>
            <a:srgbClr val="92D05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dirty="0">
                <a:solidFill>
                  <a:schemeClr val="bg1"/>
                </a:solidFill>
                <a:latin typeface="微软雅黑" pitchFamily="34" charset="-122"/>
              </a:rPr>
              <a:t>4</a:t>
            </a:r>
            <a:endParaRPr lang="zh-CN" altLang="en-US" sz="1800" b="0" dirty="0">
              <a:solidFill>
                <a:schemeClr val="bg1"/>
              </a:solidFill>
              <a:latin typeface="微软雅黑" pitchFamily="34" charset="-122"/>
            </a:endParaRPr>
          </a:p>
        </p:txBody>
      </p:sp>
      <p:sp>
        <p:nvSpPr>
          <p:cNvPr id="37" name="Oval 13"/>
          <p:cNvSpPr>
            <a:spLocks noChangeArrowheads="1"/>
          </p:cNvSpPr>
          <p:nvPr/>
        </p:nvSpPr>
        <p:spPr bwMode="auto">
          <a:xfrm>
            <a:off x="4579902" y="1828253"/>
            <a:ext cx="440302" cy="439239"/>
          </a:xfrm>
          <a:prstGeom prst="ellipse">
            <a:avLst/>
          </a:prstGeom>
          <a:solidFill>
            <a:srgbClr val="92D05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a:solidFill>
                  <a:schemeClr val="bg1"/>
                </a:solidFill>
                <a:latin typeface="微软雅黑" pitchFamily="34" charset="-122"/>
              </a:rPr>
              <a:t>2</a:t>
            </a:r>
            <a:endParaRPr lang="zh-CN" altLang="en-US" sz="1800" b="0">
              <a:solidFill>
                <a:schemeClr val="bg1"/>
              </a:solidFill>
              <a:latin typeface="微软雅黑" pitchFamily="34" charset="-122"/>
            </a:endParaRPr>
          </a:p>
        </p:txBody>
      </p:sp>
      <p:sp>
        <p:nvSpPr>
          <p:cNvPr id="38" name="Oval 14"/>
          <p:cNvSpPr>
            <a:spLocks noChangeArrowheads="1"/>
          </p:cNvSpPr>
          <p:nvPr/>
        </p:nvSpPr>
        <p:spPr bwMode="auto">
          <a:xfrm>
            <a:off x="4751263" y="2628167"/>
            <a:ext cx="439112" cy="439239"/>
          </a:xfrm>
          <a:prstGeom prst="ellipse">
            <a:avLst/>
          </a:prstGeom>
          <a:solidFill>
            <a:srgbClr val="92D05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1800" b="0">
                <a:solidFill>
                  <a:schemeClr val="bg1"/>
                </a:solidFill>
                <a:latin typeface="微软雅黑" pitchFamily="34" charset="-122"/>
              </a:rPr>
              <a:t>3</a:t>
            </a:r>
            <a:endParaRPr lang="zh-CN" altLang="en-US" sz="1800" b="0">
              <a:solidFill>
                <a:schemeClr val="bg1"/>
              </a:solidFill>
              <a:latin typeface="微软雅黑" pitchFamily="34" charset="-122"/>
            </a:endParaRPr>
          </a:p>
        </p:txBody>
      </p:sp>
      <p:sp>
        <p:nvSpPr>
          <p:cNvPr id="45" name="TextBox 19"/>
          <p:cNvSpPr txBox="1">
            <a:spLocks noChangeArrowheads="1"/>
          </p:cNvSpPr>
          <p:nvPr/>
        </p:nvSpPr>
        <p:spPr bwMode="auto">
          <a:xfrm>
            <a:off x="4751262" y="962868"/>
            <a:ext cx="2709642"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dirty="0">
                <a:solidFill>
                  <a:schemeClr val="tx1"/>
                </a:solidFill>
                <a:latin typeface="微软雅黑" pitchFamily="34" charset="-122"/>
              </a:rPr>
              <a:t>这里可以添加主要内容这里可以添加主要内容</a:t>
            </a:r>
          </a:p>
        </p:txBody>
      </p:sp>
      <p:sp>
        <p:nvSpPr>
          <p:cNvPr id="46" name="TextBox 20"/>
          <p:cNvSpPr txBox="1">
            <a:spLocks noChangeArrowheads="1"/>
          </p:cNvSpPr>
          <p:nvPr/>
        </p:nvSpPr>
        <p:spPr bwMode="auto">
          <a:xfrm>
            <a:off x="5129684" y="1750880"/>
            <a:ext cx="2710832"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a:solidFill>
                  <a:schemeClr val="tx1"/>
                </a:solidFill>
                <a:latin typeface="微软雅黑" pitchFamily="34" charset="-122"/>
              </a:rPr>
              <a:t>这里可以添加主要内容这里可以添加主要内容</a:t>
            </a:r>
          </a:p>
        </p:txBody>
      </p:sp>
      <p:sp>
        <p:nvSpPr>
          <p:cNvPr id="47" name="TextBox 21"/>
          <p:cNvSpPr txBox="1">
            <a:spLocks noChangeArrowheads="1"/>
          </p:cNvSpPr>
          <p:nvPr/>
        </p:nvSpPr>
        <p:spPr bwMode="auto">
          <a:xfrm>
            <a:off x="5262965" y="2600789"/>
            <a:ext cx="2709642"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a:solidFill>
                  <a:schemeClr val="tx1"/>
                </a:solidFill>
                <a:latin typeface="微软雅黑" pitchFamily="34" charset="-122"/>
              </a:rPr>
              <a:t>这里可以添加主要内容这里可以添加主要内容</a:t>
            </a:r>
          </a:p>
        </p:txBody>
      </p:sp>
      <p:sp>
        <p:nvSpPr>
          <p:cNvPr id="48" name="TextBox 22"/>
          <p:cNvSpPr txBox="1">
            <a:spLocks noChangeArrowheads="1"/>
          </p:cNvSpPr>
          <p:nvPr/>
        </p:nvSpPr>
        <p:spPr bwMode="auto">
          <a:xfrm>
            <a:off x="5068995" y="3460221"/>
            <a:ext cx="2709641" cy="4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a:solidFill>
                  <a:schemeClr val="tx1"/>
                </a:solidFill>
                <a:latin typeface="微软雅黑" pitchFamily="34" charset="-122"/>
              </a:rPr>
              <a:t>这里可以添加主要内容这里可以添加主要内容</a:t>
            </a:r>
          </a:p>
        </p:txBody>
      </p:sp>
      <p:sp>
        <p:nvSpPr>
          <p:cNvPr id="49" name="TextBox 23"/>
          <p:cNvSpPr txBox="1">
            <a:spLocks noChangeArrowheads="1"/>
          </p:cNvSpPr>
          <p:nvPr/>
        </p:nvSpPr>
        <p:spPr bwMode="auto">
          <a:xfrm>
            <a:off x="4700093" y="4166099"/>
            <a:ext cx="2709641" cy="4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r>
              <a:rPr lang="zh-CN" altLang="en-US" sz="1300" b="0">
                <a:solidFill>
                  <a:schemeClr val="tx1"/>
                </a:solidFill>
                <a:latin typeface="微软雅黑" pitchFamily="34" charset="-122"/>
              </a:rPr>
              <a:t>这里可以添加主要内容这里可以添加主要内容</a:t>
            </a:r>
          </a:p>
        </p:txBody>
      </p:sp>
      <p:sp>
        <p:nvSpPr>
          <p:cNvPr id="50" name="Oval 7"/>
          <p:cNvSpPr>
            <a:spLocks noChangeArrowheads="1"/>
          </p:cNvSpPr>
          <p:nvPr/>
        </p:nvSpPr>
        <p:spPr bwMode="auto">
          <a:xfrm>
            <a:off x="1145547" y="1167608"/>
            <a:ext cx="3337965" cy="333655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ea typeface="宋体" pitchFamily="2" charset="-122"/>
            </a:endParaRPr>
          </a:p>
        </p:txBody>
      </p:sp>
      <p:sp>
        <p:nvSpPr>
          <p:cNvPr id="51" name="Oval 8"/>
          <p:cNvSpPr>
            <a:spLocks noChangeArrowheads="1"/>
          </p:cNvSpPr>
          <p:nvPr/>
        </p:nvSpPr>
        <p:spPr bwMode="auto">
          <a:xfrm>
            <a:off x="1374028" y="1394966"/>
            <a:ext cx="2881003" cy="2881835"/>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ea typeface="宋体" pitchFamily="2" charset="-122"/>
            </a:endParaRPr>
          </a:p>
        </p:txBody>
      </p:sp>
      <p:sp>
        <p:nvSpPr>
          <p:cNvPr id="52" name="Oval 9"/>
          <p:cNvSpPr>
            <a:spLocks noChangeArrowheads="1"/>
          </p:cNvSpPr>
          <p:nvPr/>
        </p:nvSpPr>
        <p:spPr bwMode="auto">
          <a:xfrm>
            <a:off x="1218137" y="3437605"/>
            <a:ext cx="813964" cy="814199"/>
          </a:xfrm>
          <a:prstGeom prst="ellipse">
            <a:avLst/>
          </a:prstGeom>
          <a:solidFill>
            <a:srgbClr val="00B050"/>
          </a:solidFill>
          <a:ln>
            <a:noFill/>
          </a:ln>
        </p:spPr>
        <p:txBody>
          <a:bodyPr lIns="68543" tIns="34272" rIns="68543" bIns="3427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300" b="0">
              <a:solidFill>
                <a:schemeClr val="tx1"/>
              </a:solidFill>
              <a:ea typeface="宋体" pitchFamily="2" charset="-122"/>
            </a:endParaRPr>
          </a:p>
        </p:txBody>
      </p:sp>
      <p:sp>
        <p:nvSpPr>
          <p:cNvPr id="53" name="TextBox 18"/>
          <p:cNvSpPr txBox="1">
            <a:spLocks noChangeArrowheads="1"/>
          </p:cNvSpPr>
          <p:nvPr/>
        </p:nvSpPr>
        <p:spPr bwMode="auto">
          <a:xfrm>
            <a:off x="1327138" y="3572242"/>
            <a:ext cx="580723" cy="5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3" tIns="34272" rIns="68543" bIns="34272">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zh-CN" altLang="en-US" sz="1600" b="0" dirty="0">
                <a:solidFill>
                  <a:schemeClr val="bg1"/>
                </a:solidFill>
                <a:latin typeface="微软雅黑" pitchFamily="34" charset="-122"/>
              </a:rPr>
              <a:t>添加</a:t>
            </a:r>
            <a:endParaRPr lang="en-US" altLang="zh-CN" sz="1600" b="0" dirty="0">
              <a:solidFill>
                <a:schemeClr val="bg1"/>
              </a:solidFill>
              <a:latin typeface="微软雅黑" pitchFamily="34" charset="-122"/>
            </a:endParaRPr>
          </a:p>
          <a:p>
            <a:pPr algn="ctr" eaLnBrk="1" hangingPunct="1">
              <a:spcBef>
                <a:spcPct val="0"/>
              </a:spcBef>
              <a:buFontTx/>
              <a:buNone/>
            </a:pPr>
            <a:r>
              <a:rPr lang="zh-CN" altLang="en-US" sz="1600" b="0" dirty="0">
                <a:solidFill>
                  <a:schemeClr val="bg1"/>
                </a:solidFill>
                <a:latin typeface="微软雅黑" pitchFamily="34" charset="-122"/>
              </a:rPr>
              <a:t>标题</a:t>
            </a:r>
            <a:endParaRPr lang="en-US" altLang="zh-CN" sz="1600" b="0" dirty="0">
              <a:solidFill>
                <a:schemeClr val="bg1"/>
              </a:solidFill>
              <a:latin typeface="微软雅黑" pitchFamily="34" charset="-122"/>
            </a:endParaRPr>
          </a:p>
        </p:txBody>
      </p:sp>
    </p:spTree>
    <p:extLst>
      <p:ext uri="{BB962C8B-B14F-4D97-AF65-F5344CB8AC3E}">
        <p14:creationId xmlns:p14="http://schemas.microsoft.com/office/powerpoint/2010/main" val="3080648530"/>
      </p:ext>
    </p:extLst>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heel(1)">
                                      <p:cBhvr>
                                        <p:cTn id="7" dur="1000"/>
                                        <p:tgtEl>
                                          <p:spTgt spid="5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1000"/>
                                        <p:tgtEl>
                                          <p:spTgt spid="50"/>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par>
                          <p:cTn id="17" fill="hold">
                            <p:stCondLst>
                              <p:cond delay="1500"/>
                            </p:stCondLst>
                            <p:childTnLst>
                              <p:par>
                                <p:cTn id="18" presetID="52" presetClass="entr" presetSubtype="0"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Scale>
                                      <p:cBhvr>
                                        <p:cTn id="20"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1" dur="1000" decel="50000" fill="hold">
                                          <p:stCondLst>
                                            <p:cond delay="0"/>
                                          </p:stCondLst>
                                        </p:cTn>
                                        <p:tgtEl>
                                          <p:spTgt spid="52"/>
                                        </p:tgtEl>
                                        <p:attrNameLst>
                                          <p:attrName>ppt_x,ppt_y</p:attrName>
                                        </p:attrNameLst>
                                      </p:cBhvr>
                                      <p:rCtr x="0" y="0"/>
                                    </p:animMotion>
                                    <p:animEffect transition="in" filter="fade">
                                      <p:cBhvr>
                                        <p:cTn id="22" dur="1000"/>
                                        <p:tgtEl>
                                          <p:spTgt spid="52"/>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Scale>
                                      <p:cBhvr>
                                        <p:cTn id="25" dur="1000" decel="50000" fill="hold">
                                          <p:stCondLst>
                                            <p:cond delay="0"/>
                                          </p:stCondLst>
                                        </p:cTn>
                                        <p:tgtEl>
                                          <p:spTgt spid="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6" dur="1000" decel="50000" fill="hold">
                                          <p:stCondLst>
                                            <p:cond delay="0"/>
                                          </p:stCondLst>
                                        </p:cTn>
                                        <p:tgtEl>
                                          <p:spTgt spid="53"/>
                                        </p:tgtEl>
                                        <p:attrNameLst>
                                          <p:attrName>ppt_x,ppt_y</p:attrName>
                                        </p:attrNameLst>
                                      </p:cBhvr>
                                      <p:rCtr x="0" y="0"/>
                                    </p:animMotion>
                                    <p:animEffect transition="in" filter="fade">
                                      <p:cBhvr>
                                        <p:cTn id="27" dur="1000"/>
                                        <p:tgtEl>
                                          <p:spTgt spid="53"/>
                                        </p:tgtEl>
                                      </p:cBhvr>
                                    </p:animEffect>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35" presetClass="path" presetSubtype="0" accel="50000" decel="50000" fill="hold" grpId="1" nodeType="withEffect">
                                  <p:stCondLst>
                                    <p:cond delay="0"/>
                                  </p:stCondLst>
                                  <p:childTnLst>
                                    <p:animMotion origin="layout" path="M 2.29608E-6 1.11111E-6 L -0.17354 0.29051 " pathEditMode="relative" rAng="0" ptsTypes="AA">
                                      <p:cBhvr>
                                        <p:cTn id="40" dur="500" spd="-99900" fill="hold"/>
                                        <p:tgtEl>
                                          <p:spTgt spid="34"/>
                                        </p:tgtEl>
                                        <p:attrNameLst>
                                          <p:attrName>ppt_x,ppt_y</p:attrName>
                                        </p:attrNameLst>
                                      </p:cBhvr>
                                      <p:rCtr x="-8600" y="14500"/>
                                    </p:animMotion>
                                  </p:childTnLst>
                                </p:cTn>
                              </p:par>
                              <p:par>
                                <p:cTn id="41" presetID="35" presetClass="path" presetSubtype="0" accel="50000" decel="50000" fill="hold" grpId="1" nodeType="withEffect">
                                  <p:stCondLst>
                                    <p:cond delay="0"/>
                                  </p:stCondLst>
                                  <p:childTnLst>
                                    <p:animMotion origin="layout" path="M 2.35202E-6 -2.59259E-6 L -0.23143 0.15556 " pathEditMode="relative" rAng="0" ptsTypes="AA">
                                      <p:cBhvr>
                                        <p:cTn id="42" dur="500" spd="-99900" fill="hold"/>
                                        <p:tgtEl>
                                          <p:spTgt spid="37"/>
                                        </p:tgtEl>
                                        <p:attrNameLst>
                                          <p:attrName>ppt_x,ppt_y</p:attrName>
                                        </p:attrNameLst>
                                      </p:cBhvr>
                                      <p:rCtr x="-11500" y="7800"/>
                                    </p:animMotion>
                                  </p:childTnLst>
                                </p:cTn>
                              </p:par>
                              <p:par>
                                <p:cTn id="43" presetID="35" presetClass="path" presetSubtype="0" accel="50000" decel="50000" fill="hold" grpId="1" nodeType="withEffect">
                                  <p:stCondLst>
                                    <p:cond delay="0"/>
                                  </p:stCondLst>
                                  <p:childTnLst>
                                    <p:animMotion origin="layout" path="M 0 0 L -0.25 0 E" pathEditMode="relative" rAng="0" ptsTypes="">
                                      <p:cBhvr>
                                        <p:cTn id="44" dur="500" spd="-99900" fill="hold"/>
                                        <p:tgtEl>
                                          <p:spTgt spid="38"/>
                                        </p:tgtEl>
                                        <p:attrNameLst>
                                          <p:attrName>ppt_x,ppt_y</p:attrName>
                                        </p:attrNameLst>
                                      </p:cBhvr>
                                      <p:rCtr x="0" y="0"/>
                                    </p:animMotion>
                                  </p:childTnLst>
                                </p:cTn>
                              </p:par>
                              <p:par>
                                <p:cTn id="45" presetID="35" presetClass="path" presetSubtype="0" accel="50000" decel="50000" fill="hold" grpId="1" nodeType="withEffect">
                                  <p:stCondLst>
                                    <p:cond delay="0"/>
                                  </p:stCondLst>
                                  <p:childTnLst>
                                    <p:animMotion origin="layout" path="M 2.35202E-6 -3.7037E-6 L -0.23143 -0.15555 " pathEditMode="relative" rAng="0" ptsTypes="AA">
                                      <p:cBhvr>
                                        <p:cTn id="46" dur="500" spd="-99900" fill="hold"/>
                                        <p:tgtEl>
                                          <p:spTgt spid="36"/>
                                        </p:tgtEl>
                                        <p:attrNameLst>
                                          <p:attrName>ppt_x,ppt_y</p:attrName>
                                        </p:attrNameLst>
                                      </p:cBhvr>
                                      <p:rCtr x="-11500" y="-7700"/>
                                    </p:animMotion>
                                  </p:childTnLst>
                                </p:cTn>
                              </p:par>
                              <p:par>
                                <p:cTn id="47" presetID="35" presetClass="path" presetSubtype="0" accel="50000" decel="50000" fill="hold" grpId="1" nodeType="withEffect">
                                  <p:stCondLst>
                                    <p:cond delay="0"/>
                                  </p:stCondLst>
                                  <p:childTnLst>
                                    <p:animMotion origin="layout" path="M 2.29608E-6 2.59259E-6 L -0.17354 -0.29051 " pathEditMode="relative" rAng="0" ptsTypes="AA">
                                      <p:cBhvr>
                                        <p:cTn id="48" dur="500" spd="-99900" fill="hold"/>
                                        <p:tgtEl>
                                          <p:spTgt spid="35"/>
                                        </p:tgtEl>
                                        <p:attrNameLst>
                                          <p:attrName>ppt_x,ppt_y</p:attrName>
                                        </p:attrNameLst>
                                      </p:cBhvr>
                                      <p:rCtr x="-8600" y="-14400"/>
                                    </p:animMotion>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left)">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autoUpdateAnimBg="0"/>
      <p:bldP spid="34" grpId="1" animBg="1" autoUpdateAnimBg="0"/>
      <p:bldP spid="35" grpId="0" animBg="1" autoUpdateAnimBg="0"/>
      <p:bldP spid="35" grpId="1" animBg="1" autoUpdateAnimBg="0"/>
      <p:bldP spid="36" grpId="0" animBg="1" autoUpdateAnimBg="0"/>
      <p:bldP spid="36" grpId="1" animBg="1" autoUpdateAnimBg="0"/>
      <p:bldP spid="37" grpId="0" animBg="1" autoUpdateAnimBg="0"/>
      <p:bldP spid="37" grpId="1" animBg="1" autoUpdateAnimBg="0"/>
      <p:bldP spid="38" grpId="0" animBg="1" autoUpdateAnimBg="0"/>
      <p:bldP spid="38" grpId="1" animBg="1" autoUpdateAnimBg="0"/>
      <p:bldP spid="45" grpId="0" autoUpdateAnimBg="0"/>
      <p:bldP spid="46" grpId="0" autoUpdateAnimBg="0"/>
      <p:bldP spid="47" grpId="0" autoUpdateAnimBg="0"/>
      <p:bldP spid="48" grpId="0" autoUpdateAnimBg="0"/>
      <p:bldP spid="49" grpId="0" autoUpdateAnimBg="0"/>
      <p:bldP spid="50" grpId="0" animBg="1" autoUpdateAnimBg="0"/>
      <p:bldP spid="51" grpId="0" animBg="1" autoUpdateAnimBg="0"/>
      <p:bldP spid="52" grpId="0" animBg="1" autoUpdateAnimBg="0"/>
      <p:bldP spid="5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Freeform 3"/>
          <p:cNvSpPr>
            <a:spLocks/>
          </p:cNvSpPr>
          <p:nvPr/>
        </p:nvSpPr>
        <p:spPr bwMode="auto">
          <a:xfrm>
            <a:off x="838200" y="1704975"/>
            <a:ext cx="2160588" cy="1076325"/>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0" y="111"/>
                  <a:pt x="310" y="111"/>
                </a:cubicBezTo>
                <a:close/>
              </a:path>
            </a:pathLst>
          </a:custGeom>
          <a:solidFill>
            <a:srgbClr val="00B050"/>
          </a:solidFill>
          <a:ln>
            <a:noFill/>
          </a:ln>
          <a:extLst/>
        </p:spPr>
        <p:txBody>
          <a:bodyPr/>
          <a:lstStyle/>
          <a:p>
            <a:endParaRPr lang="zh-CN" altLang="en-US"/>
          </a:p>
        </p:txBody>
      </p:sp>
      <p:sp>
        <p:nvSpPr>
          <p:cNvPr id="160" name="Freeform 4"/>
          <p:cNvSpPr>
            <a:spLocks/>
          </p:cNvSpPr>
          <p:nvPr/>
        </p:nvSpPr>
        <p:spPr bwMode="auto">
          <a:xfrm>
            <a:off x="2609850" y="2781300"/>
            <a:ext cx="2160588" cy="1076325"/>
          </a:xfrm>
          <a:custGeom>
            <a:avLst/>
            <a:gdLst>
              <a:gd name="T0" fmla="*/ 310 w 621"/>
              <a:gd name="T1" fmla="*/ 199 h 310"/>
              <a:gd name="T2" fmla="*/ 111 w 621"/>
              <a:gd name="T3" fmla="*/ 0 h 310"/>
              <a:gd name="T4" fmla="*/ 0 w 621"/>
              <a:gd name="T5" fmla="*/ 0 h 310"/>
              <a:gd name="T6" fmla="*/ 310 w 621"/>
              <a:gd name="T7" fmla="*/ 310 h 310"/>
              <a:gd name="T8" fmla="*/ 621 w 621"/>
              <a:gd name="T9" fmla="*/ 0 h 310"/>
              <a:gd name="T10" fmla="*/ 509 w 621"/>
              <a:gd name="T11" fmla="*/ 0 h 310"/>
              <a:gd name="T12" fmla="*/ 310 w 621"/>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99"/>
                </a:moveTo>
                <a:cubicBezTo>
                  <a:pt x="200" y="199"/>
                  <a:pt x="111" y="110"/>
                  <a:pt x="111" y="0"/>
                </a:cubicBezTo>
                <a:cubicBezTo>
                  <a:pt x="0" y="0"/>
                  <a:pt x="0" y="0"/>
                  <a:pt x="0" y="0"/>
                </a:cubicBezTo>
                <a:cubicBezTo>
                  <a:pt x="0" y="171"/>
                  <a:pt x="139" y="310"/>
                  <a:pt x="310" y="310"/>
                </a:cubicBezTo>
                <a:cubicBezTo>
                  <a:pt x="482" y="310"/>
                  <a:pt x="621" y="171"/>
                  <a:pt x="621" y="0"/>
                </a:cubicBezTo>
                <a:cubicBezTo>
                  <a:pt x="509" y="0"/>
                  <a:pt x="509" y="0"/>
                  <a:pt x="509" y="0"/>
                </a:cubicBezTo>
                <a:cubicBezTo>
                  <a:pt x="509" y="110"/>
                  <a:pt x="420" y="199"/>
                  <a:pt x="310" y="199"/>
                </a:cubicBezTo>
                <a:close/>
              </a:path>
            </a:pathLst>
          </a:custGeom>
          <a:solidFill>
            <a:srgbClr val="92D050"/>
          </a:solidFill>
          <a:ln>
            <a:noFill/>
          </a:ln>
          <a:extLst/>
        </p:spPr>
        <p:txBody>
          <a:bodyPr/>
          <a:lstStyle/>
          <a:p>
            <a:endParaRPr lang="zh-CN" altLang="en-US"/>
          </a:p>
        </p:txBody>
      </p:sp>
      <p:sp>
        <p:nvSpPr>
          <p:cNvPr id="161" name="Freeform 5"/>
          <p:cNvSpPr>
            <a:spLocks/>
          </p:cNvSpPr>
          <p:nvPr/>
        </p:nvSpPr>
        <p:spPr bwMode="auto">
          <a:xfrm>
            <a:off x="4379913" y="1704975"/>
            <a:ext cx="2162175" cy="1076325"/>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1" y="111"/>
                  <a:pt x="310" y="111"/>
                </a:cubicBezTo>
                <a:close/>
              </a:path>
            </a:pathLst>
          </a:custGeom>
          <a:solidFill>
            <a:srgbClr val="00B050"/>
          </a:solidFill>
          <a:ln>
            <a:noFill/>
          </a:ln>
          <a:extLst/>
        </p:spPr>
        <p:txBody>
          <a:bodyPr/>
          <a:lstStyle/>
          <a:p>
            <a:endParaRPr lang="zh-CN" altLang="en-US"/>
          </a:p>
        </p:txBody>
      </p:sp>
      <p:sp>
        <p:nvSpPr>
          <p:cNvPr id="162" name="Freeform 6"/>
          <p:cNvSpPr>
            <a:spLocks/>
          </p:cNvSpPr>
          <p:nvPr/>
        </p:nvSpPr>
        <p:spPr bwMode="auto">
          <a:xfrm>
            <a:off x="6154738" y="2781300"/>
            <a:ext cx="2157412" cy="1076325"/>
          </a:xfrm>
          <a:custGeom>
            <a:avLst/>
            <a:gdLst>
              <a:gd name="T0" fmla="*/ 310 w 620"/>
              <a:gd name="T1" fmla="*/ 199 h 310"/>
              <a:gd name="T2" fmla="*/ 111 w 620"/>
              <a:gd name="T3" fmla="*/ 0 h 310"/>
              <a:gd name="T4" fmla="*/ 0 w 620"/>
              <a:gd name="T5" fmla="*/ 0 h 310"/>
              <a:gd name="T6" fmla="*/ 310 w 620"/>
              <a:gd name="T7" fmla="*/ 310 h 310"/>
              <a:gd name="T8" fmla="*/ 620 w 620"/>
              <a:gd name="T9" fmla="*/ 0 h 310"/>
              <a:gd name="T10" fmla="*/ 509 w 620"/>
              <a:gd name="T11" fmla="*/ 0 h 310"/>
              <a:gd name="T12" fmla="*/ 310 w 620"/>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0" h="310">
                <a:moveTo>
                  <a:pt x="310" y="199"/>
                </a:moveTo>
                <a:cubicBezTo>
                  <a:pt x="200" y="199"/>
                  <a:pt x="111" y="110"/>
                  <a:pt x="111" y="0"/>
                </a:cubicBezTo>
                <a:cubicBezTo>
                  <a:pt x="0" y="0"/>
                  <a:pt x="0" y="0"/>
                  <a:pt x="0" y="0"/>
                </a:cubicBezTo>
                <a:cubicBezTo>
                  <a:pt x="0" y="171"/>
                  <a:pt x="139" y="310"/>
                  <a:pt x="310" y="310"/>
                </a:cubicBezTo>
                <a:cubicBezTo>
                  <a:pt x="481" y="310"/>
                  <a:pt x="620" y="171"/>
                  <a:pt x="620" y="0"/>
                </a:cubicBezTo>
                <a:cubicBezTo>
                  <a:pt x="509" y="0"/>
                  <a:pt x="509" y="0"/>
                  <a:pt x="509" y="0"/>
                </a:cubicBezTo>
                <a:cubicBezTo>
                  <a:pt x="509" y="110"/>
                  <a:pt x="420" y="199"/>
                  <a:pt x="310" y="199"/>
                </a:cubicBezTo>
                <a:close/>
              </a:path>
            </a:pathLst>
          </a:custGeom>
          <a:solidFill>
            <a:srgbClr val="92D050"/>
          </a:solidFill>
          <a:ln>
            <a:noFill/>
          </a:ln>
          <a:extLst/>
        </p:spPr>
        <p:txBody>
          <a:bodyPr/>
          <a:lstStyle/>
          <a:p>
            <a:endParaRPr lang="zh-CN" altLang="en-US"/>
          </a:p>
        </p:txBody>
      </p:sp>
      <p:sp>
        <p:nvSpPr>
          <p:cNvPr id="163" name="Oval 7"/>
          <p:cNvSpPr>
            <a:spLocks noChangeAspect="1" noChangeArrowheads="1"/>
          </p:cNvSpPr>
          <p:nvPr/>
        </p:nvSpPr>
        <p:spPr bwMode="auto">
          <a:xfrm>
            <a:off x="1563688" y="2427288"/>
            <a:ext cx="715962" cy="719137"/>
          </a:xfrm>
          <a:prstGeom prst="ellipse">
            <a:avLst/>
          </a:prstGeom>
          <a:solidFill>
            <a:srgbClr val="00B050"/>
          </a:solidFill>
          <a:ln>
            <a:noFill/>
          </a:ln>
          <a:extLst/>
        </p:spPr>
        <p:txBody>
          <a:bodyPr/>
          <a:lstStyle/>
          <a:p>
            <a:endParaRPr lang="zh-CN" altLang="en-US"/>
          </a:p>
        </p:txBody>
      </p:sp>
      <p:sp>
        <p:nvSpPr>
          <p:cNvPr id="164" name="Oval 8"/>
          <p:cNvSpPr>
            <a:spLocks noChangeAspect="1" noChangeArrowheads="1"/>
          </p:cNvSpPr>
          <p:nvPr/>
        </p:nvSpPr>
        <p:spPr bwMode="auto">
          <a:xfrm>
            <a:off x="3335338" y="2427288"/>
            <a:ext cx="715962" cy="719137"/>
          </a:xfrm>
          <a:prstGeom prst="ellipse">
            <a:avLst/>
          </a:prstGeom>
          <a:solidFill>
            <a:srgbClr val="92D050"/>
          </a:solidFill>
          <a:ln>
            <a:noFill/>
          </a:ln>
          <a:extLst/>
        </p:spPr>
        <p:txBody>
          <a:bodyPr/>
          <a:lstStyle/>
          <a:p>
            <a:endParaRPr lang="zh-CN" altLang="en-US"/>
          </a:p>
        </p:txBody>
      </p:sp>
      <p:sp>
        <p:nvSpPr>
          <p:cNvPr id="165" name="Oval 9"/>
          <p:cNvSpPr>
            <a:spLocks noChangeAspect="1" noChangeArrowheads="1"/>
          </p:cNvSpPr>
          <p:nvPr/>
        </p:nvSpPr>
        <p:spPr bwMode="auto">
          <a:xfrm>
            <a:off x="5105400" y="2427288"/>
            <a:ext cx="720725" cy="719137"/>
          </a:xfrm>
          <a:prstGeom prst="ellipse">
            <a:avLst/>
          </a:prstGeom>
          <a:solidFill>
            <a:srgbClr val="00B050"/>
          </a:solidFill>
          <a:ln>
            <a:noFill/>
          </a:ln>
          <a:extLst/>
        </p:spPr>
        <p:txBody>
          <a:bodyPr/>
          <a:lstStyle/>
          <a:p>
            <a:endParaRPr lang="zh-CN" altLang="en-US"/>
          </a:p>
        </p:txBody>
      </p:sp>
      <p:sp>
        <p:nvSpPr>
          <p:cNvPr id="166" name="Oval 10"/>
          <p:cNvSpPr>
            <a:spLocks noChangeAspect="1" noChangeArrowheads="1"/>
          </p:cNvSpPr>
          <p:nvPr/>
        </p:nvSpPr>
        <p:spPr bwMode="auto">
          <a:xfrm>
            <a:off x="6880225" y="2427288"/>
            <a:ext cx="715963" cy="719137"/>
          </a:xfrm>
          <a:prstGeom prst="ellipse">
            <a:avLst/>
          </a:prstGeom>
          <a:solidFill>
            <a:srgbClr val="92D050"/>
          </a:solidFill>
          <a:ln>
            <a:noFill/>
          </a:ln>
          <a:extLst/>
        </p:spPr>
        <p:txBody>
          <a:bodyPr/>
          <a:lstStyle/>
          <a:p>
            <a:endParaRPr lang="zh-CN" altLang="en-US"/>
          </a:p>
        </p:txBody>
      </p:sp>
      <p:sp>
        <p:nvSpPr>
          <p:cNvPr id="167" name="Freeform 11"/>
          <p:cNvSpPr>
            <a:spLocks/>
          </p:cNvSpPr>
          <p:nvPr/>
        </p:nvSpPr>
        <p:spPr bwMode="auto">
          <a:xfrm>
            <a:off x="1822450" y="3336925"/>
            <a:ext cx="188913" cy="158750"/>
          </a:xfrm>
          <a:custGeom>
            <a:avLst/>
            <a:gdLst>
              <a:gd name="T0" fmla="*/ 119 w 119"/>
              <a:gd name="T1" fmla="*/ 0 h 100"/>
              <a:gd name="T2" fmla="*/ 60 w 119"/>
              <a:gd name="T3" fmla="*/ 100 h 100"/>
              <a:gd name="T4" fmla="*/ 0 w 119"/>
              <a:gd name="T5" fmla="*/ 0 h 100"/>
              <a:gd name="T6" fmla="*/ 119 w 119"/>
              <a:gd name="T7" fmla="*/ 0 h 100"/>
            </a:gdLst>
            <a:ahLst/>
            <a:cxnLst>
              <a:cxn ang="0">
                <a:pos x="T0" y="T1"/>
              </a:cxn>
              <a:cxn ang="0">
                <a:pos x="T2" y="T3"/>
              </a:cxn>
              <a:cxn ang="0">
                <a:pos x="T4" y="T5"/>
              </a:cxn>
              <a:cxn ang="0">
                <a:pos x="T6" y="T7"/>
              </a:cxn>
            </a:cxnLst>
            <a:rect l="0" t="0" r="r" b="b"/>
            <a:pathLst>
              <a:path w="119" h="100">
                <a:moveTo>
                  <a:pt x="119" y="0"/>
                </a:moveTo>
                <a:lnTo>
                  <a:pt x="60" y="100"/>
                </a:lnTo>
                <a:lnTo>
                  <a:pt x="0" y="0"/>
                </a:lnTo>
                <a:lnTo>
                  <a:pt x="119" y="0"/>
                </a:lnTo>
                <a:close/>
              </a:path>
            </a:pathLst>
          </a:custGeom>
          <a:solidFill>
            <a:srgbClr val="00B050"/>
          </a:solidFill>
          <a:ln>
            <a:noFill/>
          </a:ln>
          <a:extLst/>
        </p:spPr>
        <p:txBody>
          <a:bodyPr/>
          <a:lstStyle/>
          <a:p>
            <a:endParaRPr lang="zh-CN" altLang="en-US"/>
          </a:p>
        </p:txBody>
      </p:sp>
      <p:sp>
        <p:nvSpPr>
          <p:cNvPr id="168" name="Freeform 12"/>
          <p:cNvSpPr>
            <a:spLocks/>
          </p:cNvSpPr>
          <p:nvPr/>
        </p:nvSpPr>
        <p:spPr bwMode="auto">
          <a:xfrm>
            <a:off x="3594100" y="2060575"/>
            <a:ext cx="187325" cy="160338"/>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92D050"/>
          </a:solidFill>
          <a:ln>
            <a:noFill/>
          </a:ln>
          <a:extLst/>
        </p:spPr>
        <p:txBody>
          <a:bodyPr/>
          <a:lstStyle/>
          <a:p>
            <a:endParaRPr lang="zh-CN" altLang="en-US"/>
          </a:p>
        </p:txBody>
      </p:sp>
      <p:sp>
        <p:nvSpPr>
          <p:cNvPr id="169" name="Freeform 13"/>
          <p:cNvSpPr>
            <a:spLocks/>
          </p:cNvSpPr>
          <p:nvPr/>
        </p:nvSpPr>
        <p:spPr bwMode="auto">
          <a:xfrm>
            <a:off x="5368925" y="3336925"/>
            <a:ext cx="184150" cy="158750"/>
          </a:xfrm>
          <a:custGeom>
            <a:avLst/>
            <a:gdLst>
              <a:gd name="T0" fmla="*/ 116 w 116"/>
              <a:gd name="T1" fmla="*/ 0 h 100"/>
              <a:gd name="T2" fmla="*/ 57 w 116"/>
              <a:gd name="T3" fmla="*/ 100 h 100"/>
              <a:gd name="T4" fmla="*/ 0 w 116"/>
              <a:gd name="T5" fmla="*/ 0 h 100"/>
              <a:gd name="T6" fmla="*/ 116 w 116"/>
              <a:gd name="T7" fmla="*/ 0 h 100"/>
            </a:gdLst>
            <a:ahLst/>
            <a:cxnLst>
              <a:cxn ang="0">
                <a:pos x="T0" y="T1"/>
              </a:cxn>
              <a:cxn ang="0">
                <a:pos x="T2" y="T3"/>
              </a:cxn>
              <a:cxn ang="0">
                <a:pos x="T4" y="T5"/>
              </a:cxn>
              <a:cxn ang="0">
                <a:pos x="T6" y="T7"/>
              </a:cxn>
            </a:cxnLst>
            <a:rect l="0" t="0" r="r" b="b"/>
            <a:pathLst>
              <a:path w="116" h="100">
                <a:moveTo>
                  <a:pt x="116" y="0"/>
                </a:moveTo>
                <a:lnTo>
                  <a:pt x="57" y="100"/>
                </a:lnTo>
                <a:lnTo>
                  <a:pt x="0" y="0"/>
                </a:lnTo>
                <a:lnTo>
                  <a:pt x="116" y="0"/>
                </a:lnTo>
                <a:close/>
              </a:path>
            </a:pathLst>
          </a:custGeom>
          <a:solidFill>
            <a:srgbClr val="00B050"/>
          </a:solidFill>
          <a:ln>
            <a:noFill/>
          </a:ln>
          <a:extLst/>
        </p:spPr>
        <p:txBody>
          <a:bodyPr/>
          <a:lstStyle/>
          <a:p>
            <a:endParaRPr lang="zh-CN" altLang="en-US"/>
          </a:p>
        </p:txBody>
      </p:sp>
      <p:sp>
        <p:nvSpPr>
          <p:cNvPr id="170" name="Freeform 14"/>
          <p:cNvSpPr>
            <a:spLocks/>
          </p:cNvSpPr>
          <p:nvPr/>
        </p:nvSpPr>
        <p:spPr bwMode="auto">
          <a:xfrm>
            <a:off x="7140575" y="2060575"/>
            <a:ext cx="187325" cy="160338"/>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92D050"/>
          </a:solidFill>
          <a:ln>
            <a:noFill/>
          </a:ln>
          <a:extLst/>
        </p:spPr>
        <p:txBody>
          <a:bodyPr/>
          <a:lstStyle/>
          <a:p>
            <a:endParaRPr lang="zh-CN" altLang="en-US"/>
          </a:p>
        </p:txBody>
      </p:sp>
      <p:sp>
        <p:nvSpPr>
          <p:cNvPr id="171" name="Text Box 15"/>
          <p:cNvSpPr txBox="1">
            <a:spLocks noChangeArrowheads="1"/>
          </p:cNvSpPr>
          <p:nvPr/>
        </p:nvSpPr>
        <p:spPr bwMode="auto">
          <a:xfrm>
            <a:off x="1751013"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itchFamily="34" charset="-122"/>
                <a:ea typeface="微软雅黑" pitchFamily="34" charset="-122"/>
              </a:rPr>
              <a:t>1</a:t>
            </a:r>
          </a:p>
        </p:txBody>
      </p:sp>
      <p:sp>
        <p:nvSpPr>
          <p:cNvPr id="172" name="Text Box 16"/>
          <p:cNvSpPr txBox="1">
            <a:spLocks noChangeArrowheads="1"/>
          </p:cNvSpPr>
          <p:nvPr/>
        </p:nvSpPr>
        <p:spPr bwMode="auto">
          <a:xfrm>
            <a:off x="3522663"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itchFamily="34" charset="-122"/>
                <a:ea typeface="微软雅黑" pitchFamily="34" charset="-122"/>
              </a:rPr>
              <a:t>2</a:t>
            </a:r>
          </a:p>
        </p:txBody>
      </p:sp>
      <p:sp>
        <p:nvSpPr>
          <p:cNvPr id="173" name="Text Box 17"/>
          <p:cNvSpPr txBox="1">
            <a:spLocks noChangeArrowheads="1"/>
          </p:cNvSpPr>
          <p:nvPr/>
        </p:nvSpPr>
        <p:spPr bwMode="auto">
          <a:xfrm>
            <a:off x="5307013"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itchFamily="34" charset="-122"/>
                <a:ea typeface="微软雅黑" pitchFamily="34" charset="-122"/>
              </a:rPr>
              <a:t>3</a:t>
            </a:r>
          </a:p>
        </p:txBody>
      </p:sp>
      <p:sp>
        <p:nvSpPr>
          <p:cNvPr id="174" name="Text Box 18"/>
          <p:cNvSpPr txBox="1">
            <a:spLocks noChangeArrowheads="1"/>
          </p:cNvSpPr>
          <p:nvPr/>
        </p:nvSpPr>
        <p:spPr bwMode="auto">
          <a:xfrm>
            <a:off x="7069138" y="2627313"/>
            <a:ext cx="32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b="1">
                <a:solidFill>
                  <a:schemeClr val="bg1"/>
                </a:solidFill>
                <a:latin typeface="微软雅黑" pitchFamily="34" charset="-122"/>
                <a:ea typeface="微软雅黑" pitchFamily="34" charset="-122"/>
              </a:rPr>
              <a:t>4</a:t>
            </a:r>
          </a:p>
        </p:txBody>
      </p:sp>
      <p:sp>
        <p:nvSpPr>
          <p:cNvPr id="175" name="Text Box 38"/>
          <p:cNvSpPr txBox="1">
            <a:spLocks noChangeArrowheads="1"/>
          </p:cNvSpPr>
          <p:nvPr/>
        </p:nvSpPr>
        <p:spPr bwMode="auto">
          <a:xfrm>
            <a:off x="1046163" y="3578225"/>
            <a:ext cx="1743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p:txBody>
      </p:sp>
      <p:sp>
        <p:nvSpPr>
          <p:cNvPr id="176" name="Text Box 38"/>
          <p:cNvSpPr txBox="1">
            <a:spLocks noChangeArrowheads="1"/>
          </p:cNvSpPr>
          <p:nvPr/>
        </p:nvSpPr>
        <p:spPr bwMode="auto">
          <a:xfrm>
            <a:off x="2817813" y="1409700"/>
            <a:ext cx="1743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p:txBody>
      </p:sp>
      <p:sp>
        <p:nvSpPr>
          <p:cNvPr id="177" name="Text Box 38"/>
          <p:cNvSpPr txBox="1">
            <a:spLocks noChangeArrowheads="1"/>
          </p:cNvSpPr>
          <p:nvPr/>
        </p:nvSpPr>
        <p:spPr bwMode="auto">
          <a:xfrm>
            <a:off x="4589463" y="3578225"/>
            <a:ext cx="1743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p:txBody>
      </p:sp>
      <p:sp>
        <p:nvSpPr>
          <p:cNvPr id="178" name="Text Box 38"/>
          <p:cNvSpPr txBox="1">
            <a:spLocks noChangeArrowheads="1"/>
          </p:cNvSpPr>
          <p:nvPr/>
        </p:nvSpPr>
        <p:spPr bwMode="auto">
          <a:xfrm>
            <a:off x="6361113" y="1409700"/>
            <a:ext cx="1743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fontAlgn="base">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fontAlgn="base">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fontAlgn="base">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a:p>
            <a:pPr algn="ctr">
              <a:lnSpc>
                <a:spcPct val="120000"/>
              </a:lnSpc>
            </a:pPr>
            <a:r>
              <a:rPr lang="zh-CN" altLang="en-US" sz="1000">
                <a:solidFill>
                  <a:srgbClr val="5F5F5F"/>
                </a:solidFill>
                <a:ea typeface="微软雅黑" pitchFamily="34" charset="-122"/>
              </a:rPr>
              <a:t>单击添加文本 单击添加文本</a:t>
            </a:r>
          </a:p>
        </p:txBody>
      </p:sp>
      <p:sp>
        <p:nvSpPr>
          <p:cNvPr id="179" name="WordArt 23"/>
          <p:cNvSpPr>
            <a:spLocks noChangeArrowheads="1" noChangeShapeType="1"/>
          </p:cNvSpPr>
          <p:nvPr/>
        </p:nvSpPr>
        <p:spPr bwMode="auto">
          <a:xfrm>
            <a:off x="1295400" y="1928813"/>
            <a:ext cx="1225550" cy="88741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spcFirstLastPara="1" wrap="none" fromWordArt="1">
            <a:prstTxWarp prst="textArchUp">
              <a:avLst>
                <a:gd name="adj" fmla="val 11451951"/>
              </a:avLst>
            </a:prstTxWarp>
          </a:bodyPr>
          <a:lstStyle/>
          <a:p>
            <a:pPr algn="ctr"/>
            <a:r>
              <a:rPr lang="zh-CN" altLang="en-US" sz="3600" kern="10">
                <a:solidFill>
                  <a:schemeClr val="bg1"/>
                </a:solidFill>
                <a:latin typeface="微软雅黑"/>
                <a:ea typeface="微软雅黑"/>
              </a:rPr>
              <a:t>点击添加标题文本</a:t>
            </a:r>
          </a:p>
        </p:txBody>
      </p:sp>
      <p:sp>
        <p:nvSpPr>
          <p:cNvPr id="180" name="WordArt 24"/>
          <p:cNvSpPr>
            <a:spLocks noChangeArrowheads="1" noChangeShapeType="1"/>
          </p:cNvSpPr>
          <p:nvPr/>
        </p:nvSpPr>
        <p:spPr bwMode="auto">
          <a:xfrm>
            <a:off x="4859338" y="1924050"/>
            <a:ext cx="1225550" cy="8858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spcFirstLastPara="1" wrap="none" fromWordArt="1">
            <a:prstTxWarp prst="textArchUp">
              <a:avLst>
                <a:gd name="adj" fmla="val 11450813"/>
              </a:avLst>
            </a:prstTxWarp>
          </a:bodyPr>
          <a:lstStyle/>
          <a:p>
            <a:pPr algn="ctr"/>
            <a:r>
              <a:rPr lang="zh-CN" altLang="en-US" sz="3600" kern="10">
                <a:solidFill>
                  <a:schemeClr val="bg1"/>
                </a:solidFill>
                <a:latin typeface="微软雅黑"/>
                <a:ea typeface="微软雅黑"/>
              </a:rPr>
              <a:t>点击添加标题文本</a:t>
            </a:r>
          </a:p>
        </p:txBody>
      </p:sp>
      <p:sp>
        <p:nvSpPr>
          <p:cNvPr id="181" name="WordArt 25"/>
          <p:cNvSpPr>
            <a:spLocks noChangeArrowheads="1" noChangeShapeType="1"/>
          </p:cNvSpPr>
          <p:nvPr/>
        </p:nvSpPr>
        <p:spPr bwMode="auto">
          <a:xfrm>
            <a:off x="3128963" y="3022600"/>
            <a:ext cx="1149350" cy="6651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r>
              <a:rPr lang="zh-CN" altLang="en-US" sz="3600" kern="10">
                <a:solidFill>
                  <a:schemeClr val="bg1"/>
                </a:solidFill>
                <a:latin typeface="微软雅黑"/>
                <a:ea typeface="微软雅黑"/>
              </a:rPr>
              <a:t>点击添加标题文本</a:t>
            </a:r>
          </a:p>
        </p:txBody>
      </p:sp>
      <p:sp>
        <p:nvSpPr>
          <p:cNvPr id="182" name="WordArt 26"/>
          <p:cNvSpPr>
            <a:spLocks noChangeArrowheads="1" noChangeShapeType="1"/>
          </p:cNvSpPr>
          <p:nvPr/>
        </p:nvSpPr>
        <p:spPr bwMode="auto">
          <a:xfrm>
            <a:off x="6707188" y="3048000"/>
            <a:ext cx="1117600" cy="64611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r>
              <a:rPr lang="zh-CN" altLang="en-US" sz="3600" kern="10">
                <a:solidFill>
                  <a:schemeClr val="bg1"/>
                </a:solidFill>
                <a:latin typeface="微软雅黑"/>
                <a:ea typeface="微软雅黑"/>
              </a:rPr>
              <a:t>点击添加标题文本</a:t>
            </a:r>
          </a:p>
        </p:txBody>
      </p:sp>
      <p:sp>
        <p:nvSpPr>
          <p:cNvPr id="33" name="燕尾形 32"/>
          <p:cNvSpPr/>
          <p:nvPr/>
        </p:nvSpPr>
        <p:spPr>
          <a:xfrm>
            <a:off x="611560" y="246730"/>
            <a:ext cx="1696599" cy="324036"/>
          </a:xfrm>
          <a:prstGeom prst="chevron">
            <a:avLst>
              <a:gd name="adj" fmla="val 26719"/>
            </a:avLst>
          </a:pr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endParaRPr lang="zh-CN" altLang="en-US" sz="1600">
              <a:solidFill>
                <a:prstClr val="white"/>
              </a:solidFill>
            </a:endParaRPr>
          </a:p>
        </p:txBody>
      </p:sp>
      <p:sp>
        <p:nvSpPr>
          <p:cNvPr id="34" name="TextBox 6"/>
          <p:cNvSpPr txBox="1"/>
          <p:nvPr/>
        </p:nvSpPr>
        <p:spPr>
          <a:xfrm>
            <a:off x="615665" y="250342"/>
            <a:ext cx="1700114" cy="305768"/>
          </a:xfrm>
          <a:prstGeom prst="rect">
            <a:avLst/>
          </a:prstGeom>
          <a:noFill/>
        </p:spPr>
        <p:txBody>
          <a:bodyPr vert="horz" wrap="square" lIns="0" tIns="0" rIns="0" bIns="0" rtlCol="0" anchor="ctr">
            <a:spAutoFit/>
          </a:bodyPr>
          <a:lstStyle/>
          <a:p>
            <a:pPr algn="ctr"/>
            <a:r>
              <a:rPr lang="en-US" altLang="zh-CN" sz="1600" dirty="0">
                <a:solidFill>
                  <a:prstClr val="white"/>
                </a:solidFill>
                <a:latin typeface="Impact" pitchFamily="34" charset="0"/>
                <a:ea typeface="微软雅黑" pitchFamily="34" charset="-122"/>
              </a:rPr>
              <a:t>1 . </a:t>
            </a:r>
            <a:r>
              <a:rPr lang="zh-CN" altLang="en-US" sz="1600" b="0" dirty="0">
                <a:solidFill>
                  <a:prstClr val="white"/>
                </a:solidFill>
                <a:latin typeface="Impact" pitchFamily="34" charset="0"/>
                <a:ea typeface="微软雅黑" pitchFamily="34" charset="-122"/>
              </a:rPr>
              <a:t>年度工作概述</a:t>
            </a:r>
            <a:endParaRPr lang="zh-CN" altLang="en-US" sz="1600" b="0" dirty="0">
              <a:solidFill>
                <a:prstClr val="white"/>
              </a:solidFill>
              <a:latin typeface="微软雅黑" pitchFamily="34" charset="-122"/>
              <a:ea typeface="微软雅黑" pitchFamily="34" charset="-122"/>
            </a:endParaRPr>
          </a:p>
        </p:txBody>
      </p:sp>
      <p:sp>
        <p:nvSpPr>
          <p:cNvPr id="35" name="TextBox 6"/>
          <p:cNvSpPr txBox="1"/>
          <p:nvPr/>
        </p:nvSpPr>
        <p:spPr>
          <a:xfrm>
            <a:off x="2446867"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2. </a:t>
            </a:r>
            <a:r>
              <a:rPr lang="zh-CN" altLang="en-US" sz="1600" b="0" dirty="0">
                <a:solidFill>
                  <a:schemeClr val="bg1">
                    <a:lumMod val="50000"/>
                  </a:schemeClr>
                </a:solidFill>
                <a:latin typeface="Impact" pitchFamily="34" charset="0"/>
                <a:ea typeface="微软雅黑" pitchFamily="34" charset="-122"/>
              </a:rPr>
              <a:t>工作完成情况</a:t>
            </a:r>
            <a:endParaRPr lang="zh-CN" altLang="en-US" sz="1600" b="0" dirty="0">
              <a:solidFill>
                <a:schemeClr val="bg1">
                  <a:lumMod val="50000"/>
                </a:schemeClr>
              </a:solidFill>
              <a:latin typeface="微软雅黑" pitchFamily="34" charset="-122"/>
              <a:ea typeface="微软雅黑" pitchFamily="34" charset="-122"/>
            </a:endParaRPr>
          </a:p>
        </p:txBody>
      </p:sp>
      <p:sp>
        <p:nvSpPr>
          <p:cNvPr id="36" name="TextBox 6"/>
          <p:cNvSpPr txBox="1"/>
          <p:nvPr/>
        </p:nvSpPr>
        <p:spPr>
          <a:xfrm>
            <a:off x="4106044"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3. </a:t>
            </a:r>
            <a:r>
              <a:rPr lang="zh-CN" altLang="en-US" sz="1600" b="0" dirty="0">
                <a:solidFill>
                  <a:schemeClr val="bg1">
                    <a:lumMod val="50000"/>
                  </a:schemeClr>
                </a:solidFill>
                <a:latin typeface="Impact" pitchFamily="34" charset="0"/>
                <a:ea typeface="微软雅黑" pitchFamily="34" charset="-122"/>
              </a:rPr>
              <a:t>成功项目展示</a:t>
            </a:r>
            <a:endParaRPr lang="zh-CN" altLang="en-US" sz="1600" b="0" dirty="0">
              <a:solidFill>
                <a:schemeClr val="bg1">
                  <a:lumMod val="50000"/>
                </a:schemeClr>
              </a:solidFill>
              <a:latin typeface="微软雅黑" pitchFamily="34" charset="-122"/>
              <a:ea typeface="微软雅黑" pitchFamily="34" charset="-122"/>
            </a:endParaRPr>
          </a:p>
        </p:txBody>
      </p:sp>
      <p:sp>
        <p:nvSpPr>
          <p:cNvPr id="37" name="TextBox 6"/>
          <p:cNvSpPr txBox="1"/>
          <p:nvPr/>
        </p:nvSpPr>
        <p:spPr>
          <a:xfrm>
            <a:off x="5736458"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4. </a:t>
            </a:r>
            <a:r>
              <a:rPr lang="zh-CN" altLang="en-US" sz="1600" b="0" dirty="0">
                <a:solidFill>
                  <a:schemeClr val="bg1">
                    <a:lumMod val="50000"/>
                  </a:schemeClr>
                </a:solidFill>
                <a:latin typeface="Impact" pitchFamily="34" charset="0"/>
                <a:ea typeface="微软雅黑" pitchFamily="34" charset="-122"/>
              </a:rPr>
              <a:t>工作存在不足</a:t>
            </a:r>
            <a:endParaRPr lang="zh-CN" altLang="en-US" sz="1600" b="0" dirty="0">
              <a:solidFill>
                <a:schemeClr val="bg1">
                  <a:lumMod val="50000"/>
                </a:schemeClr>
              </a:solidFill>
              <a:latin typeface="微软雅黑" pitchFamily="34" charset="-122"/>
              <a:ea typeface="微软雅黑" pitchFamily="34" charset="-122"/>
            </a:endParaRPr>
          </a:p>
        </p:txBody>
      </p:sp>
      <p:sp>
        <p:nvSpPr>
          <p:cNvPr id="38" name="TextBox 6"/>
          <p:cNvSpPr txBox="1"/>
          <p:nvPr/>
        </p:nvSpPr>
        <p:spPr>
          <a:xfrm>
            <a:off x="7347521" y="280116"/>
            <a:ext cx="1405053" cy="246221"/>
          </a:xfrm>
          <a:prstGeom prst="rect">
            <a:avLst/>
          </a:prstGeom>
          <a:noFill/>
        </p:spPr>
        <p:txBody>
          <a:bodyPr vert="horz" wrap="square" lIns="0" tIns="0" rIns="0" bIns="0" rtlCol="0" anchor="ctr">
            <a:spAutoFit/>
          </a:bodyPr>
          <a:lstStyle/>
          <a:p>
            <a:pPr algn="ctr"/>
            <a:r>
              <a:rPr lang="en-US" altLang="zh-CN" sz="1600" dirty="0">
                <a:solidFill>
                  <a:schemeClr val="bg1">
                    <a:lumMod val="50000"/>
                  </a:schemeClr>
                </a:solidFill>
                <a:latin typeface="Impact" pitchFamily="34" charset="0"/>
                <a:ea typeface="微软雅黑" pitchFamily="34" charset="-122"/>
              </a:rPr>
              <a:t>5. </a:t>
            </a:r>
            <a:r>
              <a:rPr lang="zh-CN" altLang="en-US" sz="1600" b="0" dirty="0">
                <a:solidFill>
                  <a:schemeClr val="bg1">
                    <a:lumMod val="50000"/>
                  </a:schemeClr>
                </a:solidFill>
                <a:latin typeface="Impact" pitchFamily="34" charset="0"/>
                <a:ea typeface="微软雅黑" pitchFamily="34" charset="-122"/>
              </a:rPr>
              <a:t>明年工作计划</a:t>
            </a:r>
            <a:endParaRPr lang="zh-CN" altLang="en-US" sz="1600" b="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127647123"/>
      </p:ext>
    </p:extLst>
  </p:cSld>
  <p:clrMapOvr>
    <a:masterClrMapping/>
  </p:clrMapOvr>
  <mc:AlternateContent xmlns:mc="http://schemas.openxmlformats.org/markup-compatibility/2006" xmlns:p14="http://schemas.microsoft.com/office/powerpoint/2010/main">
    <mc:Choice Requires="p14">
      <p:transition spd="slow" p14:dur="1600" advClick="0" advTm="8000">
        <p14:prism isInverted="1"/>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79"/>
                                        </p:tgtEl>
                                        <p:attrNameLst>
                                          <p:attrName>style.visibility</p:attrName>
                                        </p:attrNameLst>
                                      </p:cBhvr>
                                      <p:to>
                                        <p:strVal val="visible"/>
                                      </p:to>
                                    </p:set>
                                    <p:anim calcmode="lin" valueType="num">
                                      <p:cBhvr>
                                        <p:cTn id="10" dur="500" fill="hold"/>
                                        <p:tgtEl>
                                          <p:spTgt spid="179"/>
                                        </p:tgtEl>
                                        <p:attrNameLst>
                                          <p:attrName>ppt_w</p:attrName>
                                        </p:attrNameLst>
                                      </p:cBhvr>
                                      <p:tavLst>
                                        <p:tav tm="0">
                                          <p:val>
                                            <p:fltVal val="0"/>
                                          </p:val>
                                        </p:tav>
                                        <p:tav tm="100000">
                                          <p:val>
                                            <p:strVal val="#ppt_w"/>
                                          </p:val>
                                        </p:tav>
                                      </p:tavLst>
                                    </p:anim>
                                    <p:anim calcmode="lin" valueType="num">
                                      <p:cBhvr>
                                        <p:cTn id="11" dur="500" fill="hold"/>
                                        <p:tgtEl>
                                          <p:spTgt spid="179"/>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500"/>
                                  </p:stCondLst>
                                  <p:childTnLst>
                                    <p:set>
                                      <p:cBhvr>
                                        <p:cTn id="13" dur="1" fill="hold">
                                          <p:stCondLst>
                                            <p:cond delay="0"/>
                                          </p:stCondLst>
                                        </p:cTn>
                                        <p:tgtEl>
                                          <p:spTgt spid="163"/>
                                        </p:tgtEl>
                                        <p:attrNameLst>
                                          <p:attrName>style.visibility</p:attrName>
                                        </p:attrNameLst>
                                      </p:cBhvr>
                                      <p:to>
                                        <p:strVal val="visible"/>
                                      </p:to>
                                    </p:set>
                                    <p:anim calcmode="lin" valueType="num">
                                      <p:cBhvr>
                                        <p:cTn id="14" dur="500" fill="hold"/>
                                        <p:tgtEl>
                                          <p:spTgt spid="163"/>
                                        </p:tgtEl>
                                        <p:attrNameLst>
                                          <p:attrName>ppt_w</p:attrName>
                                        </p:attrNameLst>
                                      </p:cBhvr>
                                      <p:tavLst>
                                        <p:tav tm="0">
                                          <p:val>
                                            <p:fltVal val="0"/>
                                          </p:val>
                                        </p:tav>
                                        <p:tav tm="100000">
                                          <p:val>
                                            <p:strVal val="#ppt_w"/>
                                          </p:val>
                                        </p:tav>
                                      </p:tavLst>
                                    </p:anim>
                                    <p:anim calcmode="lin" valueType="num">
                                      <p:cBhvr>
                                        <p:cTn id="15" dur="500" fill="hold"/>
                                        <p:tgtEl>
                                          <p:spTgt spid="16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500"/>
                                  </p:stCondLst>
                                  <p:childTnLst>
                                    <p:set>
                                      <p:cBhvr>
                                        <p:cTn id="17" dur="1" fill="hold">
                                          <p:stCondLst>
                                            <p:cond delay="0"/>
                                          </p:stCondLst>
                                        </p:cTn>
                                        <p:tgtEl>
                                          <p:spTgt spid="171"/>
                                        </p:tgtEl>
                                        <p:attrNameLst>
                                          <p:attrName>style.visibility</p:attrName>
                                        </p:attrNameLst>
                                      </p:cBhvr>
                                      <p:to>
                                        <p:strVal val="visible"/>
                                      </p:to>
                                    </p:set>
                                    <p:anim calcmode="lin" valueType="num">
                                      <p:cBhvr>
                                        <p:cTn id="18" dur="500" fill="hold"/>
                                        <p:tgtEl>
                                          <p:spTgt spid="171"/>
                                        </p:tgtEl>
                                        <p:attrNameLst>
                                          <p:attrName>ppt_w</p:attrName>
                                        </p:attrNameLst>
                                      </p:cBhvr>
                                      <p:tavLst>
                                        <p:tav tm="0">
                                          <p:val>
                                            <p:fltVal val="0"/>
                                          </p:val>
                                        </p:tav>
                                        <p:tav tm="100000">
                                          <p:val>
                                            <p:strVal val="#ppt_w"/>
                                          </p:val>
                                        </p:tav>
                                      </p:tavLst>
                                    </p:anim>
                                    <p:anim calcmode="lin" valueType="num">
                                      <p:cBhvr>
                                        <p:cTn id="19" dur="500" fill="hold"/>
                                        <p:tgtEl>
                                          <p:spTgt spid="171"/>
                                        </p:tgtEl>
                                        <p:attrNameLst>
                                          <p:attrName>ppt_h</p:attrName>
                                        </p:attrNameLst>
                                      </p:cBhvr>
                                      <p:tavLst>
                                        <p:tav tm="0">
                                          <p:val>
                                            <p:fltVal val="0"/>
                                          </p:val>
                                        </p:tav>
                                        <p:tav tm="100000">
                                          <p:val>
                                            <p:strVal val="#ppt_h"/>
                                          </p:val>
                                        </p:tav>
                                      </p:tavLst>
                                    </p:anim>
                                  </p:childTnLst>
                                </p:cTn>
                              </p:par>
                              <p:par>
                                <p:cTn id="20" presetID="12" presetClass="entr" presetSubtype="1" fill="hold" grpId="0" nodeType="withEffect">
                                  <p:stCondLst>
                                    <p:cond delay="1000"/>
                                  </p:stCondLst>
                                  <p:childTnLst>
                                    <p:set>
                                      <p:cBhvr>
                                        <p:cTn id="21" dur="1" fill="hold">
                                          <p:stCondLst>
                                            <p:cond delay="0"/>
                                          </p:stCondLst>
                                        </p:cTn>
                                        <p:tgtEl>
                                          <p:spTgt spid="167"/>
                                        </p:tgtEl>
                                        <p:attrNameLst>
                                          <p:attrName>style.visibility</p:attrName>
                                        </p:attrNameLst>
                                      </p:cBhvr>
                                      <p:to>
                                        <p:strVal val="visible"/>
                                      </p:to>
                                    </p:set>
                                    <p:animEffect transition="in" filter="slide(fromTop)">
                                      <p:cBhvr>
                                        <p:cTn id="22" dur="500"/>
                                        <p:tgtEl>
                                          <p:spTgt spid="167"/>
                                        </p:tgtEl>
                                      </p:cBhvr>
                                    </p:animEffect>
                                  </p:childTnLst>
                                </p:cTn>
                              </p:par>
                              <p:par>
                                <p:cTn id="23" presetID="12" presetClass="entr" presetSubtype="1" fill="hold" grpId="0" nodeType="withEffect">
                                  <p:stCondLst>
                                    <p:cond delay="1000"/>
                                  </p:stCondLst>
                                  <p:childTnLst>
                                    <p:set>
                                      <p:cBhvr>
                                        <p:cTn id="24" dur="1" fill="hold">
                                          <p:stCondLst>
                                            <p:cond delay="0"/>
                                          </p:stCondLst>
                                        </p:cTn>
                                        <p:tgtEl>
                                          <p:spTgt spid="175"/>
                                        </p:tgtEl>
                                        <p:attrNameLst>
                                          <p:attrName>style.visibility</p:attrName>
                                        </p:attrNameLst>
                                      </p:cBhvr>
                                      <p:to>
                                        <p:strVal val="visible"/>
                                      </p:to>
                                    </p:set>
                                    <p:animEffect transition="in" filter="slide(fromTop)">
                                      <p:cBhvr>
                                        <p:cTn id="25" dur="500"/>
                                        <p:tgtEl>
                                          <p:spTgt spid="175"/>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160"/>
                                        </p:tgtEl>
                                        <p:attrNameLst>
                                          <p:attrName>style.visibility</p:attrName>
                                        </p:attrNameLst>
                                      </p:cBhvr>
                                      <p:to>
                                        <p:strVal val="visible"/>
                                      </p:to>
                                    </p:set>
                                    <p:animEffect transition="in" filter="wipe(left)">
                                      <p:cBhvr>
                                        <p:cTn id="28" dur="500"/>
                                        <p:tgtEl>
                                          <p:spTgt spid="160"/>
                                        </p:tgtEl>
                                      </p:cBhvr>
                                    </p:animEffect>
                                  </p:childTnLst>
                                </p:cTn>
                              </p:par>
                              <p:par>
                                <p:cTn id="29" presetID="23" presetClass="entr" presetSubtype="16" fill="hold" grpId="0" nodeType="withEffect">
                                  <p:stCondLst>
                                    <p:cond delay="500"/>
                                  </p:stCondLst>
                                  <p:childTnLst>
                                    <p:set>
                                      <p:cBhvr>
                                        <p:cTn id="30" dur="1" fill="hold">
                                          <p:stCondLst>
                                            <p:cond delay="0"/>
                                          </p:stCondLst>
                                        </p:cTn>
                                        <p:tgtEl>
                                          <p:spTgt spid="181"/>
                                        </p:tgtEl>
                                        <p:attrNameLst>
                                          <p:attrName>style.visibility</p:attrName>
                                        </p:attrNameLst>
                                      </p:cBhvr>
                                      <p:to>
                                        <p:strVal val="visible"/>
                                      </p:to>
                                    </p:set>
                                    <p:anim calcmode="lin" valueType="num">
                                      <p:cBhvr>
                                        <p:cTn id="31" dur="500" fill="hold"/>
                                        <p:tgtEl>
                                          <p:spTgt spid="181"/>
                                        </p:tgtEl>
                                        <p:attrNameLst>
                                          <p:attrName>ppt_w</p:attrName>
                                        </p:attrNameLst>
                                      </p:cBhvr>
                                      <p:tavLst>
                                        <p:tav tm="0">
                                          <p:val>
                                            <p:fltVal val="0"/>
                                          </p:val>
                                        </p:tav>
                                        <p:tav tm="100000">
                                          <p:val>
                                            <p:strVal val="#ppt_w"/>
                                          </p:val>
                                        </p:tav>
                                      </p:tavLst>
                                    </p:anim>
                                    <p:anim calcmode="lin" valueType="num">
                                      <p:cBhvr>
                                        <p:cTn id="32" dur="500" fill="hold"/>
                                        <p:tgtEl>
                                          <p:spTgt spid="18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1000"/>
                                  </p:stCondLst>
                                  <p:childTnLst>
                                    <p:set>
                                      <p:cBhvr>
                                        <p:cTn id="34" dur="1" fill="hold">
                                          <p:stCondLst>
                                            <p:cond delay="0"/>
                                          </p:stCondLst>
                                        </p:cTn>
                                        <p:tgtEl>
                                          <p:spTgt spid="164"/>
                                        </p:tgtEl>
                                        <p:attrNameLst>
                                          <p:attrName>style.visibility</p:attrName>
                                        </p:attrNameLst>
                                      </p:cBhvr>
                                      <p:to>
                                        <p:strVal val="visible"/>
                                      </p:to>
                                    </p:set>
                                    <p:anim calcmode="lin" valueType="num">
                                      <p:cBhvr>
                                        <p:cTn id="35" dur="500" fill="hold"/>
                                        <p:tgtEl>
                                          <p:spTgt spid="164"/>
                                        </p:tgtEl>
                                        <p:attrNameLst>
                                          <p:attrName>ppt_w</p:attrName>
                                        </p:attrNameLst>
                                      </p:cBhvr>
                                      <p:tavLst>
                                        <p:tav tm="0">
                                          <p:val>
                                            <p:fltVal val="0"/>
                                          </p:val>
                                        </p:tav>
                                        <p:tav tm="100000">
                                          <p:val>
                                            <p:strVal val="#ppt_w"/>
                                          </p:val>
                                        </p:tav>
                                      </p:tavLst>
                                    </p:anim>
                                    <p:anim calcmode="lin" valueType="num">
                                      <p:cBhvr>
                                        <p:cTn id="36" dur="500" fill="hold"/>
                                        <p:tgtEl>
                                          <p:spTgt spid="164"/>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1000"/>
                                  </p:stCondLst>
                                  <p:childTnLst>
                                    <p:set>
                                      <p:cBhvr>
                                        <p:cTn id="38" dur="1" fill="hold">
                                          <p:stCondLst>
                                            <p:cond delay="0"/>
                                          </p:stCondLst>
                                        </p:cTn>
                                        <p:tgtEl>
                                          <p:spTgt spid="172"/>
                                        </p:tgtEl>
                                        <p:attrNameLst>
                                          <p:attrName>style.visibility</p:attrName>
                                        </p:attrNameLst>
                                      </p:cBhvr>
                                      <p:to>
                                        <p:strVal val="visible"/>
                                      </p:to>
                                    </p:set>
                                    <p:anim calcmode="lin" valueType="num">
                                      <p:cBhvr>
                                        <p:cTn id="39" dur="500" fill="hold"/>
                                        <p:tgtEl>
                                          <p:spTgt spid="172"/>
                                        </p:tgtEl>
                                        <p:attrNameLst>
                                          <p:attrName>ppt_w</p:attrName>
                                        </p:attrNameLst>
                                      </p:cBhvr>
                                      <p:tavLst>
                                        <p:tav tm="0">
                                          <p:val>
                                            <p:fltVal val="0"/>
                                          </p:val>
                                        </p:tav>
                                        <p:tav tm="100000">
                                          <p:val>
                                            <p:strVal val="#ppt_w"/>
                                          </p:val>
                                        </p:tav>
                                      </p:tavLst>
                                    </p:anim>
                                    <p:anim calcmode="lin" valueType="num">
                                      <p:cBhvr>
                                        <p:cTn id="40" dur="500" fill="hold"/>
                                        <p:tgtEl>
                                          <p:spTgt spid="172"/>
                                        </p:tgtEl>
                                        <p:attrNameLst>
                                          <p:attrName>ppt_h</p:attrName>
                                        </p:attrNameLst>
                                      </p:cBhvr>
                                      <p:tavLst>
                                        <p:tav tm="0">
                                          <p:val>
                                            <p:fltVal val="0"/>
                                          </p:val>
                                        </p:tav>
                                        <p:tav tm="100000">
                                          <p:val>
                                            <p:strVal val="#ppt_h"/>
                                          </p:val>
                                        </p:tav>
                                      </p:tavLst>
                                    </p:anim>
                                  </p:childTnLst>
                                </p:cTn>
                              </p:par>
                              <p:par>
                                <p:cTn id="41" presetID="12" presetClass="entr" presetSubtype="4" fill="hold" grpId="0" nodeType="withEffect">
                                  <p:stCondLst>
                                    <p:cond delay="1500"/>
                                  </p:stCondLst>
                                  <p:childTnLst>
                                    <p:set>
                                      <p:cBhvr>
                                        <p:cTn id="42" dur="1" fill="hold">
                                          <p:stCondLst>
                                            <p:cond delay="0"/>
                                          </p:stCondLst>
                                        </p:cTn>
                                        <p:tgtEl>
                                          <p:spTgt spid="168"/>
                                        </p:tgtEl>
                                        <p:attrNameLst>
                                          <p:attrName>style.visibility</p:attrName>
                                        </p:attrNameLst>
                                      </p:cBhvr>
                                      <p:to>
                                        <p:strVal val="visible"/>
                                      </p:to>
                                    </p:set>
                                    <p:animEffect transition="in" filter="slide(fromBottom)">
                                      <p:cBhvr>
                                        <p:cTn id="43" dur="500"/>
                                        <p:tgtEl>
                                          <p:spTgt spid="168"/>
                                        </p:tgtEl>
                                      </p:cBhvr>
                                    </p:animEffect>
                                  </p:childTnLst>
                                </p:cTn>
                              </p:par>
                              <p:par>
                                <p:cTn id="44" presetID="12" presetClass="entr" presetSubtype="4" fill="hold" grpId="0" nodeType="withEffect">
                                  <p:stCondLst>
                                    <p:cond delay="1500"/>
                                  </p:stCondLst>
                                  <p:childTnLst>
                                    <p:set>
                                      <p:cBhvr>
                                        <p:cTn id="45" dur="1" fill="hold">
                                          <p:stCondLst>
                                            <p:cond delay="0"/>
                                          </p:stCondLst>
                                        </p:cTn>
                                        <p:tgtEl>
                                          <p:spTgt spid="176"/>
                                        </p:tgtEl>
                                        <p:attrNameLst>
                                          <p:attrName>style.visibility</p:attrName>
                                        </p:attrNameLst>
                                      </p:cBhvr>
                                      <p:to>
                                        <p:strVal val="visible"/>
                                      </p:to>
                                    </p:set>
                                    <p:animEffect transition="in" filter="slide(fromBottom)">
                                      <p:cBhvr>
                                        <p:cTn id="46" dur="500"/>
                                        <p:tgtEl>
                                          <p:spTgt spid="176"/>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161"/>
                                        </p:tgtEl>
                                        <p:attrNameLst>
                                          <p:attrName>style.visibility</p:attrName>
                                        </p:attrNameLst>
                                      </p:cBhvr>
                                      <p:to>
                                        <p:strVal val="visible"/>
                                      </p:to>
                                    </p:set>
                                    <p:animEffect transition="in" filter="wipe(left)">
                                      <p:cBhvr>
                                        <p:cTn id="49" dur="500"/>
                                        <p:tgtEl>
                                          <p:spTgt spid="161"/>
                                        </p:tgtEl>
                                      </p:cBhvr>
                                    </p:animEffect>
                                  </p:childTnLst>
                                </p:cTn>
                              </p:par>
                              <p:par>
                                <p:cTn id="50" presetID="23" presetClass="entr" presetSubtype="16" fill="hold" grpId="0" nodeType="withEffect">
                                  <p:stCondLst>
                                    <p:cond delay="1000"/>
                                  </p:stCondLst>
                                  <p:childTnLst>
                                    <p:set>
                                      <p:cBhvr>
                                        <p:cTn id="51" dur="1" fill="hold">
                                          <p:stCondLst>
                                            <p:cond delay="0"/>
                                          </p:stCondLst>
                                        </p:cTn>
                                        <p:tgtEl>
                                          <p:spTgt spid="180"/>
                                        </p:tgtEl>
                                        <p:attrNameLst>
                                          <p:attrName>style.visibility</p:attrName>
                                        </p:attrNameLst>
                                      </p:cBhvr>
                                      <p:to>
                                        <p:strVal val="visible"/>
                                      </p:to>
                                    </p:set>
                                    <p:anim calcmode="lin" valueType="num">
                                      <p:cBhvr>
                                        <p:cTn id="52" dur="500" fill="hold"/>
                                        <p:tgtEl>
                                          <p:spTgt spid="180"/>
                                        </p:tgtEl>
                                        <p:attrNameLst>
                                          <p:attrName>ppt_w</p:attrName>
                                        </p:attrNameLst>
                                      </p:cBhvr>
                                      <p:tavLst>
                                        <p:tav tm="0">
                                          <p:val>
                                            <p:fltVal val="0"/>
                                          </p:val>
                                        </p:tav>
                                        <p:tav tm="100000">
                                          <p:val>
                                            <p:strVal val="#ppt_w"/>
                                          </p:val>
                                        </p:tav>
                                      </p:tavLst>
                                    </p:anim>
                                    <p:anim calcmode="lin" valueType="num">
                                      <p:cBhvr>
                                        <p:cTn id="53" dur="500" fill="hold"/>
                                        <p:tgtEl>
                                          <p:spTgt spid="180"/>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1500"/>
                                  </p:stCondLst>
                                  <p:childTnLst>
                                    <p:set>
                                      <p:cBhvr>
                                        <p:cTn id="55" dur="1" fill="hold">
                                          <p:stCondLst>
                                            <p:cond delay="0"/>
                                          </p:stCondLst>
                                        </p:cTn>
                                        <p:tgtEl>
                                          <p:spTgt spid="165"/>
                                        </p:tgtEl>
                                        <p:attrNameLst>
                                          <p:attrName>style.visibility</p:attrName>
                                        </p:attrNameLst>
                                      </p:cBhvr>
                                      <p:to>
                                        <p:strVal val="visible"/>
                                      </p:to>
                                    </p:set>
                                    <p:anim calcmode="lin" valueType="num">
                                      <p:cBhvr>
                                        <p:cTn id="56" dur="500" fill="hold"/>
                                        <p:tgtEl>
                                          <p:spTgt spid="165"/>
                                        </p:tgtEl>
                                        <p:attrNameLst>
                                          <p:attrName>ppt_w</p:attrName>
                                        </p:attrNameLst>
                                      </p:cBhvr>
                                      <p:tavLst>
                                        <p:tav tm="0">
                                          <p:val>
                                            <p:fltVal val="0"/>
                                          </p:val>
                                        </p:tav>
                                        <p:tav tm="100000">
                                          <p:val>
                                            <p:strVal val="#ppt_w"/>
                                          </p:val>
                                        </p:tav>
                                      </p:tavLst>
                                    </p:anim>
                                    <p:anim calcmode="lin" valueType="num">
                                      <p:cBhvr>
                                        <p:cTn id="57" dur="500" fill="hold"/>
                                        <p:tgtEl>
                                          <p:spTgt spid="165"/>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1500"/>
                                  </p:stCondLst>
                                  <p:childTnLst>
                                    <p:set>
                                      <p:cBhvr>
                                        <p:cTn id="59" dur="1" fill="hold">
                                          <p:stCondLst>
                                            <p:cond delay="0"/>
                                          </p:stCondLst>
                                        </p:cTn>
                                        <p:tgtEl>
                                          <p:spTgt spid="173"/>
                                        </p:tgtEl>
                                        <p:attrNameLst>
                                          <p:attrName>style.visibility</p:attrName>
                                        </p:attrNameLst>
                                      </p:cBhvr>
                                      <p:to>
                                        <p:strVal val="visible"/>
                                      </p:to>
                                    </p:set>
                                    <p:anim calcmode="lin" valueType="num">
                                      <p:cBhvr>
                                        <p:cTn id="60" dur="500" fill="hold"/>
                                        <p:tgtEl>
                                          <p:spTgt spid="173"/>
                                        </p:tgtEl>
                                        <p:attrNameLst>
                                          <p:attrName>ppt_w</p:attrName>
                                        </p:attrNameLst>
                                      </p:cBhvr>
                                      <p:tavLst>
                                        <p:tav tm="0">
                                          <p:val>
                                            <p:fltVal val="0"/>
                                          </p:val>
                                        </p:tav>
                                        <p:tav tm="100000">
                                          <p:val>
                                            <p:strVal val="#ppt_w"/>
                                          </p:val>
                                        </p:tav>
                                      </p:tavLst>
                                    </p:anim>
                                    <p:anim calcmode="lin" valueType="num">
                                      <p:cBhvr>
                                        <p:cTn id="61" dur="500" fill="hold"/>
                                        <p:tgtEl>
                                          <p:spTgt spid="173"/>
                                        </p:tgtEl>
                                        <p:attrNameLst>
                                          <p:attrName>ppt_h</p:attrName>
                                        </p:attrNameLst>
                                      </p:cBhvr>
                                      <p:tavLst>
                                        <p:tav tm="0">
                                          <p:val>
                                            <p:fltVal val="0"/>
                                          </p:val>
                                        </p:tav>
                                        <p:tav tm="100000">
                                          <p:val>
                                            <p:strVal val="#ppt_h"/>
                                          </p:val>
                                        </p:tav>
                                      </p:tavLst>
                                    </p:anim>
                                  </p:childTnLst>
                                </p:cTn>
                              </p:par>
                              <p:par>
                                <p:cTn id="62" presetID="12" presetClass="entr" presetSubtype="1" fill="hold" grpId="0" nodeType="withEffect">
                                  <p:stCondLst>
                                    <p:cond delay="2000"/>
                                  </p:stCondLst>
                                  <p:childTnLst>
                                    <p:set>
                                      <p:cBhvr>
                                        <p:cTn id="63" dur="1" fill="hold">
                                          <p:stCondLst>
                                            <p:cond delay="0"/>
                                          </p:stCondLst>
                                        </p:cTn>
                                        <p:tgtEl>
                                          <p:spTgt spid="169"/>
                                        </p:tgtEl>
                                        <p:attrNameLst>
                                          <p:attrName>style.visibility</p:attrName>
                                        </p:attrNameLst>
                                      </p:cBhvr>
                                      <p:to>
                                        <p:strVal val="visible"/>
                                      </p:to>
                                    </p:set>
                                    <p:animEffect transition="in" filter="slide(fromTop)">
                                      <p:cBhvr>
                                        <p:cTn id="64" dur="500"/>
                                        <p:tgtEl>
                                          <p:spTgt spid="169"/>
                                        </p:tgtEl>
                                      </p:cBhvr>
                                    </p:animEffect>
                                  </p:childTnLst>
                                </p:cTn>
                              </p:par>
                              <p:par>
                                <p:cTn id="65" presetID="12" presetClass="entr" presetSubtype="1" fill="hold" grpId="0" nodeType="withEffect">
                                  <p:stCondLst>
                                    <p:cond delay="2000"/>
                                  </p:stCondLst>
                                  <p:childTnLst>
                                    <p:set>
                                      <p:cBhvr>
                                        <p:cTn id="66" dur="1" fill="hold">
                                          <p:stCondLst>
                                            <p:cond delay="0"/>
                                          </p:stCondLst>
                                        </p:cTn>
                                        <p:tgtEl>
                                          <p:spTgt spid="177"/>
                                        </p:tgtEl>
                                        <p:attrNameLst>
                                          <p:attrName>style.visibility</p:attrName>
                                        </p:attrNameLst>
                                      </p:cBhvr>
                                      <p:to>
                                        <p:strVal val="visible"/>
                                      </p:to>
                                    </p:set>
                                    <p:animEffect transition="in" filter="slide(fromTop)">
                                      <p:cBhvr>
                                        <p:cTn id="67" dur="500"/>
                                        <p:tgtEl>
                                          <p:spTgt spid="177"/>
                                        </p:tgtEl>
                                      </p:cBhvr>
                                    </p:animEffect>
                                  </p:childTnLst>
                                </p:cTn>
                              </p:par>
                              <p:par>
                                <p:cTn id="68" presetID="22" presetClass="entr" presetSubtype="8" fill="hold" grpId="0" nodeType="withEffect">
                                  <p:stCondLst>
                                    <p:cond delay="1500"/>
                                  </p:stCondLst>
                                  <p:childTnLst>
                                    <p:set>
                                      <p:cBhvr>
                                        <p:cTn id="69" dur="1" fill="hold">
                                          <p:stCondLst>
                                            <p:cond delay="0"/>
                                          </p:stCondLst>
                                        </p:cTn>
                                        <p:tgtEl>
                                          <p:spTgt spid="162"/>
                                        </p:tgtEl>
                                        <p:attrNameLst>
                                          <p:attrName>style.visibility</p:attrName>
                                        </p:attrNameLst>
                                      </p:cBhvr>
                                      <p:to>
                                        <p:strVal val="visible"/>
                                      </p:to>
                                    </p:set>
                                    <p:animEffect transition="in" filter="wipe(left)">
                                      <p:cBhvr>
                                        <p:cTn id="70" dur="500"/>
                                        <p:tgtEl>
                                          <p:spTgt spid="162"/>
                                        </p:tgtEl>
                                      </p:cBhvr>
                                    </p:animEffect>
                                  </p:childTnLst>
                                </p:cTn>
                              </p:par>
                              <p:par>
                                <p:cTn id="71" presetID="23" presetClass="entr" presetSubtype="16" fill="hold" grpId="0" nodeType="withEffect">
                                  <p:stCondLst>
                                    <p:cond delay="1500"/>
                                  </p:stCondLst>
                                  <p:childTnLst>
                                    <p:set>
                                      <p:cBhvr>
                                        <p:cTn id="72" dur="1" fill="hold">
                                          <p:stCondLst>
                                            <p:cond delay="0"/>
                                          </p:stCondLst>
                                        </p:cTn>
                                        <p:tgtEl>
                                          <p:spTgt spid="182"/>
                                        </p:tgtEl>
                                        <p:attrNameLst>
                                          <p:attrName>style.visibility</p:attrName>
                                        </p:attrNameLst>
                                      </p:cBhvr>
                                      <p:to>
                                        <p:strVal val="visible"/>
                                      </p:to>
                                    </p:set>
                                    <p:anim calcmode="lin" valueType="num">
                                      <p:cBhvr>
                                        <p:cTn id="73" dur="500" fill="hold"/>
                                        <p:tgtEl>
                                          <p:spTgt spid="182"/>
                                        </p:tgtEl>
                                        <p:attrNameLst>
                                          <p:attrName>ppt_w</p:attrName>
                                        </p:attrNameLst>
                                      </p:cBhvr>
                                      <p:tavLst>
                                        <p:tav tm="0">
                                          <p:val>
                                            <p:fltVal val="0"/>
                                          </p:val>
                                        </p:tav>
                                        <p:tav tm="100000">
                                          <p:val>
                                            <p:strVal val="#ppt_w"/>
                                          </p:val>
                                        </p:tav>
                                      </p:tavLst>
                                    </p:anim>
                                    <p:anim calcmode="lin" valueType="num">
                                      <p:cBhvr>
                                        <p:cTn id="74" dur="500" fill="hold"/>
                                        <p:tgtEl>
                                          <p:spTgt spid="182"/>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2000"/>
                                  </p:stCondLst>
                                  <p:childTnLst>
                                    <p:set>
                                      <p:cBhvr>
                                        <p:cTn id="76" dur="1" fill="hold">
                                          <p:stCondLst>
                                            <p:cond delay="0"/>
                                          </p:stCondLst>
                                        </p:cTn>
                                        <p:tgtEl>
                                          <p:spTgt spid="166"/>
                                        </p:tgtEl>
                                        <p:attrNameLst>
                                          <p:attrName>style.visibility</p:attrName>
                                        </p:attrNameLst>
                                      </p:cBhvr>
                                      <p:to>
                                        <p:strVal val="visible"/>
                                      </p:to>
                                    </p:set>
                                    <p:anim calcmode="lin" valueType="num">
                                      <p:cBhvr>
                                        <p:cTn id="77" dur="500" fill="hold"/>
                                        <p:tgtEl>
                                          <p:spTgt spid="166"/>
                                        </p:tgtEl>
                                        <p:attrNameLst>
                                          <p:attrName>ppt_w</p:attrName>
                                        </p:attrNameLst>
                                      </p:cBhvr>
                                      <p:tavLst>
                                        <p:tav tm="0">
                                          <p:val>
                                            <p:fltVal val="0"/>
                                          </p:val>
                                        </p:tav>
                                        <p:tav tm="100000">
                                          <p:val>
                                            <p:strVal val="#ppt_w"/>
                                          </p:val>
                                        </p:tav>
                                      </p:tavLst>
                                    </p:anim>
                                    <p:anim calcmode="lin" valueType="num">
                                      <p:cBhvr>
                                        <p:cTn id="78" dur="500" fill="hold"/>
                                        <p:tgtEl>
                                          <p:spTgt spid="166"/>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2000"/>
                                  </p:stCondLst>
                                  <p:childTnLst>
                                    <p:set>
                                      <p:cBhvr>
                                        <p:cTn id="80" dur="1" fill="hold">
                                          <p:stCondLst>
                                            <p:cond delay="0"/>
                                          </p:stCondLst>
                                        </p:cTn>
                                        <p:tgtEl>
                                          <p:spTgt spid="174"/>
                                        </p:tgtEl>
                                        <p:attrNameLst>
                                          <p:attrName>style.visibility</p:attrName>
                                        </p:attrNameLst>
                                      </p:cBhvr>
                                      <p:to>
                                        <p:strVal val="visible"/>
                                      </p:to>
                                    </p:set>
                                    <p:anim calcmode="lin" valueType="num">
                                      <p:cBhvr>
                                        <p:cTn id="81" dur="500" fill="hold"/>
                                        <p:tgtEl>
                                          <p:spTgt spid="174"/>
                                        </p:tgtEl>
                                        <p:attrNameLst>
                                          <p:attrName>ppt_w</p:attrName>
                                        </p:attrNameLst>
                                      </p:cBhvr>
                                      <p:tavLst>
                                        <p:tav tm="0">
                                          <p:val>
                                            <p:fltVal val="0"/>
                                          </p:val>
                                        </p:tav>
                                        <p:tav tm="100000">
                                          <p:val>
                                            <p:strVal val="#ppt_w"/>
                                          </p:val>
                                        </p:tav>
                                      </p:tavLst>
                                    </p:anim>
                                    <p:anim calcmode="lin" valueType="num">
                                      <p:cBhvr>
                                        <p:cTn id="82" dur="500" fill="hold"/>
                                        <p:tgtEl>
                                          <p:spTgt spid="174"/>
                                        </p:tgtEl>
                                        <p:attrNameLst>
                                          <p:attrName>ppt_h</p:attrName>
                                        </p:attrNameLst>
                                      </p:cBhvr>
                                      <p:tavLst>
                                        <p:tav tm="0">
                                          <p:val>
                                            <p:fltVal val="0"/>
                                          </p:val>
                                        </p:tav>
                                        <p:tav tm="100000">
                                          <p:val>
                                            <p:strVal val="#ppt_h"/>
                                          </p:val>
                                        </p:tav>
                                      </p:tavLst>
                                    </p:anim>
                                  </p:childTnLst>
                                </p:cTn>
                              </p:par>
                              <p:par>
                                <p:cTn id="83" presetID="12" presetClass="entr" presetSubtype="4" fill="hold" grpId="0" nodeType="withEffect">
                                  <p:stCondLst>
                                    <p:cond delay="2500"/>
                                  </p:stCondLst>
                                  <p:childTnLst>
                                    <p:set>
                                      <p:cBhvr>
                                        <p:cTn id="84" dur="1" fill="hold">
                                          <p:stCondLst>
                                            <p:cond delay="0"/>
                                          </p:stCondLst>
                                        </p:cTn>
                                        <p:tgtEl>
                                          <p:spTgt spid="170"/>
                                        </p:tgtEl>
                                        <p:attrNameLst>
                                          <p:attrName>style.visibility</p:attrName>
                                        </p:attrNameLst>
                                      </p:cBhvr>
                                      <p:to>
                                        <p:strVal val="visible"/>
                                      </p:to>
                                    </p:set>
                                    <p:animEffect transition="in" filter="slide(fromBottom)">
                                      <p:cBhvr>
                                        <p:cTn id="85" dur="500"/>
                                        <p:tgtEl>
                                          <p:spTgt spid="170"/>
                                        </p:tgtEl>
                                      </p:cBhvr>
                                    </p:animEffect>
                                  </p:childTnLst>
                                </p:cTn>
                              </p:par>
                              <p:par>
                                <p:cTn id="86" presetID="12" presetClass="entr" presetSubtype="4" fill="hold" grpId="0" nodeType="withEffect">
                                  <p:stCondLst>
                                    <p:cond delay="2500"/>
                                  </p:stCondLst>
                                  <p:childTnLst>
                                    <p:set>
                                      <p:cBhvr>
                                        <p:cTn id="87" dur="1" fill="hold">
                                          <p:stCondLst>
                                            <p:cond delay="0"/>
                                          </p:stCondLst>
                                        </p:cTn>
                                        <p:tgtEl>
                                          <p:spTgt spid="178"/>
                                        </p:tgtEl>
                                        <p:attrNameLst>
                                          <p:attrName>style.visibility</p:attrName>
                                        </p:attrNameLst>
                                      </p:cBhvr>
                                      <p:to>
                                        <p:strVal val="visible"/>
                                      </p:to>
                                    </p:set>
                                    <p:animEffect transition="in" filter="slide(fromBottom)">
                                      <p:cBhvr>
                                        <p:cTn id="88"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P spid="162" grpId="0" animBg="1"/>
      <p:bldP spid="163" grpId="0" animBg="1" autoUpdateAnimBg="0"/>
      <p:bldP spid="164" grpId="0" animBg="1"/>
      <p:bldP spid="165" grpId="0" animBg="1"/>
      <p:bldP spid="166" grpId="0" animBg="1"/>
      <p:bldP spid="167" grpId="0" animBg="1"/>
      <p:bldP spid="168" grpId="0" animBg="1"/>
      <p:bldP spid="169" grpId="0" animBg="1"/>
      <p:bldP spid="170" grpId="0" animBg="1"/>
      <p:bldP spid="171" grpId="0" autoUpdateAnimBg="0"/>
      <p:bldP spid="172" grpId="0" autoUpdateAnimBg="0"/>
      <p:bldP spid="173" grpId="0" autoUpdateAnimBg="0"/>
      <p:bldP spid="174" grpId="0" autoUpdateAnimBg="0"/>
      <p:bldP spid="175" grpId="0" autoUpdateAnimBg="0"/>
      <p:bldP spid="176" grpId="0" autoUpdateAnimBg="0"/>
      <p:bldP spid="177" grpId="0" autoUpdateAnimBg="0"/>
      <p:bldP spid="178" grpId="0" autoUpdateAnimBg="0"/>
      <p:bldP spid="179" grpId="0" animBg="1"/>
      <p:bldP spid="180" grpId="0" animBg="1"/>
      <p:bldP spid="181" grpId="0" animBg="1"/>
      <p:bldP spid="1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SCORM_RATE_SLIDES" val="0"/>
  <p:tag name="ISPRING_SCORM_RATE_QUIZZES" val="0"/>
  <p:tag name="ISPRING_SCORM_PASSING_SCORE" val="0.0000000000"/>
  <p:tag name="GENSWF_OUTPUT_FILE_NAME" val="22-"/>
  <p:tag name="ISPRING_RESOURCE_PATHS_HASH_2" val="dd605faedef9b7b7285347d268bb89f5f81ab715"/>
</p:tagLst>
</file>

<file path=ppt/theme/theme1.xml><?xml version="1.0" encoding="utf-8"?>
<a:theme xmlns:a="http://schemas.openxmlformats.org/drawingml/2006/main" name="www.freeppt7.com-Best powerpoint templates free download-slideshow">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华文细黑"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10532434</TotalTime>
  <Words>5020</Words>
  <Application>Microsoft Office PowerPoint</Application>
  <PresentationFormat>全屏显示(16:9)</PresentationFormat>
  <Paragraphs>642</Paragraphs>
  <Slides>42</Slides>
  <Notes>42</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42</vt:i4>
      </vt:variant>
    </vt:vector>
  </HeadingPairs>
  <TitlesOfParts>
    <vt:vector size="64" baseType="lpstr">
      <vt:lpstr>Arial Unicode MS</vt:lpstr>
      <vt:lpstr>Gill Sans</vt:lpstr>
      <vt:lpstr>Helvetica Light</vt:lpstr>
      <vt:lpstr>Lato Light</vt:lpstr>
      <vt:lpstr>Lato Regular</vt:lpstr>
      <vt:lpstr>方正粗谭黑简体</vt:lpstr>
      <vt:lpstr>方正黑体简体</vt:lpstr>
      <vt:lpstr>方正正粗黑简体</vt:lpstr>
      <vt:lpstr>方正正中黑简体</vt:lpstr>
      <vt:lpstr>华文细黑</vt:lpstr>
      <vt:lpstr>宋体</vt:lpstr>
      <vt:lpstr>微软雅黑</vt:lpstr>
      <vt:lpstr>造字工房尚雅体演示版常规体</vt:lpstr>
      <vt:lpstr>Arial</vt:lpstr>
      <vt:lpstr>Berlin Sans FB Demi</vt:lpstr>
      <vt:lpstr>Bodoni MT</vt:lpstr>
      <vt:lpstr>Calibri</vt:lpstr>
      <vt:lpstr>Impact</vt:lpstr>
      <vt:lpstr>Open Sans</vt:lpstr>
      <vt:lpstr>Segoe UI</vt:lpstr>
      <vt:lpstr>Wingdings</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695</dc:title>
  <dc:creator>Administrator</dc:creator>
  <cp:lastModifiedBy>宇 之灵</cp:lastModifiedBy>
  <cp:revision>397</cp:revision>
  <dcterms:created xsi:type="dcterms:W3CDTF">2010-02-22T07:41:47Z</dcterms:created>
  <dcterms:modified xsi:type="dcterms:W3CDTF">2018-11-11T03:47:08Z</dcterms:modified>
</cp:coreProperties>
</file>