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313" r:id="rId32"/>
  </p:sldIdLst>
  <p:sldSz cx="20104100" cy="11309350"/>
  <p:notesSz cx="20104100" cy="113093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23">
          <p15:clr>
            <a:srgbClr val="A4A3A4"/>
          </p15:clr>
        </p15:guide>
        <p15:guide id="2" pos="3526">
          <p15:clr>
            <a:srgbClr val="A4A3A4"/>
          </p15:clr>
        </p15:guide>
        <p15:guide id="3" pos="1575">
          <p15:clr>
            <a:srgbClr val="A4A3A4"/>
          </p15:clr>
        </p15:guide>
        <p15:guide id="4" pos="4093">
          <p15:clr>
            <a:srgbClr val="A4A3A4"/>
          </p15:clr>
        </p15:guide>
        <p15:guide id="5" pos="6062">
          <p15:clr>
            <a:srgbClr val="A4A3A4"/>
          </p15:clr>
        </p15:guide>
        <p15:guide id="6" pos="6620">
          <p15:clr>
            <a:srgbClr val="A4A3A4"/>
          </p15:clr>
        </p15:guide>
        <p15:guide id="7" pos="8571">
          <p15:clr>
            <a:srgbClr val="A4A3A4"/>
          </p15:clr>
        </p15:guide>
        <p15:guide id="8" pos="9147">
          <p15:clr>
            <a:srgbClr val="A4A3A4"/>
          </p15:clr>
        </p15:guide>
        <p15:guide id="9" pos="110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8659"/>
    <a:srgbClr val="DCDD84"/>
    <a:srgbClr val="D5A254"/>
    <a:srgbClr val="94CB74"/>
    <a:srgbClr val="E5B852"/>
    <a:srgbClr val="80BCA3"/>
    <a:srgbClr val="DA936C"/>
    <a:srgbClr val="DC9A76"/>
    <a:srgbClr val="D88C63"/>
    <a:srgbClr val="5C4D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426" y="66"/>
      </p:cViewPr>
      <p:guideLst>
        <p:guide orient="horz" pos="7123"/>
        <p:guide pos="3526"/>
        <p:guide pos="1575"/>
        <p:guide pos="4093"/>
        <p:guide pos="6062"/>
        <p:guide pos="6620"/>
        <p:guide pos="8571"/>
        <p:guide pos="9147"/>
        <p:guide pos="11098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___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___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___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2007____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127967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cat. 1</c:v>
                </c:pt>
                <c:pt idx="1">
                  <c:v>cat. 2</c:v>
                </c:pt>
                <c:pt idx="2">
                  <c:v>cat. 3</c:v>
                </c:pt>
                <c:pt idx="3">
                  <c:v>cat.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2.5</c:v>
                </c:pt>
                <c:pt idx="2">
                  <c:v>3.5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AD-4290-8952-C0E402129BF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0F76A0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cat. 1</c:v>
                </c:pt>
                <c:pt idx="1">
                  <c:v>cat. 2</c:v>
                </c:pt>
                <c:pt idx="2">
                  <c:v>cat. 3</c:v>
                </c:pt>
                <c:pt idx="3">
                  <c:v>cat.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2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AD-4290-8952-C0E402129BF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rgbClr val="52568F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cat. 1</c:v>
                </c:pt>
                <c:pt idx="1">
                  <c:v>cat. 2</c:v>
                </c:pt>
                <c:pt idx="2">
                  <c:v>cat. 3</c:v>
                </c:pt>
                <c:pt idx="3">
                  <c:v>cat.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AD-4290-8952-C0E402129BF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Ряд 4</c:v>
                </c:pt>
              </c:strCache>
            </c:strRef>
          </c:tx>
          <c:spPr>
            <a:solidFill>
              <a:srgbClr val="5C4D75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cat. 1</c:v>
                </c:pt>
                <c:pt idx="1">
                  <c:v>cat. 2</c:v>
                </c:pt>
                <c:pt idx="2">
                  <c:v>cat. 3</c:v>
                </c:pt>
                <c:pt idx="3">
                  <c:v>cat. 4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AD-4290-8952-C0E402129B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0313344"/>
        <c:axId val="146113664"/>
      </c:barChart>
      <c:catAx>
        <c:axId val="1603133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400">
                <a:solidFill>
                  <a:schemeClr val="bg1"/>
                </a:solidFill>
              </a:defRPr>
            </a:pPr>
            <a:endParaRPr lang="zh-CN"/>
          </a:p>
        </c:txPr>
        <c:crossAx val="146113664"/>
        <c:crosses val="autoZero"/>
        <c:auto val="1"/>
        <c:lblAlgn val="ctr"/>
        <c:lblOffset val="100"/>
        <c:noMultiLvlLbl val="0"/>
      </c:catAx>
      <c:valAx>
        <c:axId val="1461136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603133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lang="ru-RU"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127967"/>
              </a:solidFill>
            </c:spPr>
            <c:extLst>
              <c:ext xmlns:c16="http://schemas.microsoft.com/office/drawing/2014/chart" uri="{C3380CC4-5D6E-409C-BE32-E72D297353CC}">
                <c16:uniqueId val="{00000001-2AEA-4D3D-99B8-B848AB160DB0}"/>
              </c:ext>
            </c:extLst>
          </c:dPt>
          <c:dPt>
            <c:idx val="1"/>
            <c:bubble3D val="0"/>
            <c:spPr>
              <a:solidFill>
                <a:srgbClr val="5C4D75"/>
              </a:solidFill>
            </c:spPr>
            <c:extLst>
              <c:ext xmlns:c16="http://schemas.microsoft.com/office/drawing/2014/chart" uri="{C3380CC4-5D6E-409C-BE32-E72D297353CC}">
                <c16:uniqueId val="{00000003-2AEA-4D3D-99B8-B848AB160DB0}"/>
              </c:ext>
            </c:extLst>
          </c:dPt>
          <c:dPt>
            <c:idx val="2"/>
            <c:bubble3D val="0"/>
            <c:spPr>
              <a:solidFill>
                <a:srgbClr val="52568F"/>
              </a:solidFill>
            </c:spPr>
            <c:extLst>
              <c:ext xmlns:c16="http://schemas.microsoft.com/office/drawing/2014/chart" uri="{C3380CC4-5D6E-409C-BE32-E72D297353CC}">
                <c16:uniqueId val="{00000005-2AEA-4D3D-99B8-B848AB160DB0}"/>
              </c:ext>
            </c:extLst>
          </c:dPt>
          <c:dPt>
            <c:idx val="3"/>
            <c:bubble3D val="0"/>
            <c:spPr>
              <a:solidFill>
                <a:srgbClr val="0F76A0"/>
              </a:solidFill>
            </c:spPr>
            <c:extLst>
              <c:ext xmlns:c16="http://schemas.microsoft.com/office/drawing/2014/chart" uri="{C3380CC4-5D6E-409C-BE32-E72D297353CC}">
                <c16:uniqueId val="{00000007-2AEA-4D3D-99B8-B848AB160DB0}"/>
              </c:ext>
            </c:extLst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AEA-4D3D-99B8-B848AB160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noFill/>
    <a:ln w="31750">
      <a:noFill/>
    </a:ln>
  </c:spPr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95</c:v>
                </c:pt>
                <c:pt idx="1">
                  <c:v>60</c:v>
                </c:pt>
                <c:pt idx="2">
                  <c:v>50</c:v>
                </c:pt>
                <c:pt idx="3">
                  <c:v>60</c:v>
                </c:pt>
                <c:pt idx="4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8E-4E36-9719-62830C7B2C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70</c:v>
                </c:pt>
                <c:pt idx="1">
                  <c:v>55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8E-4E36-9719-62830C7B2CB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ln w="25400">
              <a:noFill/>
            </a:ln>
          </c:spPr>
          <c:cat>
            <c:numRef>
              <c:f>Лист1!$A$2:$A$6</c:f>
              <c:numCache>
                <c:formatCode>General</c:formatCode>
                <c:ptCount val="5"/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60</c:v>
                </c:pt>
                <c:pt idx="1">
                  <c:v>40</c:v>
                </c:pt>
                <c:pt idx="2">
                  <c:v>10</c:v>
                </c:pt>
                <c:pt idx="3">
                  <c:v>30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8E-4E36-9719-62830C7B2CB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Ряд 4</c:v>
                </c:pt>
              </c:strCache>
            </c:strRef>
          </c:tx>
          <c:spPr>
            <a:ln w="25400">
              <a:noFill/>
            </a:ln>
          </c:spPr>
          <c:cat>
            <c:numRef>
              <c:f>Лист1!$A$2:$A$6</c:f>
              <c:numCache>
                <c:formatCode>General</c:formatCode>
                <c:ptCount val="5"/>
              </c:numCache>
            </c:num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50</c:v>
                </c:pt>
                <c:pt idx="1">
                  <c:v>20</c:v>
                </c:pt>
                <c:pt idx="2">
                  <c:v>0</c:v>
                </c:pt>
                <c:pt idx="3">
                  <c:v>20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08E-4E36-9719-62830C7B2C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047936"/>
        <c:axId val="80935680"/>
      </c:areaChart>
      <c:catAx>
        <c:axId val="350479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80935680"/>
        <c:crosses val="autoZero"/>
        <c:auto val="1"/>
        <c:lblAlgn val="ctr"/>
        <c:lblOffset val="100"/>
        <c:noMultiLvlLbl val="0"/>
      </c:catAx>
      <c:valAx>
        <c:axId val="80935680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  <a:latin typeface="Trebuchet MS" pitchFamily="34" charset="0"/>
              </a:defRPr>
            </a:pPr>
            <a:endParaRPr lang="zh-CN"/>
          </a:p>
        </c:txPr>
        <c:crossAx val="3504793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noFill/>
            <a:ln w="19050">
              <a:solidFill>
                <a:schemeClr val="bg1"/>
              </a:solidFill>
            </a:ln>
          </c:spPr>
          <c:cat>
            <c:strRef>
              <c:f>Лист1!$A$2:$A$9</c:f>
              <c:strCache>
                <c:ptCount val="7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  <c:pt idx="4">
                  <c:v>Кв. 1</c:v>
                </c:pt>
                <c:pt idx="5">
                  <c:v>Кв. 2</c:v>
                </c:pt>
                <c:pt idx="6">
                  <c:v>Кв. 3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45</c:v>
                </c:pt>
                <c:pt idx="1">
                  <c:v>45</c:v>
                </c:pt>
                <c:pt idx="2">
                  <c:v>45</c:v>
                </c:pt>
                <c:pt idx="3">
                  <c:v>45</c:v>
                </c:pt>
                <c:pt idx="4">
                  <c:v>45</c:v>
                </c:pt>
                <c:pt idx="5">
                  <c:v>45</c:v>
                </c:pt>
                <c:pt idx="6">
                  <c:v>45</c:v>
                </c:pt>
                <c:pt idx="7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AC-49CA-BE18-06386E6FDF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 w="28575"/>
  </c:spPr>
  <c:txPr>
    <a:bodyPr/>
    <a:lstStyle/>
    <a:p>
      <a:pPr>
        <a:defRPr sz="1800"/>
      </a:pPr>
      <a:endParaRPr lang="zh-CN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0.18565</cdr:x>
      <cdr:y>0.0266</cdr:y>
    </cdr:from>
    <cdr:to>
      <cdr:x>0.81602</cdr:x>
      <cdr:y>0.97215</cdr:y>
    </cdr:to>
    <cdr:sp macro="" textlink="">
      <cdr:nvSpPr>
        <cdr:cNvPr id="2" name="Овал 1"/>
        <cdr:cNvSpPr/>
      </cdr:nvSpPr>
      <cdr:spPr>
        <a:xfrm xmlns:a="http://schemas.openxmlformats.org/drawingml/2006/main">
          <a:off x="1414726" y="135113"/>
          <a:ext cx="4803775" cy="4803775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>
            <a:alpha val="15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51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51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2C009-255A-4E59-A1AF-823DD11320F1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281738" y="847725"/>
            <a:ext cx="7540625" cy="4241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2009775" y="5372100"/>
            <a:ext cx="16084550" cy="5089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51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51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0211B-8C04-4108-8354-C4AA435E88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3985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www.51pptm oban.com </a:t>
            </a:r>
            <a:r>
              <a:rPr lang="zh-CN" altLang="en-US" dirty="0"/>
              <a:t>搜集整理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211B-8C04-4108-8354-C4AA435E88B1}" type="slidenum">
              <a:rPr lang="zh-CN" altLang="en-US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2365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indent="0"/>
            <a:fld id="{9A0DB2DC-4C9A-4742-B13C-FB6460FD3503}" type="slidenum">
              <a:rPr lang="zh-CN" altLang="en-US" sz="18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  <a:t>31</a:t>
            </a:fld>
            <a:endParaRPr lang="zh-CN" altLang="en-US" sz="18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18"/>
          <p:cNvSpPr>
            <a:spLocks noGrp="1"/>
          </p:cNvSpPr>
          <p:nvPr>
            <p:ph type="body" sz="quarter" idx="10" hasCustomPrompt="1"/>
          </p:nvPr>
        </p:nvSpPr>
        <p:spPr>
          <a:xfrm>
            <a:off x="8208010" y="1669415"/>
            <a:ext cx="3671454" cy="679450"/>
          </a:xfrm>
          <a:prstGeom prst="rect">
            <a:avLst/>
          </a:prstGeom>
        </p:spPr>
        <p:txBody>
          <a:bodyPr/>
          <a:lstStyle>
            <a:lvl1pPr algn="ctr">
              <a:defRPr sz="4100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pPr lvl="0"/>
            <a:r>
              <a:rPr lang="en-US" dirty="0"/>
              <a:t>LOREM IPSUM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8568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0"/>
            <a:ext cx="20104100" cy="11309350"/>
          </a:xfrm>
          <a:prstGeom prst="rect">
            <a:avLst/>
          </a:prstGeom>
          <a:gradFill>
            <a:gsLst>
              <a:gs pos="20000">
                <a:srgbClr val="44ADDB"/>
              </a:gs>
              <a:gs pos="92000">
                <a:srgbClr val="4BBC8E"/>
              </a:gs>
            </a:gsLst>
            <a:lin ang="189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2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Freeform 5"/>
          <p:cNvSpPr>
            <a:spLocks/>
          </p:cNvSpPr>
          <p:nvPr/>
        </p:nvSpPr>
        <p:spPr bwMode="auto">
          <a:xfrm>
            <a:off x="7119938" y="-3175"/>
            <a:ext cx="4448175" cy="4684713"/>
          </a:xfrm>
          <a:custGeom>
            <a:avLst/>
            <a:gdLst/>
            <a:ahLst/>
            <a:cxnLst>
              <a:cxn ang="0">
                <a:pos x="0" y="1673"/>
              </a:cxn>
              <a:cxn ang="0">
                <a:pos x="2802" y="2951"/>
              </a:cxn>
              <a:cxn ang="0">
                <a:pos x="1743" y="0"/>
              </a:cxn>
              <a:cxn ang="0">
                <a:pos x="1390" y="0"/>
              </a:cxn>
              <a:cxn ang="0">
                <a:pos x="0" y="1673"/>
              </a:cxn>
            </a:cxnLst>
            <a:rect l="0" t="0" r="r" b="b"/>
            <a:pathLst>
              <a:path w="2802" h="2951">
                <a:moveTo>
                  <a:pt x="0" y="1673"/>
                </a:moveTo>
                <a:lnTo>
                  <a:pt x="2802" y="2951"/>
                </a:lnTo>
                <a:lnTo>
                  <a:pt x="1743" y="0"/>
                </a:lnTo>
                <a:lnTo>
                  <a:pt x="1390" y="0"/>
                </a:lnTo>
                <a:lnTo>
                  <a:pt x="0" y="1673"/>
                </a:lnTo>
                <a:close/>
              </a:path>
            </a:pathLst>
          </a:custGeom>
          <a:solidFill>
            <a:srgbClr val="48B39D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175" y="2652713"/>
            <a:ext cx="11564938" cy="8653463"/>
          </a:xfrm>
          <a:custGeom>
            <a:avLst/>
            <a:gdLst/>
            <a:ahLst/>
            <a:cxnLst>
              <a:cxn ang="0">
                <a:pos x="4483" y="0"/>
              </a:cxn>
              <a:cxn ang="0">
                <a:pos x="219" y="5125"/>
              </a:cxn>
              <a:cxn ang="0">
                <a:pos x="0" y="5389"/>
              </a:cxn>
              <a:cxn ang="0">
                <a:pos x="0" y="5451"/>
              </a:cxn>
              <a:cxn ang="0">
                <a:pos x="5575" y="5451"/>
              </a:cxn>
              <a:cxn ang="0">
                <a:pos x="5709" y="5125"/>
              </a:cxn>
              <a:cxn ang="0">
                <a:pos x="7285" y="1278"/>
              </a:cxn>
              <a:cxn ang="0">
                <a:pos x="4483" y="0"/>
              </a:cxn>
            </a:cxnLst>
            <a:rect l="0" t="0" r="r" b="b"/>
            <a:pathLst>
              <a:path w="7285" h="5451">
                <a:moveTo>
                  <a:pt x="4483" y="0"/>
                </a:moveTo>
                <a:lnTo>
                  <a:pt x="219" y="5125"/>
                </a:lnTo>
                <a:lnTo>
                  <a:pt x="0" y="5389"/>
                </a:lnTo>
                <a:lnTo>
                  <a:pt x="0" y="5451"/>
                </a:lnTo>
                <a:lnTo>
                  <a:pt x="5575" y="5451"/>
                </a:lnTo>
                <a:lnTo>
                  <a:pt x="5709" y="5125"/>
                </a:lnTo>
                <a:lnTo>
                  <a:pt x="7285" y="1278"/>
                </a:lnTo>
                <a:lnTo>
                  <a:pt x="4483" y="0"/>
                </a:lnTo>
                <a:close/>
              </a:path>
            </a:pathLst>
          </a:custGeom>
          <a:solidFill>
            <a:srgbClr val="38A1A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1" name="Freeform 7"/>
          <p:cNvSpPr>
            <a:spLocks/>
          </p:cNvSpPr>
          <p:nvPr/>
        </p:nvSpPr>
        <p:spPr bwMode="auto">
          <a:xfrm>
            <a:off x="1301750" y="-3175"/>
            <a:ext cx="8024813" cy="2655888"/>
          </a:xfrm>
          <a:custGeom>
            <a:avLst/>
            <a:gdLst/>
            <a:ahLst/>
            <a:cxnLst>
              <a:cxn ang="0">
                <a:pos x="3665" y="1673"/>
              </a:cxn>
              <a:cxn ang="0">
                <a:pos x="5055" y="0"/>
              </a:cxn>
              <a:cxn ang="0">
                <a:pos x="0" y="0"/>
              </a:cxn>
              <a:cxn ang="0">
                <a:pos x="3665" y="1673"/>
              </a:cxn>
            </a:cxnLst>
            <a:rect l="0" t="0" r="r" b="b"/>
            <a:pathLst>
              <a:path w="5055" h="1673">
                <a:moveTo>
                  <a:pt x="3665" y="1673"/>
                </a:moveTo>
                <a:lnTo>
                  <a:pt x="5055" y="0"/>
                </a:lnTo>
                <a:lnTo>
                  <a:pt x="0" y="0"/>
                </a:lnTo>
                <a:lnTo>
                  <a:pt x="3665" y="1673"/>
                </a:lnTo>
                <a:close/>
              </a:path>
            </a:pathLst>
          </a:custGeom>
          <a:solidFill>
            <a:srgbClr val="38A39A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>
            <a:off x="3175" y="-3175"/>
            <a:ext cx="7116763" cy="11210925"/>
          </a:xfrm>
          <a:custGeom>
            <a:avLst/>
            <a:gdLst/>
            <a:ahLst/>
            <a:cxnLst>
              <a:cxn ang="0">
                <a:pos x="818" y="0"/>
              </a:cxn>
              <a:cxn ang="0">
                <a:pos x="0" y="0"/>
              </a:cxn>
              <a:cxn ang="0">
                <a:pos x="0" y="6798"/>
              </a:cxn>
              <a:cxn ang="0">
                <a:pos x="0" y="7062"/>
              </a:cxn>
              <a:cxn ang="0">
                <a:pos x="219" y="6798"/>
              </a:cxn>
              <a:cxn ang="0">
                <a:pos x="4483" y="1673"/>
              </a:cxn>
              <a:cxn ang="0">
                <a:pos x="818" y="0"/>
              </a:cxn>
            </a:cxnLst>
            <a:rect l="0" t="0" r="r" b="b"/>
            <a:pathLst>
              <a:path w="4483" h="7062">
                <a:moveTo>
                  <a:pt x="818" y="0"/>
                </a:moveTo>
                <a:lnTo>
                  <a:pt x="0" y="0"/>
                </a:lnTo>
                <a:lnTo>
                  <a:pt x="0" y="6798"/>
                </a:lnTo>
                <a:lnTo>
                  <a:pt x="0" y="7062"/>
                </a:lnTo>
                <a:lnTo>
                  <a:pt x="219" y="6798"/>
                </a:lnTo>
                <a:lnTo>
                  <a:pt x="4483" y="1673"/>
                </a:lnTo>
                <a:lnTo>
                  <a:pt x="818" y="0"/>
                </a:lnTo>
                <a:close/>
              </a:path>
            </a:pathLst>
          </a:custGeom>
          <a:solidFill>
            <a:srgbClr val="31939A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" name="object 3"/>
          <p:cNvSpPr txBox="1"/>
          <p:nvPr/>
        </p:nvSpPr>
        <p:spPr>
          <a:xfrm>
            <a:off x="6488875" y="4831512"/>
            <a:ext cx="11526169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499"/>
              </a:lnSpc>
            </a:pPr>
            <a:r>
              <a:rPr sz="6000" dirty="0">
                <a:solidFill>
                  <a:srgbClr val="FFFFFF"/>
                </a:solidFill>
                <a:latin typeface="Trebuchet MS"/>
                <a:cs typeface="Trebuchet MS"/>
              </a:rPr>
              <a:t>IT IS A LONG ESTABLISHED</a:t>
            </a:r>
            <a:endParaRPr sz="6000" dirty="0">
              <a:latin typeface="Trebuchet MS"/>
              <a:cs typeface="Trebuchet MS"/>
            </a:endParaRPr>
          </a:p>
        </p:txBody>
      </p:sp>
      <p:sp>
        <p:nvSpPr>
          <p:cNvPr id="29" name="object 4"/>
          <p:cNvSpPr txBox="1"/>
          <p:nvPr/>
        </p:nvSpPr>
        <p:spPr>
          <a:xfrm>
            <a:off x="7472561" y="3998327"/>
            <a:ext cx="7444441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dirty="0">
                <a:solidFill>
                  <a:srgbClr val="FFFFFF"/>
                </a:solidFill>
                <a:latin typeface="Trebuchet MS"/>
                <a:cs typeface="Trebuchet MS"/>
              </a:rPr>
              <a:t>LOREM IPSUM</a:t>
            </a:r>
            <a:endParaRPr sz="4400" dirty="0">
              <a:latin typeface="Trebuchet MS"/>
              <a:cs typeface="Trebuchet MS"/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6501576" y="3805990"/>
            <a:ext cx="800622" cy="708329"/>
            <a:chOff x="6501576" y="3805990"/>
            <a:chExt cx="800622" cy="708329"/>
          </a:xfrm>
        </p:grpSpPr>
        <p:sp>
          <p:nvSpPr>
            <p:cNvPr id="31" name="object 5"/>
            <p:cNvSpPr/>
            <p:nvPr/>
          </p:nvSpPr>
          <p:spPr>
            <a:xfrm>
              <a:off x="7075503" y="3875999"/>
              <a:ext cx="226695" cy="262255"/>
            </a:xfrm>
            <a:custGeom>
              <a:avLst/>
              <a:gdLst/>
              <a:ahLst/>
              <a:cxnLst/>
              <a:rect l="l" t="t" r="r" b="b"/>
              <a:pathLst>
                <a:path w="226695" h="262254">
                  <a:moveTo>
                    <a:pt x="132153" y="0"/>
                  </a:moveTo>
                  <a:lnTo>
                    <a:pt x="0" y="158895"/>
                  </a:lnTo>
                  <a:lnTo>
                    <a:pt x="226160" y="262033"/>
                  </a:lnTo>
                  <a:lnTo>
                    <a:pt x="132153" y="0"/>
                  </a:lnTo>
                  <a:close/>
                </a:path>
              </a:pathLst>
            </a:custGeom>
            <a:solidFill>
              <a:srgbClr val="4ABA92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2" name="object 6"/>
            <p:cNvSpPr/>
            <p:nvPr/>
          </p:nvSpPr>
          <p:spPr>
            <a:xfrm>
              <a:off x="6701599" y="4034894"/>
              <a:ext cx="600075" cy="479425"/>
            </a:xfrm>
            <a:custGeom>
              <a:avLst/>
              <a:gdLst/>
              <a:ahLst/>
              <a:cxnLst/>
              <a:rect l="l" t="t" r="r" b="b"/>
              <a:pathLst>
                <a:path w="600075" h="479425">
                  <a:moveTo>
                    <a:pt x="373904" y="0"/>
                  </a:moveTo>
                  <a:lnTo>
                    <a:pt x="0" y="449588"/>
                  </a:lnTo>
                  <a:lnTo>
                    <a:pt x="446049" y="479179"/>
                  </a:lnTo>
                  <a:lnTo>
                    <a:pt x="600065" y="103138"/>
                  </a:lnTo>
                  <a:lnTo>
                    <a:pt x="373904" y="0"/>
                  </a:lnTo>
                  <a:close/>
                </a:path>
              </a:pathLst>
            </a:custGeom>
            <a:solidFill>
              <a:srgbClr val="23877A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3" name="object 7"/>
            <p:cNvSpPr/>
            <p:nvPr/>
          </p:nvSpPr>
          <p:spPr>
            <a:xfrm>
              <a:off x="6573588" y="3805995"/>
              <a:ext cx="634365" cy="229235"/>
            </a:xfrm>
            <a:custGeom>
              <a:avLst/>
              <a:gdLst/>
              <a:ahLst/>
              <a:cxnLst/>
              <a:rect l="l" t="t" r="r" b="b"/>
              <a:pathLst>
                <a:path w="634365" h="229235">
                  <a:moveTo>
                    <a:pt x="0" y="0"/>
                  </a:moveTo>
                  <a:lnTo>
                    <a:pt x="501911" y="228904"/>
                  </a:lnTo>
                  <a:lnTo>
                    <a:pt x="634064" y="700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8875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4" name="object 8"/>
            <p:cNvSpPr/>
            <p:nvPr/>
          </p:nvSpPr>
          <p:spPr>
            <a:xfrm>
              <a:off x="6501576" y="3805995"/>
              <a:ext cx="200025" cy="678815"/>
            </a:xfrm>
            <a:custGeom>
              <a:avLst/>
              <a:gdLst/>
              <a:ahLst/>
              <a:cxnLst/>
              <a:rect l="l" t="t" r="r" b="b"/>
              <a:pathLst>
                <a:path w="200025" h="678814">
                  <a:moveTo>
                    <a:pt x="72008" y="0"/>
                  </a:moveTo>
                  <a:lnTo>
                    <a:pt x="0" y="332031"/>
                  </a:lnTo>
                  <a:lnTo>
                    <a:pt x="200025" y="678481"/>
                  </a:lnTo>
                  <a:lnTo>
                    <a:pt x="72008" y="0"/>
                  </a:lnTo>
                  <a:close/>
                </a:path>
              </a:pathLst>
            </a:custGeom>
            <a:solidFill>
              <a:srgbClr val="008185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5" name="object 9"/>
            <p:cNvSpPr/>
            <p:nvPr/>
          </p:nvSpPr>
          <p:spPr>
            <a:xfrm>
              <a:off x="6573581" y="3805990"/>
              <a:ext cx="502284" cy="678815"/>
            </a:xfrm>
            <a:custGeom>
              <a:avLst/>
              <a:gdLst/>
              <a:ahLst/>
              <a:cxnLst/>
              <a:rect l="l" t="t" r="r" b="b"/>
              <a:pathLst>
                <a:path w="502284" h="678814">
                  <a:moveTo>
                    <a:pt x="0" y="0"/>
                  </a:moveTo>
                  <a:lnTo>
                    <a:pt x="128017" y="678492"/>
                  </a:lnTo>
                  <a:lnTo>
                    <a:pt x="501921" y="2289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616C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11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2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2500313" y="3713163"/>
            <a:ext cx="1995487" cy="1997075"/>
            <a:chOff x="2500313" y="3713163"/>
            <a:chExt cx="1995487" cy="1997075"/>
          </a:xfrm>
        </p:grpSpPr>
        <p:sp>
          <p:nvSpPr>
            <p:cNvPr id="14" name="Овал 13"/>
            <p:cNvSpPr/>
            <p:nvPr/>
          </p:nvSpPr>
          <p:spPr>
            <a:xfrm>
              <a:off x="2500313" y="3714751"/>
              <a:ext cx="1995487" cy="1995487"/>
            </a:xfrm>
            <a:prstGeom prst="ellipse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2500313" y="3713163"/>
              <a:ext cx="1995487" cy="1995487"/>
            </a:xfrm>
            <a:prstGeom prst="ellipse">
              <a:avLst/>
            </a:prstGeom>
            <a:no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2500313" y="6188075"/>
            <a:ext cx="1995487" cy="1997075"/>
            <a:chOff x="2500313" y="3713163"/>
            <a:chExt cx="1995487" cy="1997075"/>
          </a:xfrm>
        </p:grpSpPr>
        <p:sp>
          <p:nvSpPr>
            <p:cNvPr id="17" name="Овал 16"/>
            <p:cNvSpPr/>
            <p:nvPr/>
          </p:nvSpPr>
          <p:spPr>
            <a:xfrm>
              <a:off x="2500313" y="3714751"/>
              <a:ext cx="1995487" cy="1995487"/>
            </a:xfrm>
            <a:prstGeom prst="ellipse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2500313" y="3713163"/>
              <a:ext cx="1995487" cy="1995487"/>
            </a:xfrm>
            <a:prstGeom prst="ellipse">
              <a:avLst/>
            </a:prstGeom>
            <a:no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10509250" y="3713163"/>
            <a:ext cx="1995487" cy="1997075"/>
            <a:chOff x="2500313" y="3713163"/>
            <a:chExt cx="1995487" cy="1997075"/>
          </a:xfrm>
        </p:grpSpPr>
        <p:sp>
          <p:nvSpPr>
            <p:cNvPr id="20" name="Овал 19"/>
            <p:cNvSpPr/>
            <p:nvPr/>
          </p:nvSpPr>
          <p:spPr>
            <a:xfrm>
              <a:off x="2500313" y="3714751"/>
              <a:ext cx="1995487" cy="1995487"/>
            </a:xfrm>
            <a:prstGeom prst="ellipse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2500313" y="3713163"/>
              <a:ext cx="1995487" cy="1995487"/>
            </a:xfrm>
            <a:prstGeom prst="ellipse">
              <a:avLst/>
            </a:prstGeom>
            <a:no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10509250" y="6188075"/>
            <a:ext cx="1995487" cy="1997075"/>
            <a:chOff x="2500313" y="3713163"/>
            <a:chExt cx="1995487" cy="1997075"/>
          </a:xfrm>
        </p:grpSpPr>
        <p:sp>
          <p:nvSpPr>
            <p:cNvPr id="23" name="Овал 22"/>
            <p:cNvSpPr/>
            <p:nvPr/>
          </p:nvSpPr>
          <p:spPr>
            <a:xfrm>
              <a:off x="2500313" y="3714751"/>
              <a:ext cx="1995487" cy="1995487"/>
            </a:xfrm>
            <a:prstGeom prst="ellipse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2500313" y="3713163"/>
              <a:ext cx="1995487" cy="1995487"/>
            </a:xfrm>
            <a:prstGeom prst="ellipse">
              <a:avLst/>
            </a:prstGeom>
            <a:no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5" name="object 3"/>
          <p:cNvSpPr txBox="1"/>
          <p:nvPr/>
        </p:nvSpPr>
        <p:spPr>
          <a:xfrm>
            <a:off x="4989813" y="4812850"/>
            <a:ext cx="310451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 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26" name="object 12"/>
          <p:cNvSpPr/>
          <p:nvPr/>
        </p:nvSpPr>
        <p:spPr>
          <a:xfrm>
            <a:off x="4863621" y="3983637"/>
            <a:ext cx="3445510" cy="722630"/>
          </a:xfrm>
          <a:custGeom>
            <a:avLst/>
            <a:gdLst/>
            <a:ahLst/>
            <a:cxnLst/>
            <a:rect l="l" t="t" r="r" b="b"/>
            <a:pathLst>
              <a:path w="3445509" h="722629">
                <a:moveTo>
                  <a:pt x="3444921" y="722512"/>
                </a:moveTo>
                <a:lnTo>
                  <a:pt x="0" y="722512"/>
                </a:lnTo>
                <a:lnTo>
                  <a:pt x="0" y="0"/>
                </a:lnTo>
                <a:lnTo>
                  <a:pt x="3444921" y="0"/>
                </a:lnTo>
                <a:lnTo>
                  <a:pt x="3444921" y="7225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object 13"/>
          <p:cNvSpPr txBox="1"/>
          <p:nvPr/>
        </p:nvSpPr>
        <p:spPr>
          <a:xfrm>
            <a:off x="4989813" y="4149271"/>
            <a:ext cx="3129915" cy="38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" dirty="0">
                <a:solidFill>
                  <a:srgbClr val="44ACDB"/>
                </a:solidFill>
                <a:latin typeface="Trebuchet MS"/>
                <a:cs typeface="Trebuchet MS"/>
              </a:rPr>
              <a:t>Lore</a:t>
            </a:r>
            <a:r>
              <a:rPr sz="2450" dirty="0">
                <a:solidFill>
                  <a:srgbClr val="44ACDB"/>
                </a:solidFill>
                <a:latin typeface="Trebuchet MS"/>
                <a:cs typeface="Trebuchet MS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/>
                <a:cs typeface="Trebuchet MS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/>
                <a:cs typeface="Trebuchet MS"/>
              </a:rPr>
              <a:t>Ipsu</a:t>
            </a:r>
            <a:r>
              <a:rPr sz="2450" dirty="0">
                <a:solidFill>
                  <a:srgbClr val="44ACDB"/>
                </a:solidFill>
                <a:latin typeface="Trebuchet MS"/>
                <a:cs typeface="Trebuchet MS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/>
                <a:cs typeface="Trebuchet MS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/>
                <a:cs typeface="Trebuchet MS"/>
              </a:rPr>
              <a:t>i</a:t>
            </a:r>
            <a:r>
              <a:rPr sz="2450" dirty="0">
                <a:solidFill>
                  <a:srgbClr val="44ACDB"/>
                </a:solidFill>
                <a:latin typeface="Trebuchet MS"/>
                <a:cs typeface="Trebuchet MS"/>
              </a:rPr>
              <a:t>s</a:t>
            </a:r>
            <a:r>
              <a:rPr sz="2450" spc="5" dirty="0">
                <a:solidFill>
                  <a:srgbClr val="44ACDB"/>
                </a:solidFill>
                <a:latin typeface="Trebuchet MS"/>
                <a:cs typeface="Trebuchet MS"/>
              </a:rPr>
              <a:t> </a:t>
            </a:r>
            <a:r>
              <a:rPr sz="2450" dirty="0">
                <a:solidFill>
                  <a:srgbClr val="44ACDB"/>
                </a:solidFill>
                <a:latin typeface="Trebuchet MS"/>
                <a:cs typeface="Trebuchet MS"/>
              </a:rPr>
              <a:t>simply</a:t>
            </a:r>
            <a:endParaRPr sz="2450" dirty="0">
              <a:latin typeface="Trebuchet MS"/>
              <a:cs typeface="Trebuchet MS"/>
            </a:endParaRPr>
          </a:p>
        </p:txBody>
      </p:sp>
      <p:sp>
        <p:nvSpPr>
          <p:cNvPr id="28" name="object 14"/>
          <p:cNvSpPr txBox="1"/>
          <p:nvPr/>
        </p:nvSpPr>
        <p:spPr>
          <a:xfrm>
            <a:off x="4989813" y="7303080"/>
            <a:ext cx="310451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 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29" name="object 16"/>
          <p:cNvSpPr/>
          <p:nvPr/>
        </p:nvSpPr>
        <p:spPr>
          <a:xfrm>
            <a:off x="4863621" y="6473865"/>
            <a:ext cx="3445510" cy="722630"/>
          </a:xfrm>
          <a:custGeom>
            <a:avLst/>
            <a:gdLst/>
            <a:ahLst/>
            <a:cxnLst/>
            <a:rect l="l" t="t" r="r" b="b"/>
            <a:pathLst>
              <a:path w="3445509" h="722629">
                <a:moveTo>
                  <a:pt x="3444921" y="722512"/>
                </a:moveTo>
                <a:lnTo>
                  <a:pt x="0" y="722512"/>
                </a:lnTo>
                <a:lnTo>
                  <a:pt x="0" y="0"/>
                </a:lnTo>
                <a:lnTo>
                  <a:pt x="3444921" y="0"/>
                </a:lnTo>
                <a:lnTo>
                  <a:pt x="3444921" y="7225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" name="object 17"/>
          <p:cNvSpPr txBox="1"/>
          <p:nvPr/>
        </p:nvSpPr>
        <p:spPr>
          <a:xfrm>
            <a:off x="4989813" y="6639501"/>
            <a:ext cx="3129915" cy="38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" dirty="0">
                <a:solidFill>
                  <a:srgbClr val="44ACDB"/>
                </a:solidFill>
                <a:latin typeface="Trebuchet MS"/>
                <a:cs typeface="Trebuchet MS"/>
              </a:rPr>
              <a:t>Lore</a:t>
            </a:r>
            <a:r>
              <a:rPr sz="2450" dirty="0">
                <a:solidFill>
                  <a:srgbClr val="44ACDB"/>
                </a:solidFill>
                <a:latin typeface="Trebuchet MS"/>
                <a:cs typeface="Trebuchet MS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/>
                <a:cs typeface="Trebuchet MS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/>
                <a:cs typeface="Trebuchet MS"/>
              </a:rPr>
              <a:t>Ipsu</a:t>
            </a:r>
            <a:r>
              <a:rPr sz="2450" dirty="0">
                <a:solidFill>
                  <a:srgbClr val="44ACDB"/>
                </a:solidFill>
                <a:latin typeface="Trebuchet MS"/>
                <a:cs typeface="Trebuchet MS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/>
                <a:cs typeface="Trebuchet MS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/>
                <a:cs typeface="Trebuchet MS"/>
              </a:rPr>
              <a:t>i</a:t>
            </a:r>
            <a:r>
              <a:rPr sz="2450" dirty="0">
                <a:solidFill>
                  <a:srgbClr val="44ACDB"/>
                </a:solidFill>
                <a:latin typeface="Trebuchet MS"/>
                <a:cs typeface="Trebuchet MS"/>
              </a:rPr>
              <a:t>s</a:t>
            </a:r>
            <a:r>
              <a:rPr sz="2450" spc="5" dirty="0">
                <a:solidFill>
                  <a:srgbClr val="44ACDB"/>
                </a:solidFill>
                <a:latin typeface="Trebuchet MS"/>
                <a:cs typeface="Trebuchet MS"/>
              </a:rPr>
              <a:t> </a:t>
            </a:r>
            <a:r>
              <a:rPr sz="2450" dirty="0">
                <a:solidFill>
                  <a:srgbClr val="44ACDB"/>
                </a:solidFill>
                <a:latin typeface="Trebuchet MS"/>
                <a:cs typeface="Trebuchet MS"/>
              </a:rPr>
              <a:t>simply</a:t>
            </a:r>
            <a:endParaRPr sz="2450" dirty="0">
              <a:latin typeface="Trebuchet MS"/>
              <a:cs typeface="Trebuchet MS"/>
            </a:endParaRPr>
          </a:p>
        </p:txBody>
      </p:sp>
      <p:sp>
        <p:nvSpPr>
          <p:cNvPr id="31" name="object 18"/>
          <p:cNvSpPr txBox="1"/>
          <p:nvPr/>
        </p:nvSpPr>
        <p:spPr>
          <a:xfrm>
            <a:off x="12977667" y="4812850"/>
            <a:ext cx="310451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 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32" name="object 20"/>
          <p:cNvSpPr/>
          <p:nvPr/>
        </p:nvSpPr>
        <p:spPr>
          <a:xfrm>
            <a:off x="12851472" y="3983637"/>
            <a:ext cx="3445510" cy="722630"/>
          </a:xfrm>
          <a:custGeom>
            <a:avLst/>
            <a:gdLst/>
            <a:ahLst/>
            <a:cxnLst/>
            <a:rect l="l" t="t" r="r" b="b"/>
            <a:pathLst>
              <a:path w="3445509" h="722629">
                <a:moveTo>
                  <a:pt x="3444921" y="722512"/>
                </a:moveTo>
                <a:lnTo>
                  <a:pt x="0" y="722512"/>
                </a:lnTo>
                <a:lnTo>
                  <a:pt x="0" y="0"/>
                </a:lnTo>
                <a:lnTo>
                  <a:pt x="3444921" y="0"/>
                </a:lnTo>
                <a:lnTo>
                  <a:pt x="3444921" y="7225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" name="object 21"/>
          <p:cNvSpPr txBox="1"/>
          <p:nvPr/>
        </p:nvSpPr>
        <p:spPr>
          <a:xfrm>
            <a:off x="12977667" y="4149271"/>
            <a:ext cx="3129915" cy="38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" dirty="0">
                <a:solidFill>
                  <a:srgbClr val="44ACDB"/>
                </a:solidFill>
                <a:latin typeface="Trebuchet MS"/>
                <a:cs typeface="Trebuchet MS"/>
              </a:rPr>
              <a:t>Lore</a:t>
            </a:r>
            <a:r>
              <a:rPr sz="2450" dirty="0">
                <a:solidFill>
                  <a:srgbClr val="44ACDB"/>
                </a:solidFill>
                <a:latin typeface="Trebuchet MS"/>
                <a:cs typeface="Trebuchet MS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/>
                <a:cs typeface="Trebuchet MS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/>
                <a:cs typeface="Trebuchet MS"/>
              </a:rPr>
              <a:t>Ipsu</a:t>
            </a:r>
            <a:r>
              <a:rPr sz="2450" dirty="0">
                <a:solidFill>
                  <a:srgbClr val="44ACDB"/>
                </a:solidFill>
                <a:latin typeface="Trebuchet MS"/>
                <a:cs typeface="Trebuchet MS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/>
                <a:cs typeface="Trebuchet MS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/>
                <a:cs typeface="Trebuchet MS"/>
              </a:rPr>
              <a:t>i</a:t>
            </a:r>
            <a:r>
              <a:rPr sz="2450" dirty="0">
                <a:solidFill>
                  <a:srgbClr val="44ACDB"/>
                </a:solidFill>
                <a:latin typeface="Trebuchet MS"/>
                <a:cs typeface="Trebuchet MS"/>
              </a:rPr>
              <a:t>s</a:t>
            </a:r>
            <a:r>
              <a:rPr sz="2450" spc="5" dirty="0">
                <a:solidFill>
                  <a:srgbClr val="44ACDB"/>
                </a:solidFill>
                <a:latin typeface="Trebuchet MS"/>
                <a:cs typeface="Trebuchet MS"/>
              </a:rPr>
              <a:t> </a:t>
            </a:r>
            <a:r>
              <a:rPr sz="2450" dirty="0">
                <a:solidFill>
                  <a:srgbClr val="44ACDB"/>
                </a:solidFill>
                <a:latin typeface="Trebuchet MS"/>
                <a:cs typeface="Trebuchet MS"/>
              </a:rPr>
              <a:t>simply</a:t>
            </a:r>
            <a:endParaRPr sz="2450" dirty="0">
              <a:latin typeface="Trebuchet MS"/>
              <a:cs typeface="Trebuchet MS"/>
            </a:endParaRPr>
          </a:p>
        </p:txBody>
      </p:sp>
      <p:sp>
        <p:nvSpPr>
          <p:cNvPr id="34" name="object 22"/>
          <p:cNvSpPr txBox="1"/>
          <p:nvPr/>
        </p:nvSpPr>
        <p:spPr>
          <a:xfrm>
            <a:off x="12977667" y="7303080"/>
            <a:ext cx="310451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 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35" name="object 24"/>
          <p:cNvSpPr/>
          <p:nvPr/>
        </p:nvSpPr>
        <p:spPr>
          <a:xfrm>
            <a:off x="12851472" y="6473865"/>
            <a:ext cx="3445510" cy="722630"/>
          </a:xfrm>
          <a:custGeom>
            <a:avLst/>
            <a:gdLst/>
            <a:ahLst/>
            <a:cxnLst/>
            <a:rect l="l" t="t" r="r" b="b"/>
            <a:pathLst>
              <a:path w="3445509" h="722629">
                <a:moveTo>
                  <a:pt x="3444921" y="722512"/>
                </a:moveTo>
                <a:lnTo>
                  <a:pt x="0" y="722512"/>
                </a:lnTo>
                <a:lnTo>
                  <a:pt x="0" y="0"/>
                </a:lnTo>
                <a:lnTo>
                  <a:pt x="3444921" y="0"/>
                </a:lnTo>
                <a:lnTo>
                  <a:pt x="3444921" y="7225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" name="object 25"/>
          <p:cNvSpPr txBox="1"/>
          <p:nvPr/>
        </p:nvSpPr>
        <p:spPr>
          <a:xfrm>
            <a:off x="12977667" y="6639501"/>
            <a:ext cx="3129915" cy="38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" dirty="0">
                <a:solidFill>
                  <a:srgbClr val="44ACDB"/>
                </a:solidFill>
                <a:latin typeface="Trebuchet MS"/>
                <a:cs typeface="Trebuchet MS"/>
              </a:rPr>
              <a:t>Lore</a:t>
            </a:r>
            <a:r>
              <a:rPr sz="2450" dirty="0">
                <a:solidFill>
                  <a:srgbClr val="44ACDB"/>
                </a:solidFill>
                <a:latin typeface="Trebuchet MS"/>
                <a:cs typeface="Trebuchet MS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/>
                <a:cs typeface="Trebuchet MS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/>
                <a:cs typeface="Trebuchet MS"/>
              </a:rPr>
              <a:t>Ipsu</a:t>
            </a:r>
            <a:r>
              <a:rPr sz="2450" dirty="0">
                <a:solidFill>
                  <a:srgbClr val="44ACDB"/>
                </a:solidFill>
                <a:latin typeface="Trebuchet MS"/>
                <a:cs typeface="Trebuchet MS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/>
                <a:cs typeface="Trebuchet MS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/>
                <a:cs typeface="Trebuchet MS"/>
              </a:rPr>
              <a:t>i</a:t>
            </a:r>
            <a:r>
              <a:rPr sz="2450" dirty="0">
                <a:solidFill>
                  <a:srgbClr val="44ACDB"/>
                </a:solidFill>
                <a:latin typeface="Trebuchet MS"/>
                <a:cs typeface="Trebuchet MS"/>
              </a:rPr>
              <a:t>s</a:t>
            </a:r>
            <a:r>
              <a:rPr sz="2450" spc="5" dirty="0">
                <a:solidFill>
                  <a:srgbClr val="44ACDB"/>
                </a:solidFill>
                <a:latin typeface="Trebuchet MS"/>
                <a:cs typeface="Trebuchet MS"/>
              </a:rPr>
              <a:t> </a:t>
            </a:r>
            <a:r>
              <a:rPr sz="2450" dirty="0">
                <a:solidFill>
                  <a:srgbClr val="44ACDB"/>
                </a:solidFill>
                <a:latin typeface="Trebuchet MS"/>
                <a:cs typeface="Trebuchet MS"/>
              </a:rPr>
              <a:t>simply</a:t>
            </a:r>
            <a:endParaRPr sz="2450">
              <a:latin typeface="Trebuchet MS"/>
              <a:cs typeface="Trebuchet MS"/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3094038" y="4356100"/>
            <a:ext cx="847724" cy="711200"/>
            <a:chOff x="3094038" y="4356100"/>
            <a:chExt cx="847724" cy="711200"/>
          </a:xfrm>
        </p:grpSpPr>
        <p:sp>
          <p:nvSpPr>
            <p:cNvPr id="38" name="Freeform 5"/>
            <p:cNvSpPr>
              <a:spLocks noEditPoints="1"/>
            </p:cNvSpPr>
            <p:nvPr/>
          </p:nvSpPr>
          <p:spPr bwMode="auto">
            <a:xfrm>
              <a:off x="3094038" y="4699000"/>
              <a:ext cx="369887" cy="368300"/>
            </a:xfrm>
            <a:custGeom>
              <a:avLst/>
              <a:gdLst/>
              <a:ahLst/>
              <a:cxnLst>
                <a:cxn ang="0">
                  <a:pos x="128" y="81"/>
                </a:cxn>
                <a:cxn ang="0">
                  <a:pos x="141" y="72"/>
                </a:cxn>
                <a:cxn ang="0">
                  <a:pos x="134" y="41"/>
                </a:cxn>
                <a:cxn ang="0">
                  <a:pos x="119" y="37"/>
                </a:cxn>
                <a:cxn ang="0">
                  <a:pos x="121" y="22"/>
                </a:cxn>
                <a:cxn ang="0">
                  <a:pos x="95" y="4"/>
                </a:cxn>
                <a:cxn ang="0">
                  <a:pos x="82" y="12"/>
                </a:cxn>
                <a:cxn ang="0">
                  <a:pos x="72" y="0"/>
                </a:cxn>
                <a:cxn ang="0">
                  <a:pos x="41" y="6"/>
                </a:cxn>
                <a:cxn ang="0">
                  <a:pos x="38" y="21"/>
                </a:cxn>
                <a:cxn ang="0">
                  <a:pos x="22" y="19"/>
                </a:cxn>
                <a:cxn ang="0">
                  <a:pos x="5" y="46"/>
                </a:cxn>
                <a:cxn ang="0">
                  <a:pos x="13" y="59"/>
                </a:cxn>
                <a:cxn ang="0">
                  <a:pos x="0" y="68"/>
                </a:cxn>
                <a:cxn ang="0">
                  <a:pos x="7" y="99"/>
                </a:cxn>
                <a:cxn ang="0">
                  <a:pos x="22" y="103"/>
                </a:cxn>
                <a:cxn ang="0">
                  <a:pos x="20" y="118"/>
                </a:cxn>
                <a:cxn ang="0">
                  <a:pos x="46" y="136"/>
                </a:cxn>
                <a:cxn ang="0">
                  <a:pos x="59" y="127"/>
                </a:cxn>
                <a:cxn ang="0">
                  <a:pos x="69" y="140"/>
                </a:cxn>
                <a:cxn ang="0">
                  <a:pos x="100" y="134"/>
                </a:cxn>
                <a:cxn ang="0">
                  <a:pos x="103" y="118"/>
                </a:cxn>
                <a:cxn ang="0">
                  <a:pos x="119" y="121"/>
                </a:cxn>
                <a:cxn ang="0">
                  <a:pos x="136" y="94"/>
                </a:cxn>
                <a:cxn ang="0">
                  <a:pos x="128" y="81"/>
                </a:cxn>
                <a:cxn ang="0">
                  <a:pos x="62" y="112"/>
                </a:cxn>
                <a:cxn ang="0">
                  <a:pos x="28" y="62"/>
                </a:cxn>
                <a:cxn ang="0">
                  <a:pos x="79" y="28"/>
                </a:cxn>
                <a:cxn ang="0">
                  <a:pos x="113" y="78"/>
                </a:cxn>
                <a:cxn ang="0">
                  <a:pos x="62" y="112"/>
                </a:cxn>
              </a:cxnLst>
              <a:rect l="0" t="0" r="r" b="b"/>
              <a:pathLst>
                <a:path w="141" h="140">
                  <a:moveTo>
                    <a:pt x="128" y="81"/>
                  </a:moveTo>
                  <a:cubicBezTo>
                    <a:pt x="129" y="75"/>
                    <a:pt x="135" y="71"/>
                    <a:pt x="141" y="72"/>
                  </a:cubicBezTo>
                  <a:cubicBezTo>
                    <a:pt x="141" y="61"/>
                    <a:pt x="139" y="50"/>
                    <a:pt x="134" y="41"/>
                  </a:cubicBezTo>
                  <a:cubicBezTo>
                    <a:pt x="129" y="43"/>
                    <a:pt x="122" y="42"/>
                    <a:pt x="119" y="37"/>
                  </a:cubicBezTo>
                  <a:cubicBezTo>
                    <a:pt x="116" y="32"/>
                    <a:pt x="117" y="25"/>
                    <a:pt x="121" y="22"/>
                  </a:cubicBezTo>
                  <a:cubicBezTo>
                    <a:pt x="114" y="14"/>
                    <a:pt x="105" y="8"/>
                    <a:pt x="95" y="4"/>
                  </a:cubicBezTo>
                  <a:cubicBezTo>
                    <a:pt x="93" y="10"/>
                    <a:pt x="87" y="14"/>
                    <a:pt x="82" y="12"/>
                  </a:cubicBezTo>
                  <a:cubicBezTo>
                    <a:pt x="76" y="11"/>
                    <a:pt x="72" y="6"/>
                    <a:pt x="72" y="0"/>
                  </a:cubicBezTo>
                  <a:cubicBezTo>
                    <a:pt x="61" y="0"/>
                    <a:pt x="51" y="2"/>
                    <a:pt x="41" y="6"/>
                  </a:cubicBezTo>
                  <a:cubicBezTo>
                    <a:pt x="44" y="11"/>
                    <a:pt x="43" y="18"/>
                    <a:pt x="38" y="21"/>
                  </a:cubicBezTo>
                  <a:cubicBezTo>
                    <a:pt x="33" y="25"/>
                    <a:pt x="26" y="24"/>
                    <a:pt x="22" y="19"/>
                  </a:cubicBezTo>
                  <a:cubicBezTo>
                    <a:pt x="15" y="26"/>
                    <a:pt x="9" y="35"/>
                    <a:pt x="5" y="46"/>
                  </a:cubicBezTo>
                  <a:cubicBezTo>
                    <a:pt x="10" y="47"/>
                    <a:pt x="14" y="53"/>
                    <a:pt x="13" y="59"/>
                  </a:cubicBezTo>
                  <a:cubicBezTo>
                    <a:pt x="12" y="65"/>
                    <a:pt x="6" y="69"/>
                    <a:pt x="0" y="68"/>
                  </a:cubicBezTo>
                  <a:cubicBezTo>
                    <a:pt x="0" y="79"/>
                    <a:pt x="2" y="90"/>
                    <a:pt x="7" y="99"/>
                  </a:cubicBezTo>
                  <a:cubicBezTo>
                    <a:pt x="12" y="96"/>
                    <a:pt x="19" y="98"/>
                    <a:pt x="22" y="103"/>
                  </a:cubicBezTo>
                  <a:cubicBezTo>
                    <a:pt x="25" y="108"/>
                    <a:pt x="24" y="114"/>
                    <a:pt x="20" y="118"/>
                  </a:cubicBezTo>
                  <a:cubicBezTo>
                    <a:pt x="27" y="126"/>
                    <a:pt x="36" y="132"/>
                    <a:pt x="46" y="136"/>
                  </a:cubicBezTo>
                  <a:cubicBezTo>
                    <a:pt x="48" y="130"/>
                    <a:pt x="54" y="126"/>
                    <a:pt x="59" y="127"/>
                  </a:cubicBezTo>
                  <a:cubicBezTo>
                    <a:pt x="65" y="129"/>
                    <a:pt x="69" y="134"/>
                    <a:pt x="69" y="140"/>
                  </a:cubicBezTo>
                  <a:cubicBezTo>
                    <a:pt x="80" y="140"/>
                    <a:pt x="90" y="138"/>
                    <a:pt x="100" y="134"/>
                  </a:cubicBezTo>
                  <a:cubicBezTo>
                    <a:pt x="97" y="128"/>
                    <a:pt x="98" y="122"/>
                    <a:pt x="103" y="118"/>
                  </a:cubicBezTo>
                  <a:cubicBezTo>
                    <a:pt x="108" y="115"/>
                    <a:pt x="115" y="116"/>
                    <a:pt x="119" y="121"/>
                  </a:cubicBezTo>
                  <a:cubicBezTo>
                    <a:pt x="126" y="114"/>
                    <a:pt x="132" y="104"/>
                    <a:pt x="136" y="94"/>
                  </a:cubicBezTo>
                  <a:cubicBezTo>
                    <a:pt x="131" y="93"/>
                    <a:pt x="127" y="87"/>
                    <a:pt x="128" y="81"/>
                  </a:cubicBezTo>
                  <a:close/>
                  <a:moveTo>
                    <a:pt x="62" y="112"/>
                  </a:moveTo>
                  <a:cubicBezTo>
                    <a:pt x="39" y="108"/>
                    <a:pt x="24" y="85"/>
                    <a:pt x="28" y="62"/>
                  </a:cubicBezTo>
                  <a:cubicBezTo>
                    <a:pt x="33" y="38"/>
                    <a:pt x="55" y="23"/>
                    <a:pt x="79" y="28"/>
                  </a:cubicBezTo>
                  <a:cubicBezTo>
                    <a:pt x="102" y="32"/>
                    <a:pt x="117" y="55"/>
                    <a:pt x="113" y="78"/>
                  </a:cubicBezTo>
                  <a:cubicBezTo>
                    <a:pt x="108" y="101"/>
                    <a:pt x="86" y="117"/>
                    <a:pt x="62" y="11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" name="Freeform 6"/>
            <p:cNvSpPr>
              <a:spLocks noEditPoints="1"/>
            </p:cNvSpPr>
            <p:nvPr/>
          </p:nvSpPr>
          <p:spPr bwMode="auto">
            <a:xfrm>
              <a:off x="3435350" y="4356100"/>
              <a:ext cx="506412" cy="511175"/>
            </a:xfrm>
            <a:custGeom>
              <a:avLst/>
              <a:gdLst/>
              <a:ahLst/>
              <a:cxnLst>
                <a:cxn ang="0">
                  <a:pos x="177" y="85"/>
                </a:cxn>
                <a:cxn ang="0">
                  <a:pos x="189" y="67"/>
                </a:cxn>
                <a:cxn ang="0">
                  <a:pos x="166" y="29"/>
                </a:cxn>
                <a:cxn ang="0">
                  <a:pos x="144" y="32"/>
                </a:cxn>
                <a:cxn ang="0">
                  <a:pos x="140" y="11"/>
                </a:cxn>
                <a:cxn ang="0">
                  <a:pos x="98" y="0"/>
                </a:cxn>
                <a:cxn ang="0">
                  <a:pos x="84" y="17"/>
                </a:cxn>
                <a:cxn ang="0">
                  <a:pos x="66" y="5"/>
                </a:cxn>
                <a:cxn ang="0">
                  <a:pos x="29" y="28"/>
                </a:cxn>
                <a:cxn ang="0">
                  <a:pos x="31" y="49"/>
                </a:cxn>
                <a:cxn ang="0">
                  <a:pos x="10" y="53"/>
                </a:cxn>
                <a:cxn ang="0">
                  <a:pos x="0" y="96"/>
                </a:cxn>
                <a:cxn ang="0">
                  <a:pos x="17" y="109"/>
                </a:cxn>
                <a:cxn ang="0">
                  <a:pos x="5" y="127"/>
                </a:cxn>
                <a:cxn ang="0">
                  <a:pos x="28" y="165"/>
                </a:cxn>
                <a:cxn ang="0">
                  <a:pos x="49" y="162"/>
                </a:cxn>
                <a:cxn ang="0">
                  <a:pos x="53" y="183"/>
                </a:cxn>
                <a:cxn ang="0">
                  <a:pos x="96" y="194"/>
                </a:cxn>
                <a:cxn ang="0">
                  <a:pos x="109" y="177"/>
                </a:cxn>
                <a:cxn ang="0">
                  <a:pos x="127" y="189"/>
                </a:cxn>
                <a:cxn ang="0">
                  <a:pos x="164" y="166"/>
                </a:cxn>
                <a:cxn ang="0">
                  <a:pos x="162" y="145"/>
                </a:cxn>
                <a:cxn ang="0">
                  <a:pos x="183" y="141"/>
                </a:cxn>
                <a:cxn ang="0">
                  <a:pos x="193" y="98"/>
                </a:cxn>
                <a:cxn ang="0">
                  <a:pos x="177" y="85"/>
                </a:cxn>
                <a:cxn ang="0">
                  <a:pos x="106" y="156"/>
                </a:cxn>
                <a:cxn ang="0">
                  <a:pos x="38" y="106"/>
                </a:cxn>
                <a:cxn ang="0">
                  <a:pos x="88" y="38"/>
                </a:cxn>
                <a:cxn ang="0">
                  <a:pos x="156" y="88"/>
                </a:cxn>
                <a:cxn ang="0">
                  <a:pos x="106" y="156"/>
                </a:cxn>
              </a:cxnLst>
              <a:rect l="0" t="0" r="r" b="b"/>
              <a:pathLst>
                <a:path w="193" h="194">
                  <a:moveTo>
                    <a:pt x="177" y="85"/>
                  </a:moveTo>
                  <a:cubicBezTo>
                    <a:pt x="175" y="76"/>
                    <a:pt x="181" y="69"/>
                    <a:pt x="189" y="67"/>
                  </a:cubicBezTo>
                  <a:cubicBezTo>
                    <a:pt x="184" y="52"/>
                    <a:pt x="176" y="40"/>
                    <a:pt x="166" y="29"/>
                  </a:cubicBezTo>
                  <a:cubicBezTo>
                    <a:pt x="160" y="35"/>
                    <a:pt x="151" y="37"/>
                    <a:pt x="144" y="32"/>
                  </a:cubicBezTo>
                  <a:cubicBezTo>
                    <a:pt x="138" y="27"/>
                    <a:pt x="136" y="18"/>
                    <a:pt x="140" y="11"/>
                  </a:cubicBezTo>
                  <a:cubicBezTo>
                    <a:pt x="127" y="4"/>
                    <a:pt x="113" y="0"/>
                    <a:pt x="98" y="0"/>
                  </a:cubicBezTo>
                  <a:cubicBezTo>
                    <a:pt x="98" y="8"/>
                    <a:pt x="92" y="16"/>
                    <a:pt x="84" y="17"/>
                  </a:cubicBezTo>
                  <a:cubicBezTo>
                    <a:pt x="76" y="18"/>
                    <a:pt x="68" y="13"/>
                    <a:pt x="66" y="5"/>
                  </a:cubicBezTo>
                  <a:cubicBezTo>
                    <a:pt x="52" y="10"/>
                    <a:pt x="39" y="18"/>
                    <a:pt x="29" y="28"/>
                  </a:cubicBezTo>
                  <a:cubicBezTo>
                    <a:pt x="35" y="33"/>
                    <a:pt x="36" y="43"/>
                    <a:pt x="31" y="49"/>
                  </a:cubicBezTo>
                  <a:cubicBezTo>
                    <a:pt x="26" y="56"/>
                    <a:pt x="17" y="58"/>
                    <a:pt x="10" y="53"/>
                  </a:cubicBezTo>
                  <a:cubicBezTo>
                    <a:pt x="4" y="66"/>
                    <a:pt x="0" y="81"/>
                    <a:pt x="0" y="96"/>
                  </a:cubicBezTo>
                  <a:cubicBezTo>
                    <a:pt x="8" y="95"/>
                    <a:pt x="15" y="101"/>
                    <a:pt x="17" y="109"/>
                  </a:cubicBezTo>
                  <a:cubicBezTo>
                    <a:pt x="18" y="118"/>
                    <a:pt x="13" y="125"/>
                    <a:pt x="5" y="127"/>
                  </a:cubicBezTo>
                  <a:cubicBezTo>
                    <a:pt x="9" y="142"/>
                    <a:pt x="17" y="154"/>
                    <a:pt x="28" y="165"/>
                  </a:cubicBezTo>
                  <a:cubicBezTo>
                    <a:pt x="33" y="159"/>
                    <a:pt x="42" y="157"/>
                    <a:pt x="49" y="162"/>
                  </a:cubicBezTo>
                  <a:cubicBezTo>
                    <a:pt x="56" y="167"/>
                    <a:pt x="57" y="176"/>
                    <a:pt x="53" y="183"/>
                  </a:cubicBezTo>
                  <a:cubicBezTo>
                    <a:pt x="66" y="190"/>
                    <a:pt x="81" y="194"/>
                    <a:pt x="96" y="194"/>
                  </a:cubicBezTo>
                  <a:cubicBezTo>
                    <a:pt x="95" y="186"/>
                    <a:pt x="101" y="178"/>
                    <a:pt x="109" y="177"/>
                  </a:cubicBezTo>
                  <a:cubicBezTo>
                    <a:pt x="117" y="176"/>
                    <a:pt x="125" y="181"/>
                    <a:pt x="127" y="189"/>
                  </a:cubicBezTo>
                  <a:cubicBezTo>
                    <a:pt x="141" y="184"/>
                    <a:pt x="154" y="176"/>
                    <a:pt x="164" y="166"/>
                  </a:cubicBezTo>
                  <a:cubicBezTo>
                    <a:pt x="158" y="161"/>
                    <a:pt x="157" y="152"/>
                    <a:pt x="162" y="145"/>
                  </a:cubicBezTo>
                  <a:cubicBezTo>
                    <a:pt x="167" y="138"/>
                    <a:pt x="176" y="136"/>
                    <a:pt x="183" y="141"/>
                  </a:cubicBezTo>
                  <a:cubicBezTo>
                    <a:pt x="190" y="128"/>
                    <a:pt x="193" y="113"/>
                    <a:pt x="193" y="98"/>
                  </a:cubicBezTo>
                  <a:cubicBezTo>
                    <a:pt x="185" y="99"/>
                    <a:pt x="178" y="93"/>
                    <a:pt x="177" y="85"/>
                  </a:cubicBezTo>
                  <a:close/>
                  <a:moveTo>
                    <a:pt x="106" y="156"/>
                  </a:moveTo>
                  <a:cubicBezTo>
                    <a:pt x="73" y="161"/>
                    <a:pt x="43" y="139"/>
                    <a:pt x="38" y="106"/>
                  </a:cubicBezTo>
                  <a:cubicBezTo>
                    <a:pt x="33" y="74"/>
                    <a:pt x="55" y="43"/>
                    <a:pt x="88" y="38"/>
                  </a:cubicBezTo>
                  <a:cubicBezTo>
                    <a:pt x="120" y="33"/>
                    <a:pt x="150" y="55"/>
                    <a:pt x="156" y="88"/>
                  </a:cubicBezTo>
                  <a:cubicBezTo>
                    <a:pt x="161" y="120"/>
                    <a:pt x="138" y="151"/>
                    <a:pt x="106" y="156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3216275" y="6959600"/>
            <a:ext cx="604837" cy="512763"/>
            <a:chOff x="3216275" y="6959600"/>
            <a:chExt cx="604837" cy="512763"/>
          </a:xfrm>
        </p:grpSpPr>
        <p:sp>
          <p:nvSpPr>
            <p:cNvPr id="41" name="Freeform 7"/>
            <p:cNvSpPr>
              <a:spLocks/>
            </p:cNvSpPr>
            <p:nvPr/>
          </p:nvSpPr>
          <p:spPr bwMode="auto">
            <a:xfrm>
              <a:off x="3216275" y="7242175"/>
              <a:ext cx="604837" cy="230188"/>
            </a:xfrm>
            <a:custGeom>
              <a:avLst/>
              <a:gdLst/>
              <a:ahLst/>
              <a:cxnLst>
                <a:cxn ang="0">
                  <a:pos x="237" y="0"/>
                </a:cxn>
                <a:cxn ang="0">
                  <a:pos x="237" y="14"/>
                </a:cxn>
                <a:cxn ang="0">
                  <a:pos x="144" y="14"/>
                </a:cxn>
                <a:cxn ang="0">
                  <a:pos x="144" y="0"/>
                </a:cxn>
                <a:cxn ang="0">
                  <a:pos x="0" y="0"/>
                </a:cxn>
                <a:cxn ang="0">
                  <a:pos x="0" y="145"/>
                </a:cxn>
                <a:cxn ang="0">
                  <a:pos x="381" y="145"/>
                </a:cxn>
                <a:cxn ang="0">
                  <a:pos x="381" y="0"/>
                </a:cxn>
                <a:cxn ang="0">
                  <a:pos x="237" y="0"/>
                </a:cxn>
              </a:cxnLst>
              <a:rect l="0" t="0" r="r" b="b"/>
              <a:pathLst>
                <a:path w="381" h="145">
                  <a:moveTo>
                    <a:pt x="237" y="0"/>
                  </a:moveTo>
                  <a:lnTo>
                    <a:pt x="237" y="14"/>
                  </a:lnTo>
                  <a:lnTo>
                    <a:pt x="144" y="14"/>
                  </a:lnTo>
                  <a:lnTo>
                    <a:pt x="144" y="0"/>
                  </a:lnTo>
                  <a:lnTo>
                    <a:pt x="0" y="0"/>
                  </a:lnTo>
                  <a:lnTo>
                    <a:pt x="0" y="145"/>
                  </a:lnTo>
                  <a:lnTo>
                    <a:pt x="381" y="145"/>
                  </a:lnTo>
                  <a:lnTo>
                    <a:pt x="381" y="0"/>
                  </a:lnTo>
                  <a:lnTo>
                    <a:pt x="23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Freeform 8"/>
            <p:cNvSpPr>
              <a:spLocks noEditPoints="1"/>
            </p:cNvSpPr>
            <p:nvPr/>
          </p:nvSpPr>
          <p:spPr bwMode="auto">
            <a:xfrm>
              <a:off x="3216275" y="6959600"/>
              <a:ext cx="604837" cy="239713"/>
            </a:xfrm>
            <a:custGeom>
              <a:avLst/>
              <a:gdLst/>
              <a:ahLst/>
              <a:cxnLst>
                <a:cxn ang="0">
                  <a:pos x="165" y="32"/>
                </a:cxn>
                <a:cxn ang="0">
                  <a:pos x="165" y="20"/>
                </a:cxn>
                <a:cxn ang="0">
                  <a:pos x="144" y="0"/>
                </a:cxn>
                <a:cxn ang="0">
                  <a:pos x="85" y="0"/>
                </a:cxn>
                <a:cxn ang="0">
                  <a:pos x="64" y="20"/>
                </a:cxn>
                <a:cxn ang="0">
                  <a:pos x="64" y="32"/>
                </a:cxn>
                <a:cxn ang="0">
                  <a:pos x="0" y="32"/>
                </a:cxn>
                <a:cxn ang="0">
                  <a:pos x="0" y="91"/>
                </a:cxn>
                <a:cxn ang="0">
                  <a:pos x="87" y="91"/>
                </a:cxn>
                <a:cxn ang="0">
                  <a:pos x="87" y="83"/>
                </a:cxn>
                <a:cxn ang="0">
                  <a:pos x="143" y="83"/>
                </a:cxn>
                <a:cxn ang="0">
                  <a:pos x="143" y="91"/>
                </a:cxn>
                <a:cxn ang="0">
                  <a:pos x="230" y="91"/>
                </a:cxn>
                <a:cxn ang="0">
                  <a:pos x="230" y="32"/>
                </a:cxn>
                <a:cxn ang="0">
                  <a:pos x="165" y="32"/>
                </a:cxn>
                <a:cxn ang="0">
                  <a:pos x="149" y="32"/>
                </a:cxn>
                <a:cxn ang="0">
                  <a:pos x="81" y="32"/>
                </a:cxn>
                <a:cxn ang="0">
                  <a:pos x="81" y="20"/>
                </a:cxn>
                <a:cxn ang="0">
                  <a:pos x="85" y="17"/>
                </a:cxn>
                <a:cxn ang="0">
                  <a:pos x="144" y="17"/>
                </a:cxn>
                <a:cxn ang="0">
                  <a:pos x="149" y="20"/>
                </a:cxn>
                <a:cxn ang="0">
                  <a:pos x="149" y="32"/>
                </a:cxn>
              </a:cxnLst>
              <a:rect l="0" t="0" r="r" b="b"/>
              <a:pathLst>
                <a:path w="230" h="91">
                  <a:moveTo>
                    <a:pt x="165" y="32"/>
                  </a:moveTo>
                  <a:cubicBezTo>
                    <a:pt x="165" y="20"/>
                    <a:pt x="165" y="20"/>
                    <a:pt x="165" y="20"/>
                  </a:cubicBezTo>
                  <a:cubicBezTo>
                    <a:pt x="165" y="9"/>
                    <a:pt x="156" y="0"/>
                    <a:pt x="144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64" y="9"/>
                    <a:pt x="64" y="20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87" y="91"/>
                    <a:pt x="87" y="91"/>
                    <a:pt x="87" y="91"/>
                  </a:cubicBezTo>
                  <a:cubicBezTo>
                    <a:pt x="87" y="83"/>
                    <a:pt x="87" y="83"/>
                    <a:pt x="87" y="83"/>
                  </a:cubicBezTo>
                  <a:cubicBezTo>
                    <a:pt x="143" y="83"/>
                    <a:pt x="143" y="83"/>
                    <a:pt x="143" y="83"/>
                  </a:cubicBezTo>
                  <a:cubicBezTo>
                    <a:pt x="143" y="91"/>
                    <a:pt x="143" y="91"/>
                    <a:pt x="143" y="91"/>
                  </a:cubicBezTo>
                  <a:cubicBezTo>
                    <a:pt x="230" y="91"/>
                    <a:pt x="230" y="91"/>
                    <a:pt x="230" y="91"/>
                  </a:cubicBezTo>
                  <a:cubicBezTo>
                    <a:pt x="230" y="32"/>
                    <a:pt x="230" y="32"/>
                    <a:pt x="230" y="32"/>
                  </a:cubicBezTo>
                  <a:lnTo>
                    <a:pt x="165" y="32"/>
                  </a:lnTo>
                  <a:close/>
                  <a:moveTo>
                    <a:pt x="149" y="32"/>
                  </a:moveTo>
                  <a:cubicBezTo>
                    <a:pt x="81" y="32"/>
                    <a:pt x="81" y="32"/>
                    <a:pt x="81" y="32"/>
                  </a:cubicBezTo>
                  <a:cubicBezTo>
                    <a:pt x="81" y="20"/>
                    <a:pt x="81" y="20"/>
                    <a:pt x="81" y="20"/>
                  </a:cubicBezTo>
                  <a:cubicBezTo>
                    <a:pt x="81" y="19"/>
                    <a:pt x="83" y="17"/>
                    <a:pt x="85" y="17"/>
                  </a:cubicBezTo>
                  <a:cubicBezTo>
                    <a:pt x="144" y="17"/>
                    <a:pt x="144" y="17"/>
                    <a:pt x="144" y="17"/>
                  </a:cubicBezTo>
                  <a:cubicBezTo>
                    <a:pt x="147" y="17"/>
                    <a:pt x="149" y="19"/>
                    <a:pt x="149" y="20"/>
                  </a:cubicBezTo>
                  <a:lnTo>
                    <a:pt x="149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11195050" y="6964363"/>
            <a:ext cx="609600" cy="503238"/>
            <a:chOff x="11195050" y="6964363"/>
            <a:chExt cx="609600" cy="503238"/>
          </a:xfrm>
        </p:grpSpPr>
        <p:sp>
          <p:nvSpPr>
            <p:cNvPr id="44" name="Freeform 9"/>
            <p:cNvSpPr>
              <a:spLocks/>
            </p:cNvSpPr>
            <p:nvPr/>
          </p:nvSpPr>
          <p:spPr bwMode="auto">
            <a:xfrm>
              <a:off x="11195050" y="6964363"/>
              <a:ext cx="609600" cy="347663"/>
            </a:xfrm>
            <a:custGeom>
              <a:avLst/>
              <a:gdLst/>
              <a:ahLst/>
              <a:cxnLst>
                <a:cxn ang="0">
                  <a:pos x="225" y="36"/>
                </a:cxn>
                <a:cxn ang="0">
                  <a:pos x="214" y="41"/>
                </a:cxn>
                <a:cxn ang="0">
                  <a:pos x="186" y="115"/>
                </a:cxn>
                <a:cxn ang="0">
                  <a:pos x="144" y="115"/>
                </a:cxn>
                <a:cxn ang="0">
                  <a:pos x="102" y="115"/>
                </a:cxn>
                <a:cxn ang="0">
                  <a:pos x="57" y="0"/>
                </a:cxn>
                <a:cxn ang="0">
                  <a:pos x="8" y="0"/>
                </a:cxn>
                <a:cxn ang="0">
                  <a:pos x="0" y="9"/>
                </a:cxn>
                <a:cxn ang="0">
                  <a:pos x="8" y="17"/>
                </a:cxn>
                <a:cxn ang="0">
                  <a:pos x="45" y="17"/>
                </a:cxn>
                <a:cxn ang="0">
                  <a:pos x="90" y="132"/>
                </a:cxn>
                <a:cxn ang="0">
                  <a:pos x="144" y="132"/>
                </a:cxn>
                <a:cxn ang="0">
                  <a:pos x="198" y="132"/>
                </a:cxn>
                <a:cxn ang="0">
                  <a:pos x="230" y="47"/>
                </a:cxn>
                <a:cxn ang="0">
                  <a:pos x="225" y="36"/>
                </a:cxn>
              </a:cxnLst>
              <a:rect l="0" t="0" r="r" b="b"/>
              <a:pathLst>
                <a:path w="232" h="132">
                  <a:moveTo>
                    <a:pt x="225" y="36"/>
                  </a:moveTo>
                  <a:cubicBezTo>
                    <a:pt x="221" y="35"/>
                    <a:pt x="216" y="37"/>
                    <a:pt x="214" y="41"/>
                  </a:cubicBezTo>
                  <a:cubicBezTo>
                    <a:pt x="186" y="115"/>
                    <a:pt x="186" y="115"/>
                    <a:pt x="186" y="115"/>
                  </a:cubicBezTo>
                  <a:cubicBezTo>
                    <a:pt x="144" y="115"/>
                    <a:pt x="144" y="115"/>
                    <a:pt x="144" y="115"/>
                  </a:cubicBezTo>
                  <a:cubicBezTo>
                    <a:pt x="102" y="115"/>
                    <a:pt x="102" y="115"/>
                    <a:pt x="102" y="115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9"/>
                  </a:cubicBezTo>
                  <a:cubicBezTo>
                    <a:pt x="0" y="13"/>
                    <a:pt x="3" y="17"/>
                    <a:pt x="8" y="17"/>
                  </a:cubicBezTo>
                  <a:cubicBezTo>
                    <a:pt x="45" y="17"/>
                    <a:pt x="45" y="17"/>
                    <a:pt x="45" y="17"/>
                  </a:cubicBezTo>
                  <a:cubicBezTo>
                    <a:pt x="90" y="132"/>
                    <a:pt x="90" y="132"/>
                    <a:pt x="90" y="132"/>
                  </a:cubicBezTo>
                  <a:cubicBezTo>
                    <a:pt x="144" y="132"/>
                    <a:pt x="144" y="132"/>
                    <a:pt x="144" y="132"/>
                  </a:cubicBezTo>
                  <a:cubicBezTo>
                    <a:pt x="198" y="132"/>
                    <a:pt x="198" y="132"/>
                    <a:pt x="198" y="132"/>
                  </a:cubicBezTo>
                  <a:cubicBezTo>
                    <a:pt x="230" y="47"/>
                    <a:pt x="230" y="47"/>
                    <a:pt x="230" y="47"/>
                  </a:cubicBezTo>
                  <a:cubicBezTo>
                    <a:pt x="232" y="43"/>
                    <a:pt x="230" y="38"/>
                    <a:pt x="225" y="36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10"/>
            <p:cNvSpPr>
              <a:spLocks/>
            </p:cNvSpPr>
            <p:nvPr/>
          </p:nvSpPr>
          <p:spPr bwMode="auto">
            <a:xfrm>
              <a:off x="11428413" y="7059613"/>
              <a:ext cx="292100" cy="44450"/>
            </a:xfrm>
            <a:custGeom>
              <a:avLst/>
              <a:gdLst/>
              <a:ahLst/>
              <a:cxnLst>
                <a:cxn ang="0">
                  <a:pos x="9" y="17"/>
                </a:cxn>
                <a:cxn ang="0">
                  <a:pos x="103" y="17"/>
                </a:cxn>
                <a:cxn ang="0">
                  <a:pos x="111" y="8"/>
                </a:cxn>
                <a:cxn ang="0">
                  <a:pos x="103" y="0"/>
                </a:cxn>
                <a:cxn ang="0">
                  <a:pos x="9" y="0"/>
                </a:cxn>
                <a:cxn ang="0">
                  <a:pos x="0" y="8"/>
                </a:cxn>
                <a:cxn ang="0">
                  <a:pos x="9" y="17"/>
                </a:cxn>
              </a:cxnLst>
              <a:rect l="0" t="0" r="r" b="b"/>
              <a:pathLst>
                <a:path w="111" h="17">
                  <a:moveTo>
                    <a:pt x="9" y="17"/>
                  </a:moveTo>
                  <a:cubicBezTo>
                    <a:pt x="103" y="17"/>
                    <a:pt x="103" y="17"/>
                    <a:pt x="103" y="17"/>
                  </a:cubicBezTo>
                  <a:cubicBezTo>
                    <a:pt x="108" y="17"/>
                    <a:pt x="111" y="13"/>
                    <a:pt x="111" y="8"/>
                  </a:cubicBezTo>
                  <a:cubicBezTo>
                    <a:pt x="111" y="4"/>
                    <a:pt x="108" y="0"/>
                    <a:pt x="103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7"/>
                    <a:pt x="9" y="1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Freeform 11"/>
            <p:cNvSpPr>
              <a:spLocks/>
            </p:cNvSpPr>
            <p:nvPr/>
          </p:nvSpPr>
          <p:spPr bwMode="auto">
            <a:xfrm>
              <a:off x="11444288" y="7126288"/>
              <a:ext cx="260350" cy="44450"/>
            </a:xfrm>
            <a:custGeom>
              <a:avLst/>
              <a:gdLst/>
              <a:ahLst/>
              <a:cxnLst>
                <a:cxn ang="0">
                  <a:pos x="99" y="9"/>
                </a:cxn>
                <a:cxn ang="0">
                  <a:pos x="90" y="0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9" y="17"/>
                </a:cxn>
                <a:cxn ang="0">
                  <a:pos x="90" y="17"/>
                </a:cxn>
                <a:cxn ang="0">
                  <a:pos x="99" y="9"/>
                </a:cxn>
              </a:cxnLst>
              <a:rect l="0" t="0" r="r" b="b"/>
              <a:pathLst>
                <a:path w="99" h="17">
                  <a:moveTo>
                    <a:pt x="99" y="9"/>
                  </a:moveTo>
                  <a:cubicBezTo>
                    <a:pt x="99" y="4"/>
                    <a:pt x="95" y="0"/>
                    <a:pt x="90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3"/>
                    <a:pt x="4" y="17"/>
                    <a:pt x="9" y="17"/>
                  </a:cubicBezTo>
                  <a:cubicBezTo>
                    <a:pt x="90" y="17"/>
                    <a:pt x="90" y="17"/>
                    <a:pt x="90" y="17"/>
                  </a:cubicBezTo>
                  <a:cubicBezTo>
                    <a:pt x="95" y="17"/>
                    <a:pt x="99" y="13"/>
                    <a:pt x="99" y="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Freeform 12"/>
            <p:cNvSpPr>
              <a:spLocks/>
            </p:cNvSpPr>
            <p:nvPr/>
          </p:nvSpPr>
          <p:spPr bwMode="auto">
            <a:xfrm>
              <a:off x="11468100" y="7191375"/>
              <a:ext cx="215900" cy="47625"/>
            </a:xfrm>
            <a:custGeom>
              <a:avLst/>
              <a:gdLst/>
              <a:ahLst/>
              <a:cxnLst>
                <a:cxn ang="0">
                  <a:pos x="73" y="0"/>
                </a:cxn>
                <a:cxn ang="0">
                  <a:pos x="8" y="0"/>
                </a:cxn>
                <a:cxn ang="0">
                  <a:pos x="0" y="9"/>
                </a:cxn>
                <a:cxn ang="0">
                  <a:pos x="8" y="18"/>
                </a:cxn>
                <a:cxn ang="0">
                  <a:pos x="73" y="18"/>
                </a:cxn>
                <a:cxn ang="0">
                  <a:pos x="82" y="9"/>
                </a:cxn>
                <a:cxn ang="0">
                  <a:pos x="73" y="0"/>
                </a:cxn>
              </a:cxnLst>
              <a:rect l="0" t="0" r="r" b="b"/>
              <a:pathLst>
                <a:path w="82" h="18">
                  <a:moveTo>
                    <a:pt x="73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9"/>
                  </a:cubicBezTo>
                  <a:cubicBezTo>
                    <a:pt x="0" y="14"/>
                    <a:pt x="3" y="18"/>
                    <a:pt x="8" y="18"/>
                  </a:cubicBezTo>
                  <a:cubicBezTo>
                    <a:pt x="73" y="18"/>
                    <a:pt x="73" y="18"/>
                    <a:pt x="73" y="18"/>
                  </a:cubicBezTo>
                  <a:cubicBezTo>
                    <a:pt x="78" y="18"/>
                    <a:pt x="82" y="14"/>
                    <a:pt x="82" y="9"/>
                  </a:cubicBezTo>
                  <a:cubicBezTo>
                    <a:pt x="82" y="4"/>
                    <a:pt x="78" y="0"/>
                    <a:pt x="7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8" name="Oval 13"/>
            <p:cNvSpPr>
              <a:spLocks noChangeArrowheads="1"/>
            </p:cNvSpPr>
            <p:nvPr/>
          </p:nvSpPr>
          <p:spPr bwMode="auto">
            <a:xfrm>
              <a:off x="11425238" y="7358063"/>
              <a:ext cx="111125" cy="109538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9" name="Oval 14"/>
            <p:cNvSpPr>
              <a:spLocks noChangeArrowheads="1"/>
            </p:cNvSpPr>
            <p:nvPr/>
          </p:nvSpPr>
          <p:spPr bwMode="auto">
            <a:xfrm>
              <a:off x="11596688" y="7358063"/>
              <a:ext cx="109537" cy="109538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11312525" y="4383088"/>
            <a:ext cx="449262" cy="657225"/>
            <a:chOff x="11312525" y="4383088"/>
            <a:chExt cx="449262" cy="657225"/>
          </a:xfrm>
        </p:grpSpPr>
        <p:sp>
          <p:nvSpPr>
            <p:cNvPr id="51" name="Rectangle 15"/>
            <p:cNvSpPr>
              <a:spLocks noChangeArrowheads="1"/>
            </p:cNvSpPr>
            <p:nvPr/>
          </p:nvSpPr>
          <p:spPr bwMode="auto">
            <a:xfrm>
              <a:off x="11312525" y="4984750"/>
              <a:ext cx="449262" cy="555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" name="Rectangle 16"/>
            <p:cNvSpPr>
              <a:spLocks noChangeArrowheads="1"/>
            </p:cNvSpPr>
            <p:nvPr/>
          </p:nvSpPr>
          <p:spPr bwMode="auto">
            <a:xfrm>
              <a:off x="11668125" y="4600575"/>
              <a:ext cx="93662" cy="3349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3" name="Rectangle 17"/>
            <p:cNvSpPr>
              <a:spLocks noChangeArrowheads="1"/>
            </p:cNvSpPr>
            <p:nvPr/>
          </p:nvSpPr>
          <p:spPr bwMode="auto">
            <a:xfrm>
              <a:off x="11491913" y="4714875"/>
              <a:ext cx="93662" cy="2206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" name="Rectangle 18"/>
            <p:cNvSpPr>
              <a:spLocks noChangeArrowheads="1"/>
            </p:cNvSpPr>
            <p:nvPr/>
          </p:nvSpPr>
          <p:spPr bwMode="auto">
            <a:xfrm>
              <a:off x="11312525" y="4787900"/>
              <a:ext cx="95250" cy="14763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5" name="Freeform 19"/>
            <p:cNvSpPr>
              <a:spLocks/>
            </p:cNvSpPr>
            <p:nvPr/>
          </p:nvSpPr>
          <p:spPr bwMode="auto">
            <a:xfrm>
              <a:off x="11312525" y="4383088"/>
              <a:ext cx="431800" cy="277813"/>
            </a:xfrm>
            <a:custGeom>
              <a:avLst/>
              <a:gdLst/>
              <a:ahLst/>
              <a:cxnLst>
                <a:cxn ang="0">
                  <a:pos x="141" y="42"/>
                </a:cxn>
                <a:cxn ang="0">
                  <a:pos x="149" y="50"/>
                </a:cxn>
                <a:cxn ang="0">
                  <a:pos x="164" y="0"/>
                </a:cxn>
                <a:cxn ang="0">
                  <a:pos x="113" y="13"/>
                </a:cxn>
                <a:cxn ang="0">
                  <a:pos x="120" y="20"/>
                </a:cxn>
                <a:cxn ang="0">
                  <a:pos x="0" y="106"/>
                </a:cxn>
                <a:cxn ang="0">
                  <a:pos x="141" y="42"/>
                </a:cxn>
              </a:cxnLst>
              <a:rect l="0" t="0" r="r" b="b"/>
              <a:pathLst>
                <a:path w="164" h="106">
                  <a:moveTo>
                    <a:pt x="141" y="42"/>
                  </a:moveTo>
                  <a:cubicBezTo>
                    <a:pt x="149" y="50"/>
                    <a:pt x="149" y="50"/>
                    <a:pt x="149" y="50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13" y="13"/>
                    <a:pt x="113" y="13"/>
                    <a:pt x="113" y="13"/>
                  </a:cubicBezTo>
                  <a:cubicBezTo>
                    <a:pt x="120" y="20"/>
                    <a:pt x="120" y="20"/>
                    <a:pt x="120" y="20"/>
                  </a:cubicBezTo>
                  <a:cubicBezTo>
                    <a:pt x="107" y="41"/>
                    <a:pt x="70" y="88"/>
                    <a:pt x="0" y="106"/>
                  </a:cubicBezTo>
                  <a:cubicBezTo>
                    <a:pt x="0" y="106"/>
                    <a:pt x="81" y="103"/>
                    <a:pt x="141" y="4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8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object 3"/>
          <p:cNvSpPr txBox="1"/>
          <p:nvPr/>
        </p:nvSpPr>
        <p:spPr>
          <a:xfrm>
            <a:off x="2487668" y="7376238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has been the industry's standard dummy text ever since the 1500s.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11" name="object 7"/>
          <p:cNvSpPr txBox="1"/>
          <p:nvPr/>
        </p:nvSpPr>
        <p:spPr>
          <a:xfrm>
            <a:off x="3648858" y="4499854"/>
            <a:ext cx="803275" cy="512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b="1" spc="-25" dirty="0">
                <a:solidFill>
                  <a:srgbClr val="FFFFFF"/>
                </a:solidFill>
                <a:latin typeface="Trebuchet MS"/>
                <a:cs typeface="Trebuchet MS"/>
              </a:rPr>
              <a:t>75%</a:t>
            </a:r>
            <a:endParaRPr sz="3300">
              <a:latin typeface="Trebuchet MS"/>
              <a:cs typeface="Trebuchet MS"/>
            </a:endParaRPr>
          </a:p>
        </p:txBody>
      </p:sp>
      <p:sp>
        <p:nvSpPr>
          <p:cNvPr id="12" name="object 8"/>
          <p:cNvSpPr txBox="1"/>
          <p:nvPr/>
        </p:nvSpPr>
        <p:spPr>
          <a:xfrm>
            <a:off x="7649993" y="4499854"/>
            <a:ext cx="803275" cy="512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b="1" spc="-25" dirty="0">
                <a:solidFill>
                  <a:srgbClr val="FFFFFF"/>
                </a:solidFill>
                <a:latin typeface="Trebuchet MS"/>
                <a:cs typeface="Trebuchet MS"/>
              </a:rPr>
              <a:t>50%</a:t>
            </a:r>
            <a:endParaRPr sz="3300" dirty="0">
              <a:latin typeface="Trebuchet MS"/>
              <a:cs typeface="Trebuchet MS"/>
            </a:endParaRPr>
          </a:p>
        </p:txBody>
      </p:sp>
      <p:sp>
        <p:nvSpPr>
          <p:cNvPr id="13" name="object 10"/>
          <p:cNvSpPr txBox="1"/>
          <p:nvPr/>
        </p:nvSpPr>
        <p:spPr>
          <a:xfrm>
            <a:off x="15652263" y="4499854"/>
            <a:ext cx="803275" cy="512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b="1" spc="-25" dirty="0">
                <a:solidFill>
                  <a:srgbClr val="FFFFFF"/>
                </a:solidFill>
                <a:latin typeface="Trebuchet MS"/>
                <a:cs typeface="Trebuchet MS"/>
              </a:rPr>
              <a:t>10%</a:t>
            </a:r>
            <a:endParaRPr sz="3300" dirty="0">
              <a:latin typeface="Trebuchet MS"/>
              <a:cs typeface="Trebuchet MS"/>
            </a:endParaRPr>
          </a:p>
        </p:txBody>
      </p:sp>
      <p:sp>
        <p:nvSpPr>
          <p:cNvPr id="14" name="object 17"/>
          <p:cNvSpPr/>
          <p:nvPr/>
        </p:nvSpPr>
        <p:spPr>
          <a:xfrm>
            <a:off x="2500363" y="6389889"/>
            <a:ext cx="3100070" cy="777240"/>
          </a:xfrm>
          <a:custGeom>
            <a:avLst/>
            <a:gdLst/>
            <a:ahLst/>
            <a:cxnLst/>
            <a:rect l="l" t="t" r="r" b="b"/>
            <a:pathLst>
              <a:path w="3100070" h="777240">
                <a:moveTo>
                  <a:pt x="3099738" y="777023"/>
                </a:moveTo>
                <a:lnTo>
                  <a:pt x="0" y="777023"/>
                </a:lnTo>
                <a:lnTo>
                  <a:pt x="0" y="0"/>
                </a:lnTo>
                <a:lnTo>
                  <a:pt x="3099738" y="0"/>
                </a:lnTo>
                <a:lnTo>
                  <a:pt x="3099738" y="7770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8"/>
          <p:cNvSpPr/>
          <p:nvPr/>
        </p:nvSpPr>
        <p:spPr>
          <a:xfrm>
            <a:off x="6501624" y="6389889"/>
            <a:ext cx="3100070" cy="777240"/>
          </a:xfrm>
          <a:custGeom>
            <a:avLst/>
            <a:gdLst/>
            <a:ahLst/>
            <a:cxnLst/>
            <a:rect l="l" t="t" r="r" b="b"/>
            <a:pathLst>
              <a:path w="3100070" h="777240">
                <a:moveTo>
                  <a:pt x="3099738" y="777023"/>
                </a:moveTo>
                <a:lnTo>
                  <a:pt x="0" y="777023"/>
                </a:lnTo>
                <a:lnTo>
                  <a:pt x="0" y="0"/>
                </a:lnTo>
                <a:lnTo>
                  <a:pt x="3099738" y="0"/>
                </a:lnTo>
                <a:lnTo>
                  <a:pt x="3099738" y="7770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9"/>
          <p:cNvSpPr/>
          <p:nvPr/>
        </p:nvSpPr>
        <p:spPr>
          <a:xfrm>
            <a:off x="10502884" y="6389889"/>
            <a:ext cx="3100070" cy="777240"/>
          </a:xfrm>
          <a:custGeom>
            <a:avLst/>
            <a:gdLst/>
            <a:ahLst/>
            <a:cxnLst/>
            <a:rect l="l" t="t" r="r" b="b"/>
            <a:pathLst>
              <a:path w="3100069" h="777240">
                <a:moveTo>
                  <a:pt x="3099738" y="777023"/>
                </a:moveTo>
                <a:lnTo>
                  <a:pt x="0" y="777023"/>
                </a:lnTo>
                <a:lnTo>
                  <a:pt x="0" y="0"/>
                </a:lnTo>
                <a:lnTo>
                  <a:pt x="3099738" y="0"/>
                </a:lnTo>
                <a:lnTo>
                  <a:pt x="3099738" y="7770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20"/>
          <p:cNvSpPr/>
          <p:nvPr/>
        </p:nvSpPr>
        <p:spPr>
          <a:xfrm>
            <a:off x="14504144" y="6389889"/>
            <a:ext cx="3100070" cy="777240"/>
          </a:xfrm>
          <a:custGeom>
            <a:avLst/>
            <a:gdLst/>
            <a:ahLst/>
            <a:cxnLst/>
            <a:rect l="l" t="t" r="r" b="b"/>
            <a:pathLst>
              <a:path w="3100069" h="777240">
                <a:moveTo>
                  <a:pt x="3099738" y="777023"/>
                </a:moveTo>
                <a:lnTo>
                  <a:pt x="0" y="777023"/>
                </a:lnTo>
                <a:lnTo>
                  <a:pt x="0" y="0"/>
                </a:lnTo>
                <a:lnTo>
                  <a:pt x="3099738" y="0"/>
                </a:lnTo>
                <a:lnTo>
                  <a:pt x="3099738" y="7770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21"/>
          <p:cNvSpPr txBox="1"/>
          <p:nvPr/>
        </p:nvSpPr>
        <p:spPr>
          <a:xfrm>
            <a:off x="3138333" y="6578109"/>
            <a:ext cx="1823085" cy="38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" dirty="0">
                <a:solidFill>
                  <a:srgbClr val="44ACDB"/>
                </a:solidFill>
                <a:latin typeface="Trebuchet MS"/>
                <a:cs typeface="Trebuchet MS"/>
              </a:rPr>
              <a:t>Lore</a:t>
            </a:r>
            <a:r>
              <a:rPr sz="2450" dirty="0">
                <a:solidFill>
                  <a:srgbClr val="44ACDB"/>
                </a:solidFill>
                <a:latin typeface="Trebuchet MS"/>
                <a:cs typeface="Trebuchet MS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/>
                <a:cs typeface="Trebuchet MS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/>
                <a:cs typeface="Trebuchet MS"/>
              </a:rPr>
              <a:t>Ipsum</a:t>
            </a:r>
            <a:endParaRPr sz="2450" dirty="0">
              <a:latin typeface="Trebuchet MS"/>
              <a:cs typeface="Trebuchet MS"/>
            </a:endParaRPr>
          </a:p>
        </p:txBody>
      </p:sp>
      <p:sp>
        <p:nvSpPr>
          <p:cNvPr id="19" name="object 26"/>
          <p:cNvSpPr txBox="1"/>
          <p:nvPr/>
        </p:nvSpPr>
        <p:spPr>
          <a:xfrm>
            <a:off x="7139633" y="6578109"/>
            <a:ext cx="1823085" cy="38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" dirty="0">
                <a:solidFill>
                  <a:srgbClr val="44ACDB"/>
                </a:solidFill>
                <a:latin typeface="Trebuchet MS"/>
                <a:cs typeface="Trebuchet MS"/>
              </a:rPr>
              <a:t>Lore</a:t>
            </a:r>
            <a:r>
              <a:rPr sz="2450" dirty="0">
                <a:solidFill>
                  <a:srgbClr val="44ACDB"/>
                </a:solidFill>
                <a:latin typeface="Trebuchet MS"/>
                <a:cs typeface="Trebuchet MS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/>
                <a:cs typeface="Trebuchet MS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/>
                <a:cs typeface="Trebuchet MS"/>
              </a:rPr>
              <a:t>Ipsum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20" name="object 31"/>
          <p:cNvSpPr txBox="1"/>
          <p:nvPr/>
        </p:nvSpPr>
        <p:spPr>
          <a:xfrm>
            <a:off x="11140932" y="6578109"/>
            <a:ext cx="1823085" cy="38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" dirty="0">
                <a:solidFill>
                  <a:srgbClr val="44ACDB"/>
                </a:solidFill>
                <a:latin typeface="Trebuchet MS"/>
                <a:cs typeface="Trebuchet MS"/>
              </a:rPr>
              <a:t>Lore</a:t>
            </a:r>
            <a:r>
              <a:rPr sz="2450" dirty="0">
                <a:solidFill>
                  <a:srgbClr val="44ACDB"/>
                </a:solidFill>
                <a:latin typeface="Trebuchet MS"/>
                <a:cs typeface="Trebuchet MS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/>
                <a:cs typeface="Trebuchet MS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/>
                <a:cs typeface="Trebuchet MS"/>
              </a:rPr>
              <a:t>Ipsum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21" name="object 36"/>
          <p:cNvSpPr txBox="1"/>
          <p:nvPr/>
        </p:nvSpPr>
        <p:spPr>
          <a:xfrm>
            <a:off x="15142232" y="6578109"/>
            <a:ext cx="1823085" cy="38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" dirty="0">
                <a:solidFill>
                  <a:srgbClr val="44ACDB"/>
                </a:solidFill>
                <a:latin typeface="Trebuchet MS"/>
                <a:cs typeface="Trebuchet MS"/>
              </a:rPr>
              <a:t>Lore</a:t>
            </a:r>
            <a:r>
              <a:rPr sz="2450" dirty="0">
                <a:solidFill>
                  <a:srgbClr val="44ACDB"/>
                </a:solidFill>
                <a:latin typeface="Trebuchet MS"/>
                <a:cs typeface="Trebuchet MS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/>
                <a:cs typeface="Trebuchet MS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/>
                <a:cs typeface="Trebuchet MS"/>
              </a:rPr>
              <a:t>Ipsum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22" name="Кольцо 21"/>
          <p:cNvSpPr/>
          <p:nvPr/>
        </p:nvSpPr>
        <p:spPr>
          <a:xfrm>
            <a:off x="6914713" y="3597275"/>
            <a:ext cx="2274888" cy="2274888"/>
          </a:xfrm>
          <a:prstGeom prst="donut">
            <a:avLst>
              <a:gd name="adj" fmla="val 14887"/>
            </a:avLst>
          </a:prstGeom>
          <a:noFill/>
          <a:ln w="15875" cap="rnd" cmpd="sng">
            <a:solidFill>
              <a:schemeClr val="bg1"/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Арка 22"/>
          <p:cNvSpPr/>
          <p:nvPr/>
        </p:nvSpPr>
        <p:spPr>
          <a:xfrm>
            <a:off x="6914713" y="3597275"/>
            <a:ext cx="2274888" cy="2274888"/>
          </a:xfrm>
          <a:prstGeom prst="blockArc">
            <a:avLst>
              <a:gd name="adj1" fmla="val 10800000"/>
              <a:gd name="adj2" fmla="val 21542482"/>
              <a:gd name="adj3" fmla="val 148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object 9"/>
          <p:cNvSpPr txBox="1"/>
          <p:nvPr/>
        </p:nvSpPr>
        <p:spPr>
          <a:xfrm>
            <a:off x="11651128" y="4499854"/>
            <a:ext cx="803275" cy="512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b="1" spc="-25" dirty="0">
                <a:solidFill>
                  <a:srgbClr val="FFFFFF"/>
                </a:solidFill>
                <a:latin typeface="Trebuchet MS"/>
                <a:cs typeface="Trebuchet MS"/>
              </a:rPr>
              <a:t>25%</a:t>
            </a:r>
            <a:endParaRPr sz="3300" dirty="0">
              <a:latin typeface="Trebuchet MS"/>
              <a:cs typeface="Trebuchet MS"/>
            </a:endParaRPr>
          </a:p>
        </p:txBody>
      </p:sp>
      <p:sp>
        <p:nvSpPr>
          <p:cNvPr id="25" name="Кольцо 24"/>
          <p:cNvSpPr/>
          <p:nvPr/>
        </p:nvSpPr>
        <p:spPr>
          <a:xfrm>
            <a:off x="2889250" y="3597275"/>
            <a:ext cx="2274888" cy="2274888"/>
          </a:xfrm>
          <a:prstGeom prst="donut">
            <a:avLst>
              <a:gd name="adj" fmla="val 14887"/>
            </a:avLst>
          </a:prstGeom>
          <a:noFill/>
          <a:ln w="15875" cap="rnd" cmpd="sng">
            <a:solidFill>
              <a:schemeClr val="bg1"/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Арка 25"/>
          <p:cNvSpPr/>
          <p:nvPr/>
        </p:nvSpPr>
        <p:spPr>
          <a:xfrm>
            <a:off x="2889250" y="3597275"/>
            <a:ext cx="2274888" cy="2274888"/>
          </a:xfrm>
          <a:prstGeom prst="blockArc">
            <a:avLst>
              <a:gd name="adj1" fmla="val 10800000"/>
              <a:gd name="adj2" fmla="val 5427935"/>
              <a:gd name="adj3" fmla="val 1503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Кольцо 26"/>
          <p:cNvSpPr/>
          <p:nvPr/>
        </p:nvSpPr>
        <p:spPr>
          <a:xfrm>
            <a:off x="14953813" y="3597275"/>
            <a:ext cx="2274888" cy="2274888"/>
          </a:xfrm>
          <a:prstGeom prst="donut">
            <a:avLst>
              <a:gd name="adj" fmla="val 14887"/>
            </a:avLst>
          </a:prstGeom>
          <a:noFill/>
          <a:ln w="15875" cap="rnd" cmpd="sng">
            <a:solidFill>
              <a:schemeClr val="bg1"/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Арка 27"/>
          <p:cNvSpPr/>
          <p:nvPr/>
        </p:nvSpPr>
        <p:spPr>
          <a:xfrm>
            <a:off x="14953813" y="3597275"/>
            <a:ext cx="2274888" cy="2274888"/>
          </a:xfrm>
          <a:prstGeom prst="blockArc">
            <a:avLst>
              <a:gd name="adj1" fmla="val 10800000"/>
              <a:gd name="adj2" fmla="val 13909274"/>
              <a:gd name="adj3" fmla="val 1516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Кольцо 28"/>
          <p:cNvSpPr/>
          <p:nvPr/>
        </p:nvSpPr>
        <p:spPr>
          <a:xfrm>
            <a:off x="10928350" y="3597275"/>
            <a:ext cx="2274888" cy="2274888"/>
          </a:xfrm>
          <a:prstGeom prst="donut">
            <a:avLst>
              <a:gd name="adj" fmla="val 14887"/>
            </a:avLst>
          </a:prstGeom>
          <a:noFill/>
          <a:ln w="15875" cap="rnd" cmpd="sng">
            <a:solidFill>
              <a:schemeClr val="bg1"/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Арка 29"/>
          <p:cNvSpPr/>
          <p:nvPr/>
        </p:nvSpPr>
        <p:spPr>
          <a:xfrm>
            <a:off x="10928350" y="3597275"/>
            <a:ext cx="2274888" cy="2274888"/>
          </a:xfrm>
          <a:prstGeom prst="blockArc">
            <a:avLst>
              <a:gd name="adj1" fmla="val 10800000"/>
              <a:gd name="adj2" fmla="val 16199517"/>
              <a:gd name="adj3" fmla="val 1497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object 3"/>
          <p:cNvSpPr txBox="1"/>
          <p:nvPr/>
        </p:nvSpPr>
        <p:spPr>
          <a:xfrm>
            <a:off x="6468428" y="7376238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has been the industry's standard dummy text ever since the 1500s.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32" name="object 3"/>
          <p:cNvSpPr txBox="1"/>
          <p:nvPr/>
        </p:nvSpPr>
        <p:spPr>
          <a:xfrm>
            <a:off x="10524228" y="7376238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has been the industry's standard dummy text ever since the 1500s.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33" name="object 3"/>
          <p:cNvSpPr txBox="1"/>
          <p:nvPr/>
        </p:nvSpPr>
        <p:spPr>
          <a:xfrm>
            <a:off x="14504988" y="7376238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has been the industry's standard dummy text ever since the 1500s.</a:t>
            </a:r>
            <a:endParaRPr sz="13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Прямоугольник 72"/>
          <p:cNvSpPr/>
          <p:nvPr/>
        </p:nvSpPr>
        <p:spPr>
          <a:xfrm>
            <a:off x="0" y="3177788"/>
            <a:ext cx="20104100" cy="5950048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8" name="Группа 67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69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70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64" name="Текст 6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0" y="9127836"/>
            <a:ext cx="20104100" cy="2181514"/>
          </a:xfrm>
          <a:prstGeom prst="rect">
            <a:avLst/>
          </a:prstGeom>
          <a:solidFill>
            <a:srgbClr val="DCD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object 7"/>
          <p:cNvSpPr txBox="1"/>
          <p:nvPr/>
        </p:nvSpPr>
        <p:spPr>
          <a:xfrm>
            <a:off x="3438013" y="4291313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75" name="object 24"/>
          <p:cNvSpPr txBox="1"/>
          <p:nvPr/>
        </p:nvSpPr>
        <p:spPr>
          <a:xfrm>
            <a:off x="3438013" y="5642057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76" name="object 28"/>
          <p:cNvSpPr txBox="1"/>
          <p:nvPr/>
        </p:nvSpPr>
        <p:spPr>
          <a:xfrm>
            <a:off x="3438013" y="6992801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77" name="object 32"/>
          <p:cNvSpPr txBox="1"/>
          <p:nvPr/>
        </p:nvSpPr>
        <p:spPr>
          <a:xfrm>
            <a:off x="7439221" y="4291313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78" name="object 36"/>
          <p:cNvSpPr txBox="1"/>
          <p:nvPr/>
        </p:nvSpPr>
        <p:spPr>
          <a:xfrm>
            <a:off x="7439221" y="5642057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79" name="object 40"/>
          <p:cNvSpPr txBox="1"/>
          <p:nvPr/>
        </p:nvSpPr>
        <p:spPr>
          <a:xfrm>
            <a:off x="7439221" y="6992801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80" name="object 44"/>
          <p:cNvSpPr txBox="1"/>
          <p:nvPr/>
        </p:nvSpPr>
        <p:spPr>
          <a:xfrm>
            <a:off x="11440428" y="4291313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81" name="object 48"/>
          <p:cNvSpPr txBox="1"/>
          <p:nvPr/>
        </p:nvSpPr>
        <p:spPr>
          <a:xfrm>
            <a:off x="11440428" y="5642057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82" name="object 52"/>
          <p:cNvSpPr txBox="1"/>
          <p:nvPr/>
        </p:nvSpPr>
        <p:spPr>
          <a:xfrm>
            <a:off x="11440428" y="6992801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83" name="object 56"/>
          <p:cNvSpPr txBox="1"/>
          <p:nvPr/>
        </p:nvSpPr>
        <p:spPr>
          <a:xfrm>
            <a:off x="15441637" y="4291313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84" name="object 60"/>
          <p:cNvSpPr txBox="1"/>
          <p:nvPr/>
        </p:nvSpPr>
        <p:spPr>
          <a:xfrm>
            <a:off x="15441637" y="5642057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85" name="object 64"/>
          <p:cNvSpPr txBox="1"/>
          <p:nvPr/>
        </p:nvSpPr>
        <p:spPr>
          <a:xfrm>
            <a:off x="15441637" y="6992801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>
              <a:latin typeface="Trebuchet MS"/>
              <a:cs typeface="Trebuchet MS"/>
            </a:endParaRPr>
          </a:p>
        </p:txBody>
      </p:sp>
      <p:grpSp>
        <p:nvGrpSpPr>
          <p:cNvPr id="86" name="Группа 85"/>
          <p:cNvGrpSpPr/>
          <p:nvPr/>
        </p:nvGrpSpPr>
        <p:grpSpPr>
          <a:xfrm>
            <a:off x="2482850" y="4251325"/>
            <a:ext cx="714375" cy="715963"/>
            <a:chOff x="2482850" y="4251325"/>
            <a:chExt cx="714375" cy="715963"/>
          </a:xfrm>
        </p:grpSpPr>
        <p:sp>
          <p:nvSpPr>
            <p:cNvPr id="87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8" name="Freeform 17"/>
            <p:cNvSpPr>
              <a:spLocks/>
            </p:cNvSpPr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9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0" name="Freeform 19"/>
            <p:cNvSpPr>
              <a:spLocks/>
            </p:cNvSpPr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1" name="Freeform 20"/>
            <p:cNvSpPr>
              <a:spLocks/>
            </p:cNvSpPr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92" name="Группа 91"/>
          <p:cNvGrpSpPr/>
          <p:nvPr/>
        </p:nvGrpSpPr>
        <p:grpSpPr>
          <a:xfrm>
            <a:off x="2482850" y="5514068"/>
            <a:ext cx="714375" cy="715963"/>
            <a:chOff x="2482850" y="4251325"/>
            <a:chExt cx="714375" cy="715963"/>
          </a:xfrm>
        </p:grpSpPr>
        <p:sp>
          <p:nvSpPr>
            <p:cNvPr id="93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4" name="Freeform 17"/>
            <p:cNvSpPr>
              <a:spLocks/>
            </p:cNvSpPr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6" name="Freeform 19"/>
            <p:cNvSpPr>
              <a:spLocks/>
            </p:cNvSpPr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7" name="Freeform 20"/>
            <p:cNvSpPr>
              <a:spLocks/>
            </p:cNvSpPr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98" name="Группа 97"/>
          <p:cNvGrpSpPr/>
          <p:nvPr/>
        </p:nvGrpSpPr>
        <p:grpSpPr>
          <a:xfrm>
            <a:off x="2482850" y="6863897"/>
            <a:ext cx="714375" cy="715963"/>
            <a:chOff x="2482850" y="4251325"/>
            <a:chExt cx="714375" cy="715963"/>
          </a:xfrm>
        </p:grpSpPr>
        <p:sp>
          <p:nvSpPr>
            <p:cNvPr id="99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0" name="Freeform 17"/>
            <p:cNvSpPr>
              <a:spLocks/>
            </p:cNvSpPr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1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" name="Freeform 19"/>
            <p:cNvSpPr>
              <a:spLocks/>
            </p:cNvSpPr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" name="Freeform 20"/>
            <p:cNvSpPr>
              <a:spLocks/>
            </p:cNvSpPr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4" name="Группа 103"/>
          <p:cNvGrpSpPr/>
          <p:nvPr/>
        </p:nvGrpSpPr>
        <p:grpSpPr>
          <a:xfrm>
            <a:off x="6488793" y="4251325"/>
            <a:ext cx="714375" cy="715963"/>
            <a:chOff x="2482850" y="4251325"/>
            <a:chExt cx="714375" cy="715963"/>
          </a:xfrm>
        </p:grpSpPr>
        <p:sp>
          <p:nvSpPr>
            <p:cNvPr id="105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" name="Freeform 17"/>
            <p:cNvSpPr>
              <a:spLocks/>
            </p:cNvSpPr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" name="Freeform 19"/>
            <p:cNvSpPr>
              <a:spLocks/>
            </p:cNvSpPr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9" name="Freeform 20"/>
            <p:cNvSpPr>
              <a:spLocks/>
            </p:cNvSpPr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10" name="Группа 109"/>
          <p:cNvGrpSpPr/>
          <p:nvPr/>
        </p:nvGrpSpPr>
        <p:grpSpPr>
          <a:xfrm>
            <a:off x="6488793" y="5514068"/>
            <a:ext cx="714375" cy="715963"/>
            <a:chOff x="2482850" y="4251325"/>
            <a:chExt cx="714375" cy="715963"/>
          </a:xfrm>
        </p:grpSpPr>
        <p:sp>
          <p:nvSpPr>
            <p:cNvPr id="111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" name="Freeform 17"/>
            <p:cNvSpPr>
              <a:spLocks/>
            </p:cNvSpPr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3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4" name="Freeform 19"/>
            <p:cNvSpPr>
              <a:spLocks/>
            </p:cNvSpPr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5" name="Freeform 20"/>
            <p:cNvSpPr>
              <a:spLocks/>
            </p:cNvSpPr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16" name="Группа 115"/>
          <p:cNvGrpSpPr/>
          <p:nvPr/>
        </p:nvGrpSpPr>
        <p:grpSpPr>
          <a:xfrm>
            <a:off x="6488793" y="6863897"/>
            <a:ext cx="714375" cy="715963"/>
            <a:chOff x="2482850" y="4251325"/>
            <a:chExt cx="714375" cy="715963"/>
          </a:xfrm>
        </p:grpSpPr>
        <p:sp>
          <p:nvSpPr>
            <p:cNvPr id="117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8" name="Freeform 17"/>
            <p:cNvSpPr>
              <a:spLocks/>
            </p:cNvSpPr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9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0" name="Freeform 19"/>
            <p:cNvSpPr>
              <a:spLocks/>
            </p:cNvSpPr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1" name="Freeform 20"/>
            <p:cNvSpPr>
              <a:spLocks/>
            </p:cNvSpPr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22" name="Группа 121"/>
          <p:cNvGrpSpPr/>
          <p:nvPr/>
        </p:nvGrpSpPr>
        <p:grpSpPr>
          <a:xfrm>
            <a:off x="10552793" y="4251325"/>
            <a:ext cx="714375" cy="715963"/>
            <a:chOff x="2482850" y="4251325"/>
            <a:chExt cx="714375" cy="715963"/>
          </a:xfrm>
        </p:grpSpPr>
        <p:sp>
          <p:nvSpPr>
            <p:cNvPr id="123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4" name="Freeform 17"/>
            <p:cNvSpPr>
              <a:spLocks/>
            </p:cNvSpPr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5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6" name="Freeform 19"/>
            <p:cNvSpPr>
              <a:spLocks/>
            </p:cNvSpPr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7" name="Freeform 20"/>
            <p:cNvSpPr>
              <a:spLocks/>
            </p:cNvSpPr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28" name="Группа 127"/>
          <p:cNvGrpSpPr/>
          <p:nvPr/>
        </p:nvGrpSpPr>
        <p:grpSpPr>
          <a:xfrm>
            <a:off x="10552793" y="5514068"/>
            <a:ext cx="714375" cy="715963"/>
            <a:chOff x="2482850" y="4251325"/>
            <a:chExt cx="714375" cy="715963"/>
          </a:xfrm>
        </p:grpSpPr>
        <p:sp>
          <p:nvSpPr>
            <p:cNvPr id="129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0" name="Freeform 17"/>
            <p:cNvSpPr>
              <a:spLocks/>
            </p:cNvSpPr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1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2" name="Freeform 19"/>
            <p:cNvSpPr>
              <a:spLocks/>
            </p:cNvSpPr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" name="Freeform 20"/>
            <p:cNvSpPr>
              <a:spLocks/>
            </p:cNvSpPr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34" name="Группа 133"/>
          <p:cNvGrpSpPr/>
          <p:nvPr/>
        </p:nvGrpSpPr>
        <p:grpSpPr>
          <a:xfrm>
            <a:off x="10552793" y="6863897"/>
            <a:ext cx="714375" cy="715963"/>
            <a:chOff x="2482850" y="4251325"/>
            <a:chExt cx="714375" cy="715963"/>
          </a:xfrm>
        </p:grpSpPr>
        <p:sp>
          <p:nvSpPr>
            <p:cNvPr id="135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6" name="Freeform 17"/>
            <p:cNvSpPr>
              <a:spLocks/>
            </p:cNvSpPr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7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8" name="Freeform 19"/>
            <p:cNvSpPr>
              <a:spLocks/>
            </p:cNvSpPr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9" name="Freeform 20"/>
            <p:cNvSpPr>
              <a:spLocks/>
            </p:cNvSpPr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40" name="Группа 139"/>
          <p:cNvGrpSpPr/>
          <p:nvPr/>
        </p:nvGrpSpPr>
        <p:grpSpPr>
          <a:xfrm>
            <a:off x="14558736" y="4251325"/>
            <a:ext cx="714375" cy="715963"/>
            <a:chOff x="2482850" y="4251325"/>
            <a:chExt cx="714375" cy="715963"/>
          </a:xfrm>
        </p:grpSpPr>
        <p:sp>
          <p:nvSpPr>
            <p:cNvPr id="141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2" name="Freeform 17"/>
            <p:cNvSpPr>
              <a:spLocks/>
            </p:cNvSpPr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3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" name="Freeform 19"/>
            <p:cNvSpPr>
              <a:spLocks/>
            </p:cNvSpPr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5" name="Freeform 20"/>
            <p:cNvSpPr>
              <a:spLocks/>
            </p:cNvSpPr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46" name="Группа 145"/>
          <p:cNvGrpSpPr/>
          <p:nvPr/>
        </p:nvGrpSpPr>
        <p:grpSpPr>
          <a:xfrm>
            <a:off x="14558736" y="5514068"/>
            <a:ext cx="714375" cy="715963"/>
            <a:chOff x="2482850" y="4251325"/>
            <a:chExt cx="714375" cy="715963"/>
          </a:xfrm>
        </p:grpSpPr>
        <p:sp>
          <p:nvSpPr>
            <p:cNvPr id="147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8" name="Freeform 17"/>
            <p:cNvSpPr>
              <a:spLocks/>
            </p:cNvSpPr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9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0" name="Freeform 19"/>
            <p:cNvSpPr>
              <a:spLocks/>
            </p:cNvSpPr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1" name="Freeform 20"/>
            <p:cNvSpPr>
              <a:spLocks/>
            </p:cNvSpPr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52" name="Группа 151"/>
          <p:cNvGrpSpPr/>
          <p:nvPr/>
        </p:nvGrpSpPr>
        <p:grpSpPr>
          <a:xfrm>
            <a:off x="14558736" y="6863897"/>
            <a:ext cx="714375" cy="715963"/>
            <a:chOff x="2482850" y="4251325"/>
            <a:chExt cx="714375" cy="715963"/>
          </a:xfrm>
        </p:grpSpPr>
        <p:sp>
          <p:nvSpPr>
            <p:cNvPr id="153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4" name="Freeform 17"/>
            <p:cNvSpPr>
              <a:spLocks/>
            </p:cNvSpPr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5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6" name="Freeform 19"/>
            <p:cNvSpPr>
              <a:spLocks/>
            </p:cNvSpPr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7" name="Freeform 20"/>
            <p:cNvSpPr>
              <a:spLocks/>
            </p:cNvSpPr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>
            <a:off x="0" y="0"/>
            <a:ext cx="20104100" cy="4085749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0" y="4086225"/>
            <a:ext cx="20104100" cy="7223125"/>
          </a:xfrm>
          <a:prstGeom prst="rect">
            <a:avLst/>
          </a:prstGeom>
          <a:solidFill>
            <a:srgbClr val="E5B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object 2"/>
          <p:cNvSpPr/>
          <p:nvPr/>
        </p:nvSpPr>
        <p:spPr>
          <a:xfrm>
            <a:off x="0" y="0"/>
            <a:ext cx="20104100" cy="4086225"/>
          </a:xfrm>
          <a:custGeom>
            <a:avLst/>
            <a:gdLst/>
            <a:ahLst/>
            <a:cxnLst/>
            <a:rect l="l" t="t" r="r" b="b"/>
            <a:pathLst>
              <a:path w="20104100" h="4086225">
                <a:moveTo>
                  <a:pt x="0" y="4085760"/>
                </a:moveTo>
                <a:lnTo>
                  <a:pt x="20104099" y="4085760"/>
                </a:lnTo>
                <a:lnTo>
                  <a:pt x="20104099" y="0"/>
                </a:lnTo>
                <a:lnTo>
                  <a:pt x="0" y="0"/>
                </a:lnTo>
                <a:lnTo>
                  <a:pt x="0" y="4085760"/>
                </a:lnTo>
                <a:close/>
              </a:path>
            </a:pathLst>
          </a:custGeom>
          <a:solidFill>
            <a:srgbClr val="94CB7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1" name="object 3"/>
          <p:cNvSpPr txBox="1"/>
          <p:nvPr/>
        </p:nvSpPr>
        <p:spPr>
          <a:xfrm>
            <a:off x="6488876" y="2242887"/>
            <a:ext cx="6814820" cy="6309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100" dirty="0">
                <a:solidFill>
                  <a:srgbClr val="FFFFFF"/>
                </a:solidFill>
                <a:latin typeface="Trebuchet MS"/>
                <a:cs typeface="Trebuchet MS"/>
              </a:rPr>
              <a:t>IT IS A LONG ESTABLISHED</a:t>
            </a:r>
            <a:endParaRPr sz="1450" dirty="0">
              <a:latin typeface="Trebuchet MS"/>
              <a:cs typeface="Trebuchet MS"/>
            </a:endParaRPr>
          </a:p>
        </p:txBody>
      </p:sp>
      <p:sp>
        <p:nvSpPr>
          <p:cNvPr id="52" name="object 4"/>
          <p:cNvSpPr txBox="1"/>
          <p:nvPr/>
        </p:nvSpPr>
        <p:spPr>
          <a:xfrm>
            <a:off x="7478306" y="7764654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Ipsum</a:t>
            </a:r>
            <a:endParaRPr sz="1450" dirty="0">
              <a:latin typeface="Trebuchet MS"/>
              <a:cs typeface="Trebuchet MS"/>
            </a:endParaRPr>
          </a:p>
        </p:txBody>
      </p:sp>
      <p:sp>
        <p:nvSpPr>
          <p:cNvPr id="53" name="object 28"/>
          <p:cNvSpPr/>
          <p:nvPr/>
        </p:nvSpPr>
        <p:spPr>
          <a:xfrm>
            <a:off x="7154891" y="7759292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1279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4" name="object 29"/>
          <p:cNvSpPr txBox="1"/>
          <p:nvPr/>
        </p:nvSpPr>
        <p:spPr>
          <a:xfrm>
            <a:off x="9136548" y="7764657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Ipsum</a:t>
            </a:r>
            <a:endParaRPr sz="1450" dirty="0">
              <a:latin typeface="Trebuchet MS"/>
              <a:cs typeface="Trebuchet MS"/>
            </a:endParaRPr>
          </a:p>
        </p:txBody>
      </p:sp>
      <p:sp>
        <p:nvSpPr>
          <p:cNvPr id="55" name="object 30"/>
          <p:cNvSpPr/>
          <p:nvPr/>
        </p:nvSpPr>
        <p:spPr>
          <a:xfrm>
            <a:off x="8813051" y="7759292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0F76A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6" name="object 31"/>
          <p:cNvSpPr txBox="1"/>
          <p:nvPr/>
        </p:nvSpPr>
        <p:spPr>
          <a:xfrm>
            <a:off x="10794715" y="7764657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Ipsum</a:t>
            </a:r>
            <a:endParaRPr sz="1450" dirty="0">
              <a:latin typeface="Trebuchet MS"/>
              <a:cs typeface="Trebuchet MS"/>
            </a:endParaRPr>
          </a:p>
        </p:txBody>
      </p:sp>
      <p:sp>
        <p:nvSpPr>
          <p:cNvPr id="57" name="object 32"/>
          <p:cNvSpPr/>
          <p:nvPr/>
        </p:nvSpPr>
        <p:spPr>
          <a:xfrm>
            <a:off x="10471220" y="7759292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52568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8" name="object 33"/>
          <p:cNvSpPr txBox="1"/>
          <p:nvPr/>
        </p:nvSpPr>
        <p:spPr>
          <a:xfrm>
            <a:off x="12452884" y="7764657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Ipsum</a:t>
            </a:r>
            <a:endParaRPr sz="1450">
              <a:latin typeface="Trebuchet MS"/>
              <a:cs typeface="Trebuchet MS"/>
            </a:endParaRPr>
          </a:p>
        </p:txBody>
      </p:sp>
      <p:sp>
        <p:nvSpPr>
          <p:cNvPr id="59" name="object 34"/>
          <p:cNvSpPr/>
          <p:nvPr/>
        </p:nvSpPr>
        <p:spPr>
          <a:xfrm>
            <a:off x="12129389" y="7759292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5C4D75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0" name="object 3"/>
          <p:cNvSpPr txBox="1"/>
          <p:nvPr/>
        </p:nvSpPr>
        <p:spPr>
          <a:xfrm>
            <a:off x="6478428" y="2966480"/>
            <a:ext cx="6814820" cy="6909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" marR="5080">
              <a:lnSpc>
                <a:spcPct val="165800"/>
              </a:lnSpc>
              <a:spcBef>
                <a:spcPts val="835"/>
              </a:spcBef>
            </a:pPr>
            <a:r>
              <a:rPr sz="1450" spc="5" dirty="0" err="1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450" spc="20" dirty="0" err="1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s simply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15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t of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th</a:t>
            </a:r>
            <a:r>
              <a:rPr sz="1450" spc="1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g an</a:t>
            </a:r>
            <a:r>
              <a:rPr sz="1450" spc="1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450" spc="-15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 Lore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has bee</a:t>
            </a:r>
            <a:r>
              <a:rPr sz="1450" spc="1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450" spc="1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industry'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s standard</a:t>
            </a:r>
            <a:r>
              <a:rPr sz="14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15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t ever since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450" spc="1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1500s.</a:t>
            </a:r>
            <a:endParaRPr sz="1450" dirty="0">
              <a:latin typeface="Trebuchet MS"/>
              <a:cs typeface="Trebuchet MS"/>
            </a:endParaRPr>
          </a:p>
        </p:txBody>
      </p:sp>
      <p:graphicFrame>
        <p:nvGraphicFramePr>
          <p:cNvPr id="61" name="Диаграмма 60"/>
          <p:cNvGraphicFramePr/>
          <p:nvPr/>
        </p:nvGraphicFramePr>
        <p:xfrm>
          <a:off x="6434110" y="4406900"/>
          <a:ext cx="8171926" cy="261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4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5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object 3"/>
          <p:cNvSpPr txBox="1"/>
          <p:nvPr/>
        </p:nvSpPr>
        <p:spPr>
          <a:xfrm>
            <a:off x="6488876" y="3509102"/>
            <a:ext cx="6022340" cy="3154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240"/>
              </a:lnSpc>
            </a:pPr>
            <a:r>
              <a:rPr sz="8250" dirty="0">
                <a:solidFill>
                  <a:srgbClr val="FFFFFF"/>
                </a:solidFill>
                <a:latin typeface="Trebuchet MS"/>
                <a:cs typeface="Trebuchet MS"/>
              </a:rPr>
              <a:t>IT IS A LONG ESTABLISHED FACT THAT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7" name="object 3"/>
          <p:cNvSpPr txBox="1"/>
          <p:nvPr/>
        </p:nvSpPr>
        <p:spPr>
          <a:xfrm>
            <a:off x="6477076" y="6747602"/>
            <a:ext cx="6022340" cy="47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231515">
              <a:lnSpc>
                <a:spcPct val="124900"/>
              </a:lnSpc>
              <a:spcBef>
                <a:spcPts val="915"/>
              </a:spcBef>
            </a:pPr>
            <a:r>
              <a:rPr sz="1300" spc="-5" dirty="0" err="1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dirty="0" err="1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m 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is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simply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 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6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1625600" y="3022600"/>
            <a:ext cx="4381500" cy="4381500"/>
            <a:chOff x="1625600" y="3022600"/>
            <a:chExt cx="4381500" cy="4381500"/>
          </a:xfrm>
        </p:grpSpPr>
        <p:sp>
          <p:nvSpPr>
            <p:cNvPr id="9" name="object 6"/>
            <p:cNvSpPr/>
            <p:nvPr/>
          </p:nvSpPr>
          <p:spPr>
            <a:xfrm>
              <a:off x="1636659" y="5217512"/>
              <a:ext cx="3044825" cy="0"/>
            </a:xfrm>
            <a:custGeom>
              <a:avLst/>
              <a:gdLst/>
              <a:ahLst/>
              <a:cxnLst/>
              <a:rect l="l" t="t" r="r" b="b"/>
              <a:pathLst>
                <a:path w="3044825">
                  <a:moveTo>
                    <a:pt x="0" y="0"/>
                  </a:moveTo>
                  <a:lnTo>
                    <a:pt x="3044744" y="0"/>
                  </a:lnTo>
                </a:path>
              </a:pathLst>
            </a:custGeom>
            <a:ln w="20941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0" name="object 7"/>
            <p:cNvSpPr/>
            <p:nvPr/>
          </p:nvSpPr>
          <p:spPr>
            <a:xfrm>
              <a:off x="4047007" y="4583119"/>
              <a:ext cx="635000" cy="1269365"/>
            </a:xfrm>
            <a:custGeom>
              <a:avLst/>
              <a:gdLst/>
              <a:ahLst/>
              <a:cxnLst/>
              <a:rect l="l" t="t" r="r" b="b"/>
              <a:pathLst>
                <a:path w="635000" h="1269364">
                  <a:moveTo>
                    <a:pt x="0" y="0"/>
                  </a:moveTo>
                  <a:lnTo>
                    <a:pt x="634399" y="634389"/>
                  </a:lnTo>
                  <a:lnTo>
                    <a:pt x="0" y="1268799"/>
                  </a:lnTo>
                </a:path>
              </a:pathLst>
            </a:custGeom>
            <a:ln w="20941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1" name="Овал 10"/>
            <p:cNvSpPr/>
            <p:nvPr/>
          </p:nvSpPr>
          <p:spPr>
            <a:xfrm>
              <a:off x="1625600" y="3022600"/>
              <a:ext cx="4381500" cy="4381500"/>
            </a:xfrm>
            <a:prstGeom prst="ellipse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0" y="10644712"/>
            <a:ext cx="20104100" cy="664638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0" y="0"/>
            <a:ext cx="20104100" cy="4860290"/>
          </a:xfrm>
          <a:prstGeom prst="rect">
            <a:avLst/>
          </a:prstGeom>
          <a:solidFill>
            <a:srgbClr val="80BC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2" name="Группа 31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33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4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31" name="Текст 3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06980" y="5615940"/>
            <a:ext cx="3078480" cy="990600"/>
          </a:xfrm>
          <a:prstGeom prst="rect">
            <a:avLst/>
          </a:prstGeom>
          <a:solidFill>
            <a:srgbClr val="127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06980" y="5615940"/>
            <a:ext cx="3078480" cy="291846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object 14"/>
          <p:cNvSpPr txBox="1"/>
          <p:nvPr/>
        </p:nvSpPr>
        <p:spPr>
          <a:xfrm>
            <a:off x="2659927" y="5757246"/>
            <a:ext cx="2839720" cy="639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6250" marR="5080" indent="-464184">
              <a:lnSpc>
                <a:spcPct val="124900"/>
              </a:lnSpc>
            </a:pPr>
            <a:r>
              <a:rPr sz="1650" spc="-15" dirty="0">
                <a:solidFill>
                  <a:srgbClr val="FFFFFF"/>
                </a:solidFill>
                <a:latin typeface="Trebuchet MS"/>
                <a:cs typeface="Trebuchet MS"/>
              </a:rPr>
              <a:t>Lorem</a:t>
            </a:r>
            <a:r>
              <a:rPr sz="16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50" spc="-15" dirty="0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r>
              <a:rPr sz="16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Trebuchet MS"/>
                <a:cs typeface="Trebuchet MS"/>
              </a:rPr>
              <a:t>is</a:t>
            </a:r>
            <a:r>
              <a:rPr sz="16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65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50" spc="-20" dirty="0">
                <a:solidFill>
                  <a:srgbClr val="FFFFFF"/>
                </a:solidFill>
                <a:latin typeface="Trebuchet MS"/>
                <a:cs typeface="Trebuchet MS"/>
              </a:rPr>
              <a:t>dummy</a:t>
            </a:r>
            <a:r>
              <a:rPr sz="165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650" dirty="0">
                <a:solidFill>
                  <a:srgbClr val="FFFFFF"/>
                </a:solidFill>
                <a:latin typeface="Trebuchet MS"/>
                <a:cs typeface="Trebuchet MS"/>
              </a:rPr>
              <a:t>t </a:t>
            </a:r>
            <a:r>
              <a:rPr sz="1650" spc="-10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650" spc="-5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650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650" spc="-15" dirty="0">
                <a:solidFill>
                  <a:srgbClr val="FFFFFF"/>
                </a:solidFill>
                <a:latin typeface="Trebuchet MS"/>
                <a:cs typeface="Trebuchet MS"/>
              </a:rPr>
              <a:t>printing.</a:t>
            </a:r>
            <a:endParaRPr sz="1650" dirty="0">
              <a:latin typeface="Trebuchet MS"/>
              <a:cs typeface="Trebuchet MS"/>
            </a:endParaRPr>
          </a:p>
        </p:txBody>
      </p:sp>
      <p:sp>
        <p:nvSpPr>
          <p:cNvPr id="41" name="object 3"/>
          <p:cNvSpPr txBox="1"/>
          <p:nvPr/>
        </p:nvSpPr>
        <p:spPr>
          <a:xfrm>
            <a:off x="2609850" y="6824695"/>
            <a:ext cx="288607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It is a long established fact that a reader will be distracted by the readable content of a page when looking at its layout.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516688" y="5615940"/>
            <a:ext cx="3078480" cy="990600"/>
          </a:xfrm>
          <a:prstGeom prst="rect">
            <a:avLst/>
          </a:prstGeom>
          <a:solidFill>
            <a:srgbClr val="0F76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6516688" y="5615940"/>
            <a:ext cx="3078480" cy="291846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object 14"/>
          <p:cNvSpPr txBox="1"/>
          <p:nvPr/>
        </p:nvSpPr>
        <p:spPr>
          <a:xfrm>
            <a:off x="6669635" y="5757246"/>
            <a:ext cx="2839720" cy="639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6250" marR="5080" indent="-464184">
              <a:lnSpc>
                <a:spcPct val="124900"/>
              </a:lnSpc>
            </a:pPr>
            <a:r>
              <a:rPr sz="1650" spc="-15" dirty="0">
                <a:solidFill>
                  <a:srgbClr val="FFFFFF"/>
                </a:solidFill>
                <a:latin typeface="Trebuchet MS"/>
                <a:cs typeface="Trebuchet MS"/>
              </a:rPr>
              <a:t>Lorem</a:t>
            </a:r>
            <a:r>
              <a:rPr sz="16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50" spc="-15" dirty="0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r>
              <a:rPr sz="16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Trebuchet MS"/>
                <a:cs typeface="Trebuchet MS"/>
              </a:rPr>
              <a:t>is</a:t>
            </a:r>
            <a:r>
              <a:rPr sz="16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65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50" spc="-20" dirty="0">
                <a:solidFill>
                  <a:srgbClr val="FFFFFF"/>
                </a:solidFill>
                <a:latin typeface="Trebuchet MS"/>
                <a:cs typeface="Trebuchet MS"/>
              </a:rPr>
              <a:t>dummy</a:t>
            </a:r>
            <a:r>
              <a:rPr sz="165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650" dirty="0">
                <a:solidFill>
                  <a:srgbClr val="FFFFFF"/>
                </a:solidFill>
                <a:latin typeface="Trebuchet MS"/>
                <a:cs typeface="Trebuchet MS"/>
              </a:rPr>
              <a:t>t </a:t>
            </a:r>
            <a:r>
              <a:rPr sz="1650" spc="-10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650" spc="-5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650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650" spc="-15" dirty="0">
                <a:solidFill>
                  <a:srgbClr val="FFFFFF"/>
                </a:solidFill>
                <a:latin typeface="Trebuchet MS"/>
                <a:cs typeface="Trebuchet MS"/>
              </a:rPr>
              <a:t>printing.</a:t>
            </a:r>
            <a:endParaRPr sz="1650" dirty="0">
              <a:latin typeface="Trebuchet MS"/>
              <a:cs typeface="Trebuchet MS"/>
            </a:endParaRPr>
          </a:p>
        </p:txBody>
      </p:sp>
      <p:sp>
        <p:nvSpPr>
          <p:cNvPr id="45" name="object 3"/>
          <p:cNvSpPr txBox="1"/>
          <p:nvPr/>
        </p:nvSpPr>
        <p:spPr>
          <a:xfrm>
            <a:off x="6619558" y="6824695"/>
            <a:ext cx="288607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It is a long established fact that a reader will be distracted by the readable content of a page when looking at its layout.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0520363" y="5615940"/>
            <a:ext cx="3078480" cy="990600"/>
          </a:xfrm>
          <a:prstGeom prst="rect">
            <a:avLst/>
          </a:prstGeom>
          <a:solidFill>
            <a:srgbClr val="5256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10520363" y="5615940"/>
            <a:ext cx="3078480" cy="291846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object 14"/>
          <p:cNvSpPr txBox="1"/>
          <p:nvPr/>
        </p:nvSpPr>
        <p:spPr>
          <a:xfrm>
            <a:off x="10673310" y="5757246"/>
            <a:ext cx="2839720" cy="639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6250" marR="5080" indent="-464184">
              <a:lnSpc>
                <a:spcPct val="124900"/>
              </a:lnSpc>
            </a:pPr>
            <a:r>
              <a:rPr sz="1650" spc="-15" dirty="0">
                <a:solidFill>
                  <a:srgbClr val="FFFFFF"/>
                </a:solidFill>
                <a:latin typeface="Trebuchet MS"/>
                <a:cs typeface="Trebuchet MS"/>
              </a:rPr>
              <a:t>Lorem</a:t>
            </a:r>
            <a:r>
              <a:rPr sz="16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50" spc="-15" dirty="0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r>
              <a:rPr sz="16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Trebuchet MS"/>
                <a:cs typeface="Trebuchet MS"/>
              </a:rPr>
              <a:t>is</a:t>
            </a:r>
            <a:r>
              <a:rPr sz="16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65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50" spc="-20" dirty="0">
                <a:solidFill>
                  <a:srgbClr val="FFFFFF"/>
                </a:solidFill>
                <a:latin typeface="Trebuchet MS"/>
                <a:cs typeface="Trebuchet MS"/>
              </a:rPr>
              <a:t>dummy</a:t>
            </a:r>
            <a:r>
              <a:rPr sz="165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650" dirty="0">
                <a:solidFill>
                  <a:srgbClr val="FFFFFF"/>
                </a:solidFill>
                <a:latin typeface="Trebuchet MS"/>
                <a:cs typeface="Trebuchet MS"/>
              </a:rPr>
              <a:t>t </a:t>
            </a:r>
            <a:r>
              <a:rPr sz="1650" spc="-10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650" spc="-5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650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650" spc="-15" dirty="0">
                <a:solidFill>
                  <a:srgbClr val="FFFFFF"/>
                </a:solidFill>
                <a:latin typeface="Trebuchet MS"/>
                <a:cs typeface="Trebuchet MS"/>
              </a:rPr>
              <a:t>printing.</a:t>
            </a:r>
            <a:endParaRPr sz="1650" dirty="0">
              <a:latin typeface="Trebuchet MS"/>
              <a:cs typeface="Trebuchet MS"/>
            </a:endParaRPr>
          </a:p>
        </p:txBody>
      </p:sp>
      <p:sp>
        <p:nvSpPr>
          <p:cNvPr id="49" name="object 3"/>
          <p:cNvSpPr txBox="1"/>
          <p:nvPr/>
        </p:nvSpPr>
        <p:spPr>
          <a:xfrm>
            <a:off x="10623233" y="6824695"/>
            <a:ext cx="288607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It is a long established fact that a reader will be distracted by the readable content of a page when looking at its layout.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4504988" y="5615940"/>
            <a:ext cx="3078480" cy="990600"/>
          </a:xfrm>
          <a:prstGeom prst="rect">
            <a:avLst/>
          </a:prstGeom>
          <a:solidFill>
            <a:srgbClr val="5C4D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14504988" y="5615940"/>
            <a:ext cx="3078480" cy="291846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object 14"/>
          <p:cNvSpPr txBox="1"/>
          <p:nvPr/>
        </p:nvSpPr>
        <p:spPr>
          <a:xfrm>
            <a:off x="14657935" y="5757246"/>
            <a:ext cx="2839720" cy="639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6250" marR="5080" indent="-464184">
              <a:lnSpc>
                <a:spcPct val="124900"/>
              </a:lnSpc>
            </a:pPr>
            <a:r>
              <a:rPr sz="1650" spc="-15" dirty="0">
                <a:solidFill>
                  <a:srgbClr val="FFFFFF"/>
                </a:solidFill>
                <a:latin typeface="Trebuchet MS"/>
                <a:cs typeface="Trebuchet MS"/>
              </a:rPr>
              <a:t>Lorem</a:t>
            </a:r>
            <a:r>
              <a:rPr sz="16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50" spc="-15" dirty="0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r>
              <a:rPr sz="16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Trebuchet MS"/>
                <a:cs typeface="Trebuchet MS"/>
              </a:rPr>
              <a:t>is</a:t>
            </a:r>
            <a:r>
              <a:rPr sz="16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65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50" spc="-20" dirty="0">
                <a:solidFill>
                  <a:srgbClr val="FFFFFF"/>
                </a:solidFill>
                <a:latin typeface="Trebuchet MS"/>
                <a:cs typeface="Trebuchet MS"/>
              </a:rPr>
              <a:t>dummy</a:t>
            </a:r>
            <a:r>
              <a:rPr sz="165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650" dirty="0">
                <a:solidFill>
                  <a:srgbClr val="FFFFFF"/>
                </a:solidFill>
                <a:latin typeface="Trebuchet MS"/>
                <a:cs typeface="Trebuchet MS"/>
              </a:rPr>
              <a:t>t </a:t>
            </a:r>
            <a:r>
              <a:rPr sz="1650" spc="-10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650" spc="-5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650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650" spc="-15" dirty="0">
                <a:solidFill>
                  <a:srgbClr val="FFFFFF"/>
                </a:solidFill>
                <a:latin typeface="Trebuchet MS"/>
                <a:cs typeface="Trebuchet MS"/>
              </a:rPr>
              <a:t>printing.</a:t>
            </a:r>
            <a:endParaRPr sz="1650" dirty="0">
              <a:latin typeface="Trebuchet MS"/>
              <a:cs typeface="Trebuchet MS"/>
            </a:endParaRPr>
          </a:p>
        </p:txBody>
      </p:sp>
      <p:sp>
        <p:nvSpPr>
          <p:cNvPr id="53" name="object 3"/>
          <p:cNvSpPr txBox="1"/>
          <p:nvPr/>
        </p:nvSpPr>
        <p:spPr>
          <a:xfrm>
            <a:off x="14607858" y="6824695"/>
            <a:ext cx="288607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It is a long established fact that a reader will be distracted by the readable content of a page when looking at its layout.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2506980" y="3714568"/>
            <a:ext cx="3078480" cy="1684746"/>
          </a:xfrm>
          <a:prstGeom prst="rect">
            <a:avLst/>
          </a:prstGeom>
          <a:solidFill>
            <a:srgbClr val="127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6516688" y="3714568"/>
            <a:ext cx="3078480" cy="1684746"/>
          </a:xfrm>
          <a:prstGeom prst="rect">
            <a:avLst/>
          </a:prstGeom>
          <a:solidFill>
            <a:srgbClr val="0F76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10520363" y="3714568"/>
            <a:ext cx="3078480" cy="1684746"/>
          </a:xfrm>
          <a:prstGeom prst="rect">
            <a:avLst/>
          </a:prstGeom>
          <a:solidFill>
            <a:srgbClr val="5256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14504988" y="3714568"/>
            <a:ext cx="3078480" cy="1684746"/>
          </a:xfrm>
          <a:prstGeom prst="rect">
            <a:avLst/>
          </a:prstGeom>
          <a:solidFill>
            <a:srgbClr val="5C4D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4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5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0163175" y="3582988"/>
            <a:ext cx="2393950" cy="2393950"/>
          </a:xfrm>
          <a:custGeom>
            <a:avLst/>
            <a:gdLst/>
            <a:ahLst/>
            <a:cxnLst>
              <a:cxn ang="0">
                <a:pos x="461" y="0"/>
              </a:cxn>
              <a:cxn ang="0">
                <a:pos x="0" y="461"/>
              </a:cxn>
              <a:cxn ang="0">
                <a:pos x="0" y="922"/>
              </a:cxn>
              <a:cxn ang="0">
                <a:pos x="461" y="922"/>
              </a:cxn>
              <a:cxn ang="0">
                <a:pos x="922" y="461"/>
              </a:cxn>
              <a:cxn ang="0">
                <a:pos x="461" y="0"/>
              </a:cxn>
            </a:cxnLst>
            <a:rect l="0" t="0" r="r" b="b"/>
            <a:pathLst>
              <a:path w="922" h="922">
                <a:moveTo>
                  <a:pt x="461" y="0"/>
                </a:moveTo>
                <a:cubicBezTo>
                  <a:pt x="206" y="0"/>
                  <a:pt x="0" y="206"/>
                  <a:pt x="0" y="461"/>
                </a:cubicBezTo>
                <a:cubicBezTo>
                  <a:pt x="0" y="922"/>
                  <a:pt x="0" y="922"/>
                  <a:pt x="0" y="922"/>
                </a:cubicBezTo>
                <a:cubicBezTo>
                  <a:pt x="461" y="922"/>
                  <a:pt x="461" y="922"/>
                  <a:pt x="461" y="922"/>
                </a:cubicBezTo>
                <a:cubicBezTo>
                  <a:pt x="716" y="922"/>
                  <a:pt x="922" y="716"/>
                  <a:pt x="922" y="461"/>
                </a:cubicBezTo>
                <a:cubicBezTo>
                  <a:pt x="922" y="206"/>
                  <a:pt x="716" y="0"/>
                  <a:pt x="461" y="0"/>
                </a:cubicBezTo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0163175" y="6197601"/>
            <a:ext cx="2393950" cy="2397125"/>
          </a:xfrm>
          <a:custGeom>
            <a:avLst/>
            <a:gdLst/>
            <a:ahLst/>
            <a:cxnLst>
              <a:cxn ang="0">
                <a:pos x="461" y="0"/>
              </a:cxn>
              <a:cxn ang="0">
                <a:pos x="0" y="0"/>
              </a:cxn>
              <a:cxn ang="0">
                <a:pos x="0" y="462"/>
              </a:cxn>
              <a:cxn ang="0">
                <a:pos x="461" y="923"/>
              </a:cxn>
              <a:cxn ang="0">
                <a:pos x="922" y="462"/>
              </a:cxn>
              <a:cxn ang="0">
                <a:pos x="461" y="0"/>
              </a:cxn>
            </a:cxnLst>
            <a:rect l="0" t="0" r="r" b="b"/>
            <a:pathLst>
              <a:path w="922" h="923">
                <a:moveTo>
                  <a:pt x="46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62"/>
                  <a:pt x="0" y="462"/>
                  <a:pt x="0" y="462"/>
                </a:cubicBezTo>
                <a:cubicBezTo>
                  <a:pt x="0" y="716"/>
                  <a:pt x="206" y="923"/>
                  <a:pt x="461" y="923"/>
                </a:cubicBezTo>
                <a:cubicBezTo>
                  <a:pt x="716" y="923"/>
                  <a:pt x="922" y="716"/>
                  <a:pt x="922" y="462"/>
                </a:cubicBezTo>
                <a:cubicBezTo>
                  <a:pt x="922" y="207"/>
                  <a:pt x="716" y="0"/>
                  <a:pt x="461" y="0"/>
                </a:cubicBezTo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554913" y="3582988"/>
            <a:ext cx="2393950" cy="2393950"/>
          </a:xfrm>
          <a:custGeom>
            <a:avLst/>
            <a:gdLst/>
            <a:ahLst/>
            <a:cxnLst>
              <a:cxn ang="0">
                <a:pos x="461" y="0"/>
              </a:cxn>
              <a:cxn ang="0">
                <a:pos x="0" y="461"/>
              </a:cxn>
              <a:cxn ang="0">
                <a:pos x="461" y="922"/>
              </a:cxn>
              <a:cxn ang="0">
                <a:pos x="922" y="922"/>
              </a:cxn>
              <a:cxn ang="0">
                <a:pos x="922" y="461"/>
              </a:cxn>
              <a:cxn ang="0">
                <a:pos x="461" y="0"/>
              </a:cxn>
            </a:cxnLst>
            <a:rect l="0" t="0" r="r" b="b"/>
            <a:pathLst>
              <a:path w="922" h="922">
                <a:moveTo>
                  <a:pt x="461" y="0"/>
                </a:moveTo>
                <a:cubicBezTo>
                  <a:pt x="207" y="0"/>
                  <a:pt x="0" y="206"/>
                  <a:pt x="0" y="461"/>
                </a:cubicBezTo>
                <a:cubicBezTo>
                  <a:pt x="0" y="716"/>
                  <a:pt x="207" y="922"/>
                  <a:pt x="461" y="922"/>
                </a:cubicBezTo>
                <a:cubicBezTo>
                  <a:pt x="922" y="922"/>
                  <a:pt x="922" y="922"/>
                  <a:pt x="922" y="922"/>
                </a:cubicBezTo>
                <a:cubicBezTo>
                  <a:pt x="922" y="461"/>
                  <a:pt x="922" y="461"/>
                  <a:pt x="922" y="461"/>
                </a:cubicBezTo>
                <a:cubicBezTo>
                  <a:pt x="922" y="206"/>
                  <a:pt x="716" y="0"/>
                  <a:pt x="461" y="0"/>
                </a:cubicBezTo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7554913" y="6197601"/>
            <a:ext cx="2393950" cy="2397125"/>
          </a:xfrm>
          <a:custGeom>
            <a:avLst/>
            <a:gdLst/>
            <a:ahLst/>
            <a:cxnLst>
              <a:cxn ang="0">
                <a:pos x="922" y="0"/>
              </a:cxn>
              <a:cxn ang="0">
                <a:pos x="461" y="0"/>
              </a:cxn>
              <a:cxn ang="0">
                <a:pos x="0" y="462"/>
              </a:cxn>
              <a:cxn ang="0">
                <a:pos x="461" y="923"/>
              </a:cxn>
              <a:cxn ang="0">
                <a:pos x="922" y="462"/>
              </a:cxn>
              <a:cxn ang="0">
                <a:pos x="922" y="0"/>
              </a:cxn>
            </a:cxnLst>
            <a:rect l="0" t="0" r="r" b="b"/>
            <a:pathLst>
              <a:path w="922" h="923">
                <a:moveTo>
                  <a:pt x="922" y="0"/>
                </a:moveTo>
                <a:cubicBezTo>
                  <a:pt x="461" y="0"/>
                  <a:pt x="461" y="0"/>
                  <a:pt x="461" y="0"/>
                </a:cubicBezTo>
                <a:cubicBezTo>
                  <a:pt x="207" y="0"/>
                  <a:pt x="0" y="207"/>
                  <a:pt x="0" y="462"/>
                </a:cubicBezTo>
                <a:cubicBezTo>
                  <a:pt x="0" y="716"/>
                  <a:pt x="207" y="923"/>
                  <a:pt x="461" y="923"/>
                </a:cubicBezTo>
                <a:cubicBezTo>
                  <a:pt x="716" y="923"/>
                  <a:pt x="922" y="716"/>
                  <a:pt x="922" y="462"/>
                </a:cubicBezTo>
                <a:cubicBezTo>
                  <a:pt x="922" y="0"/>
                  <a:pt x="922" y="0"/>
                  <a:pt x="922" y="0"/>
                </a:cubicBezTo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object 3"/>
          <p:cNvSpPr txBox="1"/>
          <p:nvPr/>
        </p:nvSpPr>
        <p:spPr>
          <a:xfrm>
            <a:off x="10576759" y="4910102"/>
            <a:ext cx="1524635" cy="639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1750">
              <a:lnSpc>
                <a:spcPct val="100499"/>
              </a:lnSpc>
            </a:pP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05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050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50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LONG 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ES</a:t>
            </a:r>
            <a:r>
              <a:rPr sz="2050" spc="-204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ABLISHED</a:t>
            </a:r>
            <a:endParaRPr sz="2050" dirty="0">
              <a:latin typeface="Trebuchet MS"/>
              <a:cs typeface="Trebuchet MS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>
            <a:off x="10152063" y="3573463"/>
            <a:ext cx="2416175" cy="2414588"/>
          </a:xfrm>
          <a:custGeom>
            <a:avLst/>
            <a:gdLst/>
            <a:ahLst/>
            <a:cxnLst>
              <a:cxn ang="0">
                <a:pos x="465" y="4"/>
              </a:cxn>
              <a:cxn ang="0">
                <a:pos x="465" y="0"/>
              </a:cxn>
              <a:cxn ang="0">
                <a:pos x="0" y="465"/>
              </a:cxn>
              <a:cxn ang="0">
                <a:pos x="0" y="930"/>
              </a:cxn>
              <a:cxn ang="0">
                <a:pos x="465" y="930"/>
              </a:cxn>
              <a:cxn ang="0">
                <a:pos x="930" y="465"/>
              </a:cxn>
              <a:cxn ang="0">
                <a:pos x="465" y="0"/>
              </a:cxn>
              <a:cxn ang="0">
                <a:pos x="465" y="4"/>
              </a:cxn>
              <a:cxn ang="0">
                <a:pos x="465" y="8"/>
              </a:cxn>
              <a:cxn ang="0">
                <a:pos x="788" y="142"/>
              </a:cxn>
              <a:cxn ang="0">
                <a:pos x="922" y="465"/>
              </a:cxn>
              <a:cxn ang="0">
                <a:pos x="788" y="788"/>
              </a:cxn>
              <a:cxn ang="0">
                <a:pos x="465" y="922"/>
              </a:cxn>
              <a:cxn ang="0">
                <a:pos x="8" y="922"/>
              </a:cxn>
              <a:cxn ang="0">
                <a:pos x="8" y="465"/>
              </a:cxn>
              <a:cxn ang="0">
                <a:pos x="142" y="142"/>
              </a:cxn>
              <a:cxn ang="0">
                <a:pos x="465" y="8"/>
              </a:cxn>
              <a:cxn ang="0">
                <a:pos x="465" y="4"/>
              </a:cxn>
            </a:cxnLst>
            <a:rect l="0" t="0" r="r" b="b"/>
            <a:pathLst>
              <a:path w="930" h="930">
                <a:moveTo>
                  <a:pt x="465" y="4"/>
                </a:moveTo>
                <a:cubicBezTo>
                  <a:pt x="465" y="0"/>
                  <a:pt x="465" y="0"/>
                  <a:pt x="465" y="0"/>
                </a:cubicBezTo>
                <a:cubicBezTo>
                  <a:pt x="208" y="0"/>
                  <a:pt x="0" y="208"/>
                  <a:pt x="0" y="465"/>
                </a:cubicBezTo>
                <a:cubicBezTo>
                  <a:pt x="0" y="930"/>
                  <a:pt x="0" y="930"/>
                  <a:pt x="0" y="930"/>
                </a:cubicBezTo>
                <a:cubicBezTo>
                  <a:pt x="465" y="930"/>
                  <a:pt x="465" y="930"/>
                  <a:pt x="465" y="930"/>
                </a:cubicBezTo>
                <a:cubicBezTo>
                  <a:pt x="722" y="930"/>
                  <a:pt x="930" y="722"/>
                  <a:pt x="930" y="465"/>
                </a:cubicBezTo>
                <a:cubicBezTo>
                  <a:pt x="930" y="208"/>
                  <a:pt x="722" y="0"/>
                  <a:pt x="465" y="0"/>
                </a:cubicBezTo>
                <a:cubicBezTo>
                  <a:pt x="465" y="4"/>
                  <a:pt x="465" y="4"/>
                  <a:pt x="465" y="4"/>
                </a:cubicBezTo>
                <a:cubicBezTo>
                  <a:pt x="465" y="8"/>
                  <a:pt x="465" y="8"/>
                  <a:pt x="465" y="8"/>
                </a:cubicBezTo>
                <a:cubicBezTo>
                  <a:pt x="591" y="8"/>
                  <a:pt x="705" y="59"/>
                  <a:pt x="788" y="142"/>
                </a:cubicBezTo>
                <a:cubicBezTo>
                  <a:pt x="871" y="225"/>
                  <a:pt x="922" y="339"/>
                  <a:pt x="922" y="465"/>
                </a:cubicBezTo>
                <a:cubicBezTo>
                  <a:pt x="922" y="591"/>
                  <a:pt x="871" y="706"/>
                  <a:pt x="788" y="788"/>
                </a:cubicBezTo>
                <a:cubicBezTo>
                  <a:pt x="705" y="871"/>
                  <a:pt x="591" y="922"/>
                  <a:pt x="465" y="922"/>
                </a:cubicBezTo>
                <a:cubicBezTo>
                  <a:pt x="8" y="922"/>
                  <a:pt x="8" y="922"/>
                  <a:pt x="8" y="922"/>
                </a:cubicBezTo>
                <a:cubicBezTo>
                  <a:pt x="8" y="465"/>
                  <a:pt x="8" y="465"/>
                  <a:pt x="8" y="465"/>
                </a:cubicBezTo>
                <a:cubicBezTo>
                  <a:pt x="8" y="339"/>
                  <a:pt x="59" y="225"/>
                  <a:pt x="142" y="142"/>
                </a:cubicBezTo>
                <a:cubicBezTo>
                  <a:pt x="224" y="59"/>
                  <a:pt x="339" y="8"/>
                  <a:pt x="465" y="8"/>
                </a:cubicBezTo>
                <a:lnTo>
                  <a:pt x="465" y="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Freeform 10"/>
          <p:cNvSpPr>
            <a:spLocks/>
          </p:cNvSpPr>
          <p:nvPr/>
        </p:nvSpPr>
        <p:spPr bwMode="auto">
          <a:xfrm>
            <a:off x="10152063" y="6188076"/>
            <a:ext cx="2416175" cy="2417763"/>
          </a:xfrm>
          <a:custGeom>
            <a:avLst/>
            <a:gdLst/>
            <a:ahLst/>
            <a:cxnLst>
              <a:cxn ang="0">
                <a:pos x="465" y="927"/>
              </a:cxn>
              <a:cxn ang="0">
                <a:pos x="465" y="923"/>
              </a:cxn>
              <a:cxn ang="0">
                <a:pos x="142" y="789"/>
              </a:cxn>
              <a:cxn ang="0">
                <a:pos x="8" y="466"/>
              </a:cxn>
              <a:cxn ang="0">
                <a:pos x="8" y="8"/>
              </a:cxn>
              <a:cxn ang="0">
                <a:pos x="465" y="8"/>
              </a:cxn>
              <a:cxn ang="0">
                <a:pos x="788" y="142"/>
              </a:cxn>
              <a:cxn ang="0">
                <a:pos x="922" y="466"/>
              </a:cxn>
              <a:cxn ang="0">
                <a:pos x="788" y="789"/>
              </a:cxn>
              <a:cxn ang="0">
                <a:pos x="465" y="923"/>
              </a:cxn>
              <a:cxn ang="0">
                <a:pos x="465" y="927"/>
              </a:cxn>
              <a:cxn ang="0">
                <a:pos x="465" y="931"/>
              </a:cxn>
              <a:cxn ang="0">
                <a:pos x="930" y="466"/>
              </a:cxn>
              <a:cxn ang="0">
                <a:pos x="465" y="0"/>
              </a:cxn>
              <a:cxn ang="0">
                <a:pos x="0" y="0"/>
              </a:cxn>
              <a:cxn ang="0">
                <a:pos x="0" y="466"/>
              </a:cxn>
              <a:cxn ang="0">
                <a:pos x="465" y="931"/>
              </a:cxn>
              <a:cxn ang="0">
                <a:pos x="465" y="927"/>
              </a:cxn>
            </a:cxnLst>
            <a:rect l="0" t="0" r="r" b="b"/>
            <a:pathLst>
              <a:path w="930" h="931">
                <a:moveTo>
                  <a:pt x="465" y="927"/>
                </a:moveTo>
                <a:cubicBezTo>
                  <a:pt x="465" y="923"/>
                  <a:pt x="465" y="923"/>
                  <a:pt x="465" y="923"/>
                </a:cubicBezTo>
                <a:cubicBezTo>
                  <a:pt x="339" y="923"/>
                  <a:pt x="224" y="872"/>
                  <a:pt x="142" y="789"/>
                </a:cubicBezTo>
                <a:cubicBezTo>
                  <a:pt x="59" y="706"/>
                  <a:pt x="8" y="592"/>
                  <a:pt x="8" y="466"/>
                </a:cubicBezTo>
                <a:cubicBezTo>
                  <a:pt x="8" y="8"/>
                  <a:pt x="8" y="8"/>
                  <a:pt x="8" y="8"/>
                </a:cubicBezTo>
                <a:cubicBezTo>
                  <a:pt x="465" y="8"/>
                  <a:pt x="465" y="8"/>
                  <a:pt x="465" y="8"/>
                </a:cubicBezTo>
                <a:cubicBezTo>
                  <a:pt x="591" y="8"/>
                  <a:pt x="705" y="60"/>
                  <a:pt x="788" y="142"/>
                </a:cubicBezTo>
                <a:cubicBezTo>
                  <a:pt x="871" y="225"/>
                  <a:pt x="922" y="339"/>
                  <a:pt x="922" y="466"/>
                </a:cubicBezTo>
                <a:cubicBezTo>
                  <a:pt x="922" y="592"/>
                  <a:pt x="871" y="706"/>
                  <a:pt x="788" y="789"/>
                </a:cubicBezTo>
                <a:cubicBezTo>
                  <a:pt x="705" y="872"/>
                  <a:pt x="591" y="923"/>
                  <a:pt x="465" y="923"/>
                </a:cubicBezTo>
                <a:cubicBezTo>
                  <a:pt x="465" y="927"/>
                  <a:pt x="465" y="927"/>
                  <a:pt x="465" y="927"/>
                </a:cubicBezTo>
                <a:cubicBezTo>
                  <a:pt x="465" y="931"/>
                  <a:pt x="465" y="931"/>
                  <a:pt x="465" y="931"/>
                </a:cubicBezTo>
                <a:cubicBezTo>
                  <a:pt x="722" y="931"/>
                  <a:pt x="930" y="723"/>
                  <a:pt x="930" y="466"/>
                </a:cubicBezTo>
                <a:cubicBezTo>
                  <a:pt x="930" y="209"/>
                  <a:pt x="722" y="0"/>
                  <a:pt x="46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66"/>
                  <a:pt x="0" y="466"/>
                  <a:pt x="0" y="466"/>
                </a:cubicBezTo>
                <a:cubicBezTo>
                  <a:pt x="0" y="723"/>
                  <a:pt x="208" y="931"/>
                  <a:pt x="465" y="931"/>
                </a:cubicBezTo>
                <a:lnTo>
                  <a:pt x="465" y="92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Freeform 11"/>
          <p:cNvSpPr>
            <a:spLocks/>
          </p:cNvSpPr>
          <p:nvPr/>
        </p:nvSpPr>
        <p:spPr bwMode="auto">
          <a:xfrm>
            <a:off x="7543800" y="3573463"/>
            <a:ext cx="2416175" cy="2414588"/>
          </a:xfrm>
          <a:custGeom>
            <a:avLst/>
            <a:gdLst/>
            <a:ahLst/>
            <a:cxnLst>
              <a:cxn ang="0">
                <a:pos x="465" y="4"/>
              </a:cxn>
              <a:cxn ang="0">
                <a:pos x="465" y="8"/>
              </a:cxn>
              <a:cxn ang="0">
                <a:pos x="789" y="142"/>
              </a:cxn>
              <a:cxn ang="0">
                <a:pos x="922" y="465"/>
              </a:cxn>
              <a:cxn ang="0">
                <a:pos x="922" y="922"/>
              </a:cxn>
              <a:cxn ang="0">
                <a:pos x="465" y="922"/>
              </a:cxn>
              <a:cxn ang="0">
                <a:pos x="142" y="788"/>
              </a:cxn>
              <a:cxn ang="0">
                <a:pos x="8" y="465"/>
              </a:cxn>
              <a:cxn ang="0">
                <a:pos x="142" y="142"/>
              </a:cxn>
              <a:cxn ang="0">
                <a:pos x="465" y="8"/>
              </a:cxn>
              <a:cxn ang="0">
                <a:pos x="465" y="4"/>
              </a:cxn>
              <a:cxn ang="0">
                <a:pos x="465" y="0"/>
              </a:cxn>
              <a:cxn ang="0">
                <a:pos x="0" y="465"/>
              </a:cxn>
              <a:cxn ang="0">
                <a:pos x="465" y="930"/>
              </a:cxn>
              <a:cxn ang="0">
                <a:pos x="930" y="930"/>
              </a:cxn>
              <a:cxn ang="0">
                <a:pos x="930" y="465"/>
              </a:cxn>
              <a:cxn ang="0">
                <a:pos x="465" y="0"/>
              </a:cxn>
              <a:cxn ang="0">
                <a:pos x="465" y="4"/>
              </a:cxn>
            </a:cxnLst>
            <a:rect l="0" t="0" r="r" b="b"/>
            <a:pathLst>
              <a:path w="930" h="930">
                <a:moveTo>
                  <a:pt x="465" y="4"/>
                </a:moveTo>
                <a:cubicBezTo>
                  <a:pt x="465" y="8"/>
                  <a:pt x="465" y="8"/>
                  <a:pt x="465" y="8"/>
                </a:cubicBezTo>
                <a:cubicBezTo>
                  <a:pt x="592" y="8"/>
                  <a:pt x="706" y="59"/>
                  <a:pt x="789" y="142"/>
                </a:cubicBezTo>
                <a:cubicBezTo>
                  <a:pt x="871" y="225"/>
                  <a:pt x="922" y="339"/>
                  <a:pt x="922" y="465"/>
                </a:cubicBezTo>
                <a:cubicBezTo>
                  <a:pt x="922" y="922"/>
                  <a:pt x="922" y="922"/>
                  <a:pt x="922" y="922"/>
                </a:cubicBezTo>
                <a:cubicBezTo>
                  <a:pt x="465" y="922"/>
                  <a:pt x="465" y="922"/>
                  <a:pt x="465" y="922"/>
                </a:cubicBezTo>
                <a:cubicBezTo>
                  <a:pt x="339" y="922"/>
                  <a:pt x="225" y="871"/>
                  <a:pt x="142" y="788"/>
                </a:cubicBezTo>
                <a:cubicBezTo>
                  <a:pt x="59" y="706"/>
                  <a:pt x="8" y="591"/>
                  <a:pt x="8" y="465"/>
                </a:cubicBezTo>
                <a:cubicBezTo>
                  <a:pt x="8" y="339"/>
                  <a:pt x="59" y="225"/>
                  <a:pt x="142" y="142"/>
                </a:cubicBezTo>
                <a:cubicBezTo>
                  <a:pt x="225" y="59"/>
                  <a:pt x="339" y="8"/>
                  <a:pt x="465" y="8"/>
                </a:cubicBezTo>
                <a:cubicBezTo>
                  <a:pt x="465" y="4"/>
                  <a:pt x="465" y="4"/>
                  <a:pt x="465" y="4"/>
                </a:cubicBezTo>
                <a:cubicBezTo>
                  <a:pt x="465" y="0"/>
                  <a:pt x="465" y="0"/>
                  <a:pt x="465" y="0"/>
                </a:cubicBezTo>
                <a:cubicBezTo>
                  <a:pt x="208" y="0"/>
                  <a:pt x="0" y="208"/>
                  <a:pt x="0" y="465"/>
                </a:cubicBezTo>
                <a:cubicBezTo>
                  <a:pt x="0" y="722"/>
                  <a:pt x="208" y="930"/>
                  <a:pt x="465" y="930"/>
                </a:cubicBezTo>
                <a:cubicBezTo>
                  <a:pt x="930" y="930"/>
                  <a:pt x="930" y="930"/>
                  <a:pt x="930" y="930"/>
                </a:cubicBezTo>
                <a:cubicBezTo>
                  <a:pt x="930" y="465"/>
                  <a:pt x="930" y="465"/>
                  <a:pt x="930" y="465"/>
                </a:cubicBezTo>
                <a:cubicBezTo>
                  <a:pt x="930" y="208"/>
                  <a:pt x="722" y="0"/>
                  <a:pt x="465" y="0"/>
                </a:cubicBezTo>
                <a:lnTo>
                  <a:pt x="465" y="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Freeform 12"/>
          <p:cNvSpPr>
            <a:spLocks/>
          </p:cNvSpPr>
          <p:nvPr/>
        </p:nvSpPr>
        <p:spPr bwMode="auto">
          <a:xfrm>
            <a:off x="7543800" y="6188076"/>
            <a:ext cx="2416175" cy="2417763"/>
          </a:xfrm>
          <a:custGeom>
            <a:avLst/>
            <a:gdLst/>
            <a:ahLst/>
            <a:cxnLst>
              <a:cxn ang="0">
                <a:pos x="465" y="927"/>
              </a:cxn>
              <a:cxn ang="0">
                <a:pos x="465" y="931"/>
              </a:cxn>
              <a:cxn ang="0">
                <a:pos x="930" y="466"/>
              </a:cxn>
              <a:cxn ang="0">
                <a:pos x="930" y="0"/>
              </a:cxn>
              <a:cxn ang="0">
                <a:pos x="465" y="0"/>
              </a:cxn>
              <a:cxn ang="0">
                <a:pos x="0" y="466"/>
              </a:cxn>
              <a:cxn ang="0">
                <a:pos x="465" y="931"/>
              </a:cxn>
              <a:cxn ang="0">
                <a:pos x="465" y="927"/>
              </a:cxn>
              <a:cxn ang="0">
                <a:pos x="465" y="923"/>
              </a:cxn>
              <a:cxn ang="0">
                <a:pos x="142" y="789"/>
              </a:cxn>
              <a:cxn ang="0">
                <a:pos x="8" y="466"/>
              </a:cxn>
              <a:cxn ang="0">
                <a:pos x="142" y="142"/>
              </a:cxn>
              <a:cxn ang="0">
                <a:pos x="465" y="8"/>
              </a:cxn>
              <a:cxn ang="0">
                <a:pos x="922" y="8"/>
              </a:cxn>
              <a:cxn ang="0">
                <a:pos x="922" y="466"/>
              </a:cxn>
              <a:cxn ang="0">
                <a:pos x="789" y="789"/>
              </a:cxn>
              <a:cxn ang="0">
                <a:pos x="465" y="923"/>
              </a:cxn>
              <a:cxn ang="0">
                <a:pos x="465" y="927"/>
              </a:cxn>
            </a:cxnLst>
            <a:rect l="0" t="0" r="r" b="b"/>
            <a:pathLst>
              <a:path w="930" h="931">
                <a:moveTo>
                  <a:pt x="465" y="927"/>
                </a:moveTo>
                <a:cubicBezTo>
                  <a:pt x="465" y="931"/>
                  <a:pt x="465" y="931"/>
                  <a:pt x="465" y="931"/>
                </a:cubicBezTo>
                <a:cubicBezTo>
                  <a:pt x="722" y="931"/>
                  <a:pt x="930" y="723"/>
                  <a:pt x="930" y="466"/>
                </a:cubicBezTo>
                <a:cubicBezTo>
                  <a:pt x="930" y="0"/>
                  <a:pt x="930" y="0"/>
                  <a:pt x="930" y="0"/>
                </a:cubicBezTo>
                <a:cubicBezTo>
                  <a:pt x="465" y="0"/>
                  <a:pt x="465" y="0"/>
                  <a:pt x="465" y="0"/>
                </a:cubicBezTo>
                <a:cubicBezTo>
                  <a:pt x="208" y="0"/>
                  <a:pt x="0" y="209"/>
                  <a:pt x="0" y="466"/>
                </a:cubicBezTo>
                <a:cubicBezTo>
                  <a:pt x="0" y="723"/>
                  <a:pt x="208" y="931"/>
                  <a:pt x="465" y="931"/>
                </a:cubicBezTo>
                <a:cubicBezTo>
                  <a:pt x="465" y="927"/>
                  <a:pt x="465" y="927"/>
                  <a:pt x="465" y="927"/>
                </a:cubicBezTo>
                <a:cubicBezTo>
                  <a:pt x="465" y="923"/>
                  <a:pt x="465" y="923"/>
                  <a:pt x="465" y="923"/>
                </a:cubicBezTo>
                <a:cubicBezTo>
                  <a:pt x="339" y="923"/>
                  <a:pt x="225" y="872"/>
                  <a:pt x="142" y="789"/>
                </a:cubicBezTo>
                <a:cubicBezTo>
                  <a:pt x="59" y="706"/>
                  <a:pt x="8" y="592"/>
                  <a:pt x="8" y="466"/>
                </a:cubicBezTo>
                <a:cubicBezTo>
                  <a:pt x="8" y="339"/>
                  <a:pt x="59" y="225"/>
                  <a:pt x="142" y="142"/>
                </a:cubicBezTo>
                <a:cubicBezTo>
                  <a:pt x="225" y="60"/>
                  <a:pt x="339" y="8"/>
                  <a:pt x="465" y="8"/>
                </a:cubicBezTo>
                <a:cubicBezTo>
                  <a:pt x="922" y="8"/>
                  <a:pt x="922" y="8"/>
                  <a:pt x="922" y="8"/>
                </a:cubicBezTo>
                <a:cubicBezTo>
                  <a:pt x="922" y="466"/>
                  <a:pt x="922" y="466"/>
                  <a:pt x="922" y="466"/>
                </a:cubicBezTo>
                <a:cubicBezTo>
                  <a:pt x="922" y="592"/>
                  <a:pt x="871" y="706"/>
                  <a:pt x="789" y="789"/>
                </a:cubicBezTo>
                <a:cubicBezTo>
                  <a:pt x="706" y="872"/>
                  <a:pt x="592" y="923"/>
                  <a:pt x="465" y="923"/>
                </a:cubicBezTo>
                <a:lnTo>
                  <a:pt x="465" y="92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5" name="Группа 14"/>
          <p:cNvGrpSpPr/>
          <p:nvPr/>
        </p:nvGrpSpPr>
        <p:grpSpPr>
          <a:xfrm>
            <a:off x="10952163" y="4008438"/>
            <a:ext cx="812800" cy="677863"/>
            <a:chOff x="10952163" y="4008438"/>
            <a:chExt cx="812800" cy="677863"/>
          </a:xfrm>
        </p:grpSpPr>
        <p:sp>
          <p:nvSpPr>
            <p:cNvPr id="16" name="Freeform 13"/>
            <p:cNvSpPr>
              <a:spLocks noEditPoints="1"/>
            </p:cNvSpPr>
            <p:nvPr/>
          </p:nvSpPr>
          <p:spPr bwMode="auto">
            <a:xfrm>
              <a:off x="10952163" y="4333876"/>
              <a:ext cx="352425" cy="352425"/>
            </a:xfrm>
            <a:custGeom>
              <a:avLst/>
              <a:gdLst/>
              <a:ahLst/>
              <a:cxnLst>
                <a:cxn ang="0">
                  <a:pos x="124" y="79"/>
                </a:cxn>
                <a:cxn ang="0">
                  <a:pos x="136" y="70"/>
                </a:cxn>
                <a:cxn ang="0">
                  <a:pos x="130" y="40"/>
                </a:cxn>
                <a:cxn ang="0">
                  <a:pos x="115" y="36"/>
                </a:cxn>
                <a:cxn ang="0">
                  <a:pos x="117" y="22"/>
                </a:cxn>
                <a:cxn ang="0">
                  <a:pos x="92" y="5"/>
                </a:cxn>
                <a:cxn ang="0">
                  <a:pos x="79" y="12"/>
                </a:cxn>
                <a:cxn ang="0">
                  <a:pos x="70" y="0"/>
                </a:cxn>
                <a:cxn ang="0">
                  <a:pos x="40" y="7"/>
                </a:cxn>
                <a:cxn ang="0">
                  <a:pos x="36" y="21"/>
                </a:cxn>
                <a:cxn ang="0">
                  <a:pos x="21" y="19"/>
                </a:cxn>
                <a:cxn ang="0">
                  <a:pos x="4" y="45"/>
                </a:cxn>
                <a:cxn ang="0">
                  <a:pos x="12" y="58"/>
                </a:cxn>
                <a:cxn ang="0">
                  <a:pos x="0" y="67"/>
                </a:cxn>
                <a:cxn ang="0">
                  <a:pos x="6" y="97"/>
                </a:cxn>
                <a:cxn ang="0">
                  <a:pos x="21" y="100"/>
                </a:cxn>
                <a:cxn ang="0">
                  <a:pos x="19" y="115"/>
                </a:cxn>
                <a:cxn ang="0">
                  <a:pos x="45" y="132"/>
                </a:cxn>
                <a:cxn ang="0">
                  <a:pos x="57" y="124"/>
                </a:cxn>
                <a:cxn ang="0">
                  <a:pos x="66" y="136"/>
                </a:cxn>
                <a:cxn ang="0">
                  <a:pos x="97" y="130"/>
                </a:cxn>
                <a:cxn ang="0">
                  <a:pos x="100" y="115"/>
                </a:cxn>
                <a:cxn ang="0">
                  <a:pos x="115" y="118"/>
                </a:cxn>
                <a:cxn ang="0">
                  <a:pos x="132" y="92"/>
                </a:cxn>
                <a:cxn ang="0">
                  <a:pos x="124" y="79"/>
                </a:cxn>
                <a:cxn ang="0">
                  <a:pos x="60" y="109"/>
                </a:cxn>
                <a:cxn ang="0">
                  <a:pos x="27" y="60"/>
                </a:cxn>
                <a:cxn ang="0">
                  <a:pos x="76" y="27"/>
                </a:cxn>
                <a:cxn ang="0">
                  <a:pos x="109" y="76"/>
                </a:cxn>
                <a:cxn ang="0">
                  <a:pos x="60" y="109"/>
                </a:cxn>
              </a:cxnLst>
              <a:rect l="0" t="0" r="r" b="b"/>
              <a:pathLst>
                <a:path w="136" h="136">
                  <a:moveTo>
                    <a:pt x="124" y="79"/>
                  </a:moveTo>
                  <a:cubicBezTo>
                    <a:pt x="125" y="73"/>
                    <a:pt x="130" y="69"/>
                    <a:pt x="136" y="70"/>
                  </a:cubicBezTo>
                  <a:cubicBezTo>
                    <a:pt x="136" y="59"/>
                    <a:pt x="134" y="49"/>
                    <a:pt x="130" y="40"/>
                  </a:cubicBezTo>
                  <a:cubicBezTo>
                    <a:pt x="125" y="43"/>
                    <a:pt x="118" y="41"/>
                    <a:pt x="115" y="36"/>
                  </a:cubicBezTo>
                  <a:cubicBezTo>
                    <a:pt x="112" y="32"/>
                    <a:pt x="113" y="25"/>
                    <a:pt x="117" y="22"/>
                  </a:cubicBezTo>
                  <a:cubicBezTo>
                    <a:pt x="110" y="14"/>
                    <a:pt x="102" y="8"/>
                    <a:pt x="92" y="5"/>
                  </a:cubicBezTo>
                  <a:cubicBezTo>
                    <a:pt x="90" y="10"/>
                    <a:pt x="85" y="14"/>
                    <a:pt x="79" y="12"/>
                  </a:cubicBezTo>
                  <a:cubicBezTo>
                    <a:pt x="73" y="11"/>
                    <a:pt x="69" y="6"/>
                    <a:pt x="70" y="0"/>
                  </a:cubicBezTo>
                  <a:cubicBezTo>
                    <a:pt x="59" y="0"/>
                    <a:pt x="49" y="2"/>
                    <a:pt x="40" y="7"/>
                  </a:cubicBezTo>
                  <a:cubicBezTo>
                    <a:pt x="43" y="12"/>
                    <a:pt x="41" y="18"/>
                    <a:pt x="36" y="21"/>
                  </a:cubicBezTo>
                  <a:cubicBezTo>
                    <a:pt x="31" y="25"/>
                    <a:pt x="25" y="23"/>
                    <a:pt x="21" y="19"/>
                  </a:cubicBezTo>
                  <a:cubicBezTo>
                    <a:pt x="14" y="26"/>
                    <a:pt x="8" y="35"/>
                    <a:pt x="4" y="45"/>
                  </a:cubicBezTo>
                  <a:cubicBezTo>
                    <a:pt x="10" y="46"/>
                    <a:pt x="13" y="52"/>
                    <a:pt x="12" y="58"/>
                  </a:cubicBezTo>
                  <a:cubicBezTo>
                    <a:pt x="11" y="63"/>
                    <a:pt x="6" y="67"/>
                    <a:pt x="0" y="67"/>
                  </a:cubicBezTo>
                  <a:cubicBezTo>
                    <a:pt x="0" y="77"/>
                    <a:pt x="2" y="87"/>
                    <a:pt x="6" y="97"/>
                  </a:cubicBezTo>
                  <a:cubicBezTo>
                    <a:pt x="11" y="94"/>
                    <a:pt x="18" y="95"/>
                    <a:pt x="21" y="100"/>
                  </a:cubicBezTo>
                  <a:cubicBezTo>
                    <a:pt x="24" y="105"/>
                    <a:pt x="23" y="111"/>
                    <a:pt x="19" y="115"/>
                  </a:cubicBezTo>
                  <a:cubicBezTo>
                    <a:pt x="26" y="122"/>
                    <a:pt x="35" y="128"/>
                    <a:pt x="45" y="132"/>
                  </a:cubicBezTo>
                  <a:cubicBezTo>
                    <a:pt x="46" y="126"/>
                    <a:pt x="52" y="123"/>
                    <a:pt x="57" y="124"/>
                  </a:cubicBezTo>
                  <a:cubicBezTo>
                    <a:pt x="63" y="125"/>
                    <a:pt x="67" y="131"/>
                    <a:pt x="66" y="136"/>
                  </a:cubicBezTo>
                  <a:cubicBezTo>
                    <a:pt x="77" y="136"/>
                    <a:pt x="87" y="134"/>
                    <a:pt x="97" y="130"/>
                  </a:cubicBezTo>
                  <a:cubicBezTo>
                    <a:pt x="94" y="125"/>
                    <a:pt x="95" y="119"/>
                    <a:pt x="100" y="115"/>
                  </a:cubicBezTo>
                  <a:cubicBezTo>
                    <a:pt x="105" y="112"/>
                    <a:pt x="111" y="113"/>
                    <a:pt x="115" y="118"/>
                  </a:cubicBezTo>
                  <a:cubicBezTo>
                    <a:pt x="122" y="111"/>
                    <a:pt x="128" y="102"/>
                    <a:pt x="132" y="92"/>
                  </a:cubicBezTo>
                  <a:cubicBezTo>
                    <a:pt x="126" y="90"/>
                    <a:pt x="123" y="85"/>
                    <a:pt x="124" y="79"/>
                  </a:cubicBezTo>
                  <a:close/>
                  <a:moveTo>
                    <a:pt x="60" y="109"/>
                  </a:moveTo>
                  <a:cubicBezTo>
                    <a:pt x="38" y="105"/>
                    <a:pt x="23" y="83"/>
                    <a:pt x="27" y="60"/>
                  </a:cubicBezTo>
                  <a:cubicBezTo>
                    <a:pt x="31" y="38"/>
                    <a:pt x="53" y="23"/>
                    <a:pt x="76" y="27"/>
                  </a:cubicBezTo>
                  <a:cubicBezTo>
                    <a:pt x="99" y="32"/>
                    <a:pt x="114" y="53"/>
                    <a:pt x="109" y="76"/>
                  </a:cubicBezTo>
                  <a:cubicBezTo>
                    <a:pt x="105" y="99"/>
                    <a:pt x="83" y="114"/>
                    <a:pt x="60" y="10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auto">
            <a:xfrm>
              <a:off x="11279188" y="4008438"/>
              <a:ext cx="485775" cy="485775"/>
            </a:xfrm>
            <a:custGeom>
              <a:avLst/>
              <a:gdLst/>
              <a:ahLst/>
              <a:cxnLst>
                <a:cxn ang="0">
                  <a:pos x="171" y="82"/>
                </a:cxn>
                <a:cxn ang="0">
                  <a:pos x="183" y="64"/>
                </a:cxn>
                <a:cxn ang="0">
                  <a:pos x="161" y="28"/>
                </a:cxn>
                <a:cxn ang="0">
                  <a:pos x="140" y="30"/>
                </a:cxn>
                <a:cxn ang="0">
                  <a:pos x="136" y="10"/>
                </a:cxn>
                <a:cxn ang="0">
                  <a:pos x="94" y="0"/>
                </a:cxn>
                <a:cxn ang="0">
                  <a:pos x="82" y="16"/>
                </a:cxn>
                <a:cxn ang="0">
                  <a:pos x="64" y="4"/>
                </a:cxn>
                <a:cxn ang="0">
                  <a:pos x="28" y="27"/>
                </a:cxn>
                <a:cxn ang="0">
                  <a:pos x="30" y="47"/>
                </a:cxn>
                <a:cxn ang="0">
                  <a:pos x="10" y="51"/>
                </a:cxn>
                <a:cxn ang="0">
                  <a:pos x="0" y="93"/>
                </a:cxn>
                <a:cxn ang="0">
                  <a:pos x="16" y="106"/>
                </a:cxn>
                <a:cxn ang="0">
                  <a:pos x="4" y="123"/>
                </a:cxn>
                <a:cxn ang="0">
                  <a:pos x="27" y="159"/>
                </a:cxn>
                <a:cxn ang="0">
                  <a:pos x="47" y="157"/>
                </a:cxn>
                <a:cxn ang="0">
                  <a:pos x="51" y="177"/>
                </a:cxn>
                <a:cxn ang="0">
                  <a:pos x="93" y="187"/>
                </a:cxn>
                <a:cxn ang="0">
                  <a:pos x="106" y="171"/>
                </a:cxn>
                <a:cxn ang="0">
                  <a:pos x="123" y="183"/>
                </a:cxn>
                <a:cxn ang="0">
                  <a:pos x="159" y="161"/>
                </a:cxn>
                <a:cxn ang="0">
                  <a:pos x="157" y="140"/>
                </a:cxn>
                <a:cxn ang="0">
                  <a:pos x="177" y="136"/>
                </a:cxn>
                <a:cxn ang="0">
                  <a:pos x="187" y="94"/>
                </a:cxn>
                <a:cxn ang="0">
                  <a:pos x="171" y="82"/>
                </a:cxn>
                <a:cxn ang="0">
                  <a:pos x="102" y="151"/>
                </a:cxn>
                <a:cxn ang="0">
                  <a:pos x="37" y="102"/>
                </a:cxn>
                <a:cxn ang="0">
                  <a:pos x="85" y="36"/>
                </a:cxn>
                <a:cxn ang="0">
                  <a:pos x="151" y="85"/>
                </a:cxn>
                <a:cxn ang="0">
                  <a:pos x="102" y="151"/>
                </a:cxn>
              </a:cxnLst>
              <a:rect l="0" t="0" r="r" b="b"/>
              <a:pathLst>
                <a:path w="187" h="187">
                  <a:moveTo>
                    <a:pt x="171" y="82"/>
                  </a:moveTo>
                  <a:cubicBezTo>
                    <a:pt x="170" y="74"/>
                    <a:pt x="175" y="66"/>
                    <a:pt x="183" y="64"/>
                  </a:cubicBezTo>
                  <a:cubicBezTo>
                    <a:pt x="178" y="50"/>
                    <a:pt x="170" y="38"/>
                    <a:pt x="161" y="28"/>
                  </a:cubicBezTo>
                  <a:cubicBezTo>
                    <a:pt x="155" y="34"/>
                    <a:pt x="146" y="35"/>
                    <a:pt x="140" y="30"/>
                  </a:cubicBezTo>
                  <a:cubicBezTo>
                    <a:pt x="133" y="25"/>
                    <a:pt x="132" y="17"/>
                    <a:pt x="136" y="10"/>
                  </a:cubicBezTo>
                  <a:cubicBezTo>
                    <a:pt x="123" y="3"/>
                    <a:pt x="109" y="0"/>
                    <a:pt x="94" y="0"/>
                  </a:cubicBezTo>
                  <a:cubicBezTo>
                    <a:pt x="95" y="8"/>
                    <a:pt x="90" y="15"/>
                    <a:pt x="82" y="16"/>
                  </a:cubicBezTo>
                  <a:cubicBezTo>
                    <a:pt x="74" y="17"/>
                    <a:pt x="66" y="12"/>
                    <a:pt x="64" y="4"/>
                  </a:cubicBezTo>
                  <a:cubicBezTo>
                    <a:pt x="50" y="9"/>
                    <a:pt x="38" y="17"/>
                    <a:pt x="28" y="27"/>
                  </a:cubicBezTo>
                  <a:cubicBezTo>
                    <a:pt x="34" y="32"/>
                    <a:pt x="35" y="41"/>
                    <a:pt x="30" y="47"/>
                  </a:cubicBezTo>
                  <a:cubicBezTo>
                    <a:pt x="25" y="54"/>
                    <a:pt x="17" y="55"/>
                    <a:pt x="10" y="51"/>
                  </a:cubicBezTo>
                  <a:cubicBezTo>
                    <a:pt x="3" y="64"/>
                    <a:pt x="0" y="78"/>
                    <a:pt x="0" y="93"/>
                  </a:cubicBezTo>
                  <a:cubicBezTo>
                    <a:pt x="8" y="92"/>
                    <a:pt x="15" y="98"/>
                    <a:pt x="16" y="106"/>
                  </a:cubicBezTo>
                  <a:cubicBezTo>
                    <a:pt x="17" y="114"/>
                    <a:pt x="12" y="121"/>
                    <a:pt x="4" y="123"/>
                  </a:cubicBezTo>
                  <a:cubicBezTo>
                    <a:pt x="9" y="137"/>
                    <a:pt x="17" y="149"/>
                    <a:pt x="27" y="159"/>
                  </a:cubicBezTo>
                  <a:cubicBezTo>
                    <a:pt x="32" y="153"/>
                    <a:pt x="41" y="152"/>
                    <a:pt x="47" y="157"/>
                  </a:cubicBezTo>
                  <a:cubicBezTo>
                    <a:pt x="54" y="162"/>
                    <a:pt x="55" y="171"/>
                    <a:pt x="51" y="177"/>
                  </a:cubicBezTo>
                  <a:cubicBezTo>
                    <a:pt x="64" y="184"/>
                    <a:pt x="78" y="187"/>
                    <a:pt x="93" y="187"/>
                  </a:cubicBezTo>
                  <a:cubicBezTo>
                    <a:pt x="92" y="179"/>
                    <a:pt x="98" y="172"/>
                    <a:pt x="106" y="171"/>
                  </a:cubicBezTo>
                  <a:cubicBezTo>
                    <a:pt x="114" y="170"/>
                    <a:pt x="121" y="175"/>
                    <a:pt x="123" y="183"/>
                  </a:cubicBezTo>
                  <a:cubicBezTo>
                    <a:pt x="137" y="178"/>
                    <a:pt x="149" y="170"/>
                    <a:pt x="159" y="161"/>
                  </a:cubicBezTo>
                  <a:cubicBezTo>
                    <a:pt x="153" y="155"/>
                    <a:pt x="152" y="146"/>
                    <a:pt x="157" y="140"/>
                  </a:cubicBezTo>
                  <a:cubicBezTo>
                    <a:pt x="162" y="133"/>
                    <a:pt x="171" y="132"/>
                    <a:pt x="177" y="136"/>
                  </a:cubicBezTo>
                  <a:cubicBezTo>
                    <a:pt x="184" y="123"/>
                    <a:pt x="187" y="109"/>
                    <a:pt x="187" y="94"/>
                  </a:cubicBezTo>
                  <a:cubicBezTo>
                    <a:pt x="180" y="95"/>
                    <a:pt x="172" y="89"/>
                    <a:pt x="171" y="82"/>
                  </a:cubicBezTo>
                  <a:close/>
                  <a:moveTo>
                    <a:pt x="102" y="151"/>
                  </a:moveTo>
                  <a:cubicBezTo>
                    <a:pt x="71" y="155"/>
                    <a:pt x="41" y="134"/>
                    <a:pt x="37" y="102"/>
                  </a:cubicBezTo>
                  <a:cubicBezTo>
                    <a:pt x="32" y="71"/>
                    <a:pt x="53" y="41"/>
                    <a:pt x="85" y="36"/>
                  </a:cubicBezTo>
                  <a:cubicBezTo>
                    <a:pt x="116" y="32"/>
                    <a:pt x="146" y="53"/>
                    <a:pt x="151" y="85"/>
                  </a:cubicBezTo>
                  <a:cubicBezTo>
                    <a:pt x="156" y="116"/>
                    <a:pt x="134" y="146"/>
                    <a:pt x="102" y="15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8609013" y="6515101"/>
            <a:ext cx="533400" cy="531813"/>
            <a:chOff x="8609013" y="6515101"/>
            <a:chExt cx="533400" cy="531813"/>
          </a:xfrm>
        </p:grpSpPr>
        <p:sp>
          <p:nvSpPr>
            <p:cNvPr id="19" name="Freeform 15"/>
            <p:cNvSpPr>
              <a:spLocks/>
            </p:cNvSpPr>
            <p:nvPr/>
          </p:nvSpPr>
          <p:spPr bwMode="auto">
            <a:xfrm>
              <a:off x="8609013" y="6559551"/>
              <a:ext cx="490538" cy="487363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0" y="94"/>
                </a:cxn>
                <a:cxn ang="0">
                  <a:pos x="94" y="188"/>
                </a:cxn>
                <a:cxn ang="0">
                  <a:pos x="189" y="94"/>
                </a:cxn>
                <a:cxn ang="0">
                  <a:pos x="94" y="94"/>
                </a:cxn>
                <a:cxn ang="0">
                  <a:pos x="94" y="0"/>
                </a:cxn>
              </a:cxnLst>
              <a:rect l="0" t="0" r="r" b="b"/>
              <a:pathLst>
                <a:path w="189" h="188">
                  <a:moveTo>
                    <a:pt x="94" y="0"/>
                  </a:moveTo>
                  <a:cubicBezTo>
                    <a:pt x="42" y="0"/>
                    <a:pt x="0" y="42"/>
                    <a:pt x="0" y="94"/>
                  </a:cubicBezTo>
                  <a:cubicBezTo>
                    <a:pt x="0" y="146"/>
                    <a:pt x="42" y="188"/>
                    <a:pt x="94" y="188"/>
                  </a:cubicBezTo>
                  <a:cubicBezTo>
                    <a:pt x="147" y="188"/>
                    <a:pt x="189" y="146"/>
                    <a:pt x="189" y="94"/>
                  </a:cubicBezTo>
                  <a:cubicBezTo>
                    <a:pt x="94" y="94"/>
                    <a:pt x="94" y="94"/>
                    <a:pt x="94" y="94"/>
                  </a:cubicBezTo>
                  <a:lnTo>
                    <a:pt x="9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Freeform 16"/>
            <p:cNvSpPr>
              <a:spLocks/>
            </p:cNvSpPr>
            <p:nvPr/>
          </p:nvSpPr>
          <p:spPr bwMode="auto">
            <a:xfrm>
              <a:off x="8897938" y="6515101"/>
              <a:ext cx="244475" cy="246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5"/>
                </a:cxn>
                <a:cxn ang="0">
                  <a:pos x="94" y="95"/>
                </a:cxn>
                <a:cxn ang="0">
                  <a:pos x="0" y="0"/>
                </a:cxn>
              </a:cxnLst>
              <a:rect l="0" t="0" r="r" b="b"/>
              <a:pathLst>
                <a:path w="94" h="95">
                  <a:moveTo>
                    <a:pt x="0" y="0"/>
                  </a:moveTo>
                  <a:cubicBezTo>
                    <a:pt x="0" y="95"/>
                    <a:pt x="0" y="95"/>
                    <a:pt x="0" y="95"/>
                  </a:cubicBezTo>
                  <a:cubicBezTo>
                    <a:pt x="94" y="95"/>
                    <a:pt x="94" y="95"/>
                    <a:pt x="94" y="95"/>
                  </a:cubicBezTo>
                  <a:cubicBezTo>
                    <a:pt x="94" y="42"/>
                    <a:pt x="52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1" name="Freeform 17"/>
          <p:cNvSpPr>
            <a:spLocks/>
          </p:cNvSpPr>
          <p:nvPr/>
        </p:nvSpPr>
        <p:spPr bwMode="auto">
          <a:xfrm>
            <a:off x="8585200" y="4071938"/>
            <a:ext cx="579438" cy="552450"/>
          </a:xfrm>
          <a:custGeom>
            <a:avLst/>
            <a:gdLst/>
            <a:ahLst/>
            <a:cxnLst>
              <a:cxn ang="0">
                <a:pos x="219" y="182"/>
              </a:cxn>
              <a:cxn ang="0">
                <a:pos x="154" y="117"/>
              </a:cxn>
              <a:cxn ang="0">
                <a:pos x="137" y="118"/>
              </a:cxn>
              <a:cxn ang="0">
                <a:pos x="130" y="111"/>
              </a:cxn>
              <a:cxn ang="0">
                <a:pos x="153" y="87"/>
              </a:cxn>
              <a:cxn ang="0">
                <a:pos x="198" y="77"/>
              </a:cxn>
              <a:cxn ang="0">
                <a:pos x="209" y="33"/>
              </a:cxn>
              <a:cxn ang="0">
                <a:pos x="191" y="52"/>
              </a:cxn>
              <a:cxn ang="0">
                <a:pos x="172" y="52"/>
              </a:cxn>
              <a:cxn ang="0">
                <a:pos x="162" y="41"/>
              </a:cxn>
              <a:cxn ang="0">
                <a:pos x="162" y="22"/>
              </a:cxn>
              <a:cxn ang="0">
                <a:pos x="180" y="4"/>
              </a:cxn>
              <a:cxn ang="0">
                <a:pos x="136" y="15"/>
              </a:cxn>
              <a:cxn ang="0">
                <a:pos x="126" y="60"/>
              </a:cxn>
              <a:cxn ang="0">
                <a:pos x="102" y="83"/>
              </a:cxn>
              <a:cxn ang="0">
                <a:pos x="72" y="53"/>
              </a:cxn>
              <a:cxn ang="0">
                <a:pos x="77" y="48"/>
              </a:cxn>
              <a:cxn ang="0">
                <a:pos x="53" y="23"/>
              </a:cxn>
              <a:cxn ang="0">
                <a:pos x="38" y="12"/>
              </a:cxn>
              <a:cxn ang="0">
                <a:pos x="23" y="28"/>
              </a:cxn>
              <a:cxn ang="0">
                <a:pos x="34" y="42"/>
              </a:cxn>
              <a:cxn ang="0">
                <a:pos x="58" y="67"/>
              </a:cxn>
              <a:cxn ang="0">
                <a:pos x="68" y="57"/>
              </a:cxn>
              <a:cxn ang="0">
                <a:pos x="63" y="62"/>
              </a:cxn>
              <a:cxn ang="0">
                <a:pos x="93" y="92"/>
              </a:cxn>
              <a:cxn ang="0">
                <a:pos x="60" y="125"/>
              </a:cxn>
              <a:cxn ang="0">
                <a:pos x="15" y="136"/>
              </a:cxn>
              <a:cxn ang="0">
                <a:pos x="5" y="179"/>
              </a:cxn>
              <a:cxn ang="0">
                <a:pos x="23" y="161"/>
              </a:cxn>
              <a:cxn ang="0">
                <a:pos x="41" y="161"/>
              </a:cxn>
              <a:cxn ang="0">
                <a:pos x="52" y="172"/>
              </a:cxn>
              <a:cxn ang="0">
                <a:pos x="52" y="191"/>
              </a:cxn>
              <a:cxn ang="0">
                <a:pos x="34" y="209"/>
              </a:cxn>
              <a:cxn ang="0">
                <a:pos x="77" y="198"/>
              </a:cxn>
              <a:cxn ang="0">
                <a:pos x="88" y="153"/>
              </a:cxn>
              <a:cxn ang="0">
                <a:pos x="121" y="120"/>
              </a:cxn>
              <a:cxn ang="0">
                <a:pos x="128" y="127"/>
              </a:cxn>
              <a:cxn ang="0">
                <a:pos x="127" y="143"/>
              </a:cxn>
              <a:cxn ang="0">
                <a:pos x="192" y="208"/>
              </a:cxn>
              <a:cxn ang="0">
                <a:pos x="213" y="203"/>
              </a:cxn>
              <a:cxn ang="0">
                <a:pos x="219" y="182"/>
              </a:cxn>
            </a:cxnLst>
            <a:rect l="0" t="0" r="r" b="b"/>
            <a:pathLst>
              <a:path w="223" h="213">
                <a:moveTo>
                  <a:pt x="219" y="182"/>
                </a:moveTo>
                <a:cubicBezTo>
                  <a:pt x="154" y="117"/>
                  <a:pt x="154" y="117"/>
                  <a:pt x="154" y="117"/>
                </a:cubicBezTo>
                <a:cubicBezTo>
                  <a:pt x="150" y="113"/>
                  <a:pt x="144" y="114"/>
                  <a:pt x="137" y="118"/>
                </a:cubicBezTo>
                <a:cubicBezTo>
                  <a:pt x="130" y="111"/>
                  <a:pt x="130" y="111"/>
                  <a:pt x="130" y="111"/>
                </a:cubicBezTo>
                <a:cubicBezTo>
                  <a:pt x="153" y="87"/>
                  <a:pt x="153" y="87"/>
                  <a:pt x="153" y="87"/>
                </a:cubicBezTo>
                <a:cubicBezTo>
                  <a:pt x="169" y="92"/>
                  <a:pt x="186" y="89"/>
                  <a:pt x="198" y="77"/>
                </a:cubicBezTo>
                <a:cubicBezTo>
                  <a:pt x="209" y="65"/>
                  <a:pt x="213" y="48"/>
                  <a:pt x="209" y="33"/>
                </a:cubicBezTo>
                <a:cubicBezTo>
                  <a:pt x="191" y="52"/>
                  <a:pt x="191" y="52"/>
                  <a:pt x="191" y="52"/>
                </a:cubicBezTo>
                <a:cubicBezTo>
                  <a:pt x="186" y="57"/>
                  <a:pt x="177" y="57"/>
                  <a:pt x="172" y="52"/>
                </a:cubicBezTo>
                <a:cubicBezTo>
                  <a:pt x="162" y="41"/>
                  <a:pt x="162" y="41"/>
                  <a:pt x="162" y="41"/>
                </a:cubicBezTo>
                <a:cubicBezTo>
                  <a:pt x="157" y="36"/>
                  <a:pt x="157" y="27"/>
                  <a:pt x="162" y="22"/>
                </a:cubicBezTo>
                <a:cubicBezTo>
                  <a:pt x="180" y="4"/>
                  <a:pt x="180" y="4"/>
                  <a:pt x="180" y="4"/>
                </a:cubicBezTo>
                <a:cubicBezTo>
                  <a:pt x="165" y="0"/>
                  <a:pt x="148" y="4"/>
                  <a:pt x="136" y="15"/>
                </a:cubicBezTo>
                <a:cubicBezTo>
                  <a:pt x="124" y="27"/>
                  <a:pt x="121" y="44"/>
                  <a:pt x="126" y="60"/>
                </a:cubicBezTo>
                <a:cubicBezTo>
                  <a:pt x="102" y="83"/>
                  <a:pt x="102" y="83"/>
                  <a:pt x="102" y="83"/>
                </a:cubicBezTo>
                <a:cubicBezTo>
                  <a:pt x="72" y="53"/>
                  <a:pt x="72" y="53"/>
                  <a:pt x="72" y="53"/>
                </a:cubicBezTo>
                <a:cubicBezTo>
                  <a:pt x="77" y="48"/>
                  <a:pt x="77" y="48"/>
                  <a:pt x="77" y="48"/>
                </a:cubicBezTo>
                <a:cubicBezTo>
                  <a:pt x="53" y="23"/>
                  <a:pt x="53" y="23"/>
                  <a:pt x="53" y="23"/>
                </a:cubicBezTo>
                <a:cubicBezTo>
                  <a:pt x="38" y="12"/>
                  <a:pt x="38" y="12"/>
                  <a:pt x="38" y="12"/>
                </a:cubicBezTo>
                <a:cubicBezTo>
                  <a:pt x="23" y="28"/>
                  <a:pt x="23" y="28"/>
                  <a:pt x="23" y="28"/>
                </a:cubicBezTo>
                <a:cubicBezTo>
                  <a:pt x="34" y="42"/>
                  <a:pt x="34" y="42"/>
                  <a:pt x="34" y="42"/>
                </a:cubicBezTo>
                <a:cubicBezTo>
                  <a:pt x="58" y="67"/>
                  <a:pt x="58" y="67"/>
                  <a:pt x="58" y="67"/>
                </a:cubicBezTo>
                <a:cubicBezTo>
                  <a:pt x="68" y="57"/>
                  <a:pt x="68" y="57"/>
                  <a:pt x="68" y="57"/>
                </a:cubicBezTo>
                <a:cubicBezTo>
                  <a:pt x="63" y="62"/>
                  <a:pt x="63" y="62"/>
                  <a:pt x="63" y="62"/>
                </a:cubicBezTo>
                <a:cubicBezTo>
                  <a:pt x="93" y="92"/>
                  <a:pt x="93" y="92"/>
                  <a:pt x="93" y="92"/>
                </a:cubicBezTo>
                <a:cubicBezTo>
                  <a:pt x="60" y="125"/>
                  <a:pt x="60" y="125"/>
                  <a:pt x="60" y="125"/>
                </a:cubicBezTo>
                <a:cubicBezTo>
                  <a:pt x="45" y="121"/>
                  <a:pt x="27" y="124"/>
                  <a:pt x="15" y="136"/>
                </a:cubicBezTo>
                <a:cubicBezTo>
                  <a:pt x="4" y="148"/>
                  <a:pt x="0" y="165"/>
                  <a:pt x="5" y="179"/>
                </a:cubicBezTo>
                <a:cubicBezTo>
                  <a:pt x="23" y="161"/>
                  <a:pt x="23" y="161"/>
                  <a:pt x="23" y="161"/>
                </a:cubicBezTo>
                <a:cubicBezTo>
                  <a:pt x="28" y="156"/>
                  <a:pt x="36" y="156"/>
                  <a:pt x="41" y="161"/>
                </a:cubicBezTo>
                <a:cubicBezTo>
                  <a:pt x="52" y="172"/>
                  <a:pt x="52" y="172"/>
                  <a:pt x="52" y="172"/>
                </a:cubicBezTo>
                <a:cubicBezTo>
                  <a:pt x="57" y="177"/>
                  <a:pt x="57" y="185"/>
                  <a:pt x="52" y="191"/>
                </a:cubicBezTo>
                <a:cubicBezTo>
                  <a:pt x="34" y="209"/>
                  <a:pt x="34" y="209"/>
                  <a:pt x="34" y="209"/>
                </a:cubicBezTo>
                <a:cubicBezTo>
                  <a:pt x="48" y="213"/>
                  <a:pt x="65" y="209"/>
                  <a:pt x="77" y="198"/>
                </a:cubicBezTo>
                <a:cubicBezTo>
                  <a:pt x="89" y="186"/>
                  <a:pt x="92" y="168"/>
                  <a:pt x="88" y="153"/>
                </a:cubicBezTo>
                <a:cubicBezTo>
                  <a:pt x="121" y="120"/>
                  <a:pt x="121" y="120"/>
                  <a:pt x="121" y="120"/>
                </a:cubicBezTo>
                <a:cubicBezTo>
                  <a:pt x="128" y="127"/>
                  <a:pt x="128" y="127"/>
                  <a:pt x="128" y="127"/>
                </a:cubicBezTo>
                <a:cubicBezTo>
                  <a:pt x="124" y="133"/>
                  <a:pt x="124" y="140"/>
                  <a:pt x="127" y="143"/>
                </a:cubicBezTo>
                <a:cubicBezTo>
                  <a:pt x="192" y="208"/>
                  <a:pt x="192" y="208"/>
                  <a:pt x="192" y="208"/>
                </a:cubicBezTo>
                <a:cubicBezTo>
                  <a:pt x="196" y="213"/>
                  <a:pt x="206" y="210"/>
                  <a:pt x="213" y="203"/>
                </a:cubicBezTo>
                <a:cubicBezTo>
                  <a:pt x="220" y="196"/>
                  <a:pt x="223" y="186"/>
                  <a:pt x="219" y="182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Freeform 18"/>
          <p:cNvSpPr>
            <a:spLocks noEditPoints="1"/>
          </p:cNvSpPr>
          <p:nvPr/>
        </p:nvSpPr>
        <p:spPr bwMode="auto">
          <a:xfrm>
            <a:off x="11177588" y="6518276"/>
            <a:ext cx="363538" cy="527050"/>
          </a:xfrm>
          <a:custGeom>
            <a:avLst/>
            <a:gdLst/>
            <a:ahLst/>
            <a:cxnLst>
              <a:cxn ang="0">
                <a:pos x="126" y="82"/>
              </a:cxn>
              <a:cxn ang="0">
                <a:pos x="126" y="53"/>
              </a:cxn>
              <a:cxn ang="0">
                <a:pos x="73" y="0"/>
              </a:cxn>
              <a:cxn ang="0">
                <a:pos x="67" y="0"/>
              </a:cxn>
              <a:cxn ang="0">
                <a:pos x="14" y="53"/>
              </a:cxn>
              <a:cxn ang="0">
                <a:pos x="14" y="82"/>
              </a:cxn>
              <a:cxn ang="0">
                <a:pos x="0" y="82"/>
              </a:cxn>
              <a:cxn ang="0">
                <a:pos x="0" y="203"/>
              </a:cxn>
              <a:cxn ang="0">
                <a:pos x="140" y="203"/>
              </a:cxn>
              <a:cxn ang="0">
                <a:pos x="140" y="82"/>
              </a:cxn>
              <a:cxn ang="0">
                <a:pos x="126" y="82"/>
              </a:cxn>
              <a:cxn ang="0">
                <a:pos x="70" y="183"/>
              </a:cxn>
              <a:cxn ang="0">
                <a:pos x="57" y="169"/>
              </a:cxn>
              <a:cxn ang="0">
                <a:pos x="63" y="159"/>
              </a:cxn>
              <a:cxn ang="0">
                <a:pos x="63" y="136"/>
              </a:cxn>
              <a:cxn ang="0">
                <a:pos x="70" y="128"/>
              </a:cxn>
              <a:cxn ang="0">
                <a:pos x="77" y="136"/>
              </a:cxn>
              <a:cxn ang="0">
                <a:pos x="77" y="159"/>
              </a:cxn>
              <a:cxn ang="0">
                <a:pos x="83" y="169"/>
              </a:cxn>
              <a:cxn ang="0">
                <a:pos x="70" y="183"/>
              </a:cxn>
              <a:cxn ang="0">
                <a:pos x="104" y="82"/>
              </a:cxn>
              <a:cxn ang="0">
                <a:pos x="36" y="82"/>
              </a:cxn>
              <a:cxn ang="0">
                <a:pos x="36" y="53"/>
              </a:cxn>
              <a:cxn ang="0">
                <a:pos x="67" y="22"/>
              </a:cxn>
              <a:cxn ang="0">
                <a:pos x="73" y="22"/>
              </a:cxn>
              <a:cxn ang="0">
                <a:pos x="104" y="53"/>
              </a:cxn>
              <a:cxn ang="0">
                <a:pos x="104" y="82"/>
              </a:cxn>
            </a:cxnLst>
            <a:rect l="0" t="0" r="r" b="b"/>
            <a:pathLst>
              <a:path w="140" h="203">
                <a:moveTo>
                  <a:pt x="126" y="82"/>
                </a:moveTo>
                <a:cubicBezTo>
                  <a:pt x="126" y="53"/>
                  <a:pt x="126" y="53"/>
                  <a:pt x="126" y="53"/>
                </a:cubicBezTo>
                <a:cubicBezTo>
                  <a:pt x="126" y="24"/>
                  <a:pt x="102" y="0"/>
                  <a:pt x="73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38" y="0"/>
                  <a:pt x="14" y="24"/>
                  <a:pt x="14" y="53"/>
                </a:cubicBezTo>
                <a:cubicBezTo>
                  <a:pt x="14" y="82"/>
                  <a:pt x="14" y="82"/>
                  <a:pt x="14" y="82"/>
                </a:cubicBezTo>
                <a:cubicBezTo>
                  <a:pt x="0" y="82"/>
                  <a:pt x="0" y="82"/>
                  <a:pt x="0" y="82"/>
                </a:cubicBezTo>
                <a:cubicBezTo>
                  <a:pt x="0" y="203"/>
                  <a:pt x="0" y="203"/>
                  <a:pt x="0" y="203"/>
                </a:cubicBezTo>
                <a:cubicBezTo>
                  <a:pt x="140" y="203"/>
                  <a:pt x="140" y="203"/>
                  <a:pt x="140" y="203"/>
                </a:cubicBezTo>
                <a:cubicBezTo>
                  <a:pt x="140" y="82"/>
                  <a:pt x="140" y="82"/>
                  <a:pt x="140" y="82"/>
                </a:cubicBezTo>
                <a:lnTo>
                  <a:pt x="126" y="82"/>
                </a:lnTo>
                <a:close/>
                <a:moveTo>
                  <a:pt x="70" y="183"/>
                </a:moveTo>
                <a:cubicBezTo>
                  <a:pt x="63" y="183"/>
                  <a:pt x="57" y="177"/>
                  <a:pt x="57" y="169"/>
                </a:cubicBezTo>
                <a:cubicBezTo>
                  <a:pt x="57" y="165"/>
                  <a:pt x="59" y="161"/>
                  <a:pt x="63" y="159"/>
                </a:cubicBezTo>
                <a:cubicBezTo>
                  <a:pt x="63" y="136"/>
                  <a:pt x="63" y="136"/>
                  <a:pt x="63" y="136"/>
                </a:cubicBezTo>
                <a:cubicBezTo>
                  <a:pt x="63" y="132"/>
                  <a:pt x="66" y="128"/>
                  <a:pt x="70" y="128"/>
                </a:cubicBezTo>
                <a:cubicBezTo>
                  <a:pt x="74" y="128"/>
                  <a:pt x="77" y="132"/>
                  <a:pt x="77" y="136"/>
                </a:cubicBezTo>
                <a:cubicBezTo>
                  <a:pt x="77" y="159"/>
                  <a:pt x="77" y="159"/>
                  <a:pt x="77" y="159"/>
                </a:cubicBezTo>
                <a:cubicBezTo>
                  <a:pt x="81" y="161"/>
                  <a:pt x="83" y="165"/>
                  <a:pt x="83" y="169"/>
                </a:cubicBezTo>
                <a:cubicBezTo>
                  <a:pt x="83" y="177"/>
                  <a:pt x="77" y="183"/>
                  <a:pt x="70" y="183"/>
                </a:cubicBezTo>
                <a:close/>
                <a:moveTo>
                  <a:pt x="104" y="82"/>
                </a:moveTo>
                <a:cubicBezTo>
                  <a:pt x="36" y="82"/>
                  <a:pt x="36" y="82"/>
                  <a:pt x="36" y="82"/>
                </a:cubicBezTo>
                <a:cubicBezTo>
                  <a:pt x="36" y="53"/>
                  <a:pt x="36" y="53"/>
                  <a:pt x="36" y="53"/>
                </a:cubicBezTo>
                <a:cubicBezTo>
                  <a:pt x="36" y="36"/>
                  <a:pt x="50" y="22"/>
                  <a:pt x="67" y="22"/>
                </a:cubicBezTo>
                <a:cubicBezTo>
                  <a:pt x="73" y="22"/>
                  <a:pt x="73" y="22"/>
                  <a:pt x="73" y="22"/>
                </a:cubicBezTo>
                <a:cubicBezTo>
                  <a:pt x="90" y="22"/>
                  <a:pt x="104" y="36"/>
                  <a:pt x="104" y="53"/>
                </a:cubicBezTo>
                <a:lnTo>
                  <a:pt x="104" y="8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object 3"/>
          <p:cNvSpPr txBox="1"/>
          <p:nvPr/>
        </p:nvSpPr>
        <p:spPr>
          <a:xfrm>
            <a:off x="8157409" y="4910102"/>
            <a:ext cx="1524635" cy="639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1750">
              <a:lnSpc>
                <a:spcPct val="100499"/>
              </a:lnSpc>
            </a:pP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05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050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50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LONG 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ES</a:t>
            </a:r>
            <a:r>
              <a:rPr sz="2050" spc="-204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ABLISHED</a:t>
            </a:r>
            <a:endParaRPr sz="2050" dirty="0">
              <a:latin typeface="Trebuchet MS"/>
              <a:cs typeface="Trebuchet MS"/>
            </a:endParaRPr>
          </a:p>
        </p:txBody>
      </p:sp>
      <p:sp>
        <p:nvSpPr>
          <p:cNvPr id="24" name="object 3"/>
          <p:cNvSpPr txBox="1"/>
          <p:nvPr/>
        </p:nvSpPr>
        <p:spPr>
          <a:xfrm>
            <a:off x="10576759" y="7319927"/>
            <a:ext cx="1524635" cy="639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1750">
              <a:lnSpc>
                <a:spcPct val="100499"/>
              </a:lnSpc>
            </a:pP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05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050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50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LONG 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ES</a:t>
            </a:r>
            <a:r>
              <a:rPr sz="2050" spc="-204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ABLISHED</a:t>
            </a:r>
            <a:endParaRPr sz="2050" dirty="0">
              <a:latin typeface="Trebuchet MS"/>
              <a:cs typeface="Trebuchet MS"/>
            </a:endParaRPr>
          </a:p>
        </p:txBody>
      </p:sp>
      <p:sp>
        <p:nvSpPr>
          <p:cNvPr id="25" name="object 3"/>
          <p:cNvSpPr txBox="1"/>
          <p:nvPr/>
        </p:nvSpPr>
        <p:spPr>
          <a:xfrm>
            <a:off x="8157409" y="7319927"/>
            <a:ext cx="1524635" cy="639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1750">
              <a:lnSpc>
                <a:spcPct val="100499"/>
              </a:lnSpc>
            </a:pP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05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050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050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LONG 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ES</a:t>
            </a:r>
            <a:r>
              <a:rPr sz="2050" spc="-204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ABLISHED</a:t>
            </a:r>
            <a:endParaRPr sz="205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12447558" y="-1"/>
            <a:ext cx="7656542" cy="11309351"/>
          </a:xfrm>
          <a:prstGeom prst="rect">
            <a:avLst/>
          </a:prstGeom>
          <a:solidFill>
            <a:srgbClr val="D586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0" y="-1"/>
            <a:ext cx="12447558" cy="11308715"/>
          </a:xfrm>
          <a:prstGeom prst="rect">
            <a:avLst/>
          </a:prstGeom>
          <a:solidFill>
            <a:srgbClr val="E5B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object 3"/>
          <p:cNvSpPr/>
          <p:nvPr/>
        </p:nvSpPr>
        <p:spPr>
          <a:xfrm>
            <a:off x="6015565" y="3646465"/>
            <a:ext cx="1678939" cy="1040130"/>
          </a:xfrm>
          <a:custGeom>
            <a:avLst/>
            <a:gdLst/>
            <a:ahLst/>
            <a:cxnLst/>
            <a:rect l="l" t="t" r="r" b="b"/>
            <a:pathLst>
              <a:path w="1678940" h="1040129">
                <a:moveTo>
                  <a:pt x="1678828" y="1040114"/>
                </a:moveTo>
                <a:lnTo>
                  <a:pt x="0" y="1040114"/>
                </a:lnTo>
                <a:lnTo>
                  <a:pt x="0" y="0"/>
                </a:lnTo>
                <a:lnTo>
                  <a:pt x="1678828" y="0"/>
                </a:lnTo>
                <a:lnTo>
                  <a:pt x="1678828" y="1040114"/>
                </a:lnTo>
                <a:close/>
              </a:path>
            </a:pathLst>
          </a:custGeom>
          <a:solidFill>
            <a:srgbClr val="0F76A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" name="object 19"/>
          <p:cNvSpPr/>
          <p:nvPr/>
        </p:nvSpPr>
        <p:spPr>
          <a:xfrm>
            <a:off x="6015565" y="5911662"/>
            <a:ext cx="1678939" cy="1040130"/>
          </a:xfrm>
          <a:custGeom>
            <a:avLst/>
            <a:gdLst/>
            <a:ahLst/>
            <a:cxnLst/>
            <a:rect l="l" t="t" r="r" b="b"/>
            <a:pathLst>
              <a:path w="1678940" h="1040129">
                <a:moveTo>
                  <a:pt x="1678828" y="1040114"/>
                </a:moveTo>
                <a:lnTo>
                  <a:pt x="0" y="1040114"/>
                </a:lnTo>
                <a:lnTo>
                  <a:pt x="0" y="0"/>
                </a:lnTo>
                <a:lnTo>
                  <a:pt x="1678828" y="0"/>
                </a:lnTo>
                <a:lnTo>
                  <a:pt x="1678828" y="1040114"/>
                </a:lnTo>
                <a:close/>
              </a:path>
            </a:pathLst>
          </a:custGeom>
          <a:solidFill>
            <a:srgbClr val="5C4D75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" name="object 4"/>
          <p:cNvSpPr/>
          <p:nvPr/>
        </p:nvSpPr>
        <p:spPr>
          <a:xfrm>
            <a:off x="4336737" y="3646465"/>
            <a:ext cx="1678939" cy="1040130"/>
          </a:xfrm>
          <a:custGeom>
            <a:avLst/>
            <a:gdLst/>
            <a:ahLst/>
            <a:cxnLst/>
            <a:rect l="l" t="t" r="r" b="b"/>
            <a:pathLst>
              <a:path w="1678939" h="1040129">
                <a:moveTo>
                  <a:pt x="1678828" y="1040114"/>
                </a:moveTo>
                <a:lnTo>
                  <a:pt x="0" y="1040114"/>
                </a:lnTo>
                <a:lnTo>
                  <a:pt x="0" y="0"/>
                </a:lnTo>
                <a:lnTo>
                  <a:pt x="1678828" y="0"/>
                </a:lnTo>
                <a:lnTo>
                  <a:pt x="1678828" y="1040114"/>
                </a:lnTo>
                <a:close/>
              </a:path>
            </a:pathLst>
          </a:custGeom>
          <a:solidFill>
            <a:srgbClr val="1279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" name="object 5"/>
          <p:cNvSpPr txBox="1"/>
          <p:nvPr/>
        </p:nvSpPr>
        <p:spPr>
          <a:xfrm>
            <a:off x="4421480" y="4741393"/>
            <a:ext cx="3189605" cy="744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65800"/>
              </a:lnSpc>
            </a:pP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s simply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15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t of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450" spc="1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g an</a:t>
            </a:r>
            <a:r>
              <a:rPr sz="1450" spc="1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450" spc="-16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450" dirty="0">
              <a:latin typeface="Trebuchet MS"/>
              <a:cs typeface="Trebuchet MS"/>
            </a:endParaRPr>
          </a:p>
        </p:txBody>
      </p:sp>
      <p:sp>
        <p:nvSpPr>
          <p:cNvPr id="36" name="object 6"/>
          <p:cNvSpPr txBox="1"/>
          <p:nvPr/>
        </p:nvSpPr>
        <p:spPr>
          <a:xfrm>
            <a:off x="4477039" y="3782299"/>
            <a:ext cx="1191895" cy="76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950" b="1" spc="-35" dirty="0">
                <a:solidFill>
                  <a:srgbClr val="FFFFFF"/>
                </a:solidFill>
                <a:latin typeface="Trebuchet MS"/>
                <a:cs typeface="Trebuchet MS"/>
              </a:rPr>
              <a:t>50%</a:t>
            </a:r>
            <a:endParaRPr sz="4950" dirty="0">
              <a:latin typeface="Trebuchet MS"/>
              <a:cs typeface="Trebuchet MS"/>
            </a:endParaRPr>
          </a:p>
        </p:txBody>
      </p:sp>
      <p:sp>
        <p:nvSpPr>
          <p:cNvPr id="37" name="object 7"/>
          <p:cNvSpPr txBox="1"/>
          <p:nvPr/>
        </p:nvSpPr>
        <p:spPr>
          <a:xfrm>
            <a:off x="12914170" y="2744244"/>
            <a:ext cx="4822825" cy="3134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4099"/>
              </a:lnSpc>
            </a:pPr>
            <a:r>
              <a:rPr sz="6600" dirty="0">
                <a:solidFill>
                  <a:srgbClr val="FFFFFF"/>
                </a:solidFill>
                <a:latin typeface="Trebuchet MS"/>
                <a:cs typeface="Trebuchet MS"/>
              </a:rPr>
              <a:t>IT IS A LONG ESTABLISHED FACT THAT</a:t>
            </a:r>
            <a:endParaRPr sz="6600" dirty="0">
              <a:latin typeface="Trebuchet MS"/>
              <a:cs typeface="Trebuchet MS"/>
            </a:endParaRPr>
          </a:p>
        </p:txBody>
      </p:sp>
      <p:sp>
        <p:nvSpPr>
          <p:cNvPr id="38" name="object 13"/>
          <p:cNvSpPr/>
          <p:nvPr/>
        </p:nvSpPr>
        <p:spPr>
          <a:xfrm>
            <a:off x="7694393" y="4166522"/>
            <a:ext cx="2667000" cy="0"/>
          </a:xfrm>
          <a:custGeom>
            <a:avLst/>
            <a:gdLst/>
            <a:ahLst/>
            <a:cxnLst/>
            <a:rect l="l" t="t" r="r" b="b"/>
            <a:pathLst>
              <a:path w="2667000">
                <a:moveTo>
                  <a:pt x="0" y="0"/>
                </a:moveTo>
                <a:lnTo>
                  <a:pt x="2666777" y="0"/>
                </a:lnTo>
              </a:path>
            </a:pathLst>
          </a:custGeom>
          <a:ln w="10470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" name="object 20"/>
          <p:cNvSpPr/>
          <p:nvPr/>
        </p:nvSpPr>
        <p:spPr>
          <a:xfrm>
            <a:off x="4336737" y="5911662"/>
            <a:ext cx="1678939" cy="1040130"/>
          </a:xfrm>
          <a:custGeom>
            <a:avLst/>
            <a:gdLst/>
            <a:ahLst/>
            <a:cxnLst/>
            <a:rect l="l" t="t" r="r" b="b"/>
            <a:pathLst>
              <a:path w="1678939" h="1040129">
                <a:moveTo>
                  <a:pt x="1678828" y="1040114"/>
                </a:moveTo>
                <a:lnTo>
                  <a:pt x="0" y="1040114"/>
                </a:lnTo>
                <a:lnTo>
                  <a:pt x="0" y="0"/>
                </a:lnTo>
                <a:lnTo>
                  <a:pt x="1678828" y="0"/>
                </a:lnTo>
                <a:lnTo>
                  <a:pt x="1678828" y="1040114"/>
                </a:lnTo>
                <a:close/>
              </a:path>
            </a:pathLst>
          </a:custGeom>
          <a:solidFill>
            <a:srgbClr val="52568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0" name="object 21"/>
          <p:cNvSpPr txBox="1"/>
          <p:nvPr/>
        </p:nvSpPr>
        <p:spPr>
          <a:xfrm>
            <a:off x="4421480" y="7006591"/>
            <a:ext cx="3189605" cy="744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65800"/>
              </a:lnSpc>
            </a:pP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s simply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15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t of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450" spc="1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g an</a:t>
            </a:r>
            <a:r>
              <a:rPr sz="1450" spc="1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450" spc="-16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450" dirty="0">
              <a:latin typeface="Trebuchet MS"/>
              <a:cs typeface="Trebuchet MS"/>
            </a:endParaRPr>
          </a:p>
        </p:txBody>
      </p:sp>
      <p:sp>
        <p:nvSpPr>
          <p:cNvPr id="41" name="object 22"/>
          <p:cNvSpPr txBox="1"/>
          <p:nvPr/>
        </p:nvSpPr>
        <p:spPr>
          <a:xfrm>
            <a:off x="12914206" y="6005407"/>
            <a:ext cx="3189605" cy="732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65800"/>
              </a:lnSpc>
            </a:pP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s simply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15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t of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450" spc="1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g an</a:t>
            </a:r>
            <a:r>
              <a:rPr sz="1450" spc="1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450" spc="-16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450" dirty="0">
              <a:latin typeface="Trebuchet MS"/>
              <a:cs typeface="Trebuchet MS"/>
            </a:endParaRPr>
          </a:p>
        </p:txBody>
      </p:sp>
      <p:sp>
        <p:nvSpPr>
          <p:cNvPr id="42" name="object 23"/>
          <p:cNvSpPr txBox="1"/>
          <p:nvPr/>
        </p:nvSpPr>
        <p:spPr>
          <a:xfrm>
            <a:off x="4477039" y="6047498"/>
            <a:ext cx="1191895" cy="76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950" b="1" spc="-35" dirty="0">
                <a:solidFill>
                  <a:srgbClr val="FFFFFF"/>
                </a:solidFill>
                <a:latin typeface="Trebuchet MS"/>
                <a:cs typeface="Trebuchet MS"/>
              </a:rPr>
              <a:t>50%</a:t>
            </a:r>
            <a:endParaRPr sz="4950" dirty="0">
              <a:latin typeface="Trebuchet MS"/>
              <a:cs typeface="Trebuchet MS"/>
            </a:endParaRPr>
          </a:p>
        </p:txBody>
      </p:sp>
      <p:sp>
        <p:nvSpPr>
          <p:cNvPr id="43" name="object 24"/>
          <p:cNvSpPr/>
          <p:nvPr/>
        </p:nvSpPr>
        <p:spPr>
          <a:xfrm>
            <a:off x="7694393" y="6431720"/>
            <a:ext cx="2667000" cy="0"/>
          </a:xfrm>
          <a:custGeom>
            <a:avLst/>
            <a:gdLst/>
            <a:ahLst/>
            <a:cxnLst/>
            <a:rect l="l" t="t" r="r" b="b"/>
            <a:pathLst>
              <a:path w="2667000">
                <a:moveTo>
                  <a:pt x="0" y="0"/>
                </a:moveTo>
                <a:lnTo>
                  <a:pt x="2666777" y="0"/>
                </a:lnTo>
              </a:path>
            </a:pathLst>
          </a:custGeom>
          <a:ln w="10470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" name="Freeform 5"/>
          <p:cNvSpPr>
            <a:spLocks noEditPoints="1"/>
          </p:cNvSpPr>
          <p:nvPr/>
        </p:nvSpPr>
        <p:spPr bwMode="auto">
          <a:xfrm>
            <a:off x="9034463" y="3055938"/>
            <a:ext cx="2647950" cy="4972050"/>
          </a:xfrm>
          <a:custGeom>
            <a:avLst/>
            <a:gdLst/>
            <a:ahLst/>
            <a:cxnLst>
              <a:cxn ang="0">
                <a:pos x="508" y="1821"/>
              </a:cxn>
              <a:cxn ang="0">
                <a:pos x="466" y="1779"/>
              </a:cxn>
              <a:cxn ang="0">
                <a:pos x="508" y="1737"/>
              </a:cxn>
              <a:cxn ang="0">
                <a:pos x="551" y="1779"/>
              </a:cxn>
              <a:cxn ang="0">
                <a:pos x="508" y="1821"/>
              </a:cxn>
              <a:cxn ang="0">
                <a:pos x="66" y="1667"/>
              </a:cxn>
              <a:cxn ang="0">
                <a:pos x="66" y="243"/>
              </a:cxn>
              <a:cxn ang="0">
                <a:pos x="951" y="243"/>
              </a:cxn>
              <a:cxn ang="0">
                <a:pos x="951" y="1667"/>
              </a:cxn>
              <a:cxn ang="0">
                <a:pos x="66" y="1667"/>
              </a:cxn>
              <a:cxn ang="0">
                <a:pos x="457" y="95"/>
              </a:cxn>
              <a:cxn ang="0">
                <a:pos x="442" y="80"/>
              </a:cxn>
              <a:cxn ang="0">
                <a:pos x="457" y="65"/>
              </a:cxn>
              <a:cxn ang="0">
                <a:pos x="560" y="65"/>
              </a:cxn>
              <a:cxn ang="0">
                <a:pos x="575" y="80"/>
              </a:cxn>
              <a:cxn ang="0">
                <a:pos x="560" y="95"/>
              </a:cxn>
              <a:cxn ang="0">
                <a:pos x="457" y="95"/>
              </a:cxn>
              <a:cxn ang="0">
                <a:pos x="791" y="0"/>
              </a:cxn>
              <a:cxn ang="0">
                <a:pos x="226" y="0"/>
              </a:cxn>
              <a:cxn ang="0">
                <a:pos x="0" y="226"/>
              </a:cxn>
              <a:cxn ang="0">
                <a:pos x="0" y="1684"/>
              </a:cxn>
              <a:cxn ang="0">
                <a:pos x="226" y="1910"/>
              </a:cxn>
              <a:cxn ang="0">
                <a:pos x="791" y="1910"/>
              </a:cxn>
              <a:cxn ang="0">
                <a:pos x="1017" y="1684"/>
              </a:cxn>
              <a:cxn ang="0">
                <a:pos x="1017" y="226"/>
              </a:cxn>
              <a:cxn ang="0">
                <a:pos x="791" y="0"/>
              </a:cxn>
            </a:cxnLst>
            <a:rect l="0" t="0" r="r" b="b"/>
            <a:pathLst>
              <a:path w="1017" h="1910">
                <a:moveTo>
                  <a:pt x="508" y="1821"/>
                </a:moveTo>
                <a:cubicBezTo>
                  <a:pt x="485" y="1821"/>
                  <a:pt x="466" y="1803"/>
                  <a:pt x="466" y="1779"/>
                </a:cubicBezTo>
                <a:cubicBezTo>
                  <a:pt x="466" y="1756"/>
                  <a:pt x="485" y="1737"/>
                  <a:pt x="508" y="1737"/>
                </a:cubicBezTo>
                <a:cubicBezTo>
                  <a:pt x="532" y="1737"/>
                  <a:pt x="551" y="1756"/>
                  <a:pt x="551" y="1779"/>
                </a:cubicBezTo>
                <a:cubicBezTo>
                  <a:pt x="551" y="1803"/>
                  <a:pt x="532" y="1821"/>
                  <a:pt x="508" y="1821"/>
                </a:cubicBezTo>
                <a:moveTo>
                  <a:pt x="66" y="1667"/>
                </a:moveTo>
                <a:cubicBezTo>
                  <a:pt x="66" y="243"/>
                  <a:pt x="66" y="243"/>
                  <a:pt x="66" y="243"/>
                </a:cubicBezTo>
                <a:cubicBezTo>
                  <a:pt x="951" y="243"/>
                  <a:pt x="951" y="243"/>
                  <a:pt x="951" y="243"/>
                </a:cubicBezTo>
                <a:cubicBezTo>
                  <a:pt x="951" y="1667"/>
                  <a:pt x="951" y="1667"/>
                  <a:pt x="951" y="1667"/>
                </a:cubicBezTo>
                <a:cubicBezTo>
                  <a:pt x="66" y="1667"/>
                  <a:pt x="66" y="1667"/>
                  <a:pt x="66" y="1667"/>
                </a:cubicBezTo>
                <a:moveTo>
                  <a:pt x="457" y="95"/>
                </a:moveTo>
                <a:cubicBezTo>
                  <a:pt x="449" y="95"/>
                  <a:pt x="442" y="89"/>
                  <a:pt x="442" y="80"/>
                </a:cubicBezTo>
                <a:cubicBezTo>
                  <a:pt x="442" y="72"/>
                  <a:pt x="449" y="65"/>
                  <a:pt x="457" y="65"/>
                </a:cubicBezTo>
                <a:cubicBezTo>
                  <a:pt x="560" y="65"/>
                  <a:pt x="560" y="65"/>
                  <a:pt x="560" y="65"/>
                </a:cubicBezTo>
                <a:cubicBezTo>
                  <a:pt x="568" y="65"/>
                  <a:pt x="575" y="72"/>
                  <a:pt x="575" y="80"/>
                </a:cubicBezTo>
                <a:cubicBezTo>
                  <a:pt x="575" y="89"/>
                  <a:pt x="568" y="95"/>
                  <a:pt x="560" y="95"/>
                </a:cubicBezTo>
                <a:cubicBezTo>
                  <a:pt x="457" y="95"/>
                  <a:pt x="457" y="95"/>
                  <a:pt x="457" y="95"/>
                </a:cubicBezTo>
                <a:moveTo>
                  <a:pt x="791" y="0"/>
                </a:moveTo>
                <a:cubicBezTo>
                  <a:pt x="226" y="0"/>
                  <a:pt x="226" y="0"/>
                  <a:pt x="226" y="0"/>
                </a:cubicBezTo>
                <a:cubicBezTo>
                  <a:pt x="101" y="0"/>
                  <a:pt x="0" y="102"/>
                  <a:pt x="0" y="226"/>
                </a:cubicBezTo>
                <a:cubicBezTo>
                  <a:pt x="0" y="1684"/>
                  <a:pt x="0" y="1684"/>
                  <a:pt x="0" y="1684"/>
                </a:cubicBezTo>
                <a:cubicBezTo>
                  <a:pt x="0" y="1808"/>
                  <a:pt x="101" y="1910"/>
                  <a:pt x="226" y="1910"/>
                </a:cubicBezTo>
                <a:cubicBezTo>
                  <a:pt x="791" y="1910"/>
                  <a:pt x="791" y="1910"/>
                  <a:pt x="791" y="1910"/>
                </a:cubicBezTo>
                <a:cubicBezTo>
                  <a:pt x="915" y="1910"/>
                  <a:pt x="1017" y="1808"/>
                  <a:pt x="1017" y="1684"/>
                </a:cubicBezTo>
                <a:cubicBezTo>
                  <a:pt x="1017" y="226"/>
                  <a:pt x="1017" y="226"/>
                  <a:pt x="1017" y="226"/>
                </a:cubicBezTo>
                <a:cubicBezTo>
                  <a:pt x="1017" y="102"/>
                  <a:pt x="915" y="0"/>
                  <a:pt x="791" y="0"/>
                </a:cubicBezTo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5" name="Freeform 6"/>
          <p:cNvSpPr>
            <a:spLocks noEditPoints="1"/>
          </p:cNvSpPr>
          <p:nvPr/>
        </p:nvSpPr>
        <p:spPr bwMode="auto">
          <a:xfrm>
            <a:off x="9024938" y="3044825"/>
            <a:ext cx="2668588" cy="4994275"/>
          </a:xfrm>
          <a:custGeom>
            <a:avLst/>
            <a:gdLst/>
            <a:ahLst/>
            <a:cxnLst>
              <a:cxn ang="0">
                <a:pos x="795" y="0"/>
              </a:cxn>
              <a:cxn ang="0">
                <a:pos x="0" y="230"/>
              </a:cxn>
              <a:cxn ang="0">
                <a:pos x="230" y="1918"/>
              </a:cxn>
              <a:cxn ang="0">
                <a:pos x="1025" y="1688"/>
              </a:cxn>
              <a:cxn ang="0">
                <a:pos x="795" y="0"/>
              </a:cxn>
              <a:cxn ang="0">
                <a:pos x="795" y="8"/>
              </a:cxn>
              <a:cxn ang="0">
                <a:pos x="1017" y="230"/>
              </a:cxn>
              <a:cxn ang="0">
                <a:pos x="952" y="1845"/>
              </a:cxn>
              <a:cxn ang="0">
                <a:pos x="230" y="1910"/>
              </a:cxn>
              <a:cxn ang="0">
                <a:pos x="8" y="1688"/>
              </a:cxn>
              <a:cxn ang="0">
                <a:pos x="73" y="73"/>
              </a:cxn>
              <a:cxn ang="0">
                <a:pos x="795" y="8"/>
              </a:cxn>
              <a:cxn ang="0">
                <a:pos x="461" y="69"/>
              </a:cxn>
              <a:cxn ang="0">
                <a:pos x="564" y="73"/>
              </a:cxn>
              <a:cxn ang="0">
                <a:pos x="564" y="95"/>
              </a:cxn>
              <a:cxn ang="0">
                <a:pos x="450" y="84"/>
              </a:cxn>
              <a:cxn ang="0">
                <a:pos x="461" y="69"/>
              </a:cxn>
              <a:cxn ang="0">
                <a:pos x="442" y="84"/>
              </a:cxn>
              <a:cxn ang="0">
                <a:pos x="564" y="103"/>
              </a:cxn>
              <a:cxn ang="0">
                <a:pos x="564" y="65"/>
              </a:cxn>
              <a:cxn ang="0">
                <a:pos x="461" y="69"/>
              </a:cxn>
              <a:cxn ang="0">
                <a:pos x="512" y="1821"/>
              </a:cxn>
              <a:cxn ang="0">
                <a:pos x="474" y="1783"/>
              </a:cxn>
              <a:cxn ang="0">
                <a:pos x="512" y="1745"/>
              </a:cxn>
              <a:cxn ang="0">
                <a:pos x="551" y="1783"/>
              </a:cxn>
              <a:cxn ang="0">
                <a:pos x="512" y="1821"/>
              </a:cxn>
              <a:cxn ang="0">
                <a:pos x="512" y="1829"/>
              </a:cxn>
              <a:cxn ang="0">
                <a:pos x="512" y="1737"/>
              </a:cxn>
              <a:cxn ang="0">
                <a:pos x="512" y="1829"/>
              </a:cxn>
              <a:cxn ang="0">
                <a:pos x="955" y="1671"/>
              </a:cxn>
              <a:cxn ang="0">
                <a:pos x="74" y="1667"/>
              </a:cxn>
              <a:cxn ang="0">
                <a:pos x="951" y="251"/>
              </a:cxn>
              <a:cxn ang="0">
                <a:pos x="955" y="1671"/>
              </a:cxn>
              <a:cxn ang="0">
                <a:pos x="955" y="1671"/>
              </a:cxn>
              <a:cxn ang="0">
                <a:pos x="959" y="243"/>
              </a:cxn>
              <a:cxn ang="0">
                <a:pos x="66" y="1675"/>
              </a:cxn>
              <a:cxn ang="0">
                <a:pos x="959" y="1671"/>
              </a:cxn>
            </a:cxnLst>
            <a:rect l="0" t="0" r="r" b="b"/>
            <a:pathLst>
              <a:path w="1025" h="1918">
                <a:moveTo>
                  <a:pt x="795" y="4"/>
                </a:moveTo>
                <a:cubicBezTo>
                  <a:pt x="795" y="0"/>
                  <a:pt x="795" y="0"/>
                  <a:pt x="795" y="0"/>
                </a:cubicBezTo>
                <a:cubicBezTo>
                  <a:pt x="230" y="0"/>
                  <a:pt x="230" y="0"/>
                  <a:pt x="230" y="0"/>
                </a:cubicBezTo>
                <a:cubicBezTo>
                  <a:pt x="103" y="0"/>
                  <a:pt x="0" y="103"/>
                  <a:pt x="0" y="230"/>
                </a:cubicBezTo>
                <a:cubicBezTo>
                  <a:pt x="0" y="1688"/>
                  <a:pt x="0" y="1688"/>
                  <a:pt x="0" y="1688"/>
                </a:cubicBezTo>
                <a:cubicBezTo>
                  <a:pt x="0" y="1815"/>
                  <a:pt x="103" y="1918"/>
                  <a:pt x="230" y="1918"/>
                </a:cubicBezTo>
                <a:cubicBezTo>
                  <a:pt x="795" y="1918"/>
                  <a:pt x="795" y="1918"/>
                  <a:pt x="795" y="1918"/>
                </a:cubicBezTo>
                <a:cubicBezTo>
                  <a:pt x="922" y="1918"/>
                  <a:pt x="1025" y="1815"/>
                  <a:pt x="1025" y="1688"/>
                </a:cubicBezTo>
                <a:cubicBezTo>
                  <a:pt x="1025" y="230"/>
                  <a:pt x="1025" y="230"/>
                  <a:pt x="1025" y="230"/>
                </a:cubicBezTo>
                <a:cubicBezTo>
                  <a:pt x="1025" y="103"/>
                  <a:pt x="922" y="0"/>
                  <a:pt x="795" y="0"/>
                </a:cubicBezTo>
                <a:cubicBezTo>
                  <a:pt x="795" y="4"/>
                  <a:pt x="795" y="4"/>
                  <a:pt x="795" y="4"/>
                </a:cubicBezTo>
                <a:cubicBezTo>
                  <a:pt x="795" y="8"/>
                  <a:pt x="795" y="8"/>
                  <a:pt x="795" y="8"/>
                </a:cubicBezTo>
                <a:cubicBezTo>
                  <a:pt x="856" y="8"/>
                  <a:pt x="912" y="33"/>
                  <a:pt x="952" y="73"/>
                </a:cubicBezTo>
                <a:cubicBezTo>
                  <a:pt x="992" y="113"/>
                  <a:pt x="1017" y="169"/>
                  <a:pt x="1017" y="230"/>
                </a:cubicBezTo>
                <a:cubicBezTo>
                  <a:pt x="1017" y="1688"/>
                  <a:pt x="1017" y="1688"/>
                  <a:pt x="1017" y="1688"/>
                </a:cubicBezTo>
                <a:cubicBezTo>
                  <a:pt x="1017" y="1749"/>
                  <a:pt x="992" y="1805"/>
                  <a:pt x="952" y="1845"/>
                </a:cubicBezTo>
                <a:cubicBezTo>
                  <a:pt x="912" y="1885"/>
                  <a:pt x="856" y="1910"/>
                  <a:pt x="795" y="1910"/>
                </a:cubicBezTo>
                <a:cubicBezTo>
                  <a:pt x="230" y="1910"/>
                  <a:pt x="230" y="1910"/>
                  <a:pt x="230" y="1910"/>
                </a:cubicBezTo>
                <a:cubicBezTo>
                  <a:pt x="169" y="1910"/>
                  <a:pt x="113" y="1885"/>
                  <a:pt x="73" y="1845"/>
                </a:cubicBezTo>
                <a:cubicBezTo>
                  <a:pt x="33" y="1805"/>
                  <a:pt x="8" y="1749"/>
                  <a:pt x="8" y="1688"/>
                </a:cubicBezTo>
                <a:cubicBezTo>
                  <a:pt x="8" y="230"/>
                  <a:pt x="8" y="230"/>
                  <a:pt x="8" y="230"/>
                </a:cubicBezTo>
                <a:cubicBezTo>
                  <a:pt x="8" y="169"/>
                  <a:pt x="33" y="113"/>
                  <a:pt x="73" y="73"/>
                </a:cubicBezTo>
                <a:cubicBezTo>
                  <a:pt x="113" y="33"/>
                  <a:pt x="169" y="8"/>
                  <a:pt x="230" y="8"/>
                </a:cubicBezTo>
                <a:cubicBezTo>
                  <a:pt x="795" y="8"/>
                  <a:pt x="795" y="8"/>
                  <a:pt x="795" y="8"/>
                </a:cubicBezTo>
                <a:lnTo>
                  <a:pt x="795" y="4"/>
                </a:lnTo>
                <a:close/>
                <a:moveTo>
                  <a:pt x="461" y="69"/>
                </a:moveTo>
                <a:cubicBezTo>
                  <a:pt x="461" y="73"/>
                  <a:pt x="461" y="73"/>
                  <a:pt x="461" y="73"/>
                </a:cubicBezTo>
                <a:cubicBezTo>
                  <a:pt x="564" y="73"/>
                  <a:pt x="564" y="73"/>
                  <a:pt x="564" y="73"/>
                </a:cubicBezTo>
                <a:cubicBezTo>
                  <a:pt x="570" y="73"/>
                  <a:pt x="575" y="78"/>
                  <a:pt x="575" y="84"/>
                </a:cubicBezTo>
                <a:cubicBezTo>
                  <a:pt x="575" y="90"/>
                  <a:pt x="570" y="95"/>
                  <a:pt x="564" y="95"/>
                </a:cubicBezTo>
                <a:cubicBezTo>
                  <a:pt x="461" y="95"/>
                  <a:pt x="461" y="95"/>
                  <a:pt x="461" y="95"/>
                </a:cubicBezTo>
                <a:cubicBezTo>
                  <a:pt x="455" y="95"/>
                  <a:pt x="450" y="90"/>
                  <a:pt x="450" y="84"/>
                </a:cubicBezTo>
                <a:cubicBezTo>
                  <a:pt x="450" y="78"/>
                  <a:pt x="455" y="73"/>
                  <a:pt x="461" y="73"/>
                </a:cubicBezTo>
                <a:cubicBezTo>
                  <a:pt x="461" y="69"/>
                  <a:pt x="461" y="69"/>
                  <a:pt x="461" y="69"/>
                </a:cubicBezTo>
                <a:cubicBezTo>
                  <a:pt x="461" y="65"/>
                  <a:pt x="461" y="65"/>
                  <a:pt x="461" y="65"/>
                </a:cubicBezTo>
                <a:cubicBezTo>
                  <a:pt x="451" y="65"/>
                  <a:pt x="442" y="74"/>
                  <a:pt x="442" y="84"/>
                </a:cubicBezTo>
                <a:cubicBezTo>
                  <a:pt x="442" y="95"/>
                  <a:pt x="451" y="103"/>
                  <a:pt x="461" y="103"/>
                </a:cubicBezTo>
                <a:cubicBezTo>
                  <a:pt x="564" y="103"/>
                  <a:pt x="564" y="103"/>
                  <a:pt x="564" y="103"/>
                </a:cubicBezTo>
                <a:cubicBezTo>
                  <a:pt x="574" y="103"/>
                  <a:pt x="583" y="95"/>
                  <a:pt x="583" y="84"/>
                </a:cubicBezTo>
                <a:cubicBezTo>
                  <a:pt x="583" y="74"/>
                  <a:pt x="574" y="65"/>
                  <a:pt x="564" y="65"/>
                </a:cubicBezTo>
                <a:cubicBezTo>
                  <a:pt x="461" y="65"/>
                  <a:pt x="461" y="65"/>
                  <a:pt x="461" y="65"/>
                </a:cubicBezTo>
                <a:lnTo>
                  <a:pt x="461" y="69"/>
                </a:lnTo>
                <a:close/>
                <a:moveTo>
                  <a:pt x="512" y="1825"/>
                </a:moveTo>
                <a:cubicBezTo>
                  <a:pt x="512" y="1821"/>
                  <a:pt x="512" y="1821"/>
                  <a:pt x="512" y="1821"/>
                </a:cubicBezTo>
                <a:cubicBezTo>
                  <a:pt x="502" y="1821"/>
                  <a:pt x="492" y="1817"/>
                  <a:pt x="485" y="1810"/>
                </a:cubicBezTo>
                <a:cubicBezTo>
                  <a:pt x="479" y="1803"/>
                  <a:pt x="474" y="1794"/>
                  <a:pt x="474" y="1783"/>
                </a:cubicBezTo>
                <a:cubicBezTo>
                  <a:pt x="474" y="1773"/>
                  <a:pt x="479" y="1763"/>
                  <a:pt x="485" y="1756"/>
                </a:cubicBezTo>
                <a:cubicBezTo>
                  <a:pt x="492" y="1749"/>
                  <a:pt x="502" y="1745"/>
                  <a:pt x="512" y="1745"/>
                </a:cubicBezTo>
                <a:cubicBezTo>
                  <a:pt x="523" y="1745"/>
                  <a:pt x="532" y="1749"/>
                  <a:pt x="539" y="1756"/>
                </a:cubicBezTo>
                <a:cubicBezTo>
                  <a:pt x="546" y="1763"/>
                  <a:pt x="551" y="1773"/>
                  <a:pt x="551" y="1783"/>
                </a:cubicBezTo>
                <a:cubicBezTo>
                  <a:pt x="551" y="1794"/>
                  <a:pt x="546" y="1803"/>
                  <a:pt x="539" y="1810"/>
                </a:cubicBezTo>
                <a:cubicBezTo>
                  <a:pt x="532" y="1817"/>
                  <a:pt x="523" y="1821"/>
                  <a:pt x="512" y="1821"/>
                </a:cubicBezTo>
                <a:cubicBezTo>
                  <a:pt x="512" y="1825"/>
                  <a:pt x="512" y="1825"/>
                  <a:pt x="512" y="1825"/>
                </a:cubicBezTo>
                <a:cubicBezTo>
                  <a:pt x="512" y="1829"/>
                  <a:pt x="512" y="1829"/>
                  <a:pt x="512" y="1829"/>
                </a:cubicBezTo>
                <a:cubicBezTo>
                  <a:pt x="538" y="1829"/>
                  <a:pt x="559" y="1809"/>
                  <a:pt x="559" y="1783"/>
                </a:cubicBezTo>
                <a:cubicBezTo>
                  <a:pt x="559" y="1758"/>
                  <a:pt x="538" y="1737"/>
                  <a:pt x="512" y="1737"/>
                </a:cubicBezTo>
                <a:cubicBezTo>
                  <a:pt x="487" y="1737"/>
                  <a:pt x="466" y="1758"/>
                  <a:pt x="466" y="1783"/>
                </a:cubicBezTo>
                <a:cubicBezTo>
                  <a:pt x="466" y="1809"/>
                  <a:pt x="487" y="1829"/>
                  <a:pt x="512" y="1829"/>
                </a:cubicBezTo>
                <a:lnTo>
                  <a:pt x="512" y="1825"/>
                </a:lnTo>
                <a:close/>
                <a:moveTo>
                  <a:pt x="955" y="1671"/>
                </a:moveTo>
                <a:cubicBezTo>
                  <a:pt x="955" y="1667"/>
                  <a:pt x="955" y="1667"/>
                  <a:pt x="955" y="1667"/>
                </a:cubicBezTo>
                <a:cubicBezTo>
                  <a:pt x="74" y="1667"/>
                  <a:pt x="74" y="1667"/>
                  <a:pt x="74" y="1667"/>
                </a:cubicBezTo>
                <a:cubicBezTo>
                  <a:pt x="74" y="251"/>
                  <a:pt x="74" y="251"/>
                  <a:pt x="74" y="251"/>
                </a:cubicBezTo>
                <a:cubicBezTo>
                  <a:pt x="951" y="251"/>
                  <a:pt x="951" y="251"/>
                  <a:pt x="951" y="251"/>
                </a:cubicBezTo>
                <a:cubicBezTo>
                  <a:pt x="951" y="1671"/>
                  <a:pt x="951" y="1671"/>
                  <a:pt x="951" y="1671"/>
                </a:cubicBezTo>
                <a:cubicBezTo>
                  <a:pt x="955" y="1671"/>
                  <a:pt x="955" y="1671"/>
                  <a:pt x="955" y="1671"/>
                </a:cubicBezTo>
                <a:cubicBezTo>
                  <a:pt x="955" y="1667"/>
                  <a:pt x="955" y="1667"/>
                  <a:pt x="955" y="1667"/>
                </a:cubicBezTo>
                <a:cubicBezTo>
                  <a:pt x="955" y="1671"/>
                  <a:pt x="955" y="1671"/>
                  <a:pt x="955" y="1671"/>
                </a:cubicBezTo>
                <a:cubicBezTo>
                  <a:pt x="959" y="1671"/>
                  <a:pt x="959" y="1671"/>
                  <a:pt x="959" y="1671"/>
                </a:cubicBezTo>
                <a:cubicBezTo>
                  <a:pt x="959" y="243"/>
                  <a:pt x="959" y="243"/>
                  <a:pt x="959" y="243"/>
                </a:cubicBezTo>
                <a:cubicBezTo>
                  <a:pt x="66" y="243"/>
                  <a:pt x="66" y="243"/>
                  <a:pt x="66" y="243"/>
                </a:cubicBezTo>
                <a:cubicBezTo>
                  <a:pt x="66" y="1675"/>
                  <a:pt x="66" y="1675"/>
                  <a:pt x="66" y="1675"/>
                </a:cubicBezTo>
                <a:cubicBezTo>
                  <a:pt x="959" y="1675"/>
                  <a:pt x="959" y="1675"/>
                  <a:pt x="959" y="1675"/>
                </a:cubicBezTo>
                <a:cubicBezTo>
                  <a:pt x="959" y="1671"/>
                  <a:pt x="959" y="1671"/>
                  <a:pt x="959" y="1671"/>
                </a:cubicBezTo>
                <a:lnTo>
                  <a:pt x="955" y="167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6" name="Oval 7"/>
          <p:cNvSpPr>
            <a:spLocks noChangeArrowheads="1"/>
          </p:cNvSpPr>
          <p:nvPr/>
        </p:nvSpPr>
        <p:spPr bwMode="auto">
          <a:xfrm>
            <a:off x="10328275" y="4141788"/>
            <a:ext cx="60325" cy="5715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47" name="Группа 46"/>
          <p:cNvGrpSpPr/>
          <p:nvPr/>
        </p:nvGrpSpPr>
        <p:grpSpPr>
          <a:xfrm>
            <a:off x="6632575" y="4011613"/>
            <a:ext cx="484188" cy="317500"/>
            <a:chOff x="6632575" y="4011613"/>
            <a:chExt cx="484188" cy="317500"/>
          </a:xfrm>
        </p:grpSpPr>
        <p:sp>
          <p:nvSpPr>
            <p:cNvPr id="48" name="Freeform 8"/>
            <p:cNvSpPr>
              <a:spLocks/>
            </p:cNvSpPr>
            <p:nvPr/>
          </p:nvSpPr>
          <p:spPr bwMode="auto">
            <a:xfrm>
              <a:off x="6632575" y="4029075"/>
              <a:ext cx="155575" cy="268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9"/>
                </a:cxn>
                <a:cxn ang="0">
                  <a:pos x="98" y="86"/>
                </a:cxn>
                <a:cxn ang="0">
                  <a:pos x="0" y="0"/>
                </a:cxn>
              </a:cxnLst>
              <a:rect l="0" t="0" r="r" b="b"/>
              <a:pathLst>
                <a:path w="98" h="169">
                  <a:moveTo>
                    <a:pt x="0" y="0"/>
                  </a:moveTo>
                  <a:lnTo>
                    <a:pt x="0" y="169"/>
                  </a:lnTo>
                  <a:lnTo>
                    <a:pt x="98" y="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9" name="Freeform 9"/>
            <p:cNvSpPr>
              <a:spLocks/>
            </p:cNvSpPr>
            <p:nvPr/>
          </p:nvSpPr>
          <p:spPr bwMode="auto">
            <a:xfrm>
              <a:off x="6661150" y="4011613"/>
              <a:ext cx="427038" cy="179388"/>
            </a:xfrm>
            <a:custGeom>
              <a:avLst/>
              <a:gdLst/>
              <a:ahLst/>
              <a:cxnLst>
                <a:cxn ang="0">
                  <a:pos x="138" y="113"/>
                </a:cxn>
                <a:cxn ang="0">
                  <a:pos x="269" y="0"/>
                </a:cxn>
                <a:cxn ang="0">
                  <a:pos x="0" y="0"/>
                </a:cxn>
                <a:cxn ang="0">
                  <a:pos x="138" y="113"/>
                </a:cxn>
              </a:cxnLst>
              <a:rect l="0" t="0" r="r" b="b"/>
              <a:pathLst>
                <a:path w="269" h="113">
                  <a:moveTo>
                    <a:pt x="138" y="113"/>
                  </a:moveTo>
                  <a:lnTo>
                    <a:pt x="269" y="0"/>
                  </a:lnTo>
                  <a:lnTo>
                    <a:pt x="0" y="0"/>
                  </a:lnTo>
                  <a:lnTo>
                    <a:pt x="138" y="1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" name="Freeform 10"/>
            <p:cNvSpPr>
              <a:spLocks/>
            </p:cNvSpPr>
            <p:nvPr/>
          </p:nvSpPr>
          <p:spPr bwMode="auto">
            <a:xfrm>
              <a:off x="6958013" y="4029075"/>
              <a:ext cx="158750" cy="268288"/>
            </a:xfrm>
            <a:custGeom>
              <a:avLst/>
              <a:gdLst/>
              <a:ahLst/>
              <a:cxnLst>
                <a:cxn ang="0">
                  <a:pos x="100" y="169"/>
                </a:cxn>
                <a:cxn ang="0">
                  <a:pos x="100" y="0"/>
                </a:cxn>
                <a:cxn ang="0">
                  <a:pos x="0" y="86"/>
                </a:cxn>
                <a:cxn ang="0">
                  <a:pos x="100" y="169"/>
                </a:cxn>
              </a:cxnLst>
              <a:rect l="0" t="0" r="r" b="b"/>
              <a:pathLst>
                <a:path w="100" h="169">
                  <a:moveTo>
                    <a:pt x="100" y="169"/>
                  </a:moveTo>
                  <a:lnTo>
                    <a:pt x="100" y="0"/>
                  </a:lnTo>
                  <a:lnTo>
                    <a:pt x="0" y="86"/>
                  </a:lnTo>
                  <a:lnTo>
                    <a:pt x="100" y="16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" name="Freeform 11"/>
            <p:cNvSpPr>
              <a:spLocks/>
            </p:cNvSpPr>
            <p:nvPr/>
          </p:nvSpPr>
          <p:spPr bwMode="auto">
            <a:xfrm>
              <a:off x="6648450" y="4181475"/>
              <a:ext cx="461963" cy="147638"/>
            </a:xfrm>
            <a:custGeom>
              <a:avLst/>
              <a:gdLst/>
              <a:ahLst/>
              <a:cxnLst>
                <a:cxn ang="0">
                  <a:pos x="146" y="29"/>
                </a:cxn>
                <a:cxn ang="0">
                  <a:pos x="110" y="0"/>
                </a:cxn>
                <a:cxn ang="0">
                  <a:pos x="0" y="93"/>
                </a:cxn>
                <a:cxn ang="0">
                  <a:pos x="291" y="93"/>
                </a:cxn>
                <a:cxn ang="0">
                  <a:pos x="182" y="0"/>
                </a:cxn>
                <a:cxn ang="0">
                  <a:pos x="146" y="29"/>
                </a:cxn>
              </a:cxnLst>
              <a:rect l="0" t="0" r="r" b="b"/>
              <a:pathLst>
                <a:path w="291" h="93">
                  <a:moveTo>
                    <a:pt x="146" y="29"/>
                  </a:moveTo>
                  <a:lnTo>
                    <a:pt x="110" y="0"/>
                  </a:lnTo>
                  <a:lnTo>
                    <a:pt x="0" y="93"/>
                  </a:lnTo>
                  <a:lnTo>
                    <a:pt x="291" y="93"/>
                  </a:lnTo>
                  <a:lnTo>
                    <a:pt x="182" y="0"/>
                  </a:lnTo>
                  <a:lnTo>
                    <a:pt x="146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2" name="Oval 12"/>
          <p:cNvSpPr>
            <a:spLocks noChangeArrowheads="1"/>
          </p:cNvSpPr>
          <p:nvPr/>
        </p:nvSpPr>
        <p:spPr bwMode="auto">
          <a:xfrm>
            <a:off x="10328275" y="6394450"/>
            <a:ext cx="60325" cy="587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3" name="Freeform 13"/>
          <p:cNvSpPr>
            <a:spLocks noEditPoints="1"/>
          </p:cNvSpPr>
          <p:nvPr/>
        </p:nvSpPr>
        <p:spPr bwMode="auto">
          <a:xfrm>
            <a:off x="6634163" y="6175375"/>
            <a:ext cx="487363" cy="484188"/>
          </a:xfrm>
          <a:custGeom>
            <a:avLst/>
            <a:gdLst/>
            <a:ahLst/>
            <a:cxnLst>
              <a:cxn ang="0">
                <a:pos x="164" y="23"/>
              </a:cxn>
              <a:cxn ang="0">
                <a:pos x="80" y="23"/>
              </a:cxn>
              <a:cxn ang="0">
                <a:pos x="70" y="94"/>
              </a:cxn>
              <a:cxn ang="0">
                <a:pos x="71" y="95"/>
              </a:cxn>
              <a:cxn ang="0">
                <a:pos x="3" y="163"/>
              </a:cxn>
              <a:cxn ang="0">
                <a:pos x="3" y="171"/>
              </a:cxn>
              <a:cxn ang="0">
                <a:pos x="15" y="184"/>
              </a:cxn>
              <a:cxn ang="0">
                <a:pos x="24" y="184"/>
              </a:cxn>
              <a:cxn ang="0">
                <a:pos x="92" y="116"/>
              </a:cxn>
              <a:cxn ang="0">
                <a:pos x="93" y="116"/>
              </a:cxn>
              <a:cxn ang="0">
                <a:pos x="164" y="107"/>
              </a:cxn>
              <a:cxn ang="0">
                <a:pos x="164" y="23"/>
              </a:cxn>
              <a:cxn ang="0">
                <a:pos x="147" y="90"/>
              </a:cxn>
              <a:cxn ang="0">
                <a:pos x="97" y="90"/>
              </a:cxn>
              <a:cxn ang="0">
                <a:pos x="97" y="39"/>
              </a:cxn>
              <a:cxn ang="0">
                <a:pos x="147" y="39"/>
              </a:cxn>
              <a:cxn ang="0">
                <a:pos x="147" y="90"/>
              </a:cxn>
            </a:cxnLst>
            <a:rect l="0" t="0" r="r" b="b"/>
            <a:pathLst>
              <a:path w="187" h="186">
                <a:moveTo>
                  <a:pt x="164" y="23"/>
                </a:moveTo>
                <a:cubicBezTo>
                  <a:pt x="140" y="0"/>
                  <a:pt x="103" y="0"/>
                  <a:pt x="80" y="23"/>
                </a:cubicBezTo>
                <a:cubicBezTo>
                  <a:pt x="61" y="42"/>
                  <a:pt x="57" y="71"/>
                  <a:pt x="70" y="94"/>
                </a:cubicBezTo>
                <a:cubicBezTo>
                  <a:pt x="71" y="95"/>
                  <a:pt x="71" y="95"/>
                  <a:pt x="71" y="95"/>
                </a:cubicBezTo>
                <a:cubicBezTo>
                  <a:pt x="3" y="163"/>
                  <a:pt x="3" y="163"/>
                  <a:pt x="3" y="163"/>
                </a:cubicBezTo>
                <a:cubicBezTo>
                  <a:pt x="0" y="165"/>
                  <a:pt x="0" y="169"/>
                  <a:pt x="3" y="171"/>
                </a:cubicBezTo>
                <a:cubicBezTo>
                  <a:pt x="15" y="184"/>
                  <a:pt x="15" y="184"/>
                  <a:pt x="15" y="184"/>
                </a:cubicBezTo>
                <a:cubicBezTo>
                  <a:pt x="17" y="186"/>
                  <a:pt x="21" y="186"/>
                  <a:pt x="24" y="184"/>
                </a:cubicBezTo>
                <a:cubicBezTo>
                  <a:pt x="92" y="116"/>
                  <a:pt x="92" y="116"/>
                  <a:pt x="92" y="116"/>
                </a:cubicBezTo>
                <a:cubicBezTo>
                  <a:pt x="93" y="116"/>
                  <a:pt x="93" y="116"/>
                  <a:pt x="93" y="116"/>
                </a:cubicBezTo>
                <a:cubicBezTo>
                  <a:pt x="115" y="129"/>
                  <a:pt x="144" y="126"/>
                  <a:pt x="164" y="107"/>
                </a:cubicBezTo>
                <a:cubicBezTo>
                  <a:pt x="187" y="83"/>
                  <a:pt x="187" y="46"/>
                  <a:pt x="164" y="23"/>
                </a:cubicBezTo>
                <a:close/>
                <a:moveTo>
                  <a:pt x="147" y="90"/>
                </a:moveTo>
                <a:cubicBezTo>
                  <a:pt x="133" y="104"/>
                  <a:pt x="110" y="104"/>
                  <a:pt x="97" y="90"/>
                </a:cubicBezTo>
                <a:cubicBezTo>
                  <a:pt x="83" y="76"/>
                  <a:pt x="83" y="53"/>
                  <a:pt x="97" y="39"/>
                </a:cubicBezTo>
                <a:cubicBezTo>
                  <a:pt x="110" y="25"/>
                  <a:pt x="133" y="25"/>
                  <a:pt x="147" y="39"/>
                </a:cubicBezTo>
                <a:cubicBezTo>
                  <a:pt x="161" y="53"/>
                  <a:pt x="161" y="76"/>
                  <a:pt x="147" y="9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0052492" y="5965043"/>
            <a:ext cx="3539930" cy="2088847"/>
          </a:xfrm>
          <a:prstGeom prst="rect">
            <a:avLst/>
          </a:prstGeom>
          <a:solidFill>
            <a:srgbClr val="5C4D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6501570" y="3876196"/>
            <a:ext cx="3550922" cy="2088847"/>
          </a:xfrm>
          <a:prstGeom prst="rect">
            <a:avLst/>
          </a:prstGeom>
          <a:solidFill>
            <a:srgbClr val="127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0052492" y="3876196"/>
            <a:ext cx="3539930" cy="2088847"/>
          </a:xfrm>
          <a:prstGeom prst="rect">
            <a:avLst/>
          </a:prstGeom>
          <a:solidFill>
            <a:srgbClr val="0F76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501570" y="5964739"/>
            <a:ext cx="3550922" cy="2088847"/>
          </a:xfrm>
          <a:prstGeom prst="rect">
            <a:avLst/>
          </a:prstGeom>
          <a:solidFill>
            <a:srgbClr val="5256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511924" y="8053890"/>
            <a:ext cx="7090851" cy="3255000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501570" y="0"/>
            <a:ext cx="7101205" cy="3875892"/>
          </a:xfrm>
          <a:prstGeom prst="rect">
            <a:avLst/>
          </a:prstGeom>
          <a:solidFill>
            <a:srgbClr val="D5A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14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5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12" name="Текст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3" name="object 11"/>
          <p:cNvSpPr txBox="1"/>
          <p:nvPr/>
        </p:nvSpPr>
        <p:spPr>
          <a:xfrm>
            <a:off x="10412361" y="4400697"/>
            <a:ext cx="2464929" cy="10156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ct val="100000"/>
              </a:lnSpc>
            </a:pPr>
            <a:r>
              <a:rPr sz="33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3300" spc="-2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33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3300" spc="-2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3300" spc="-1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3300" spc="-1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30" dirty="0">
                <a:solidFill>
                  <a:srgbClr val="FFFFFF"/>
                </a:solidFill>
                <a:latin typeface="Trebuchet MS"/>
                <a:cs typeface="Trebuchet MS"/>
              </a:rPr>
              <a:t>LONG</a:t>
            </a:r>
            <a:r>
              <a:rPr sz="33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20" dirty="0">
                <a:solidFill>
                  <a:srgbClr val="FFFFFF"/>
                </a:solidFill>
                <a:latin typeface="Trebuchet MS"/>
                <a:cs typeface="Trebuchet MS"/>
              </a:rPr>
              <a:t>ES</a:t>
            </a:r>
            <a:r>
              <a:rPr sz="3300" spc="-34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3300" spc="-20" dirty="0">
                <a:solidFill>
                  <a:srgbClr val="FFFFFF"/>
                </a:solidFill>
                <a:latin typeface="Trebuchet MS"/>
                <a:cs typeface="Trebuchet MS"/>
              </a:rPr>
              <a:t>ABLISHED</a:t>
            </a:r>
            <a:endParaRPr sz="3300" dirty="0">
              <a:latin typeface="Trebuchet MS"/>
              <a:cs typeface="Trebuchet MS"/>
            </a:endParaRPr>
          </a:p>
        </p:txBody>
      </p:sp>
      <p:sp>
        <p:nvSpPr>
          <p:cNvPr id="24" name="object 11"/>
          <p:cNvSpPr txBox="1"/>
          <p:nvPr/>
        </p:nvSpPr>
        <p:spPr>
          <a:xfrm>
            <a:off x="7064477" y="6465471"/>
            <a:ext cx="2464929" cy="10156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ct val="100000"/>
              </a:lnSpc>
            </a:pPr>
            <a:r>
              <a:rPr sz="33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3300" spc="-2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33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3300" spc="-2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3300" spc="-1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3300" spc="-1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30" dirty="0">
                <a:solidFill>
                  <a:srgbClr val="FFFFFF"/>
                </a:solidFill>
                <a:latin typeface="Trebuchet MS"/>
                <a:cs typeface="Trebuchet MS"/>
              </a:rPr>
              <a:t>LONG</a:t>
            </a:r>
            <a:r>
              <a:rPr sz="33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20" dirty="0">
                <a:solidFill>
                  <a:srgbClr val="FFFFFF"/>
                </a:solidFill>
                <a:latin typeface="Trebuchet MS"/>
                <a:cs typeface="Trebuchet MS"/>
              </a:rPr>
              <a:t>ES</a:t>
            </a:r>
            <a:r>
              <a:rPr sz="3300" spc="-34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3300" spc="-20" dirty="0">
                <a:solidFill>
                  <a:srgbClr val="FFFFFF"/>
                </a:solidFill>
                <a:latin typeface="Trebuchet MS"/>
                <a:cs typeface="Trebuchet MS"/>
              </a:rPr>
              <a:t>ABLISHED</a:t>
            </a:r>
            <a:endParaRPr sz="33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Группа 33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35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6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33" name="Прямоугольник 32"/>
          <p:cNvSpPr/>
          <p:nvPr/>
        </p:nvSpPr>
        <p:spPr>
          <a:xfrm>
            <a:off x="0" y="3405163"/>
            <a:ext cx="20104100" cy="6073139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Текст 2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7" name="object 3"/>
          <p:cNvSpPr txBox="1"/>
          <p:nvPr/>
        </p:nvSpPr>
        <p:spPr>
          <a:xfrm>
            <a:off x="4877203" y="5188749"/>
            <a:ext cx="2961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1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1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1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38" name="object 4"/>
          <p:cNvSpPr txBox="1"/>
          <p:nvPr/>
        </p:nvSpPr>
        <p:spPr>
          <a:xfrm>
            <a:off x="4877203" y="4658501"/>
            <a:ext cx="3037840" cy="32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IT IS A LONG ESTABLISHED</a:t>
            </a:r>
            <a:endParaRPr sz="2050" dirty="0">
              <a:latin typeface="Trebuchet MS"/>
              <a:cs typeface="Trebuchet MS"/>
            </a:endParaRPr>
          </a:p>
        </p:txBody>
      </p:sp>
      <p:sp>
        <p:nvSpPr>
          <p:cNvPr id="39" name="object 6"/>
          <p:cNvSpPr/>
          <p:nvPr/>
        </p:nvSpPr>
        <p:spPr>
          <a:xfrm>
            <a:off x="2500363" y="4337176"/>
            <a:ext cx="1731645" cy="1721485"/>
          </a:xfrm>
          <a:custGeom>
            <a:avLst/>
            <a:gdLst/>
            <a:ahLst/>
            <a:cxnLst/>
            <a:rect l="l" t="t" r="r" b="b"/>
            <a:pathLst>
              <a:path w="1731645" h="1721485">
                <a:moveTo>
                  <a:pt x="1731287" y="1721130"/>
                </a:moveTo>
                <a:lnTo>
                  <a:pt x="0" y="1721130"/>
                </a:lnTo>
                <a:lnTo>
                  <a:pt x="0" y="0"/>
                </a:lnTo>
                <a:lnTo>
                  <a:pt x="1731287" y="0"/>
                </a:lnTo>
                <a:lnTo>
                  <a:pt x="1731287" y="17211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0" name="object 7"/>
          <p:cNvSpPr/>
          <p:nvPr/>
        </p:nvSpPr>
        <p:spPr>
          <a:xfrm>
            <a:off x="2500374" y="4337176"/>
            <a:ext cx="7101205" cy="1721485"/>
          </a:xfrm>
          <a:custGeom>
            <a:avLst/>
            <a:gdLst/>
            <a:ahLst/>
            <a:cxnLst/>
            <a:rect l="l" t="t" r="r" b="b"/>
            <a:pathLst>
              <a:path w="7101205" h="1721485">
                <a:moveTo>
                  <a:pt x="7100946" y="1721130"/>
                </a:moveTo>
                <a:lnTo>
                  <a:pt x="0" y="1721130"/>
                </a:lnTo>
                <a:lnTo>
                  <a:pt x="0" y="0"/>
                </a:lnTo>
                <a:lnTo>
                  <a:pt x="7100946" y="0"/>
                </a:lnTo>
                <a:lnTo>
                  <a:pt x="7100946" y="1721130"/>
                </a:lnTo>
                <a:close/>
              </a:path>
            </a:pathLst>
          </a:custGeom>
          <a:ln w="20941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" name="object 11"/>
          <p:cNvSpPr txBox="1"/>
          <p:nvPr/>
        </p:nvSpPr>
        <p:spPr>
          <a:xfrm>
            <a:off x="4877203" y="7717345"/>
            <a:ext cx="2961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1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1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1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42" name="object 12"/>
          <p:cNvSpPr txBox="1"/>
          <p:nvPr/>
        </p:nvSpPr>
        <p:spPr>
          <a:xfrm>
            <a:off x="4877203" y="7187097"/>
            <a:ext cx="3037840" cy="32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IT IS A LONG ESTABLISHED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43" name="object 13"/>
          <p:cNvSpPr/>
          <p:nvPr/>
        </p:nvSpPr>
        <p:spPr>
          <a:xfrm>
            <a:off x="2500363" y="6865770"/>
            <a:ext cx="1731645" cy="1721485"/>
          </a:xfrm>
          <a:custGeom>
            <a:avLst/>
            <a:gdLst/>
            <a:ahLst/>
            <a:cxnLst/>
            <a:rect l="l" t="t" r="r" b="b"/>
            <a:pathLst>
              <a:path w="1731645" h="1721484">
                <a:moveTo>
                  <a:pt x="1731287" y="1721130"/>
                </a:moveTo>
                <a:lnTo>
                  <a:pt x="0" y="1721130"/>
                </a:lnTo>
                <a:lnTo>
                  <a:pt x="0" y="0"/>
                </a:lnTo>
                <a:lnTo>
                  <a:pt x="1731287" y="0"/>
                </a:lnTo>
                <a:lnTo>
                  <a:pt x="1731287" y="17211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" name="object 14"/>
          <p:cNvSpPr/>
          <p:nvPr/>
        </p:nvSpPr>
        <p:spPr>
          <a:xfrm>
            <a:off x="2500374" y="6865770"/>
            <a:ext cx="7101205" cy="1721485"/>
          </a:xfrm>
          <a:custGeom>
            <a:avLst/>
            <a:gdLst/>
            <a:ahLst/>
            <a:cxnLst/>
            <a:rect l="l" t="t" r="r" b="b"/>
            <a:pathLst>
              <a:path w="7101205" h="1721484">
                <a:moveTo>
                  <a:pt x="7100946" y="1721130"/>
                </a:moveTo>
                <a:lnTo>
                  <a:pt x="0" y="1721130"/>
                </a:lnTo>
                <a:lnTo>
                  <a:pt x="0" y="0"/>
                </a:lnTo>
                <a:lnTo>
                  <a:pt x="7100946" y="0"/>
                </a:lnTo>
                <a:lnTo>
                  <a:pt x="7100946" y="1721130"/>
                </a:lnTo>
                <a:close/>
              </a:path>
            </a:pathLst>
          </a:custGeom>
          <a:ln w="20941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" name="object 15"/>
          <p:cNvSpPr txBox="1"/>
          <p:nvPr/>
        </p:nvSpPr>
        <p:spPr>
          <a:xfrm>
            <a:off x="12879623" y="5188749"/>
            <a:ext cx="2961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1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1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1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46" name="object 16"/>
          <p:cNvSpPr txBox="1"/>
          <p:nvPr/>
        </p:nvSpPr>
        <p:spPr>
          <a:xfrm>
            <a:off x="12879623" y="4658501"/>
            <a:ext cx="3037840" cy="32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IT IS A LONG ESTABLISHED</a:t>
            </a:r>
            <a:endParaRPr sz="2050" dirty="0">
              <a:latin typeface="Trebuchet MS"/>
              <a:cs typeface="Trebuchet MS"/>
            </a:endParaRPr>
          </a:p>
        </p:txBody>
      </p:sp>
      <p:sp>
        <p:nvSpPr>
          <p:cNvPr id="47" name="object 17"/>
          <p:cNvSpPr/>
          <p:nvPr/>
        </p:nvSpPr>
        <p:spPr>
          <a:xfrm>
            <a:off x="10502789" y="4337176"/>
            <a:ext cx="1731645" cy="1721485"/>
          </a:xfrm>
          <a:custGeom>
            <a:avLst/>
            <a:gdLst/>
            <a:ahLst/>
            <a:cxnLst/>
            <a:rect l="l" t="t" r="r" b="b"/>
            <a:pathLst>
              <a:path w="1731645" h="1721485">
                <a:moveTo>
                  <a:pt x="1731287" y="1721130"/>
                </a:moveTo>
                <a:lnTo>
                  <a:pt x="0" y="1721130"/>
                </a:lnTo>
                <a:lnTo>
                  <a:pt x="0" y="0"/>
                </a:lnTo>
                <a:lnTo>
                  <a:pt x="1731287" y="0"/>
                </a:lnTo>
                <a:lnTo>
                  <a:pt x="1731287" y="17211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8" name="object 18"/>
          <p:cNvSpPr/>
          <p:nvPr/>
        </p:nvSpPr>
        <p:spPr>
          <a:xfrm>
            <a:off x="10502789" y="4337176"/>
            <a:ext cx="7101205" cy="1721485"/>
          </a:xfrm>
          <a:custGeom>
            <a:avLst/>
            <a:gdLst/>
            <a:ahLst/>
            <a:cxnLst/>
            <a:rect l="l" t="t" r="r" b="b"/>
            <a:pathLst>
              <a:path w="7101205" h="1721485">
                <a:moveTo>
                  <a:pt x="7100946" y="1721130"/>
                </a:moveTo>
                <a:lnTo>
                  <a:pt x="0" y="1721130"/>
                </a:lnTo>
                <a:lnTo>
                  <a:pt x="0" y="0"/>
                </a:lnTo>
                <a:lnTo>
                  <a:pt x="7100946" y="0"/>
                </a:lnTo>
                <a:lnTo>
                  <a:pt x="7100946" y="1721130"/>
                </a:lnTo>
                <a:close/>
              </a:path>
            </a:pathLst>
          </a:custGeom>
          <a:ln w="20941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9" name="object 19"/>
          <p:cNvSpPr txBox="1"/>
          <p:nvPr/>
        </p:nvSpPr>
        <p:spPr>
          <a:xfrm>
            <a:off x="12879623" y="7717345"/>
            <a:ext cx="2961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1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1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1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50" name="object 20"/>
          <p:cNvSpPr txBox="1"/>
          <p:nvPr/>
        </p:nvSpPr>
        <p:spPr>
          <a:xfrm>
            <a:off x="12879623" y="7187097"/>
            <a:ext cx="3037840" cy="32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IT IS A LONG ESTABLISHED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51" name="object 21"/>
          <p:cNvSpPr/>
          <p:nvPr/>
        </p:nvSpPr>
        <p:spPr>
          <a:xfrm>
            <a:off x="10502789" y="6865770"/>
            <a:ext cx="1731645" cy="1721485"/>
          </a:xfrm>
          <a:custGeom>
            <a:avLst/>
            <a:gdLst/>
            <a:ahLst/>
            <a:cxnLst/>
            <a:rect l="l" t="t" r="r" b="b"/>
            <a:pathLst>
              <a:path w="1731645" h="1721484">
                <a:moveTo>
                  <a:pt x="1731287" y="1721130"/>
                </a:moveTo>
                <a:lnTo>
                  <a:pt x="0" y="1721130"/>
                </a:lnTo>
                <a:lnTo>
                  <a:pt x="0" y="0"/>
                </a:lnTo>
                <a:lnTo>
                  <a:pt x="1731287" y="0"/>
                </a:lnTo>
                <a:lnTo>
                  <a:pt x="1731287" y="17211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2" name="object 22"/>
          <p:cNvSpPr/>
          <p:nvPr/>
        </p:nvSpPr>
        <p:spPr>
          <a:xfrm>
            <a:off x="10502789" y="6865770"/>
            <a:ext cx="7101205" cy="1721485"/>
          </a:xfrm>
          <a:custGeom>
            <a:avLst/>
            <a:gdLst/>
            <a:ahLst/>
            <a:cxnLst/>
            <a:rect l="l" t="t" r="r" b="b"/>
            <a:pathLst>
              <a:path w="7101205" h="1721484">
                <a:moveTo>
                  <a:pt x="7100946" y="1721130"/>
                </a:moveTo>
                <a:lnTo>
                  <a:pt x="0" y="1721130"/>
                </a:lnTo>
                <a:lnTo>
                  <a:pt x="0" y="0"/>
                </a:lnTo>
                <a:lnTo>
                  <a:pt x="7100946" y="0"/>
                </a:lnTo>
                <a:lnTo>
                  <a:pt x="7100946" y="1721130"/>
                </a:lnTo>
                <a:close/>
              </a:path>
            </a:pathLst>
          </a:custGeom>
          <a:ln w="20941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grpSp>
        <p:nvGrpSpPr>
          <p:cNvPr id="53" name="Группа 52"/>
          <p:cNvGrpSpPr/>
          <p:nvPr/>
        </p:nvGrpSpPr>
        <p:grpSpPr>
          <a:xfrm>
            <a:off x="3160713" y="5038725"/>
            <a:ext cx="404813" cy="358776"/>
            <a:chOff x="3160713" y="5038725"/>
            <a:chExt cx="404813" cy="358776"/>
          </a:xfrm>
        </p:grpSpPr>
        <p:sp>
          <p:nvSpPr>
            <p:cNvPr id="54" name="Oval 5"/>
            <p:cNvSpPr>
              <a:spLocks noChangeArrowheads="1"/>
            </p:cNvSpPr>
            <p:nvPr/>
          </p:nvSpPr>
          <p:spPr bwMode="auto">
            <a:xfrm>
              <a:off x="3265488" y="5038725"/>
              <a:ext cx="198438" cy="247650"/>
            </a:xfrm>
            <a:prstGeom prst="ellipse">
              <a:avLst/>
            </a:prstGeom>
            <a:solidFill>
              <a:srgbClr val="44AD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5" name="Freeform 6"/>
            <p:cNvSpPr>
              <a:spLocks/>
            </p:cNvSpPr>
            <p:nvPr/>
          </p:nvSpPr>
          <p:spPr bwMode="auto">
            <a:xfrm>
              <a:off x="3160713" y="5310188"/>
              <a:ext cx="200025" cy="87313"/>
            </a:xfrm>
            <a:custGeom>
              <a:avLst/>
              <a:gdLst/>
              <a:ahLst/>
              <a:cxnLst>
                <a:cxn ang="0">
                  <a:pos x="76" y="7"/>
                </a:cxn>
                <a:cxn ang="0">
                  <a:pos x="70" y="0"/>
                </a:cxn>
                <a:cxn ang="0">
                  <a:pos x="0" y="27"/>
                </a:cxn>
                <a:cxn ang="0">
                  <a:pos x="70" y="33"/>
                </a:cxn>
                <a:cxn ang="0">
                  <a:pos x="76" y="7"/>
                </a:cxn>
              </a:cxnLst>
              <a:rect l="0" t="0" r="r" b="b"/>
              <a:pathLst>
                <a:path w="76" h="33">
                  <a:moveTo>
                    <a:pt x="76" y="7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31" y="1"/>
                    <a:pt x="0" y="17"/>
                    <a:pt x="0" y="27"/>
                  </a:cubicBezTo>
                  <a:cubicBezTo>
                    <a:pt x="0" y="29"/>
                    <a:pt x="31" y="33"/>
                    <a:pt x="70" y="33"/>
                  </a:cubicBezTo>
                  <a:lnTo>
                    <a:pt x="76" y="7"/>
                  </a:lnTo>
                  <a:close/>
                </a:path>
              </a:pathLst>
            </a:custGeom>
            <a:solidFill>
              <a:srgbClr val="44AD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6" name="Freeform 7"/>
            <p:cNvSpPr>
              <a:spLocks/>
            </p:cNvSpPr>
            <p:nvPr/>
          </p:nvSpPr>
          <p:spPr bwMode="auto">
            <a:xfrm>
              <a:off x="3365501" y="5310188"/>
              <a:ext cx="200025" cy="8731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7"/>
                </a:cxn>
                <a:cxn ang="0">
                  <a:pos x="7" y="33"/>
                </a:cxn>
                <a:cxn ang="0">
                  <a:pos x="76" y="27"/>
                </a:cxn>
                <a:cxn ang="0">
                  <a:pos x="6" y="0"/>
                </a:cxn>
              </a:cxnLst>
              <a:rect l="0" t="0" r="r" b="b"/>
              <a:pathLst>
                <a:path w="76" h="33">
                  <a:moveTo>
                    <a:pt x="6" y="0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46" y="33"/>
                    <a:pt x="76" y="29"/>
                    <a:pt x="76" y="27"/>
                  </a:cubicBezTo>
                  <a:cubicBezTo>
                    <a:pt x="76" y="17"/>
                    <a:pt x="45" y="1"/>
                    <a:pt x="6" y="0"/>
                  </a:cubicBezTo>
                  <a:close/>
                </a:path>
              </a:pathLst>
            </a:custGeom>
            <a:solidFill>
              <a:srgbClr val="44AD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3165476" y="7558088"/>
            <a:ext cx="398463" cy="411163"/>
            <a:chOff x="3165476" y="7558088"/>
            <a:chExt cx="398463" cy="411163"/>
          </a:xfrm>
        </p:grpSpPr>
        <p:sp>
          <p:nvSpPr>
            <p:cNvPr id="58" name="Freeform 8"/>
            <p:cNvSpPr>
              <a:spLocks/>
            </p:cNvSpPr>
            <p:nvPr/>
          </p:nvSpPr>
          <p:spPr bwMode="auto">
            <a:xfrm>
              <a:off x="3165476" y="7558088"/>
              <a:ext cx="207963" cy="411163"/>
            </a:xfrm>
            <a:custGeom>
              <a:avLst/>
              <a:gdLst/>
              <a:ahLst/>
              <a:cxnLst>
                <a:cxn ang="0">
                  <a:pos x="131" y="259"/>
                </a:cxn>
                <a:cxn ang="0">
                  <a:pos x="0" y="259"/>
                </a:cxn>
                <a:cxn ang="0">
                  <a:pos x="0" y="0"/>
                </a:cxn>
                <a:cxn ang="0">
                  <a:pos x="131" y="0"/>
                </a:cxn>
                <a:cxn ang="0">
                  <a:pos x="131" y="39"/>
                </a:cxn>
                <a:cxn ang="0">
                  <a:pos x="38" y="39"/>
                </a:cxn>
                <a:cxn ang="0">
                  <a:pos x="38" y="219"/>
                </a:cxn>
                <a:cxn ang="0">
                  <a:pos x="131" y="219"/>
                </a:cxn>
                <a:cxn ang="0">
                  <a:pos x="131" y="259"/>
                </a:cxn>
                <a:cxn ang="0">
                  <a:pos x="131" y="259"/>
                </a:cxn>
              </a:cxnLst>
              <a:rect l="0" t="0" r="r" b="b"/>
              <a:pathLst>
                <a:path w="131" h="259">
                  <a:moveTo>
                    <a:pt x="131" y="259"/>
                  </a:moveTo>
                  <a:lnTo>
                    <a:pt x="0" y="259"/>
                  </a:lnTo>
                  <a:lnTo>
                    <a:pt x="0" y="0"/>
                  </a:lnTo>
                  <a:lnTo>
                    <a:pt x="131" y="0"/>
                  </a:lnTo>
                  <a:lnTo>
                    <a:pt x="131" y="39"/>
                  </a:lnTo>
                  <a:lnTo>
                    <a:pt x="38" y="39"/>
                  </a:lnTo>
                  <a:lnTo>
                    <a:pt x="38" y="219"/>
                  </a:lnTo>
                  <a:lnTo>
                    <a:pt x="131" y="219"/>
                  </a:lnTo>
                  <a:lnTo>
                    <a:pt x="131" y="259"/>
                  </a:lnTo>
                  <a:lnTo>
                    <a:pt x="131" y="259"/>
                  </a:lnTo>
                  <a:close/>
                </a:path>
              </a:pathLst>
            </a:custGeom>
            <a:solidFill>
              <a:srgbClr val="44AD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9" name="Freeform 9"/>
            <p:cNvSpPr>
              <a:spLocks/>
            </p:cNvSpPr>
            <p:nvPr/>
          </p:nvSpPr>
          <p:spPr bwMode="auto">
            <a:xfrm>
              <a:off x="3276601" y="7702550"/>
              <a:ext cx="287338" cy="120650"/>
            </a:xfrm>
            <a:custGeom>
              <a:avLst/>
              <a:gdLst/>
              <a:ahLst/>
              <a:cxnLst>
                <a:cxn ang="0">
                  <a:pos x="181" y="38"/>
                </a:cxn>
                <a:cxn ang="0">
                  <a:pos x="114" y="0"/>
                </a:cxn>
                <a:cxn ang="0">
                  <a:pos x="114" y="15"/>
                </a:cxn>
                <a:cxn ang="0">
                  <a:pos x="0" y="15"/>
                </a:cxn>
                <a:cxn ang="0">
                  <a:pos x="0" y="61"/>
                </a:cxn>
                <a:cxn ang="0">
                  <a:pos x="114" y="61"/>
                </a:cxn>
                <a:cxn ang="0">
                  <a:pos x="114" y="76"/>
                </a:cxn>
                <a:cxn ang="0">
                  <a:pos x="181" y="38"/>
                </a:cxn>
              </a:cxnLst>
              <a:rect l="0" t="0" r="r" b="b"/>
              <a:pathLst>
                <a:path w="181" h="76">
                  <a:moveTo>
                    <a:pt x="181" y="38"/>
                  </a:moveTo>
                  <a:lnTo>
                    <a:pt x="114" y="0"/>
                  </a:lnTo>
                  <a:lnTo>
                    <a:pt x="114" y="15"/>
                  </a:lnTo>
                  <a:lnTo>
                    <a:pt x="0" y="15"/>
                  </a:lnTo>
                  <a:lnTo>
                    <a:pt x="0" y="61"/>
                  </a:lnTo>
                  <a:lnTo>
                    <a:pt x="114" y="61"/>
                  </a:lnTo>
                  <a:lnTo>
                    <a:pt x="114" y="76"/>
                  </a:lnTo>
                  <a:lnTo>
                    <a:pt x="181" y="38"/>
                  </a:lnTo>
                  <a:close/>
                </a:path>
              </a:pathLst>
            </a:custGeom>
            <a:solidFill>
              <a:srgbClr val="44AD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60" name="Группа 59"/>
          <p:cNvGrpSpPr/>
          <p:nvPr/>
        </p:nvGrpSpPr>
        <p:grpSpPr>
          <a:xfrm>
            <a:off x="11193463" y="5003800"/>
            <a:ext cx="425450" cy="427038"/>
            <a:chOff x="11193463" y="5003800"/>
            <a:chExt cx="425450" cy="427038"/>
          </a:xfrm>
        </p:grpSpPr>
        <p:sp>
          <p:nvSpPr>
            <p:cNvPr id="61" name="Freeform 10"/>
            <p:cNvSpPr>
              <a:spLocks/>
            </p:cNvSpPr>
            <p:nvPr/>
          </p:nvSpPr>
          <p:spPr bwMode="auto">
            <a:xfrm>
              <a:off x="11193463" y="5326063"/>
              <a:ext cx="104775" cy="104775"/>
            </a:xfrm>
            <a:custGeom>
              <a:avLst/>
              <a:gdLst/>
              <a:ahLst/>
              <a:cxnLst>
                <a:cxn ang="0">
                  <a:pos x="66" y="48"/>
                </a:cxn>
                <a:cxn ang="0">
                  <a:pos x="0" y="66"/>
                </a:cxn>
                <a:cxn ang="0">
                  <a:pos x="18" y="0"/>
                </a:cxn>
                <a:cxn ang="0">
                  <a:pos x="66" y="48"/>
                </a:cxn>
              </a:cxnLst>
              <a:rect l="0" t="0" r="r" b="b"/>
              <a:pathLst>
                <a:path w="66" h="66">
                  <a:moveTo>
                    <a:pt x="66" y="48"/>
                  </a:moveTo>
                  <a:lnTo>
                    <a:pt x="0" y="66"/>
                  </a:lnTo>
                  <a:lnTo>
                    <a:pt x="18" y="0"/>
                  </a:lnTo>
                  <a:lnTo>
                    <a:pt x="66" y="48"/>
                  </a:lnTo>
                  <a:close/>
                </a:path>
              </a:pathLst>
            </a:custGeom>
            <a:solidFill>
              <a:srgbClr val="4BBC8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2" name="Freeform 11"/>
            <p:cNvSpPr>
              <a:spLocks/>
            </p:cNvSpPr>
            <p:nvPr/>
          </p:nvSpPr>
          <p:spPr bwMode="auto">
            <a:xfrm>
              <a:off x="11237913" y="5049838"/>
              <a:ext cx="336550" cy="336550"/>
            </a:xfrm>
            <a:custGeom>
              <a:avLst/>
              <a:gdLst/>
              <a:ahLst/>
              <a:cxnLst>
                <a:cxn ang="0">
                  <a:pos x="50" y="212"/>
                </a:cxn>
                <a:cxn ang="0">
                  <a:pos x="0" y="162"/>
                </a:cxn>
                <a:cxn ang="0">
                  <a:pos x="162" y="0"/>
                </a:cxn>
                <a:cxn ang="0">
                  <a:pos x="212" y="49"/>
                </a:cxn>
                <a:cxn ang="0">
                  <a:pos x="50" y="212"/>
                </a:cxn>
              </a:cxnLst>
              <a:rect l="0" t="0" r="r" b="b"/>
              <a:pathLst>
                <a:path w="212" h="212">
                  <a:moveTo>
                    <a:pt x="50" y="212"/>
                  </a:moveTo>
                  <a:lnTo>
                    <a:pt x="0" y="162"/>
                  </a:lnTo>
                  <a:lnTo>
                    <a:pt x="162" y="0"/>
                  </a:lnTo>
                  <a:lnTo>
                    <a:pt x="212" y="49"/>
                  </a:lnTo>
                  <a:lnTo>
                    <a:pt x="50" y="212"/>
                  </a:lnTo>
                  <a:close/>
                </a:path>
              </a:pathLst>
            </a:custGeom>
            <a:solidFill>
              <a:srgbClr val="4BBC8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3" name="Freeform 12"/>
            <p:cNvSpPr>
              <a:spLocks/>
            </p:cNvSpPr>
            <p:nvPr/>
          </p:nvSpPr>
          <p:spPr bwMode="auto">
            <a:xfrm>
              <a:off x="11514138" y="5003800"/>
              <a:ext cx="104775" cy="107950"/>
            </a:xfrm>
            <a:custGeom>
              <a:avLst/>
              <a:gdLst/>
              <a:ahLst/>
              <a:cxnLst>
                <a:cxn ang="0">
                  <a:pos x="29" y="41"/>
                </a:cxn>
                <a:cxn ang="0">
                  <a:pos x="0" y="11"/>
                </a:cxn>
                <a:cxn ang="0">
                  <a:pos x="9" y="2"/>
                </a:cxn>
                <a:cxn ang="0">
                  <a:pos x="13" y="0"/>
                </a:cxn>
                <a:cxn ang="0">
                  <a:pos x="18" y="2"/>
                </a:cxn>
                <a:cxn ang="0">
                  <a:pos x="39" y="23"/>
                </a:cxn>
                <a:cxn ang="0">
                  <a:pos x="40" y="27"/>
                </a:cxn>
                <a:cxn ang="0">
                  <a:pos x="39" y="31"/>
                </a:cxn>
                <a:cxn ang="0">
                  <a:pos x="29" y="41"/>
                </a:cxn>
              </a:cxnLst>
              <a:rect l="0" t="0" r="r" b="b"/>
              <a:pathLst>
                <a:path w="40" h="41">
                  <a:moveTo>
                    <a:pt x="29" y="4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0" y="1"/>
                    <a:pt x="12" y="0"/>
                    <a:pt x="13" y="0"/>
                  </a:cubicBezTo>
                  <a:cubicBezTo>
                    <a:pt x="15" y="0"/>
                    <a:pt x="17" y="1"/>
                    <a:pt x="18" y="2"/>
                  </a:cubicBezTo>
                  <a:cubicBezTo>
                    <a:pt x="39" y="23"/>
                    <a:pt x="39" y="23"/>
                    <a:pt x="39" y="23"/>
                  </a:cubicBezTo>
                  <a:cubicBezTo>
                    <a:pt x="40" y="24"/>
                    <a:pt x="40" y="25"/>
                    <a:pt x="40" y="27"/>
                  </a:cubicBezTo>
                  <a:cubicBezTo>
                    <a:pt x="40" y="29"/>
                    <a:pt x="40" y="30"/>
                    <a:pt x="39" y="31"/>
                  </a:cubicBezTo>
                  <a:lnTo>
                    <a:pt x="29" y="41"/>
                  </a:lnTo>
                  <a:close/>
                </a:path>
              </a:pathLst>
            </a:custGeom>
            <a:solidFill>
              <a:srgbClr val="4BBC8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64" name="Freeform 13"/>
          <p:cNvSpPr>
            <a:spLocks noEditPoints="1"/>
          </p:cNvSpPr>
          <p:nvPr/>
        </p:nvSpPr>
        <p:spPr bwMode="auto">
          <a:xfrm>
            <a:off x="11233151" y="7535863"/>
            <a:ext cx="349250" cy="450850"/>
          </a:xfrm>
          <a:custGeom>
            <a:avLst/>
            <a:gdLst/>
            <a:ahLst/>
            <a:cxnLst>
              <a:cxn ang="0">
                <a:pos x="66" y="171"/>
              </a:cxn>
              <a:cxn ang="0">
                <a:pos x="116" y="111"/>
              </a:cxn>
              <a:cxn ang="0">
                <a:pos x="133" y="67"/>
              </a:cxn>
              <a:cxn ang="0">
                <a:pos x="66" y="0"/>
              </a:cxn>
              <a:cxn ang="0">
                <a:pos x="0" y="67"/>
              </a:cxn>
              <a:cxn ang="0">
                <a:pos x="13" y="108"/>
              </a:cxn>
              <a:cxn ang="0">
                <a:pos x="13" y="108"/>
              </a:cxn>
              <a:cxn ang="0">
                <a:pos x="14" y="108"/>
              </a:cxn>
              <a:cxn ang="0">
                <a:pos x="16" y="111"/>
              </a:cxn>
              <a:cxn ang="0">
                <a:pos x="66" y="171"/>
              </a:cxn>
              <a:cxn ang="0">
                <a:pos x="26" y="67"/>
              </a:cxn>
              <a:cxn ang="0">
                <a:pos x="66" y="26"/>
              </a:cxn>
              <a:cxn ang="0">
                <a:pos x="107" y="67"/>
              </a:cxn>
              <a:cxn ang="0">
                <a:pos x="66" y="108"/>
              </a:cxn>
              <a:cxn ang="0">
                <a:pos x="26" y="67"/>
              </a:cxn>
            </a:cxnLst>
            <a:rect l="0" t="0" r="r" b="b"/>
            <a:pathLst>
              <a:path w="133" h="171">
                <a:moveTo>
                  <a:pt x="66" y="171"/>
                </a:moveTo>
                <a:cubicBezTo>
                  <a:pt x="116" y="111"/>
                  <a:pt x="116" y="111"/>
                  <a:pt x="116" y="111"/>
                </a:cubicBezTo>
                <a:cubicBezTo>
                  <a:pt x="126" y="99"/>
                  <a:pt x="133" y="84"/>
                  <a:pt x="133" y="67"/>
                </a:cubicBezTo>
                <a:cubicBezTo>
                  <a:pt x="133" y="30"/>
                  <a:pt x="103" y="0"/>
                  <a:pt x="66" y="0"/>
                </a:cubicBezTo>
                <a:cubicBezTo>
                  <a:pt x="29" y="0"/>
                  <a:pt x="0" y="30"/>
                  <a:pt x="0" y="67"/>
                </a:cubicBezTo>
                <a:cubicBezTo>
                  <a:pt x="0" y="82"/>
                  <a:pt x="5" y="96"/>
                  <a:pt x="13" y="108"/>
                </a:cubicBezTo>
                <a:cubicBezTo>
                  <a:pt x="13" y="108"/>
                  <a:pt x="13" y="108"/>
                  <a:pt x="13" y="108"/>
                </a:cubicBezTo>
                <a:cubicBezTo>
                  <a:pt x="14" y="108"/>
                  <a:pt x="14" y="108"/>
                  <a:pt x="14" y="108"/>
                </a:cubicBezTo>
                <a:cubicBezTo>
                  <a:pt x="14" y="109"/>
                  <a:pt x="15" y="110"/>
                  <a:pt x="16" y="111"/>
                </a:cubicBezTo>
                <a:lnTo>
                  <a:pt x="66" y="171"/>
                </a:lnTo>
                <a:close/>
                <a:moveTo>
                  <a:pt x="26" y="67"/>
                </a:moveTo>
                <a:cubicBezTo>
                  <a:pt x="26" y="45"/>
                  <a:pt x="44" y="26"/>
                  <a:pt x="66" y="26"/>
                </a:cubicBezTo>
                <a:cubicBezTo>
                  <a:pt x="89" y="26"/>
                  <a:pt x="107" y="45"/>
                  <a:pt x="107" y="67"/>
                </a:cubicBezTo>
                <a:cubicBezTo>
                  <a:pt x="107" y="89"/>
                  <a:pt x="89" y="108"/>
                  <a:pt x="66" y="108"/>
                </a:cubicBezTo>
                <a:cubicBezTo>
                  <a:pt x="44" y="108"/>
                  <a:pt x="26" y="89"/>
                  <a:pt x="26" y="67"/>
                </a:cubicBezTo>
                <a:close/>
              </a:path>
            </a:pathLst>
          </a:custGeom>
          <a:solidFill>
            <a:srgbClr val="4BBC8E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Прямоугольник 42"/>
          <p:cNvSpPr/>
          <p:nvPr/>
        </p:nvSpPr>
        <p:spPr>
          <a:xfrm>
            <a:off x="0" y="10348686"/>
            <a:ext cx="20104100" cy="960664"/>
          </a:xfrm>
          <a:prstGeom prst="rect">
            <a:avLst/>
          </a:prstGeom>
          <a:solidFill>
            <a:srgbClr val="DCD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0" y="6648450"/>
            <a:ext cx="20104100" cy="3700236"/>
          </a:xfrm>
          <a:prstGeom prst="rect">
            <a:avLst/>
          </a:prstGeom>
          <a:solidFill>
            <a:srgbClr val="D5A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0" y="0"/>
            <a:ext cx="20104100" cy="6648450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511926" y="3152775"/>
            <a:ext cx="3111500" cy="1581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0509250" y="3152775"/>
            <a:ext cx="3097213" cy="1581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6511926" y="6665232"/>
            <a:ext cx="3111500" cy="1581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0509250" y="6665232"/>
            <a:ext cx="3097213" cy="1581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1" name="Группа 30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30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28" name="Текст 2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7" name="object 3"/>
          <p:cNvSpPr txBox="1"/>
          <p:nvPr/>
        </p:nvSpPr>
        <p:spPr>
          <a:xfrm>
            <a:off x="6511925" y="8413284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has been the industry's standard dummy text ever since the 1500s.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38" name="object 3"/>
          <p:cNvSpPr txBox="1"/>
          <p:nvPr/>
        </p:nvSpPr>
        <p:spPr>
          <a:xfrm>
            <a:off x="6511925" y="4908084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has been the industry's standard dummy text ever since the 1500s.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39" name="object 3"/>
          <p:cNvSpPr txBox="1"/>
          <p:nvPr/>
        </p:nvSpPr>
        <p:spPr>
          <a:xfrm>
            <a:off x="10509250" y="8413284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has been the industry's standard dummy text ever since the 1500s.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40" name="object 3"/>
          <p:cNvSpPr txBox="1"/>
          <p:nvPr/>
        </p:nvSpPr>
        <p:spPr>
          <a:xfrm>
            <a:off x="10509250" y="4908084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has been the industry's standard dummy text ever since the 1500s.</a:t>
            </a:r>
            <a:endParaRPr sz="13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2050094" y="0"/>
            <a:ext cx="4001135" cy="11308715"/>
          </a:xfrm>
          <a:prstGeom prst="rect">
            <a:avLst/>
          </a:prstGeom>
          <a:solidFill>
            <a:srgbClr val="D586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050915" y="0"/>
            <a:ext cx="4001135" cy="11308715"/>
          </a:xfrm>
          <a:prstGeom prst="rect">
            <a:avLst/>
          </a:prstGeom>
          <a:solidFill>
            <a:srgbClr val="D88C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4052871" y="0"/>
            <a:ext cx="4001135" cy="11308715"/>
          </a:xfrm>
          <a:prstGeom prst="rect">
            <a:avLst/>
          </a:prstGeom>
          <a:solidFill>
            <a:srgbClr val="DC9A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0052050" y="0"/>
            <a:ext cx="4001135" cy="11308715"/>
          </a:xfrm>
          <a:prstGeom prst="rect">
            <a:avLst/>
          </a:prstGeom>
          <a:solidFill>
            <a:srgbClr val="DA9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object 2"/>
          <p:cNvSpPr/>
          <p:nvPr/>
        </p:nvSpPr>
        <p:spPr>
          <a:xfrm>
            <a:off x="2050094" y="0"/>
            <a:ext cx="4001135" cy="11308715"/>
          </a:xfrm>
          <a:custGeom>
            <a:avLst/>
            <a:gdLst/>
            <a:ahLst/>
            <a:cxnLst/>
            <a:rect l="l" t="t" r="r" b="b"/>
            <a:pathLst>
              <a:path w="4001135" h="11308715">
                <a:moveTo>
                  <a:pt x="0" y="11308556"/>
                </a:moveTo>
                <a:lnTo>
                  <a:pt x="4000747" y="11308556"/>
                </a:lnTo>
                <a:lnTo>
                  <a:pt x="4000747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D58659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grpSp>
        <p:nvGrpSpPr>
          <p:cNvPr id="22" name="Группа 21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23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4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21" name="Текст 2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object 5"/>
          <p:cNvSpPr/>
          <p:nvPr/>
        </p:nvSpPr>
        <p:spPr>
          <a:xfrm>
            <a:off x="0" y="4917839"/>
            <a:ext cx="20103465" cy="0"/>
          </a:xfrm>
          <a:custGeom>
            <a:avLst/>
            <a:gdLst/>
            <a:ahLst/>
            <a:cxnLst/>
            <a:rect l="l" t="t" r="r" b="b"/>
            <a:pathLst>
              <a:path w="20103465">
                <a:moveTo>
                  <a:pt x="0" y="0"/>
                </a:moveTo>
                <a:lnTo>
                  <a:pt x="20103450" y="0"/>
                </a:lnTo>
              </a:path>
            </a:pathLst>
          </a:custGeom>
          <a:ln w="20941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" name="Овал 29"/>
          <p:cNvSpPr/>
          <p:nvPr/>
        </p:nvSpPr>
        <p:spPr>
          <a:xfrm>
            <a:off x="10946038" y="3810000"/>
            <a:ext cx="2247900" cy="22479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14951981" y="3810000"/>
            <a:ext cx="2247900" cy="22479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6940095" y="3810000"/>
            <a:ext cx="2247900" cy="22479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2905125" y="3810000"/>
            <a:ext cx="2247900" cy="22479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object 3"/>
          <p:cNvSpPr txBox="1"/>
          <p:nvPr/>
        </p:nvSpPr>
        <p:spPr>
          <a:xfrm>
            <a:off x="3138504" y="6733054"/>
            <a:ext cx="1824989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100" algn="ctr">
              <a:lnSpc>
                <a:spcPct val="101000"/>
              </a:lnSpc>
            </a:pPr>
            <a:r>
              <a:rPr sz="245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45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5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45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45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50" spc="-5" dirty="0">
                <a:solidFill>
                  <a:srgbClr val="FFFFFF"/>
                </a:solidFill>
                <a:latin typeface="Trebuchet MS"/>
                <a:cs typeface="Trebuchet MS"/>
              </a:rPr>
              <a:t>LONG </a:t>
            </a: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ES</a:t>
            </a:r>
            <a:r>
              <a:rPr sz="2450" spc="-24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ABLISHED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35" name="object 7"/>
          <p:cNvSpPr txBox="1"/>
          <p:nvPr/>
        </p:nvSpPr>
        <p:spPr>
          <a:xfrm>
            <a:off x="7139711" y="6733054"/>
            <a:ext cx="1824989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100" algn="ctr">
              <a:lnSpc>
                <a:spcPct val="101000"/>
              </a:lnSpc>
            </a:pPr>
            <a:r>
              <a:rPr sz="245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45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5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45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45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50" spc="-5" dirty="0">
                <a:solidFill>
                  <a:srgbClr val="FFFFFF"/>
                </a:solidFill>
                <a:latin typeface="Trebuchet MS"/>
                <a:cs typeface="Trebuchet MS"/>
              </a:rPr>
              <a:t>LONG </a:t>
            </a: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ES</a:t>
            </a:r>
            <a:r>
              <a:rPr sz="2450" spc="-24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ABLISHED</a:t>
            </a:r>
            <a:endParaRPr sz="2450" dirty="0">
              <a:latin typeface="Trebuchet MS"/>
              <a:cs typeface="Trebuchet MS"/>
            </a:endParaRPr>
          </a:p>
        </p:txBody>
      </p:sp>
      <p:sp>
        <p:nvSpPr>
          <p:cNvPr id="36" name="object 9"/>
          <p:cNvSpPr txBox="1"/>
          <p:nvPr/>
        </p:nvSpPr>
        <p:spPr>
          <a:xfrm>
            <a:off x="11140919" y="6733054"/>
            <a:ext cx="1824989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100" algn="ctr">
              <a:lnSpc>
                <a:spcPct val="101000"/>
              </a:lnSpc>
            </a:pPr>
            <a:r>
              <a:rPr sz="245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45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5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45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45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50" spc="-5" dirty="0">
                <a:solidFill>
                  <a:srgbClr val="FFFFFF"/>
                </a:solidFill>
                <a:latin typeface="Trebuchet MS"/>
                <a:cs typeface="Trebuchet MS"/>
              </a:rPr>
              <a:t>LONG </a:t>
            </a: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ES</a:t>
            </a:r>
            <a:r>
              <a:rPr sz="2450" spc="-24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ABLISHED</a:t>
            </a:r>
            <a:endParaRPr sz="2450" dirty="0">
              <a:latin typeface="Trebuchet MS"/>
              <a:cs typeface="Trebuchet MS"/>
            </a:endParaRPr>
          </a:p>
        </p:txBody>
      </p:sp>
      <p:sp>
        <p:nvSpPr>
          <p:cNvPr id="37" name="object 11"/>
          <p:cNvSpPr txBox="1"/>
          <p:nvPr/>
        </p:nvSpPr>
        <p:spPr>
          <a:xfrm>
            <a:off x="15142126" y="6733054"/>
            <a:ext cx="1824989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100" algn="ctr">
              <a:lnSpc>
                <a:spcPct val="101000"/>
              </a:lnSpc>
            </a:pPr>
            <a:r>
              <a:rPr sz="245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45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5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45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45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50" spc="-5" dirty="0">
                <a:solidFill>
                  <a:srgbClr val="FFFFFF"/>
                </a:solidFill>
                <a:latin typeface="Trebuchet MS"/>
                <a:cs typeface="Trebuchet MS"/>
              </a:rPr>
              <a:t>LONG </a:t>
            </a: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ES</a:t>
            </a:r>
            <a:r>
              <a:rPr sz="2450" spc="-24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ABLISHED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38" name="object 13"/>
          <p:cNvSpPr txBox="1"/>
          <p:nvPr/>
        </p:nvSpPr>
        <p:spPr>
          <a:xfrm>
            <a:off x="3546716" y="4648655"/>
            <a:ext cx="1007744" cy="512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b="1" spc="-20" dirty="0">
                <a:solidFill>
                  <a:srgbClr val="4ABB8E"/>
                </a:solidFill>
                <a:latin typeface="Trebuchet MS"/>
                <a:cs typeface="Trebuchet MS"/>
              </a:rPr>
              <a:t>2011</a:t>
            </a:r>
            <a:endParaRPr sz="3300" dirty="0">
              <a:latin typeface="Trebuchet MS"/>
              <a:cs typeface="Trebuchet MS"/>
            </a:endParaRPr>
          </a:p>
        </p:txBody>
      </p:sp>
      <p:sp>
        <p:nvSpPr>
          <p:cNvPr id="39" name="object 14"/>
          <p:cNvSpPr txBox="1"/>
          <p:nvPr/>
        </p:nvSpPr>
        <p:spPr>
          <a:xfrm>
            <a:off x="7547850" y="4648655"/>
            <a:ext cx="1007744" cy="512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b="1" spc="-20" dirty="0">
                <a:solidFill>
                  <a:srgbClr val="4ABB8E"/>
                </a:solidFill>
                <a:latin typeface="Trebuchet MS"/>
                <a:cs typeface="Trebuchet MS"/>
              </a:rPr>
              <a:t>2012</a:t>
            </a:r>
            <a:endParaRPr sz="3300">
              <a:latin typeface="Trebuchet MS"/>
              <a:cs typeface="Trebuchet MS"/>
            </a:endParaRPr>
          </a:p>
        </p:txBody>
      </p:sp>
      <p:sp>
        <p:nvSpPr>
          <p:cNvPr id="40" name="object 15"/>
          <p:cNvSpPr txBox="1"/>
          <p:nvPr/>
        </p:nvSpPr>
        <p:spPr>
          <a:xfrm>
            <a:off x="11548985" y="4648655"/>
            <a:ext cx="1007744" cy="512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b="1" spc="-20" dirty="0">
                <a:solidFill>
                  <a:srgbClr val="4ABB8E"/>
                </a:solidFill>
                <a:latin typeface="Trebuchet MS"/>
                <a:cs typeface="Trebuchet MS"/>
              </a:rPr>
              <a:t>2013</a:t>
            </a:r>
            <a:endParaRPr sz="3300">
              <a:latin typeface="Trebuchet MS"/>
              <a:cs typeface="Trebuchet MS"/>
            </a:endParaRPr>
          </a:p>
        </p:txBody>
      </p:sp>
      <p:sp>
        <p:nvSpPr>
          <p:cNvPr id="41" name="object 16"/>
          <p:cNvSpPr txBox="1"/>
          <p:nvPr/>
        </p:nvSpPr>
        <p:spPr>
          <a:xfrm>
            <a:off x="15550120" y="4648655"/>
            <a:ext cx="1007744" cy="512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b="1" spc="-20" dirty="0">
                <a:solidFill>
                  <a:srgbClr val="4ABB8E"/>
                </a:solidFill>
                <a:latin typeface="Trebuchet MS"/>
                <a:cs typeface="Trebuchet MS"/>
              </a:rPr>
              <a:t>2014</a:t>
            </a:r>
            <a:endParaRPr sz="33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-1"/>
            <a:ext cx="10052050" cy="11308715"/>
          </a:xfrm>
          <a:prstGeom prst="rect">
            <a:avLst/>
          </a:prstGeom>
          <a:solidFill>
            <a:srgbClr val="E5B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052050" y="0"/>
            <a:ext cx="10052050" cy="11308714"/>
          </a:xfrm>
          <a:prstGeom prst="rect">
            <a:avLst/>
          </a:prstGeom>
          <a:solidFill>
            <a:srgbClr val="D586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6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7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4" name="object 4"/>
          <p:cNvSpPr txBox="1"/>
          <p:nvPr/>
        </p:nvSpPr>
        <p:spPr>
          <a:xfrm>
            <a:off x="3292179" y="5009037"/>
            <a:ext cx="1402080" cy="615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3810" algn="ctr">
              <a:lnSpc>
                <a:spcPct val="101499"/>
              </a:lnSpc>
            </a:pP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300" spc="-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LONG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ES</a:t>
            </a:r>
            <a:r>
              <a:rPr sz="1300" spc="-12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ABLISHED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135" dirty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ACT TH</a:t>
            </a:r>
            <a:r>
              <a:rPr sz="1300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300" spc="-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READER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15" name="object 16"/>
          <p:cNvSpPr txBox="1"/>
          <p:nvPr/>
        </p:nvSpPr>
        <p:spPr>
          <a:xfrm>
            <a:off x="3292179" y="6873767"/>
            <a:ext cx="1402080" cy="615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3810" algn="ctr">
              <a:lnSpc>
                <a:spcPct val="101499"/>
              </a:lnSpc>
            </a:pP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300" spc="-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LONG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ES</a:t>
            </a:r>
            <a:r>
              <a:rPr sz="1300" spc="-12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ABLISHED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135" dirty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ACT TH</a:t>
            </a:r>
            <a:r>
              <a:rPr sz="1300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300" spc="-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READER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16" name="object 22"/>
          <p:cNvSpPr txBox="1"/>
          <p:nvPr/>
        </p:nvSpPr>
        <p:spPr>
          <a:xfrm>
            <a:off x="15474912" y="5009037"/>
            <a:ext cx="1402080" cy="615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3810" algn="ctr">
              <a:lnSpc>
                <a:spcPct val="101499"/>
              </a:lnSpc>
            </a:pP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300" spc="-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LONG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ES</a:t>
            </a:r>
            <a:r>
              <a:rPr sz="1300" spc="-12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ABLISHED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135" dirty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ACT TH</a:t>
            </a:r>
            <a:r>
              <a:rPr sz="1300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300" spc="-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READER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17" name="object 25"/>
          <p:cNvSpPr txBox="1"/>
          <p:nvPr/>
        </p:nvSpPr>
        <p:spPr>
          <a:xfrm>
            <a:off x="15474912" y="6873767"/>
            <a:ext cx="1402080" cy="615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3810" algn="ctr">
              <a:lnSpc>
                <a:spcPct val="101499"/>
              </a:lnSpc>
            </a:pP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300" spc="-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LONG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ES</a:t>
            </a:r>
            <a:r>
              <a:rPr sz="1300" spc="-12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ABLISHED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135" dirty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ACT TH</a:t>
            </a:r>
            <a:r>
              <a:rPr sz="1300" spc="-1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300" spc="-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READER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18" name="Freeform 5"/>
          <p:cNvSpPr>
            <a:spLocks/>
          </p:cNvSpPr>
          <p:nvPr/>
        </p:nvSpPr>
        <p:spPr bwMode="auto">
          <a:xfrm>
            <a:off x="5808663" y="7991475"/>
            <a:ext cx="8674100" cy="395288"/>
          </a:xfrm>
          <a:custGeom>
            <a:avLst/>
            <a:gdLst/>
            <a:ahLst/>
            <a:cxnLst>
              <a:cxn ang="0">
                <a:pos x="3307" y="0"/>
              </a:cxn>
              <a:cxn ang="0">
                <a:pos x="0" y="0"/>
              </a:cxn>
              <a:cxn ang="0">
                <a:pos x="0" y="89"/>
              </a:cxn>
              <a:cxn ang="0">
                <a:pos x="62" y="151"/>
              </a:cxn>
              <a:cxn ang="0">
                <a:pos x="3246" y="151"/>
              </a:cxn>
              <a:cxn ang="0">
                <a:pos x="3307" y="89"/>
              </a:cxn>
              <a:cxn ang="0">
                <a:pos x="3307" y="0"/>
              </a:cxn>
            </a:cxnLst>
            <a:rect l="0" t="0" r="r" b="b"/>
            <a:pathLst>
              <a:path w="3307" h="151">
                <a:moveTo>
                  <a:pt x="3307" y="0"/>
                </a:moveTo>
                <a:cubicBezTo>
                  <a:pt x="0" y="0"/>
                  <a:pt x="0" y="0"/>
                  <a:pt x="0" y="0"/>
                </a:cubicBezTo>
                <a:cubicBezTo>
                  <a:pt x="0" y="89"/>
                  <a:pt x="0" y="89"/>
                  <a:pt x="0" y="89"/>
                </a:cubicBezTo>
                <a:cubicBezTo>
                  <a:pt x="0" y="123"/>
                  <a:pt x="28" y="151"/>
                  <a:pt x="62" y="151"/>
                </a:cubicBezTo>
                <a:cubicBezTo>
                  <a:pt x="3246" y="151"/>
                  <a:pt x="3246" y="151"/>
                  <a:pt x="3246" y="151"/>
                </a:cubicBezTo>
                <a:cubicBezTo>
                  <a:pt x="3280" y="151"/>
                  <a:pt x="3307" y="123"/>
                  <a:pt x="3307" y="89"/>
                </a:cubicBezTo>
                <a:cubicBezTo>
                  <a:pt x="3307" y="0"/>
                  <a:pt x="3307" y="0"/>
                  <a:pt x="3307" y="0"/>
                </a:cubicBezTo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Freeform 6"/>
          <p:cNvSpPr>
            <a:spLocks noEditPoints="1"/>
          </p:cNvSpPr>
          <p:nvPr/>
        </p:nvSpPr>
        <p:spPr bwMode="auto">
          <a:xfrm>
            <a:off x="6829425" y="3443288"/>
            <a:ext cx="6632575" cy="4427538"/>
          </a:xfrm>
          <a:custGeom>
            <a:avLst/>
            <a:gdLst/>
            <a:ahLst/>
            <a:cxnLst>
              <a:cxn ang="0">
                <a:pos x="123" y="1563"/>
              </a:cxn>
              <a:cxn ang="0">
                <a:pos x="123" y="123"/>
              </a:cxn>
              <a:cxn ang="0">
                <a:pos x="2406" y="123"/>
              </a:cxn>
              <a:cxn ang="0">
                <a:pos x="2406" y="1563"/>
              </a:cxn>
              <a:cxn ang="0">
                <a:pos x="123" y="1563"/>
              </a:cxn>
              <a:cxn ang="0">
                <a:pos x="2468" y="0"/>
              </a:cxn>
              <a:cxn ang="0">
                <a:pos x="61" y="0"/>
              </a:cxn>
              <a:cxn ang="0">
                <a:pos x="0" y="61"/>
              </a:cxn>
              <a:cxn ang="0">
                <a:pos x="0" y="1686"/>
              </a:cxn>
              <a:cxn ang="0">
                <a:pos x="2529" y="1686"/>
              </a:cxn>
              <a:cxn ang="0">
                <a:pos x="2529" y="61"/>
              </a:cxn>
              <a:cxn ang="0">
                <a:pos x="2468" y="0"/>
              </a:cxn>
            </a:cxnLst>
            <a:rect l="0" t="0" r="r" b="b"/>
            <a:pathLst>
              <a:path w="2529" h="1686">
                <a:moveTo>
                  <a:pt x="123" y="1563"/>
                </a:moveTo>
                <a:cubicBezTo>
                  <a:pt x="123" y="123"/>
                  <a:pt x="123" y="123"/>
                  <a:pt x="123" y="123"/>
                </a:cubicBezTo>
                <a:cubicBezTo>
                  <a:pt x="2406" y="123"/>
                  <a:pt x="2406" y="123"/>
                  <a:pt x="2406" y="123"/>
                </a:cubicBezTo>
                <a:cubicBezTo>
                  <a:pt x="2406" y="1563"/>
                  <a:pt x="2406" y="1563"/>
                  <a:pt x="2406" y="1563"/>
                </a:cubicBezTo>
                <a:cubicBezTo>
                  <a:pt x="123" y="1563"/>
                  <a:pt x="123" y="1563"/>
                  <a:pt x="123" y="1563"/>
                </a:cubicBezTo>
                <a:moveTo>
                  <a:pt x="2468" y="0"/>
                </a:moveTo>
                <a:cubicBezTo>
                  <a:pt x="61" y="0"/>
                  <a:pt x="61" y="0"/>
                  <a:pt x="61" y="0"/>
                </a:cubicBezTo>
                <a:cubicBezTo>
                  <a:pt x="27" y="0"/>
                  <a:pt x="0" y="27"/>
                  <a:pt x="0" y="61"/>
                </a:cubicBezTo>
                <a:cubicBezTo>
                  <a:pt x="0" y="1686"/>
                  <a:pt x="0" y="1686"/>
                  <a:pt x="0" y="1686"/>
                </a:cubicBezTo>
                <a:cubicBezTo>
                  <a:pt x="2529" y="1686"/>
                  <a:pt x="2529" y="1686"/>
                  <a:pt x="2529" y="1686"/>
                </a:cubicBezTo>
                <a:cubicBezTo>
                  <a:pt x="2529" y="61"/>
                  <a:pt x="2529" y="61"/>
                  <a:pt x="2529" y="61"/>
                </a:cubicBezTo>
                <a:cubicBezTo>
                  <a:pt x="2529" y="27"/>
                  <a:pt x="2502" y="0"/>
                  <a:pt x="2468" y="0"/>
                </a:cubicBezTo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Freeform 7"/>
          <p:cNvSpPr>
            <a:spLocks/>
          </p:cNvSpPr>
          <p:nvPr/>
        </p:nvSpPr>
        <p:spPr bwMode="auto">
          <a:xfrm>
            <a:off x="5797550" y="7980363"/>
            <a:ext cx="8694737" cy="417513"/>
          </a:xfrm>
          <a:custGeom>
            <a:avLst/>
            <a:gdLst/>
            <a:ahLst/>
            <a:cxnLst>
              <a:cxn ang="0">
                <a:pos x="4" y="4"/>
              </a:cxn>
              <a:cxn ang="0">
                <a:pos x="4" y="8"/>
              </a:cxn>
              <a:cxn ang="0">
                <a:pos x="3307" y="8"/>
              </a:cxn>
              <a:cxn ang="0">
                <a:pos x="3307" y="93"/>
              </a:cxn>
              <a:cxn ang="0">
                <a:pos x="3290" y="134"/>
              </a:cxn>
              <a:cxn ang="0">
                <a:pos x="3250" y="151"/>
              </a:cxn>
              <a:cxn ang="0">
                <a:pos x="66" y="151"/>
              </a:cxn>
              <a:cxn ang="0">
                <a:pos x="25" y="134"/>
              </a:cxn>
              <a:cxn ang="0">
                <a:pos x="8" y="93"/>
              </a:cxn>
              <a:cxn ang="0">
                <a:pos x="8" y="4"/>
              </a:cxn>
              <a:cxn ang="0">
                <a:pos x="4" y="4"/>
              </a:cxn>
              <a:cxn ang="0">
                <a:pos x="4" y="8"/>
              </a:cxn>
              <a:cxn ang="0">
                <a:pos x="4" y="4"/>
              </a:cxn>
              <a:cxn ang="0">
                <a:pos x="0" y="4"/>
              </a:cxn>
              <a:cxn ang="0">
                <a:pos x="0" y="93"/>
              </a:cxn>
              <a:cxn ang="0">
                <a:pos x="66" y="159"/>
              </a:cxn>
              <a:cxn ang="0">
                <a:pos x="3250" y="159"/>
              </a:cxn>
              <a:cxn ang="0">
                <a:pos x="3315" y="93"/>
              </a:cxn>
              <a:cxn ang="0">
                <a:pos x="3315" y="0"/>
              </a:cxn>
              <a:cxn ang="0">
                <a:pos x="0" y="0"/>
              </a:cxn>
              <a:cxn ang="0">
                <a:pos x="0" y="4"/>
              </a:cxn>
              <a:cxn ang="0">
                <a:pos x="4" y="4"/>
              </a:cxn>
            </a:cxnLst>
            <a:rect l="0" t="0" r="r" b="b"/>
            <a:pathLst>
              <a:path w="3315" h="159">
                <a:moveTo>
                  <a:pt x="4" y="4"/>
                </a:moveTo>
                <a:cubicBezTo>
                  <a:pt x="4" y="8"/>
                  <a:pt x="4" y="8"/>
                  <a:pt x="4" y="8"/>
                </a:cubicBezTo>
                <a:cubicBezTo>
                  <a:pt x="3307" y="8"/>
                  <a:pt x="3307" y="8"/>
                  <a:pt x="3307" y="8"/>
                </a:cubicBezTo>
                <a:cubicBezTo>
                  <a:pt x="3307" y="93"/>
                  <a:pt x="3307" y="93"/>
                  <a:pt x="3307" y="93"/>
                </a:cubicBezTo>
                <a:cubicBezTo>
                  <a:pt x="3307" y="109"/>
                  <a:pt x="3301" y="123"/>
                  <a:pt x="3290" y="134"/>
                </a:cubicBezTo>
                <a:cubicBezTo>
                  <a:pt x="3280" y="144"/>
                  <a:pt x="3265" y="151"/>
                  <a:pt x="3250" y="151"/>
                </a:cubicBezTo>
                <a:cubicBezTo>
                  <a:pt x="66" y="151"/>
                  <a:pt x="66" y="151"/>
                  <a:pt x="66" y="151"/>
                </a:cubicBezTo>
                <a:cubicBezTo>
                  <a:pt x="50" y="151"/>
                  <a:pt x="35" y="144"/>
                  <a:pt x="25" y="134"/>
                </a:cubicBezTo>
                <a:cubicBezTo>
                  <a:pt x="14" y="123"/>
                  <a:pt x="8" y="109"/>
                  <a:pt x="8" y="93"/>
                </a:cubicBezTo>
                <a:cubicBezTo>
                  <a:pt x="8" y="4"/>
                  <a:pt x="8" y="4"/>
                  <a:pt x="8" y="4"/>
                </a:cubicBezTo>
                <a:cubicBezTo>
                  <a:pt x="4" y="4"/>
                  <a:pt x="4" y="4"/>
                  <a:pt x="4" y="4"/>
                </a:cubicBezTo>
                <a:cubicBezTo>
                  <a:pt x="4" y="8"/>
                  <a:pt x="4" y="8"/>
                  <a:pt x="4" y="8"/>
                </a:cubicBezTo>
                <a:cubicBezTo>
                  <a:pt x="4" y="4"/>
                  <a:pt x="4" y="4"/>
                  <a:pt x="4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93"/>
                  <a:pt x="0" y="93"/>
                  <a:pt x="0" y="93"/>
                </a:cubicBezTo>
                <a:cubicBezTo>
                  <a:pt x="0" y="129"/>
                  <a:pt x="29" y="159"/>
                  <a:pt x="66" y="159"/>
                </a:cubicBezTo>
                <a:cubicBezTo>
                  <a:pt x="3250" y="159"/>
                  <a:pt x="3250" y="159"/>
                  <a:pt x="3250" y="159"/>
                </a:cubicBezTo>
                <a:cubicBezTo>
                  <a:pt x="3286" y="159"/>
                  <a:pt x="3315" y="129"/>
                  <a:pt x="3315" y="93"/>
                </a:cubicBezTo>
                <a:cubicBezTo>
                  <a:pt x="3315" y="0"/>
                  <a:pt x="3315" y="0"/>
                  <a:pt x="331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"/>
                  <a:pt x="0" y="4"/>
                  <a:pt x="0" y="4"/>
                </a:cubicBezTo>
                <a:lnTo>
                  <a:pt x="4" y="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Freeform 8"/>
          <p:cNvSpPr>
            <a:spLocks noEditPoints="1"/>
          </p:cNvSpPr>
          <p:nvPr/>
        </p:nvSpPr>
        <p:spPr bwMode="auto">
          <a:xfrm>
            <a:off x="6818313" y="3432175"/>
            <a:ext cx="6654800" cy="4448175"/>
          </a:xfrm>
          <a:custGeom>
            <a:avLst/>
            <a:gdLst/>
            <a:ahLst/>
            <a:cxnLst>
              <a:cxn ang="0">
                <a:pos x="2472" y="4"/>
              </a:cxn>
              <a:cxn ang="0">
                <a:pos x="2472" y="0"/>
              </a:cxn>
              <a:cxn ang="0">
                <a:pos x="65" y="0"/>
              </a:cxn>
              <a:cxn ang="0">
                <a:pos x="0" y="65"/>
              </a:cxn>
              <a:cxn ang="0">
                <a:pos x="0" y="1694"/>
              </a:cxn>
              <a:cxn ang="0">
                <a:pos x="2537" y="1694"/>
              </a:cxn>
              <a:cxn ang="0">
                <a:pos x="2537" y="65"/>
              </a:cxn>
              <a:cxn ang="0">
                <a:pos x="2472" y="0"/>
              </a:cxn>
              <a:cxn ang="0">
                <a:pos x="2472" y="4"/>
              </a:cxn>
              <a:cxn ang="0">
                <a:pos x="2472" y="8"/>
              </a:cxn>
              <a:cxn ang="0">
                <a:pos x="2513" y="25"/>
              </a:cxn>
              <a:cxn ang="0">
                <a:pos x="2529" y="65"/>
              </a:cxn>
              <a:cxn ang="0">
                <a:pos x="2529" y="1686"/>
              </a:cxn>
              <a:cxn ang="0">
                <a:pos x="8" y="1686"/>
              </a:cxn>
              <a:cxn ang="0">
                <a:pos x="8" y="65"/>
              </a:cxn>
              <a:cxn ang="0">
                <a:pos x="25" y="25"/>
              </a:cxn>
              <a:cxn ang="0">
                <a:pos x="65" y="8"/>
              </a:cxn>
              <a:cxn ang="0">
                <a:pos x="2472" y="8"/>
              </a:cxn>
              <a:cxn ang="0">
                <a:pos x="2472" y="4"/>
              </a:cxn>
              <a:cxn ang="0">
                <a:pos x="2410" y="1567"/>
              </a:cxn>
              <a:cxn ang="0">
                <a:pos x="2410" y="1563"/>
              </a:cxn>
              <a:cxn ang="0">
                <a:pos x="131" y="1563"/>
              </a:cxn>
              <a:cxn ang="0">
                <a:pos x="131" y="131"/>
              </a:cxn>
              <a:cxn ang="0">
                <a:pos x="2406" y="131"/>
              </a:cxn>
              <a:cxn ang="0">
                <a:pos x="2406" y="1567"/>
              </a:cxn>
              <a:cxn ang="0">
                <a:pos x="2410" y="1567"/>
              </a:cxn>
              <a:cxn ang="0">
                <a:pos x="2410" y="1563"/>
              </a:cxn>
              <a:cxn ang="0">
                <a:pos x="2410" y="1567"/>
              </a:cxn>
              <a:cxn ang="0">
                <a:pos x="2414" y="1567"/>
              </a:cxn>
              <a:cxn ang="0">
                <a:pos x="2414" y="123"/>
              </a:cxn>
              <a:cxn ang="0">
                <a:pos x="123" y="123"/>
              </a:cxn>
              <a:cxn ang="0">
                <a:pos x="123" y="1571"/>
              </a:cxn>
              <a:cxn ang="0">
                <a:pos x="2414" y="1571"/>
              </a:cxn>
              <a:cxn ang="0">
                <a:pos x="2414" y="1567"/>
              </a:cxn>
              <a:cxn ang="0">
                <a:pos x="2410" y="1567"/>
              </a:cxn>
            </a:cxnLst>
            <a:rect l="0" t="0" r="r" b="b"/>
            <a:pathLst>
              <a:path w="2537" h="1694">
                <a:moveTo>
                  <a:pt x="2472" y="4"/>
                </a:moveTo>
                <a:cubicBezTo>
                  <a:pt x="2472" y="0"/>
                  <a:pt x="2472" y="0"/>
                  <a:pt x="2472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29" y="0"/>
                  <a:pt x="0" y="29"/>
                  <a:pt x="0" y="65"/>
                </a:cubicBezTo>
                <a:cubicBezTo>
                  <a:pt x="0" y="1694"/>
                  <a:pt x="0" y="1694"/>
                  <a:pt x="0" y="1694"/>
                </a:cubicBezTo>
                <a:cubicBezTo>
                  <a:pt x="2537" y="1694"/>
                  <a:pt x="2537" y="1694"/>
                  <a:pt x="2537" y="1694"/>
                </a:cubicBezTo>
                <a:cubicBezTo>
                  <a:pt x="2537" y="65"/>
                  <a:pt x="2537" y="65"/>
                  <a:pt x="2537" y="65"/>
                </a:cubicBezTo>
                <a:cubicBezTo>
                  <a:pt x="2537" y="29"/>
                  <a:pt x="2508" y="0"/>
                  <a:pt x="2472" y="0"/>
                </a:cubicBezTo>
                <a:cubicBezTo>
                  <a:pt x="2472" y="4"/>
                  <a:pt x="2472" y="4"/>
                  <a:pt x="2472" y="4"/>
                </a:cubicBezTo>
                <a:cubicBezTo>
                  <a:pt x="2472" y="8"/>
                  <a:pt x="2472" y="8"/>
                  <a:pt x="2472" y="8"/>
                </a:cubicBezTo>
                <a:cubicBezTo>
                  <a:pt x="2488" y="8"/>
                  <a:pt x="2502" y="14"/>
                  <a:pt x="2513" y="25"/>
                </a:cubicBezTo>
                <a:cubicBezTo>
                  <a:pt x="2523" y="35"/>
                  <a:pt x="2529" y="49"/>
                  <a:pt x="2529" y="65"/>
                </a:cubicBezTo>
                <a:cubicBezTo>
                  <a:pt x="2529" y="1686"/>
                  <a:pt x="2529" y="1686"/>
                  <a:pt x="2529" y="1686"/>
                </a:cubicBezTo>
                <a:cubicBezTo>
                  <a:pt x="8" y="1686"/>
                  <a:pt x="8" y="1686"/>
                  <a:pt x="8" y="1686"/>
                </a:cubicBezTo>
                <a:cubicBezTo>
                  <a:pt x="8" y="65"/>
                  <a:pt x="8" y="65"/>
                  <a:pt x="8" y="65"/>
                </a:cubicBezTo>
                <a:cubicBezTo>
                  <a:pt x="8" y="49"/>
                  <a:pt x="14" y="35"/>
                  <a:pt x="25" y="25"/>
                </a:cubicBezTo>
                <a:cubicBezTo>
                  <a:pt x="35" y="14"/>
                  <a:pt x="49" y="8"/>
                  <a:pt x="65" y="8"/>
                </a:cubicBezTo>
                <a:cubicBezTo>
                  <a:pt x="2472" y="8"/>
                  <a:pt x="2472" y="8"/>
                  <a:pt x="2472" y="8"/>
                </a:cubicBezTo>
                <a:lnTo>
                  <a:pt x="2472" y="4"/>
                </a:lnTo>
                <a:close/>
                <a:moveTo>
                  <a:pt x="2410" y="1567"/>
                </a:moveTo>
                <a:cubicBezTo>
                  <a:pt x="2410" y="1563"/>
                  <a:pt x="2410" y="1563"/>
                  <a:pt x="2410" y="1563"/>
                </a:cubicBezTo>
                <a:cubicBezTo>
                  <a:pt x="131" y="1563"/>
                  <a:pt x="131" y="1563"/>
                  <a:pt x="131" y="1563"/>
                </a:cubicBezTo>
                <a:cubicBezTo>
                  <a:pt x="131" y="131"/>
                  <a:pt x="131" y="131"/>
                  <a:pt x="131" y="131"/>
                </a:cubicBezTo>
                <a:cubicBezTo>
                  <a:pt x="2406" y="131"/>
                  <a:pt x="2406" y="131"/>
                  <a:pt x="2406" y="131"/>
                </a:cubicBezTo>
                <a:cubicBezTo>
                  <a:pt x="2406" y="1567"/>
                  <a:pt x="2406" y="1567"/>
                  <a:pt x="2406" y="1567"/>
                </a:cubicBezTo>
                <a:cubicBezTo>
                  <a:pt x="2410" y="1567"/>
                  <a:pt x="2410" y="1567"/>
                  <a:pt x="2410" y="1567"/>
                </a:cubicBezTo>
                <a:cubicBezTo>
                  <a:pt x="2410" y="1563"/>
                  <a:pt x="2410" y="1563"/>
                  <a:pt x="2410" y="1563"/>
                </a:cubicBezTo>
                <a:cubicBezTo>
                  <a:pt x="2410" y="1567"/>
                  <a:pt x="2410" y="1567"/>
                  <a:pt x="2410" y="1567"/>
                </a:cubicBezTo>
                <a:cubicBezTo>
                  <a:pt x="2414" y="1567"/>
                  <a:pt x="2414" y="1567"/>
                  <a:pt x="2414" y="1567"/>
                </a:cubicBezTo>
                <a:cubicBezTo>
                  <a:pt x="2414" y="123"/>
                  <a:pt x="2414" y="123"/>
                  <a:pt x="2414" y="123"/>
                </a:cubicBezTo>
                <a:cubicBezTo>
                  <a:pt x="123" y="123"/>
                  <a:pt x="123" y="123"/>
                  <a:pt x="123" y="123"/>
                </a:cubicBezTo>
                <a:cubicBezTo>
                  <a:pt x="123" y="1571"/>
                  <a:pt x="123" y="1571"/>
                  <a:pt x="123" y="1571"/>
                </a:cubicBezTo>
                <a:cubicBezTo>
                  <a:pt x="2414" y="1571"/>
                  <a:pt x="2414" y="1571"/>
                  <a:pt x="2414" y="1571"/>
                </a:cubicBezTo>
                <a:cubicBezTo>
                  <a:pt x="2414" y="1567"/>
                  <a:pt x="2414" y="1567"/>
                  <a:pt x="2414" y="1567"/>
                </a:cubicBezTo>
                <a:lnTo>
                  <a:pt x="2410" y="156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4795838" y="4591050"/>
            <a:ext cx="3143250" cy="20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Freeform 10"/>
          <p:cNvSpPr>
            <a:spLocks/>
          </p:cNvSpPr>
          <p:nvPr/>
        </p:nvSpPr>
        <p:spPr bwMode="auto">
          <a:xfrm>
            <a:off x="4795838" y="4591050"/>
            <a:ext cx="3143250" cy="20638"/>
          </a:xfrm>
          <a:custGeom>
            <a:avLst/>
            <a:gdLst/>
            <a:ahLst/>
            <a:cxnLst>
              <a:cxn ang="0">
                <a:pos x="1980" y="0"/>
              </a:cxn>
              <a:cxn ang="0">
                <a:pos x="0" y="0"/>
              </a:cxn>
              <a:cxn ang="0">
                <a:pos x="0" y="13"/>
              </a:cxn>
              <a:cxn ang="0">
                <a:pos x="1980" y="13"/>
              </a:cxn>
            </a:cxnLst>
            <a:rect l="0" t="0" r="r" b="b"/>
            <a:pathLst>
              <a:path w="1980" h="13">
                <a:moveTo>
                  <a:pt x="1980" y="0"/>
                </a:moveTo>
                <a:lnTo>
                  <a:pt x="0" y="0"/>
                </a:lnTo>
                <a:lnTo>
                  <a:pt x="0" y="13"/>
                </a:lnTo>
                <a:lnTo>
                  <a:pt x="1980" y="13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Oval 11"/>
          <p:cNvSpPr>
            <a:spLocks noChangeArrowheads="1"/>
          </p:cNvSpPr>
          <p:nvPr/>
        </p:nvSpPr>
        <p:spPr bwMode="auto">
          <a:xfrm>
            <a:off x="7899400" y="4564063"/>
            <a:ext cx="76200" cy="762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5" name="Группа 24"/>
          <p:cNvGrpSpPr/>
          <p:nvPr/>
        </p:nvGrpSpPr>
        <p:grpSpPr>
          <a:xfrm>
            <a:off x="3765550" y="4457700"/>
            <a:ext cx="442913" cy="290513"/>
            <a:chOff x="3765550" y="4457700"/>
            <a:chExt cx="442913" cy="290513"/>
          </a:xfrm>
        </p:grpSpPr>
        <p:sp>
          <p:nvSpPr>
            <p:cNvPr id="26" name="Freeform 12"/>
            <p:cNvSpPr>
              <a:spLocks/>
            </p:cNvSpPr>
            <p:nvPr/>
          </p:nvSpPr>
          <p:spPr bwMode="auto">
            <a:xfrm>
              <a:off x="3765550" y="4471988"/>
              <a:ext cx="141287" cy="2476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6"/>
                </a:cxn>
                <a:cxn ang="0">
                  <a:pos x="89" y="78"/>
                </a:cxn>
                <a:cxn ang="0">
                  <a:pos x="0" y="0"/>
                </a:cxn>
              </a:cxnLst>
              <a:rect l="0" t="0" r="r" b="b"/>
              <a:pathLst>
                <a:path w="89" h="156">
                  <a:moveTo>
                    <a:pt x="0" y="0"/>
                  </a:moveTo>
                  <a:lnTo>
                    <a:pt x="0" y="156"/>
                  </a:lnTo>
                  <a:lnTo>
                    <a:pt x="89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Freeform 13"/>
            <p:cNvSpPr>
              <a:spLocks/>
            </p:cNvSpPr>
            <p:nvPr/>
          </p:nvSpPr>
          <p:spPr bwMode="auto">
            <a:xfrm>
              <a:off x="3792538" y="4457700"/>
              <a:ext cx="387350" cy="161925"/>
            </a:xfrm>
            <a:custGeom>
              <a:avLst/>
              <a:gdLst/>
              <a:ahLst/>
              <a:cxnLst>
                <a:cxn ang="0">
                  <a:pos x="125" y="102"/>
                </a:cxn>
                <a:cxn ang="0">
                  <a:pos x="244" y="0"/>
                </a:cxn>
                <a:cxn ang="0">
                  <a:pos x="0" y="0"/>
                </a:cxn>
                <a:cxn ang="0">
                  <a:pos x="125" y="102"/>
                </a:cxn>
              </a:cxnLst>
              <a:rect l="0" t="0" r="r" b="b"/>
              <a:pathLst>
                <a:path w="244" h="102">
                  <a:moveTo>
                    <a:pt x="125" y="102"/>
                  </a:moveTo>
                  <a:lnTo>
                    <a:pt x="244" y="0"/>
                  </a:lnTo>
                  <a:lnTo>
                    <a:pt x="0" y="0"/>
                  </a:lnTo>
                  <a:lnTo>
                    <a:pt x="125" y="10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Freeform 14"/>
            <p:cNvSpPr>
              <a:spLocks/>
            </p:cNvSpPr>
            <p:nvPr/>
          </p:nvSpPr>
          <p:spPr bwMode="auto">
            <a:xfrm>
              <a:off x="4062413" y="4471988"/>
              <a:ext cx="146050" cy="247650"/>
            </a:xfrm>
            <a:custGeom>
              <a:avLst/>
              <a:gdLst/>
              <a:ahLst/>
              <a:cxnLst>
                <a:cxn ang="0">
                  <a:pos x="92" y="156"/>
                </a:cxn>
                <a:cxn ang="0">
                  <a:pos x="92" y="0"/>
                </a:cxn>
                <a:cxn ang="0">
                  <a:pos x="0" y="78"/>
                </a:cxn>
                <a:cxn ang="0">
                  <a:pos x="92" y="156"/>
                </a:cxn>
              </a:cxnLst>
              <a:rect l="0" t="0" r="r" b="b"/>
              <a:pathLst>
                <a:path w="92" h="156">
                  <a:moveTo>
                    <a:pt x="92" y="156"/>
                  </a:moveTo>
                  <a:lnTo>
                    <a:pt x="92" y="0"/>
                  </a:lnTo>
                  <a:lnTo>
                    <a:pt x="0" y="78"/>
                  </a:lnTo>
                  <a:lnTo>
                    <a:pt x="92" y="15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Freeform 15"/>
            <p:cNvSpPr>
              <a:spLocks/>
            </p:cNvSpPr>
            <p:nvPr/>
          </p:nvSpPr>
          <p:spPr bwMode="auto">
            <a:xfrm>
              <a:off x="3778250" y="4611688"/>
              <a:ext cx="425450" cy="136525"/>
            </a:xfrm>
            <a:custGeom>
              <a:avLst/>
              <a:gdLst/>
              <a:ahLst/>
              <a:cxnLst>
                <a:cxn ang="0">
                  <a:pos x="134" y="28"/>
                </a:cxn>
                <a:cxn ang="0">
                  <a:pos x="101" y="0"/>
                </a:cxn>
                <a:cxn ang="0">
                  <a:pos x="0" y="86"/>
                </a:cxn>
                <a:cxn ang="0">
                  <a:pos x="268" y="86"/>
                </a:cxn>
                <a:cxn ang="0">
                  <a:pos x="167" y="0"/>
                </a:cxn>
                <a:cxn ang="0">
                  <a:pos x="134" y="28"/>
                </a:cxn>
              </a:cxnLst>
              <a:rect l="0" t="0" r="r" b="b"/>
              <a:pathLst>
                <a:path w="268" h="86">
                  <a:moveTo>
                    <a:pt x="134" y="28"/>
                  </a:moveTo>
                  <a:lnTo>
                    <a:pt x="101" y="0"/>
                  </a:lnTo>
                  <a:lnTo>
                    <a:pt x="0" y="86"/>
                  </a:lnTo>
                  <a:lnTo>
                    <a:pt x="268" y="86"/>
                  </a:lnTo>
                  <a:lnTo>
                    <a:pt x="167" y="0"/>
                  </a:lnTo>
                  <a:lnTo>
                    <a:pt x="134" y="2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0" name="Rectangle 16"/>
          <p:cNvSpPr>
            <a:spLocks noChangeArrowheads="1"/>
          </p:cNvSpPr>
          <p:nvPr/>
        </p:nvSpPr>
        <p:spPr bwMode="auto">
          <a:xfrm>
            <a:off x="4795838" y="6462713"/>
            <a:ext cx="3143250" cy="20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" name="Freeform 17"/>
          <p:cNvSpPr>
            <a:spLocks/>
          </p:cNvSpPr>
          <p:nvPr/>
        </p:nvSpPr>
        <p:spPr bwMode="auto">
          <a:xfrm>
            <a:off x="4795838" y="6462713"/>
            <a:ext cx="3143250" cy="20638"/>
          </a:xfrm>
          <a:custGeom>
            <a:avLst/>
            <a:gdLst/>
            <a:ahLst/>
            <a:cxnLst>
              <a:cxn ang="0">
                <a:pos x="1980" y="0"/>
              </a:cxn>
              <a:cxn ang="0">
                <a:pos x="0" y="0"/>
              </a:cxn>
              <a:cxn ang="0">
                <a:pos x="0" y="13"/>
              </a:cxn>
              <a:cxn ang="0">
                <a:pos x="1980" y="13"/>
              </a:cxn>
            </a:cxnLst>
            <a:rect l="0" t="0" r="r" b="b"/>
            <a:pathLst>
              <a:path w="1980" h="13">
                <a:moveTo>
                  <a:pt x="1980" y="0"/>
                </a:moveTo>
                <a:lnTo>
                  <a:pt x="0" y="0"/>
                </a:lnTo>
                <a:lnTo>
                  <a:pt x="0" y="13"/>
                </a:lnTo>
                <a:lnTo>
                  <a:pt x="1980" y="13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7899400" y="6434138"/>
            <a:ext cx="76200" cy="762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" name="Freeform 19"/>
          <p:cNvSpPr>
            <a:spLocks/>
          </p:cNvSpPr>
          <p:nvPr/>
        </p:nvSpPr>
        <p:spPr bwMode="auto">
          <a:xfrm>
            <a:off x="16048038" y="6240463"/>
            <a:ext cx="304800" cy="479425"/>
          </a:xfrm>
          <a:custGeom>
            <a:avLst/>
            <a:gdLst/>
            <a:ahLst/>
            <a:cxnLst>
              <a:cxn ang="0">
                <a:pos x="78" y="3"/>
              </a:cxn>
              <a:cxn ang="0">
                <a:pos x="61" y="10"/>
              </a:cxn>
              <a:cxn ang="0">
                <a:pos x="49" y="40"/>
              </a:cxn>
              <a:cxn ang="0">
                <a:pos x="56" y="57"/>
              </a:cxn>
              <a:cxn ang="0">
                <a:pos x="68" y="62"/>
              </a:cxn>
              <a:cxn ang="0">
                <a:pos x="76" y="78"/>
              </a:cxn>
              <a:cxn ang="0">
                <a:pos x="60" y="116"/>
              </a:cxn>
              <a:cxn ang="0">
                <a:pos x="44" y="123"/>
              </a:cxn>
              <a:cxn ang="0">
                <a:pos x="31" y="118"/>
              </a:cxn>
              <a:cxn ang="0">
                <a:pos x="14" y="125"/>
              </a:cxn>
              <a:cxn ang="0">
                <a:pos x="2" y="154"/>
              </a:cxn>
              <a:cxn ang="0">
                <a:pos x="9" y="171"/>
              </a:cxn>
              <a:cxn ang="0">
                <a:pos x="18" y="175"/>
              </a:cxn>
              <a:cxn ang="0">
                <a:pos x="68" y="153"/>
              </a:cxn>
              <a:cxn ang="0">
                <a:pos x="108" y="57"/>
              </a:cxn>
              <a:cxn ang="0">
                <a:pos x="86" y="6"/>
              </a:cxn>
              <a:cxn ang="0">
                <a:pos x="78" y="3"/>
              </a:cxn>
            </a:cxnLst>
            <a:rect l="0" t="0" r="r" b="b"/>
            <a:pathLst>
              <a:path w="116" h="183">
                <a:moveTo>
                  <a:pt x="78" y="3"/>
                </a:moveTo>
                <a:cubicBezTo>
                  <a:pt x="72" y="0"/>
                  <a:pt x="64" y="3"/>
                  <a:pt x="61" y="10"/>
                </a:cubicBezTo>
                <a:cubicBezTo>
                  <a:pt x="49" y="40"/>
                  <a:pt x="49" y="40"/>
                  <a:pt x="49" y="40"/>
                </a:cubicBezTo>
                <a:cubicBezTo>
                  <a:pt x="46" y="46"/>
                  <a:pt x="50" y="54"/>
                  <a:pt x="56" y="57"/>
                </a:cubicBezTo>
                <a:cubicBezTo>
                  <a:pt x="68" y="62"/>
                  <a:pt x="68" y="62"/>
                  <a:pt x="68" y="62"/>
                </a:cubicBezTo>
                <a:cubicBezTo>
                  <a:pt x="75" y="64"/>
                  <a:pt x="78" y="72"/>
                  <a:pt x="76" y="78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58" y="122"/>
                  <a:pt x="50" y="125"/>
                  <a:pt x="44" y="123"/>
                </a:cubicBezTo>
                <a:cubicBezTo>
                  <a:pt x="31" y="118"/>
                  <a:pt x="31" y="118"/>
                  <a:pt x="31" y="118"/>
                </a:cubicBezTo>
                <a:cubicBezTo>
                  <a:pt x="25" y="115"/>
                  <a:pt x="17" y="118"/>
                  <a:pt x="14" y="125"/>
                </a:cubicBezTo>
                <a:cubicBezTo>
                  <a:pt x="2" y="154"/>
                  <a:pt x="2" y="154"/>
                  <a:pt x="2" y="154"/>
                </a:cubicBezTo>
                <a:cubicBezTo>
                  <a:pt x="0" y="161"/>
                  <a:pt x="3" y="169"/>
                  <a:pt x="9" y="171"/>
                </a:cubicBezTo>
                <a:cubicBezTo>
                  <a:pt x="18" y="175"/>
                  <a:pt x="18" y="175"/>
                  <a:pt x="18" y="175"/>
                </a:cubicBezTo>
                <a:cubicBezTo>
                  <a:pt x="37" y="183"/>
                  <a:pt x="60" y="173"/>
                  <a:pt x="68" y="153"/>
                </a:cubicBezTo>
                <a:cubicBezTo>
                  <a:pt x="108" y="57"/>
                  <a:pt x="108" y="57"/>
                  <a:pt x="108" y="57"/>
                </a:cubicBezTo>
                <a:cubicBezTo>
                  <a:pt x="116" y="37"/>
                  <a:pt x="106" y="14"/>
                  <a:pt x="86" y="6"/>
                </a:cubicBezTo>
                <a:lnTo>
                  <a:pt x="78" y="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" name="Freeform 20"/>
          <p:cNvSpPr>
            <a:spLocks/>
          </p:cNvSpPr>
          <p:nvPr/>
        </p:nvSpPr>
        <p:spPr bwMode="auto">
          <a:xfrm>
            <a:off x="15982950" y="4425950"/>
            <a:ext cx="419100" cy="350838"/>
          </a:xfrm>
          <a:custGeom>
            <a:avLst/>
            <a:gdLst/>
            <a:ahLst/>
            <a:cxnLst>
              <a:cxn ang="0">
                <a:pos x="264" y="99"/>
              </a:cxn>
              <a:cxn ang="0">
                <a:pos x="201" y="53"/>
              </a:cxn>
              <a:cxn ang="0">
                <a:pos x="201" y="18"/>
              </a:cxn>
              <a:cxn ang="0">
                <a:pos x="176" y="18"/>
              </a:cxn>
              <a:cxn ang="0">
                <a:pos x="176" y="33"/>
              </a:cxn>
              <a:cxn ang="0">
                <a:pos x="132" y="0"/>
              </a:cxn>
              <a:cxn ang="0">
                <a:pos x="0" y="99"/>
              </a:cxn>
              <a:cxn ang="0">
                <a:pos x="0" y="119"/>
              </a:cxn>
              <a:cxn ang="0">
                <a:pos x="33" y="119"/>
              </a:cxn>
              <a:cxn ang="0">
                <a:pos x="33" y="221"/>
              </a:cxn>
              <a:cxn ang="0">
                <a:pos x="102" y="221"/>
              </a:cxn>
              <a:cxn ang="0">
                <a:pos x="102" y="144"/>
              </a:cxn>
              <a:cxn ang="0">
                <a:pos x="162" y="144"/>
              </a:cxn>
              <a:cxn ang="0">
                <a:pos x="162" y="221"/>
              </a:cxn>
              <a:cxn ang="0">
                <a:pos x="231" y="221"/>
              </a:cxn>
              <a:cxn ang="0">
                <a:pos x="231" y="119"/>
              </a:cxn>
              <a:cxn ang="0">
                <a:pos x="264" y="119"/>
              </a:cxn>
              <a:cxn ang="0">
                <a:pos x="264" y="99"/>
              </a:cxn>
            </a:cxnLst>
            <a:rect l="0" t="0" r="r" b="b"/>
            <a:pathLst>
              <a:path w="264" h="221">
                <a:moveTo>
                  <a:pt x="264" y="99"/>
                </a:moveTo>
                <a:lnTo>
                  <a:pt x="201" y="53"/>
                </a:lnTo>
                <a:lnTo>
                  <a:pt x="201" y="18"/>
                </a:lnTo>
                <a:lnTo>
                  <a:pt x="176" y="18"/>
                </a:lnTo>
                <a:lnTo>
                  <a:pt x="176" y="33"/>
                </a:lnTo>
                <a:lnTo>
                  <a:pt x="132" y="0"/>
                </a:lnTo>
                <a:lnTo>
                  <a:pt x="0" y="99"/>
                </a:lnTo>
                <a:lnTo>
                  <a:pt x="0" y="119"/>
                </a:lnTo>
                <a:lnTo>
                  <a:pt x="33" y="119"/>
                </a:lnTo>
                <a:lnTo>
                  <a:pt x="33" y="221"/>
                </a:lnTo>
                <a:lnTo>
                  <a:pt x="102" y="221"/>
                </a:lnTo>
                <a:lnTo>
                  <a:pt x="102" y="144"/>
                </a:lnTo>
                <a:lnTo>
                  <a:pt x="162" y="144"/>
                </a:lnTo>
                <a:lnTo>
                  <a:pt x="162" y="221"/>
                </a:lnTo>
                <a:lnTo>
                  <a:pt x="231" y="221"/>
                </a:lnTo>
                <a:lnTo>
                  <a:pt x="231" y="119"/>
                </a:lnTo>
                <a:lnTo>
                  <a:pt x="264" y="119"/>
                </a:lnTo>
                <a:lnTo>
                  <a:pt x="264" y="9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" name="Freeform 21"/>
          <p:cNvSpPr>
            <a:spLocks noEditPoints="1"/>
          </p:cNvSpPr>
          <p:nvPr/>
        </p:nvSpPr>
        <p:spPr bwMode="auto">
          <a:xfrm>
            <a:off x="3754438" y="6229350"/>
            <a:ext cx="474662" cy="474663"/>
          </a:xfrm>
          <a:custGeom>
            <a:avLst/>
            <a:gdLst/>
            <a:ahLst/>
            <a:cxnLst>
              <a:cxn ang="0">
                <a:pos x="159" y="22"/>
              </a:cxn>
              <a:cxn ang="0">
                <a:pos x="77" y="22"/>
              </a:cxn>
              <a:cxn ang="0">
                <a:pos x="68" y="91"/>
              </a:cxn>
              <a:cxn ang="0">
                <a:pos x="68" y="92"/>
              </a:cxn>
              <a:cxn ang="0">
                <a:pos x="2" y="158"/>
              </a:cxn>
              <a:cxn ang="0">
                <a:pos x="2" y="166"/>
              </a:cxn>
              <a:cxn ang="0">
                <a:pos x="14" y="178"/>
              </a:cxn>
              <a:cxn ang="0">
                <a:pos x="23" y="178"/>
              </a:cxn>
              <a:cxn ang="0">
                <a:pos x="89" y="112"/>
              </a:cxn>
              <a:cxn ang="0">
                <a:pos x="90" y="113"/>
              </a:cxn>
              <a:cxn ang="0">
                <a:pos x="159" y="103"/>
              </a:cxn>
              <a:cxn ang="0">
                <a:pos x="159" y="22"/>
              </a:cxn>
              <a:cxn ang="0">
                <a:pos x="142" y="87"/>
              </a:cxn>
              <a:cxn ang="0">
                <a:pos x="93" y="87"/>
              </a:cxn>
              <a:cxn ang="0">
                <a:pos x="93" y="38"/>
              </a:cxn>
              <a:cxn ang="0">
                <a:pos x="142" y="38"/>
              </a:cxn>
              <a:cxn ang="0">
                <a:pos x="142" y="87"/>
              </a:cxn>
            </a:cxnLst>
            <a:rect l="0" t="0" r="r" b="b"/>
            <a:pathLst>
              <a:path w="181" h="181">
                <a:moveTo>
                  <a:pt x="159" y="22"/>
                </a:moveTo>
                <a:cubicBezTo>
                  <a:pt x="136" y="0"/>
                  <a:pt x="100" y="0"/>
                  <a:pt x="77" y="22"/>
                </a:cubicBezTo>
                <a:cubicBezTo>
                  <a:pt x="59" y="41"/>
                  <a:pt x="55" y="69"/>
                  <a:pt x="68" y="91"/>
                </a:cubicBezTo>
                <a:cubicBezTo>
                  <a:pt x="68" y="92"/>
                  <a:pt x="68" y="92"/>
                  <a:pt x="68" y="92"/>
                </a:cubicBezTo>
                <a:cubicBezTo>
                  <a:pt x="2" y="158"/>
                  <a:pt x="2" y="158"/>
                  <a:pt x="2" y="158"/>
                </a:cubicBezTo>
                <a:cubicBezTo>
                  <a:pt x="0" y="160"/>
                  <a:pt x="0" y="164"/>
                  <a:pt x="2" y="166"/>
                </a:cubicBezTo>
                <a:cubicBezTo>
                  <a:pt x="14" y="178"/>
                  <a:pt x="14" y="178"/>
                  <a:pt x="14" y="178"/>
                </a:cubicBezTo>
                <a:cubicBezTo>
                  <a:pt x="17" y="181"/>
                  <a:pt x="20" y="181"/>
                  <a:pt x="23" y="178"/>
                </a:cubicBezTo>
                <a:cubicBezTo>
                  <a:pt x="89" y="112"/>
                  <a:pt x="89" y="112"/>
                  <a:pt x="89" y="112"/>
                </a:cubicBezTo>
                <a:cubicBezTo>
                  <a:pt x="90" y="113"/>
                  <a:pt x="90" y="113"/>
                  <a:pt x="90" y="113"/>
                </a:cubicBezTo>
                <a:cubicBezTo>
                  <a:pt x="112" y="125"/>
                  <a:pt x="140" y="122"/>
                  <a:pt x="159" y="103"/>
                </a:cubicBezTo>
                <a:cubicBezTo>
                  <a:pt x="181" y="81"/>
                  <a:pt x="181" y="45"/>
                  <a:pt x="159" y="22"/>
                </a:cubicBezTo>
                <a:close/>
                <a:moveTo>
                  <a:pt x="142" y="87"/>
                </a:moveTo>
                <a:cubicBezTo>
                  <a:pt x="129" y="101"/>
                  <a:pt x="107" y="101"/>
                  <a:pt x="93" y="87"/>
                </a:cubicBezTo>
                <a:cubicBezTo>
                  <a:pt x="80" y="74"/>
                  <a:pt x="80" y="52"/>
                  <a:pt x="93" y="38"/>
                </a:cubicBezTo>
                <a:cubicBezTo>
                  <a:pt x="107" y="25"/>
                  <a:pt x="129" y="25"/>
                  <a:pt x="142" y="38"/>
                </a:cubicBezTo>
                <a:cubicBezTo>
                  <a:pt x="156" y="52"/>
                  <a:pt x="156" y="74"/>
                  <a:pt x="142" y="87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Rectangle 22"/>
          <p:cNvSpPr>
            <a:spLocks noChangeArrowheads="1"/>
          </p:cNvSpPr>
          <p:nvPr/>
        </p:nvSpPr>
        <p:spPr bwMode="auto">
          <a:xfrm>
            <a:off x="12242800" y="4591050"/>
            <a:ext cx="3141662" cy="20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" name="Freeform 23"/>
          <p:cNvSpPr>
            <a:spLocks/>
          </p:cNvSpPr>
          <p:nvPr/>
        </p:nvSpPr>
        <p:spPr bwMode="auto">
          <a:xfrm>
            <a:off x="12242800" y="4591050"/>
            <a:ext cx="3141662" cy="20638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1979" y="13"/>
              </a:cxn>
              <a:cxn ang="0">
                <a:pos x="1979" y="0"/>
              </a:cxn>
              <a:cxn ang="0">
                <a:pos x="0" y="0"/>
              </a:cxn>
            </a:cxnLst>
            <a:rect l="0" t="0" r="r" b="b"/>
            <a:pathLst>
              <a:path w="1979" h="13">
                <a:moveTo>
                  <a:pt x="0" y="13"/>
                </a:moveTo>
                <a:lnTo>
                  <a:pt x="1979" y="13"/>
                </a:lnTo>
                <a:lnTo>
                  <a:pt x="1979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" name="Oval 24"/>
          <p:cNvSpPr>
            <a:spLocks noChangeArrowheads="1"/>
          </p:cNvSpPr>
          <p:nvPr/>
        </p:nvSpPr>
        <p:spPr bwMode="auto">
          <a:xfrm>
            <a:off x="12203113" y="4564063"/>
            <a:ext cx="76200" cy="762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" name="Rectangle 25"/>
          <p:cNvSpPr>
            <a:spLocks noChangeArrowheads="1"/>
          </p:cNvSpPr>
          <p:nvPr/>
        </p:nvSpPr>
        <p:spPr bwMode="auto">
          <a:xfrm>
            <a:off x="12242800" y="6462713"/>
            <a:ext cx="3141662" cy="20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" name="Freeform 26"/>
          <p:cNvSpPr>
            <a:spLocks/>
          </p:cNvSpPr>
          <p:nvPr/>
        </p:nvSpPr>
        <p:spPr bwMode="auto">
          <a:xfrm>
            <a:off x="12242800" y="6462713"/>
            <a:ext cx="3141662" cy="20638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1979" y="13"/>
              </a:cxn>
              <a:cxn ang="0">
                <a:pos x="1979" y="0"/>
              </a:cxn>
              <a:cxn ang="0">
                <a:pos x="0" y="0"/>
              </a:cxn>
            </a:cxnLst>
            <a:rect l="0" t="0" r="r" b="b"/>
            <a:pathLst>
              <a:path w="1979" h="13">
                <a:moveTo>
                  <a:pt x="0" y="13"/>
                </a:moveTo>
                <a:lnTo>
                  <a:pt x="1979" y="13"/>
                </a:lnTo>
                <a:lnTo>
                  <a:pt x="1979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" name="Oval 27"/>
          <p:cNvSpPr>
            <a:spLocks noChangeArrowheads="1"/>
          </p:cNvSpPr>
          <p:nvPr/>
        </p:nvSpPr>
        <p:spPr bwMode="auto">
          <a:xfrm>
            <a:off x="12203113" y="6434138"/>
            <a:ext cx="76200" cy="762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10502789" y="4393185"/>
            <a:ext cx="1896634" cy="12865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2624229" y="4393185"/>
            <a:ext cx="1896634" cy="12865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0502789" y="5969933"/>
            <a:ext cx="1896634" cy="12865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2624229" y="5969933"/>
            <a:ext cx="1896634" cy="12865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13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4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6488876" y="5845078"/>
            <a:ext cx="3126105" cy="1438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289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 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1300" spc="1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5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1300" spc="1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Lorem 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ha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bee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industry'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standard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eve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r since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1500s.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88876" y="4258548"/>
            <a:ext cx="3023870" cy="1252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499"/>
              </a:lnSpc>
            </a:pPr>
            <a:r>
              <a:rPr sz="41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410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4100" spc="-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1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410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4100" spc="-2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1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4100" spc="-2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100" spc="-5" dirty="0">
                <a:solidFill>
                  <a:srgbClr val="FFFFFF"/>
                </a:solidFill>
                <a:latin typeface="Trebuchet MS"/>
                <a:cs typeface="Trebuchet MS"/>
              </a:rPr>
              <a:t>LONG </a:t>
            </a:r>
            <a:r>
              <a:rPr sz="4100" dirty="0">
                <a:solidFill>
                  <a:srgbClr val="FFFFFF"/>
                </a:solidFill>
                <a:latin typeface="Trebuchet MS"/>
                <a:cs typeface="Trebuchet MS"/>
              </a:rPr>
              <a:t>ES</a:t>
            </a:r>
            <a:r>
              <a:rPr sz="4100" spc="-409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4100" dirty="0">
                <a:solidFill>
                  <a:srgbClr val="FFFFFF"/>
                </a:solidFill>
                <a:latin typeface="Trebuchet MS"/>
                <a:cs typeface="Trebuchet MS"/>
              </a:rPr>
              <a:t>ABLISHED</a:t>
            </a:r>
            <a:endParaRPr sz="4100" dirty="0">
              <a:latin typeface="Trebuchet MS"/>
              <a:cs typeface="Trebuchet MS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16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7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14" name="Текст 1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8" name="object 3"/>
          <p:cNvSpPr/>
          <p:nvPr/>
        </p:nvSpPr>
        <p:spPr>
          <a:xfrm>
            <a:off x="2500363" y="5412118"/>
            <a:ext cx="3100070" cy="3040380"/>
          </a:xfrm>
          <a:custGeom>
            <a:avLst/>
            <a:gdLst/>
            <a:ahLst/>
            <a:cxnLst/>
            <a:rect l="l" t="t" r="r" b="b"/>
            <a:pathLst>
              <a:path w="3100070" h="3040379">
                <a:moveTo>
                  <a:pt x="3099738" y="3040001"/>
                </a:moveTo>
                <a:lnTo>
                  <a:pt x="0" y="3040001"/>
                </a:lnTo>
                <a:lnTo>
                  <a:pt x="0" y="0"/>
                </a:lnTo>
                <a:lnTo>
                  <a:pt x="3099738" y="0"/>
                </a:lnTo>
                <a:lnTo>
                  <a:pt x="3099738" y="3040001"/>
                </a:lnTo>
                <a:close/>
              </a:path>
            </a:pathLst>
          </a:custGeom>
          <a:solidFill>
            <a:srgbClr val="FFFFFF">
              <a:alpha val="15000"/>
            </a:srgbClr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object 4"/>
          <p:cNvSpPr/>
          <p:nvPr/>
        </p:nvSpPr>
        <p:spPr>
          <a:xfrm>
            <a:off x="6501582" y="5412118"/>
            <a:ext cx="3100070" cy="3040380"/>
          </a:xfrm>
          <a:custGeom>
            <a:avLst/>
            <a:gdLst/>
            <a:ahLst/>
            <a:cxnLst/>
            <a:rect l="l" t="t" r="r" b="b"/>
            <a:pathLst>
              <a:path w="3100070" h="3040379">
                <a:moveTo>
                  <a:pt x="3099738" y="3040001"/>
                </a:moveTo>
                <a:lnTo>
                  <a:pt x="0" y="3040001"/>
                </a:lnTo>
                <a:lnTo>
                  <a:pt x="0" y="0"/>
                </a:lnTo>
                <a:lnTo>
                  <a:pt x="3099738" y="0"/>
                </a:lnTo>
                <a:lnTo>
                  <a:pt x="3099738" y="3040001"/>
                </a:lnTo>
                <a:close/>
              </a:path>
            </a:pathLst>
          </a:custGeom>
          <a:solidFill>
            <a:srgbClr val="FFFFFF">
              <a:alpha val="15000"/>
            </a:srgbClr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5"/>
          <p:cNvSpPr/>
          <p:nvPr/>
        </p:nvSpPr>
        <p:spPr>
          <a:xfrm>
            <a:off x="10502789" y="5412118"/>
            <a:ext cx="3100070" cy="3040380"/>
          </a:xfrm>
          <a:custGeom>
            <a:avLst/>
            <a:gdLst/>
            <a:ahLst/>
            <a:cxnLst/>
            <a:rect l="l" t="t" r="r" b="b"/>
            <a:pathLst>
              <a:path w="3100069" h="3040379">
                <a:moveTo>
                  <a:pt x="3099738" y="3040001"/>
                </a:moveTo>
                <a:lnTo>
                  <a:pt x="0" y="3040001"/>
                </a:lnTo>
                <a:lnTo>
                  <a:pt x="0" y="0"/>
                </a:lnTo>
                <a:lnTo>
                  <a:pt x="3099738" y="0"/>
                </a:lnTo>
                <a:lnTo>
                  <a:pt x="3099738" y="3040001"/>
                </a:lnTo>
                <a:close/>
              </a:path>
            </a:pathLst>
          </a:custGeom>
          <a:solidFill>
            <a:srgbClr val="FFFFFF">
              <a:alpha val="15000"/>
            </a:srgbClr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6"/>
          <p:cNvSpPr/>
          <p:nvPr/>
        </p:nvSpPr>
        <p:spPr>
          <a:xfrm>
            <a:off x="14504009" y="5412118"/>
            <a:ext cx="3100070" cy="3040380"/>
          </a:xfrm>
          <a:custGeom>
            <a:avLst/>
            <a:gdLst/>
            <a:ahLst/>
            <a:cxnLst/>
            <a:rect l="l" t="t" r="r" b="b"/>
            <a:pathLst>
              <a:path w="3100069" h="3040379">
                <a:moveTo>
                  <a:pt x="3099727" y="3040001"/>
                </a:moveTo>
                <a:lnTo>
                  <a:pt x="0" y="3040001"/>
                </a:lnTo>
                <a:lnTo>
                  <a:pt x="0" y="0"/>
                </a:lnTo>
                <a:lnTo>
                  <a:pt x="3099727" y="0"/>
                </a:lnTo>
                <a:lnTo>
                  <a:pt x="3099727" y="3040001"/>
                </a:lnTo>
                <a:close/>
              </a:path>
            </a:pathLst>
          </a:custGeom>
          <a:solidFill>
            <a:srgbClr val="FFFFFF">
              <a:alpha val="15000"/>
            </a:srgbClr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object 7"/>
          <p:cNvSpPr/>
          <p:nvPr/>
        </p:nvSpPr>
        <p:spPr>
          <a:xfrm>
            <a:off x="2500363" y="4214908"/>
            <a:ext cx="3100070" cy="1197610"/>
          </a:xfrm>
          <a:custGeom>
            <a:avLst/>
            <a:gdLst/>
            <a:ahLst/>
            <a:cxnLst/>
            <a:rect l="l" t="t" r="r" b="b"/>
            <a:pathLst>
              <a:path w="3100070" h="1197610">
                <a:moveTo>
                  <a:pt x="3099738" y="1197209"/>
                </a:moveTo>
                <a:lnTo>
                  <a:pt x="0" y="1197209"/>
                </a:lnTo>
                <a:lnTo>
                  <a:pt x="0" y="0"/>
                </a:lnTo>
                <a:lnTo>
                  <a:pt x="3099738" y="0"/>
                </a:lnTo>
                <a:lnTo>
                  <a:pt x="3099738" y="1197209"/>
                </a:lnTo>
                <a:close/>
              </a:path>
            </a:pathLst>
          </a:custGeom>
          <a:solidFill>
            <a:srgbClr val="1279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8"/>
          <p:cNvSpPr/>
          <p:nvPr/>
        </p:nvSpPr>
        <p:spPr>
          <a:xfrm>
            <a:off x="2500363" y="8452129"/>
            <a:ext cx="3100070" cy="610235"/>
          </a:xfrm>
          <a:custGeom>
            <a:avLst/>
            <a:gdLst/>
            <a:ahLst/>
            <a:cxnLst/>
            <a:rect l="l" t="t" r="r" b="b"/>
            <a:pathLst>
              <a:path w="3100070" h="610234">
                <a:moveTo>
                  <a:pt x="3099738" y="609730"/>
                </a:moveTo>
                <a:lnTo>
                  <a:pt x="0" y="609730"/>
                </a:lnTo>
                <a:lnTo>
                  <a:pt x="0" y="0"/>
                </a:lnTo>
                <a:lnTo>
                  <a:pt x="3099738" y="0"/>
                </a:lnTo>
                <a:lnTo>
                  <a:pt x="3099738" y="6097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9"/>
          <p:cNvSpPr txBox="1"/>
          <p:nvPr/>
        </p:nvSpPr>
        <p:spPr>
          <a:xfrm>
            <a:off x="3138501" y="4420052"/>
            <a:ext cx="1824355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100">
              <a:lnSpc>
                <a:spcPct val="101000"/>
              </a:lnSpc>
            </a:pP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IT IS A LONG ESTABLISHED</a:t>
            </a:r>
            <a:endParaRPr sz="2450" dirty="0">
              <a:latin typeface="Trebuchet MS"/>
              <a:cs typeface="Trebuchet MS"/>
            </a:endParaRPr>
          </a:p>
        </p:txBody>
      </p:sp>
      <p:sp>
        <p:nvSpPr>
          <p:cNvPr id="25" name="object 11"/>
          <p:cNvSpPr/>
          <p:nvPr/>
        </p:nvSpPr>
        <p:spPr>
          <a:xfrm>
            <a:off x="2500363" y="4214908"/>
            <a:ext cx="3100070" cy="4846955"/>
          </a:xfrm>
          <a:custGeom>
            <a:avLst/>
            <a:gdLst/>
            <a:ahLst/>
            <a:cxnLst/>
            <a:rect l="l" t="t" r="r" b="b"/>
            <a:pathLst>
              <a:path w="3100070" h="4846955">
                <a:moveTo>
                  <a:pt x="3099738" y="4846951"/>
                </a:moveTo>
                <a:lnTo>
                  <a:pt x="0" y="4846951"/>
                </a:lnTo>
                <a:lnTo>
                  <a:pt x="0" y="0"/>
                </a:lnTo>
                <a:lnTo>
                  <a:pt x="3099738" y="0"/>
                </a:lnTo>
                <a:lnTo>
                  <a:pt x="3099738" y="4846951"/>
                </a:lnTo>
                <a:close/>
              </a:path>
            </a:pathLst>
          </a:custGeom>
          <a:ln w="20941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object 12"/>
          <p:cNvSpPr txBox="1"/>
          <p:nvPr/>
        </p:nvSpPr>
        <p:spPr>
          <a:xfrm>
            <a:off x="3496124" y="8636790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44ACDB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44ACDB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44ACDB"/>
                </a:solidFill>
                <a:latin typeface="Trebuchet MS"/>
                <a:cs typeface="Trebuchet MS"/>
              </a:rPr>
              <a:t> Ipsum</a:t>
            </a:r>
            <a:endParaRPr sz="1450" dirty="0">
              <a:latin typeface="Trebuchet MS"/>
              <a:cs typeface="Trebuchet MS"/>
            </a:endParaRPr>
          </a:p>
        </p:txBody>
      </p:sp>
      <p:sp>
        <p:nvSpPr>
          <p:cNvPr id="27" name="object 16"/>
          <p:cNvSpPr/>
          <p:nvPr/>
        </p:nvSpPr>
        <p:spPr>
          <a:xfrm>
            <a:off x="6503466" y="4214908"/>
            <a:ext cx="3100070" cy="1197610"/>
          </a:xfrm>
          <a:custGeom>
            <a:avLst/>
            <a:gdLst/>
            <a:ahLst/>
            <a:cxnLst/>
            <a:rect l="l" t="t" r="r" b="b"/>
            <a:pathLst>
              <a:path w="3100070" h="1197610">
                <a:moveTo>
                  <a:pt x="3099738" y="1197209"/>
                </a:moveTo>
                <a:lnTo>
                  <a:pt x="0" y="1197209"/>
                </a:lnTo>
                <a:lnTo>
                  <a:pt x="0" y="0"/>
                </a:lnTo>
                <a:lnTo>
                  <a:pt x="3099738" y="0"/>
                </a:lnTo>
                <a:lnTo>
                  <a:pt x="3099738" y="1197209"/>
                </a:lnTo>
                <a:close/>
              </a:path>
            </a:pathLst>
          </a:custGeom>
          <a:solidFill>
            <a:srgbClr val="0F76A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" name="object 17"/>
          <p:cNvSpPr/>
          <p:nvPr/>
        </p:nvSpPr>
        <p:spPr>
          <a:xfrm>
            <a:off x="6503466" y="8452129"/>
            <a:ext cx="3100070" cy="610235"/>
          </a:xfrm>
          <a:custGeom>
            <a:avLst/>
            <a:gdLst/>
            <a:ahLst/>
            <a:cxnLst/>
            <a:rect l="l" t="t" r="r" b="b"/>
            <a:pathLst>
              <a:path w="3100070" h="610234">
                <a:moveTo>
                  <a:pt x="3099738" y="609730"/>
                </a:moveTo>
                <a:lnTo>
                  <a:pt x="0" y="609730"/>
                </a:lnTo>
                <a:lnTo>
                  <a:pt x="0" y="0"/>
                </a:lnTo>
                <a:lnTo>
                  <a:pt x="3099738" y="0"/>
                </a:lnTo>
                <a:lnTo>
                  <a:pt x="3099738" y="6097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object 18"/>
          <p:cNvSpPr txBox="1"/>
          <p:nvPr/>
        </p:nvSpPr>
        <p:spPr>
          <a:xfrm>
            <a:off x="7141600" y="4420052"/>
            <a:ext cx="1824355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100">
              <a:lnSpc>
                <a:spcPct val="101000"/>
              </a:lnSpc>
            </a:pP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IT IS A LONG ESTABLISHED</a:t>
            </a:r>
            <a:endParaRPr sz="2450" dirty="0">
              <a:latin typeface="Trebuchet MS"/>
              <a:cs typeface="Trebuchet MS"/>
            </a:endParaRPr>
          </a:p>
        </p:txBody>
      </p:sp>
      <p:sp>
        <p:nvSpPr>
          <p:cNvPr id="30" name="object 19"/>
          <p:cNvSpPr/>
          <p:nvPr/>
        </p:nvSpPr>
        <p:spPr>
          <a:xfrm>
            <a:off x="6503466" y="4214908"/>
            <a:ext cx="3100070" cy="4846955"/>
          </a:xfrm>
          <a:custGeom>
            <a:avLst/>
            <a:gdLst/>
            <a:ahLst/>
            <a:cxnLst/>
            <a:rect l="l" t="t" r="r" b="b"/>
            <a:pathLst>
              <a:path w="3100070" h="4846955">
                <a:moveTo>
                  <a:pt x="3099738" y="4846951"/>
                </a:moveTo>
                <a:lnTo>
                  <a:pt x="0" y="4846951"/>
                </a:lnTo>
                <a:lnTo>
                  <a:pt x="0" y="0"/>
                </a:lnTo>
                <a:lnTo>
                  <a:pt x="3099738" y="0"/>
                </a:lnTo>
                <a:lnTo>
                  <a:pt x="3099738" y="4846951"/>
                </a:lnTo>
                <a:close/>
              </a:path>
            </a:pathLst>
          </a:custGeom>
          <a:ln w="20941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" name="object 20"/>
          <p:cNvSpPr txBox="1"/>
          <p:nvPr/>
        </p:nvSpPr>
        <p:spPr>
          <a:xfrm>
            <a:off x="7499224" y="8636790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44ACDB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44ACDB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44ACDB"/>
                </a:solidFill>
                <a:latin typeface="Trebuchet MS"/>
                <a:cs typeface="Trebuchet MS"/>
              </a:rPr>
              <a:t> Ipsum</a:t>
            </a:r>
            <a:endParaRPr sz="1450" dirty="0">
              <a:latin typeface="Trebuchet MS"/>
              <a:cs typeface="Trebuchet MS"/>
            </a:endParaRPr>
          </a:p>
        </p:txBody>
      </p:sp>
      <p:sp>
        <p:nvSpPr>
          <p:cNvPr id="32" name="object 24"/>
          <p:cNvSpPr/>
          <p:nvPr/>
        </p:nvSpPr>
        <p:spPr>
          <a:xfrm>
            <a:off x="10506559" y="4214908"/>
            <a:ext cx="3100070" cy="1197610"/>
          </a:xfrm>
          <a:custGeom>
            <a:avLst/>
            <a:gdLst/>
            <a:ahLst/>
            <a:cxnLst/>
            <a:rect l="l" t="t" r="r" b="b"/>
            <a:pathLst>
              <a:path w="3100069" h="1197610">
                <a:moveTo>
                  <a:pt x="3099738" y="1197209"/>
                </a:moveTo>
                <a:lnTo>
                  <a:pt x="0" y="1197209"/>
                </a:lnTo>
                <a:lnTo>
                  <a:pt x="0" y="0"/>
                </a:lnTo>
                <a:lnTo>
                  <a:pt x="3099738" y="0"/>
                </a:lnTo>
                <a:lnTo>
                  <a:pt x="3099738" y="1197209"/>
                </a:lnTo>
                <a:close/>
              </a:path>
            </a:pathLst>
          </a:custGeom>
          <a:solidFill>
            <a:srgbClr val="52568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" name="object 25"/>
          <p:cNvSpPr/>
          <p:nvPr/>
        </p:nvSpPr>
        <p:spPr>
          <a:xfrm>
            <a:off x="10506559" y="8452129"/>
            <a:ext cx="3100070" cy="610235"/>
          </a:xfrm>
          <a:custGeom>
            <a:avLst/>
            <a:gdLst/>
            <a:ahLst/>
            <a:cxnLst/>
            <a:rect l="l" t="t" r="r" b="b"/>
            <a:pathLst>
              <a:path w="3100069" h="610234">
                <a:moveTo>
                  <a:pt x="3099738" y="609730"/>
                </a:moveTo>
                <a:lnTo>
                  <a:pt x="0" y="609730"/>
                </a:lnTo>
                <a:lnTo>
                  <a:pt x="0" y="0"/>
                </a:lnTo>
                <a:lnTo>
                  <a:pt x="3099738" y="0"/>
                </a:lnTo>
                <a:lnTo>
                  <a:pt x="3099738" y="6097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" name="object 26"/>
          <p:cNvSpPr txBox="1"/>
          <p:nvPr/>
        </p:nvSpPr>
        <p:spPr>
          <a:xfrm>
            <a:off x="11144700" y="4420052"/>
            <a:ext cx="1824355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100">
              <a:lnSpc>
                <a:spcPct val="101000"/>
              </a:lnSpc>
            </a:pP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IT IS A LONG ESTABLISHED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35" name="object 27"/>
          <p:cNvSpPr/>
          <p:nvPr/>
        </p:nvSpPr>
        <p:spPr>
          <a:xfrm>
            <a:off x="10506559" y="4214908"/>
            <a:ext cx="3100070" cy="4846955"/>
          </a:xfrm>
          <a:custGeom>
            <a:avLst/>
            <a:gdLst/>
            <a:ahLst/>
            <a:cxnLst/>
            <a:rect l="l" t="t" r="r" b="b"/>
            <a:pathLst>
              <a:path w="3100069" h="4846955">
                <a:moveTo>
                  <a:pt x="3099738" y="4846951"/>
                </a:moveTo>
                <a:lnTo>
                  <a:pt x="0" y="4846951"/>
                </a:lnTo>
                <a:lnTo>
                  <a:pt x="0" y="0"/>
                </a:lnTo>
                <a:lnTo>
                  <a:pt x="3099738" y="0"/>
                </a:lnTo>
                <a:lnTo>
                  <a:pt x="3099738" y="4846951"/>
                </a:lnTo>
                <a:close/>
              </a:path>
            </a:pathLst>
          </a:custGeom>
          <a:ln w="20941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" name="object 28"/>
          <p:cNvSpPr txBox="1"/>
          <p:nvPr/>
        </p:nvSpPr>
        <p:spPr>
          <a:xfrm>
            <a:off x="11502324" y="8636790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44ACDB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44ACDB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44ACDB"/>
                </a:solidFill>
                <a:latin typeface="Trebuchet MS"/>
                <a:cs typeface="Trebuchet MS"/>
              </a:rPr>
              <a:t> Ipsum</a:t>
            </a:r>
            <a:endParaRPr sz="1450">
              <a:latin typeface="Trebuchet MS"/>
              <a:cs typeface="Trebuchet MS"/>
            </a:endParaRPr>
          </a:p>
        </p:txBody>
      </p:sp>
      <p:sp>
        <p:nvSpPr>
          <p:cNvPr id="37" name="object 32"/>
          <p:cNvSpPr/>
          <p:nvPr/>
        </p:nvSpPr>
        <p:spPr>
          <a:xfrm>
            <a:off x="14509663" y="4214908"/>
            <a:ext cx="3100070" cy="1197610"/>
          </a:xfrm>
          <a:custGeom>
            <a:avLst/>
            <a:gdLst/>
            <a:ahLst/>
            <a:cxnLst/>
            <a:rect l="l" t="t" r="r" b="b"/>
            <a:pathLst>
              <a:path w="3100069" h="1197610">
                <a:moveTo>
                  <a:pt x="3099738" y="1197209"/>
                </a:moveTo>
                <a:lnTo>
                  <a:pt x="0" y="1197209"/>
                </a:lnTo>
                <a:lnTo>
                  <a:pt x="0" y="0"/>
                </a:lnTo>
                <a:lnTo>
                  <a:pt x="3099738" y="0"/>
                </a:lnTo>
                <a:lnTo>
                  <a:pt x="3099738" y="1197209"/>
                </a:lnTo>
                <a:close/>
              </a:path>
            </a:pathLst>
          </a:custGeom>
          <a:solidFill>
            <a:srgbClr val="5C4D75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" name="object 33"/>
          <p:cNvSpPr/>
          <p:nvPr/>
        </p:nvSpPr>
        <p:spPr>
          <a:xfrm>
            <a:off x="14509663" y="8452129"/>
            <a:ext cx="3100070" cy="610235"/>
          </a:xfrm>
          <a:custGeom>
            <a:avLst/>
            <a:gdLst/>
            <a:ahLst/>
            <a:cxnLst/>
            <a:rect l="l" t="t" r="r" b="b"/>
            <a:pathLst>
              <a:path w="3100069" h="610234">
                <a:moveTo>
                  <a:pt x="3099738" y="609730"/>
                </a:moveTo>
                <a:lnTo>
                  <a:pt x="0" y="609730"/>
                </a:lnTo>
                <a:lnTo>
                  <a:pt x="0" y="0"/>
                </a:lnTo>
                <a:lnTo>
                  <a:pt x="3099738" y="0"/>
                </a:lnTo>
                <a:lnTo>
                  <a:pt x="3099738" y="6097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" name="object 34"/>
          <p:cNvSpPr txBox="1"/>
          <p:nvPr/>
        </p:nvSpPr>
        <p:spPr>
          <a:xfrm>
            <a:off x="15147799" y="4420052"/>
            <a:ext cx="1824355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100">
              <a:lnSpc>
                <a:spcPct val="101000"/>
              </a:lnSpc>
            </a:pPr>
            <a:r>
              <a:rPr sz="2450" dirty="0">
                <a:solidFill>
                  <a:srgbClr val="FFFFFF"/>
                </a:solidFill>
                <a:latin typeface="Trebuchet MS"/>
                <a:cs typeface="Trebuchet MS"/>
              </a:rPr>
              <a:t>IT IS A LONG ESTABLISHED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40" name="object 35"/>
          <p:cNvSpPr/>
          <p:nvPr/>
        </p:nvSpPr>
        <p:spPr>
          <a:xfrm>
            <a:off x="14509674" y="4214908"/>
            <a:ext cx="3100070" cy="4846955"/>
          </a:xfrm>
          <a:custGeom>
            <a:avLst/>
            <a:gdLst/>
            <a:ahLst/>
            <a:cxnLst/>
            <a:rect l="l" t="t" r="r" b="b"/>
            <a:pathLst>
              <a:path w="3100069" h="4846955">
                <a:moveTo>
                  <a:pt x="3099727" y="4846951"/>
                </a:moveTo>
                <a:lnTo>
                  <a:pt x="0" y="4846951"/>
                </a:lnTo>
                <a:lnTo>
                  <a:pt x="0" y="0"/>
                </a:lnTo>
                <a:lnTo>
                  <a:pt x="3099727" y="0"/>
                </a:lnTo>
                <a:lnTo>
                  <a:pt x="3099727" y="4846951"/>
                </a:lnTo>
                <a:close/>
              </a:path>
            </a:pathLst>
          </a:custGeom>
          <a:ln w="20941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" name="object 36"/>
          <p:cNvSpPr txBox="1"/>
          <p:nvPr/>
        </p:nvSpPr>
        <p:spPr>
          <a:xfrm>
            <a:off x="15505424" y="8636790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44ACDB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44ACDB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44ACDB"/>
                </a:solidFill>
                <a:latin typeface="Trebuchet MS"/>
                <a:cs typeface="Trebuchet MS"/>
              </a:rPr>
              <a:t> Ipsum</a:t>
            </a:r>
            <a:endParaRPr sz="1450">
              <a:latin typeface="Trebuchet MS"/>
              <a:cs typeface="Trebuchet MS"/>
            </a:endParaRPr>
          </a:p>
        </p:txBody>
      </p:sp>
      <p:sp>
        <p:nvSpPr>
          <p:cNvPr id="42" name="object 12"/>
          <p:cNvSpPr txBox="1"/>
          <p:nvPr/>
        </p:nvSpPr>
        <p:spPr>
          <a:xfrm>
            <a:off x="3496124" y="8012676"/>
            <a:ext cx="110426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chemeClr val="bg1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chemeClr val="bg1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chemeClr val="bg1"/>
                </a:solidFill>
                <a:latin typeface="Trebuchet MS"/>
                <a:cs typeface="Trebuchet MS"/>
              </a:rPr>
              <a:t> Ipsum</a:t>
            </a:r>
            <a:endParaRPr sz="145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43" name="object 20"/>
          <p:cNvSpPr txBox="1"/>
          <p:nvPr/>
        </p:nvSpPr>
        <p:spPr>
          <a:xfrm>
            <a:off x="7499224" y="8012676"/>
            <a:ext cx="110426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chemeClr val="bg1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chemeClr val="bg1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chemeClr val="bg1"/>
                </a:solidFill>
                <a:latin typeface="Trebuchet MS"/>
                <a:cs typeface="Trebuchet MS"/>
              </a:rPr>
              <a:t> Ipsum</a:t>
            </a:r>
            <a:endParaRPr sz="145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44" name="object 28"/>
          <p:cNvSpPr txBox="1"/>
          <p:nvPr/>
        </p:nvSpPr>
        <p:spPr>
          <a:xfrm>
            <a:off x="11502324" y="8012676"/>
            <a:ext cx="110426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chemeClr val="bg1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chemeClr val="bg1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chemeClr val="bg1"/>
                </a:solidFill>
                <a:latin typeface="Trebuchet MS"/>
                <a:cs typeface="Trebuchet MS"/>
              </a:rPr>
              <a:t> Ipsum</a:t>
            </a:r>
            <a:endParaRPr sz="145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45" name="object 36"/>
          <p:cNvSpPr txBox="1"/>
          <p:nvPr/>
        </p:nvSpPr>
        <p:spPr>
          <a:xfrm>
            <a:off x="15505424" y="8012676"/>
            <a:ext cx="110426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chemeClr val="bg1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chemeClr val="bg1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chemeClr val="bg1"/>
                </a:solidFill>
                <a:latin typeface="Trebuchet MS"/>
                <a:cs typeface="Trebuchet MS"/>
              </a:rPr>
              <a:t> Ipsum</a:t>
            </a:r>
            <a:endParaRPr sz="145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46" name="object 12"/>
          <p:cNvSpPr txBox="1"/>
          <p:nvPr/>
        </p:nvSpPr>
        <p:spPr>
          <a:xfrm>
            <a:off x="3496124" y="5661362"/>
            <a:ext cx="110426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chemeClr val="bg1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chemeClr val="bg1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chemeClr val="bg1"/>
                </a:solidFill>
                <a:latin typeface="Trebuchet MS"/>
                <a:cs typeface="Trebuchet MS"/>
              </a:rPr>
              <a:t> Ipsum</a:t>
            </a:r>
            <a:endParaRPr sz="145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47" name="object 20"/>
          <p:cNvSpPr txBox="1"/>
          <p:nvPr/>
        </p:nvSpPr>
        <p:spPr>
          <a:xfrm>
            <a:off x="7499224" y="5661362"/>
            <a:ext cx="110426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chemeClr val="bg1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chemeClr val="bg1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chemeClr val="bg1"/>
                </a:solidFill>
                <a:latin typeface="Trebuchet MS"/>
                <a:cs typeface="Trebuchet MS"/>
              </a:rPr>
              <a:t> Ipsum</a:t>
            </a:r>
            <a:endParaRPr sz="145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48" name="object 28"/>
          <p:cNvSpPr txBox="1"/>
          <p:nvPr/>
        </p:nvSpPr>
        <p:spPr>
          <a:xfrm>
            <a:off x="11502324" y="5661362"/>
            <a:ext cx="110426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chemeClr val="bg1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chemeClr val="bg1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chemeClr val="bg1"/>
                </a:solidFill>
                <a:latin typeface="Trebuchet MS"/>
                <a:cs typeface="Trebuchet MS"/>
              </a:rPr>
              <a:t> Ipsum</a:t>
            </a:r>
            <a:endParaRPr sz="145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49" name="object 36"/>
          <p:cNvSpPr txBox="1"/>
          <p:nvPr/>
        </p:nvSpPr>
        <p:spPr>
          <a:xfrm>
            <a:off x="15505424" y="5661362"/>
            <a:ext cx="110426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chemeClr val="bg1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chemeClr val="bg1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chemeClr val="bg1"/>
                </a:solidFill>
                <a:latin typeface="Trebuchet MS"/>
                <a:cs typeface="Trebuchet MS"/>
              </a:rPr>
              <a:t> Ipsum</a:t>
            </a:r>
            <a:endParaRPr sz="145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50" name="Freeform 5"/>
          <p:cNvSpPr>
            <a:spLocks/>
          </p:cNvSpPr>
          <p:nvPr/>
        </p:nvSpPr>
        <p:spPr bwMode="auto">
          <a:xfrm>
            <a:off x="3883025" y="6219825"/>
            <a:ext cx="387350" cy="260350"/>
          </a:xfrm>
          <a:custGeom>
            <a:avLst/>
            <a:gdLst/>
            <a:ahLst/>
            <a:cxnLst>
              <a:cxn ang="0">
                <a:pos x="0" y="74"/>
              </a:cxn>
              <a:cxn ang="0">
                <a:pos x="113" y="101"/>
              </a:cxn>
              <a:cxn ang="0">
                <a:pos x="244" y="0"/>
              </a:cxn>
              <a:cxn ang="0">
                <a:pos x="113" y="164"/>
              </a:cxn>
              <a:cxn ang="0">
                <a:pos x="0" y="74"/>
              </a:cxn>
            </a:cxnLst>
            <a:rect l="0" t="0" r="r" b="b"/>
            <a:pathLst>
              <a:path w="244" h="164">
                <a:moveTo>
                  <a:pt x="0" y="74"/>
                </a:moveTo>
                <a:lnTo>
                  <a:pt x="113" y="101"/>
                </a:lnTo>
                <a:lnTo>
                  <a:pt x="244" y="0"/>
                </a:lnTo>
                <a:lnTo>
                  <a:pt x="113" y="164"/>
                </a:lnTo>
                <a:lnTo>
                  <a:pt x="0" y="7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Freeform 6"/>
          <p:cNvSpPr>
            <a:spLocks/>
          </p:cNvSpPr>
          <p:nvPr/>
        </p:nvSpPr>
        <p:spPr bwMode="auto">
          <a:xfrm>
            <a:off x="3883025" y="6805613"/>
            <a:ext cx="387350" cy="260350"/>
          </a:xfrm>
          <a:custGeom>
            <a:avLst/>
            <a:gdLst/>
            <a:ahLst/>
            <a:cxnLst>
              <a:cxn ang="0">
                <a:pos x="0" y="74"/>
              </a:cxn>
              <a:cxn ang="0">
                <a:pos x="113" y="101"/>
              </a:cxn>
              <a:cxn ang="0">
                <a:pos x="244" y="0"/>
              </a:cxn>
              <a:cxn ang="0">
                <a:pos x="113" y="164"/>
              </a:cxn>
              <a:cxn ang="0">
                <a:pos x="0" y="74"/>
              </a:cxn>
            </a:cxnLst>
            <a:rect l="0" t="0" r="r" b="b"/>
            <a:pathLst>
              <a:path w="244" h="164">
                <a:moveTo>
                  <a:pt x="0" y="74"/>
                </a:moveTo>
                <a:lnTo>
                  <a:pt x="113" y="101"/>
                </a:lnTo>
                <a:lnTo>
                  <a:pt x="244" y="0"/>
                </a:lnTo>
                <a:lnTo>
                  <a:pt x="113" y="164"/>
                </a:lnTo>
                <a:lnTo>
                  <a:pt x="0" y="7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" name="Freeform 7"/>
          <p:cNvSpPr>
            <a:spLocks/>
          </p:cNvSpPr>
          <p:nvPr/>
        </p:nvSpPr>
        <p:spPr bwMode="auto">
          <a:xfrm>
            <a:off x="3883025" y="7391400"/>
            <a:ext cx="387350" cy="260350"/>
          </a:xfrm>
          <a:custGeom>
            <a:avLst/>
            <a:gdLst/>
            <a:ahLst/>
            <a:cxnLst>
              <a:cxn ang="0">
                <a:pos x="0" y="75"/>
              </a:cxn>
              <a:cxn ang="0">
                <a:pos x="113" y="101"/>
              </a:cxn>
              <a:cxn ang="0">
                <a:pos x="244" y="0"/>
              </a:cxn>
              <a:cxn ang="0">
                <a:pos x="113" y="164"/>
              </a:cxn>
              <a:cxn ang="0">
                <a:pos x="0" y="75"/>
              </a:cxn>
            </a:cxnLst>
            <a:rect l="0" t="0" r="r" b="b"/>
            <a:pathLst>
              <a:path w="244" h="164">
                <a:moveTo>
                  <a:pt x="0" y="75"/>
                </a:moveTo>
                <a:lnTo>
                  <a:pt x="113" y="101"/>
                </a:lnTo>
                <a:lnTo>
                  <a:pt x="244" y="0"/>
                </a:lnTo>
                <a:lnTo>
                  <a:pt x="113" y="164"/>
                </a:lnTo>
                <a:lnTo>
                  <a:pt x="0" y="7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3" name="Freeform 8"/>
          <p:cNvSpPr>
            <a:spLocks/>
          </p:cNvSpPr>
          <p:nvPr/>
        </p:nvSpPr>
        <p:spPr bwMode="auto">
          <a:xfrm>
            <a:off x="7881938" y="6219825"/>
            <a:ext cx="388938" cy="260350"/>
          </a:xfrm>
          <a:custGeom>
            <a:avLst/>
            <a:gdLst/>
            <a:ahLst/>
            <a:cxnLst>
              <a:cxn ang="0">
                <a:pos x="0" y="74"/>
              </a:cxn>
              <a:cxn ang="0">
                <a:pos x="113" y="101"/>
              </a:cxn>
              <a:cxn ang="0">
                <a:pos x="245" y="0"/>
              </a:cxn>
              <a:cxn ang="0">
                <a:pos x="113" y="164"/>
              </a:cxn>
              <a:cxn ang="0">
                <a:pos x="0" y="74"/>
              </a:cxn>
            </a:cxnLst>
            <a:rect l="0" t="0" r="r" b="b"/>
            <a:pathLst>
              <a:path w="245" h="164">
                <a:moveTo>
                  <a:pt x="0" y="74"/>
                </a:moveTo>
                <a:lnTo>
                  <a:pt x="113" y="101"/>
                </a:lnTo>
                <a:lnTo>
                  <a:pt x="245" y="0"/>
                </a:lnTo>
                <a:lnTo>
                  <a:pt x="113" y="164"/>
                </a:lnTo>
                <a:lnTo>
                  <a:pt x="0" y="7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4" name="Freeform 9"/>
          <p:cNvSpPr>
            <a:spLocks/>
          </p:cNvSpPr>
          <p:nvPr/>
        </p:nvSpPr>
        <p:spPr bwMode="auto">
          <a:xfrm>
            <a:off x="7881938" y="6805613"/>
            <a:ext cx="388938" cy="260350"/>
          </a:xfrm>
          <a:custGeom>
            <a:avLst/>
            <a:gdLst/>
            <a:ahLst/>
            <a:cxnLst>
              <a:cxn ang="0">
                <a:pos x="0" y="74"/>
              </a:cxn>
              <a:cxn ang="0">
                <a:pos x="113" y="101"/>
              </a:cxn>
              <a:cxn ang="0">
                <a:pos x="245" y="0"/>
              </a:cxn>
              <a:cxn ang="0">
                <a:pos x="113" y="164"/>
              </a:cxn>
              <a:cxn ang="0">
                <a:pos x="0" y="74"/>
              </a:cxn>
            </a:cxnLst>
            <a:rect l="0" t="0" r="r" b="b"/>
            <a:pathLst>
              <a:path w="245" h="164">
                <a:moveTo>
                  <a:pt x="0" y="74"/>
                </a:moveTo>
                <a:lnTo>
                  <a:pt x="113" y="101"/>
                </a:lnTo>
                <a:lnTo>
                  <a:pt x="245" y="0"/>
                </a:lnTo>
                <a:lnTo>
                  <a:pt x="113" y="164"/>
                </a:lnTo>
                <a:lnTo>
                  <a:pt x="0" y="7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5" name="Freeform 10"/>
          <p:cNvSpPr>
            <a:spLocks/>
          </p:cNvSpPr>
          <p:nvPr/>
        </p:nvSpPr>
        <p:spPr bwMode="auto">
          <a:xfrm>
            <a:off x="7881938" y="7391400"/>
            <a:ext cx="388938" cy="260350"/>
          </a:xfrm>
          <a:custGeom>
            <a:avLst/>
            <a:gdLst/>
            <a:ahLst/>
            <a:cxnLst>
              <a:cxn ang="0">
                <a:pos x="0" y="75"/>
              </a:cxn>
              <a:cxn ang="0">
                <a:pos x="113" y="101"/>
              </a:cxn>
              <a:cxn ang="0">
                <a:pos x="245" y="0"/>
              </a:cxn>
              <a:cxn ang="0">
                <a:pos x="113" y="164"/>
              </a:cxn>
              <a:cxn ang="0">
                <a:pos x="0" y="75"/>
              </a:cxn>
            </a:cxnLst>
            <a:rect l="0" t="0" r="r" b="b"/>
            <a:pathLst>
              <a:path w="245" h="164">
                <a:moveTo>
                  <a:pt x="0" y="75"/>
                </a:moveTo>
                <a:lnTo>
                  <a:pt x="113" y="101"/>
                </a:lnTo>
                <a:lnTo>
                  <a:pt x="245" y="0"/>
                </a:lnTo>
                <a:lnTo>
                  <a:pt x="113" y="164"/>
                </a:lnTo>
                <a:lnTo>
                  <a:pt x="0" y="7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Freeform 11"/>
          <p:cNvSpPr>
            <a:spLocks/>
          </p:cNvSpPr>
          <p:nvPr/>
        </p:nvSpPr>
        <p:spPr bwMode="auto">
          <a:xfrm>
            <a:off x="11880850" y="6219825"/>
            <a:ext cx="388938" cy="260350"/>
          </a:xfrm>
          <a:custGeom>
            <a:avLst/>
            <a:gdLst/>
            <a:ahLst/>
            <a:cxnLst>
              <a:cxn ang="0">
                <a:pos x="0" y="74"/>
              </a:cxn>
              <a:cxn ang="0">
                <a:pos x="113" y="101"/>
              </a:cxn>
              <a:cxn ang="0">
                <a:pos x="245" y="0"/>
              </a:cxn>
              <a:cxn ang="0">
                <a:pos x="113" y="164"/>
              </a:cxn>
              <a:cxn ang="0">
                <a:pos x="0" y="74"/>
              </a:cxn>
            </a:cxnLst>
            <a:rect l="0" t="0" r="r" b="b"/>
            <a:pathLst>
              <a:path w="245" h="164">
                <a:moveTo>
                  <a:pt x="0" y="74"/>
                </a:moveTo>
                <a:lnTo>
                  <a:pt x="113" y="101"/>
                </a:lnTo>
                <a:lnTo>
                  <a:pt x="245" y="0"/>
                </a:lnTo>
                <a:lnTo>
                  <a:pt x="113" y="164"/>
                </a:lnTo>
                <a:lnTo>
                  <a:pt x="0" y="7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" name="Freeform 12"/>
          <p:cNvSpPr>
            <a:spLocks/>
          </p:cNvSpPr>
          <p:nvPr/>
        </p:nvSpPr>
        <p:spPr bwMode="auto">
          <a:xfrm>
            <a:off x="11880850" y="6805613"/>
            <a:ext cx="388938" cy="260350"/>
          </a:xfrm>
          <a:custGeom>
            <a:avLst/>
            <a:gdLst/>
            <a:ahLst/>
            <a:cxnLst>
              <a:cxn ang="0">
                <a:pos x="0" y="74"/>
              </a:cxn>
              <a:cxn ang="0">
                <a:pos x="113" y="101"/>
              </a:cxn>
              <a:cxn ang="0">
                <a:pos x="245" y="0"/>
              </a:cxn>
              <a:cxn ang="0">
                <a:pos x="113" y="164"/>
              </a:cxn>
              <a:cxn ang="0">
                <a:pos x="0" y="74"/>
              </a:cxn>
            </a:cxnLst>
            <a:rect l="0" t="0" r="r" b="b"/>
            <a:pathLst>
              <a:path w="245" h="164">
                <a:moveTo>
                  <a:pt x="0" y="74"/>
                </a:moveTo>
                <a:lnTo>
                  <a:pt x="113" y="101"/>
                </a:lnTo>
                <a:lnTo>
                  <a:pt x="245" y="0"/>
                </a:lnTo>
                <a:lnTo>
                  <a:pt x="113" y="164"/>
                </a:lnTo>
                <a:lnTo>
                  <a:pt x="0" y="7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8" name="Freeform 13"/>
          <p:cNvSpPr>
            <a:spLocks/>
          </p:cNvSpPr>
          <p:nvPr/>
        </p:nvSpPr>
        <p:spPr bwMode="auto">
          <a:xfrm>
            <a:off x="11880850" y="7391400"/>
            <a:ext cx="388938" cy="260350"/>
          </a:xfrm>
          <a:custGeom>
            <a:avLst/>
            <a:gdLst/>
            <a:ahLst/>
            <a:cxnLst>
              <a:cxn ang="0">
                <a:pos x="0" y="75"/>
              </a:cxn>
              <a:cxn ang="0">
                <a:pos x="113" y="101"/>
              </a:cxn>
              <a:cxn ang="0">
                <a:pos x="245" y="0"/>
              </a:cxn>
              <a:cxn ang="0">
                <a:pos x="113" y="164"/>
              </a:cxn>
              <a:cxn ang="0">
                <a:pos x="0" y="75"/>
              </a:cxn>
            </a:cxnLst>
            <a:rect l="0" t="0" r="r" b="b"/>
            <a:pathLst>
              <a:path w="245" h="164">
                <a:moveTo>
                  <a:pt x="0" y="75"/>
                </a:moveTo>
                <a:lnTo>
                  <a:pt x="113" y="101"/>
                </a:lnTo>
                <a:lnTo>
                  <a:pt x="245" y="0"/>
                </a:lnTo>
                <a:lnTo>
                  <a:pt x="113" y="164"/>
                </a:lnTo>
                <a:lnTo>
                  <a:pt x="0" y="7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9" name="Freeform 14"/>
          <p:cNvSpPr>
            <a:spLocks/>
          </p:cNvSpPr>
          <p:nvPr/>
        </p:nvSpPr>
        <p:spPr bwMode="auto">
          <a:xfrm>
            <a:off x="15879763" y="6219825"/>
            <a:ext cx="388938" cy="260350"/>
          </a:xfrm>
          <a:custGeom>
            <a:avLst/>
            <a:gdLst/>
            <a:ahLst/>
            <a:cxnLst>
              <a:cxn ang="0">
                <a:pos x="0" y="74"/>
              </a:cxn>
              <a:cxn ang="0">
                <a:pos x="115" y="101"/>
              </a:cxn>
              <a:cxn ang="0">
                <a:pos x="245" y="0"/>
              </a:cxn>
              <a:cxn ang="0">
                <a:pos x="115" y="164"/>
              </a:cxn>
              <a:cxn ang="0">
                <a:pos x="0" y="74"/>
              </a:cxn>
            </a:cxnLst>
            <a:rect l="0" t="0" r="r" b="b"/>
            <a:pathLst>
              <a:path w="245" h="164">
                <a:moveTo>
                  <a:pt x="0" y="74"/>
                </a:moveTo>
                <a:lnTo>
                  <a:pt x="115" y="101"/>
                </a:lnTo>
                <a:lnTo>
                  <a:pt x="245" y="0"/>
                </a:lnTo>
                <a:lnTo>
                  <a:pt x="115" y="164"/>
                </a:lnTo>
                <a:lnTo>
                  <a:pt x="0" y="7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0" name="Freeform 15"/>
          <p:cNvSpPr>
            <a:spLocks/>
          </p:cNvSpPr>
          <p:nvPr/>
        </p:nvSpPr>
        <p:spPr bwMode="auto">
          <a:xfrm>
            <a:off x="15879763" y="6805613"/>
            <a:ext cx="388938" cy="260350"/>
          </a:xfrm>
          <a:custGeom>
            <a:avLst/>
            <a:gdLst/>
            <a:ahLst/>
            <a:cxnLst>
              <a:cxn ang="0">
                <a:pos x="0" y="74"/>
              </a:cxn>
              <a:cxn ang="0">
                <a:pos x="115" y="101"/>
              </a:cxn>
              <a:cxn ang="0">
                <a:pos x="245" y="0"/>
              </a:cxn>
              <a:cxn ang="0">
                <a:pos x="115" y="164"/>
              </a:cxn>
              <a:cxn ang="0">
                <a:pos x="0" y="74"/>
              </a:cxn>
            </a:cxnLst>
            <a:rect l="0" t="0" r="r" b="b"/>
            <a:pathLst>
              <a:path w="245" h="164">
                <a:moveTo>
                  <a:pt x="0" y="74"/>
                </a:moveTo>
                <a:lnTo>
                  <a:pt x="115" y="101"/>
                </a:lnTo>
                <a:lnTo>
                  <a:pt x="245" y="0"/>
                </a:lnTo>
                <a:lnTo>
                  <a:pt x="115" y="164"/>
                </a:lnTo>
                <a:lnTo>
                  <a:pt x="0" y="7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" name="Freeform 16"/>
          <p:cNvSpPr>
            <a:spLocks/>
          </p:cNvSpPr>
          <p:nvPr/>
        </p:nvSpPr>
        <p:spPr bwMode="auto">
          <a:xfrm>
            <a:off x="15879763" y="7391400"/>
            <a:ext cx="388938" cy="260350"/>
          </a:xfrm>
          <a:custGeom>
            <a:avLst/>
            <a:gdLst/>
            <a:ahLst/>
            <a:cxnLst>
              <a:cxn ang="0">
                <a:pos x="0" y="75"/>
              </a:cxn>
              <a:cxn ang="0">
                <a:pos x="115" y="101"/>
              </a:cxn>
              <a:cxn ang="0">
                <a:pos x="245" y="0"/>
              </a:cxn>
              <a:cxn ang="0">
                <a:pos x="115" y="164"/>
              </a:cxn>
              <a:cxn ang="0">
                <a:pos x="0" y="75"/>
              </a:cxn>
            </a:cxnLst>
            <a:rect l="0" t="0" r="r" b="b"/>
            <a:pathLst>
              <a:path w="245" h="164">
                <a:moveTo>
                  <a:pt x="0" y="75"/>
                </a:moveTo>
                <a:lnTo>
                  <a:pt x="115" y="101"/>
                </a:lnTo>
                <a:lnTo>
                  <a:pt x="245" y="0"/>
                </a:lnTo>
                <a:lnTo>
                  <a:pt x="115" y="164"/>
                </a:lnTo>
                <a:lnTo>
                  <a:pt x="0" y="7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4556406" y="-1"/>
            <a:ext cx="15547974" cy="11308715"/>
          </a:xfrm>
          <a:prstGeom prst="rect">
            <a:avLst/>
          </a:prstGeom>
          <a:solidFill>
            <a:srgbClr val="80BC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8" name="Группа 27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29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0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27" name="Текст 2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3" name="Диаграмма 32"/>
          <p:cNvGraphicFramePr/>
          <p:nvPr/>
        </p:nvGraphicFramePr>
        <p:xfrm>
          <a:off x="5500659" y="3628106"/>
          <a:ext cx="5095211" cy="3396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4" name="object 7"/>
          <p:cNvSpPr txBox="1"/>
          <p:nvPr/>
        </p:nvSpPr>
        <p:spPr>
          <a:xfrm>
            <a:off x="8951867" y="5013246"/>
            <a:ext cx="457200" cy="32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40%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35" name="object 8"/>
          <p:cNvSpPr txBox="1"/>
          <p:nvPr/>
        </p:nvSpPr>
        <p:spPr>
          <a:xfrm>
            <a:off x="7436992" y="6199859"/>
            <a:ext cx="457200" cy="32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20%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36" name="object 9"/>
          <p:cNvSpPr txBox="1"/>
          <p:nvPr/>
        </p:nvSpPr>
        <p:spPr>
          <a:xfrm>
            <a:off x="6683088" y="5048847"/>
            <a:ext cx="457200" cy="32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20%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37" name="object 10"/>
          <p:cNvSpPr txBox="1"/>
          <p:nvPr/>
        </p:nvSpPr>
        <p:spPr>
          <a:xfrm>
            <a:off x="7450866" y="4071652"/>
            <a:ext cx="457200" cy="32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10%</a:t>
            </a:r>
            <a:endParaRPr sz="2050">
              <a:latin typeface="Trebuchet MS"/>
              <a:cs typeface="Trebuchet MS"/>
            </a:endParaRPr>
          </a:p>
        </p:txBody>
      </p:sp>
      <p:sp>
        <p:nvSpPr>
          <p:cNvPr id="38" name="object 15"/>
          <p:cNvSpPr txBox="1"/>
          <p:nvPr/>
        </p:nvSpPr>
        <p:spPr>
          <a:xfrm>
            <a:off x="10490089" y="3672852"/>
            <a:ext cx="3023870" cy="1265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499"/>
              </a:lnSpc>
            </a:pPr>
            <a:r>
              <a:rPr sz="4100" dirty="0">
                <a:solidFill>
                  <a:srgbClr val="FFFFFF"/>
                </a:solidFill>
                <a:latin typeface="Trebuchet MS"/>
                <a:cs typeface="Trebuchet MS"/>
              </a:rPr>
              <a:t>IT IS A LONG ESTABLISHED</a:t>
            </a:r>
            <a:endParaRPr sz="4100" dirty="0">
              <a:latin typeface="Trebuchet MS"/>
              <a:cs typeface="Trebuchet MS"/>
            </a:endParaRPr>
          </a:p>
        </p:txBody>
      </p:sp>
      <p:sp>
        <p:nvSpPr>
          <p:cNvPr id="39" name="object 17"/>
          <p:cNvSpPr txBox="1"/>
          <p:nvPr/>
        </p:nvSpPr>
        <p:spPr>
          <a:xfrm>
            <a:off x="6831357" y="7384352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Ipsum</a:t>
            </a:r>
            <a:endParaRPr sz="1450">
              <a:latin typeface="Trebuchet MS"/>
              <a:cs typeface="Trebuchet MS"/>
            </a:endParaRPr>
          </a:p>
        </p:txBody>
      </p:sp>
      <p:sp>
        <p:nvSpPr>
          <p:cNvPr id="40" name="object 18"/>
          <p:cNvSpPr/>
          <p:nvPr/>
        </p:nvSpPr>
        <p:spPr>
          <a:xfrm>
            <a:off x="6507864" y="7378989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1279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" name="object 19"/>
          <p:cNvSpPr txBox="1"/>
          <p:nvPr/>
        </p:nvSpPr>
        <p:spPr>
          <a:xfrm>
            <a:off x="8489525" y="7384352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Ipsum</a:t>
            </a:r>
            <a:endParaRPr sz="1450">
              <a:latin typeface="Trebuchet MS"/>
              <a:cs typeface="Trebuchet MS"/>
            </a:endParaRPr>
          </a:p>
        </p:txBody>
      </p:sp>
      <p:sp>
        <p:nvSpPr>
          <p:cNvPr id="42" name="object 20"/>
          <p:cNvSpPr/>
          <p:nvPr/>
        </p:nvSpPr>
        <p:spPr>
          <a:xfrm>
            <a:off x="8166034" y="7378989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0F76A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3" name="object 21"/>
          <p:cNvSpPr txBox="1"/>
          <p:nvPr/>
        </p:nvSpPr>
        <p:spPr>
          <a:xfrm>
            <a:off x="6831357" y="7830975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Ipsum</a:t>
            </a:r>
            <a:endParaRPr sz="1450" dirty="0">
              <a:latin typeface="Trebuchet MS"/>
              <a:cs typeface="Trebuchet MS"/>
            </a:endParaRPr>
          </a:p>
        </p:txBody>
      </p:sp>
      <p:sp>
        <p:nvSpPr>
          <p:cNvPr id="44" name="object 22"/>
          <p:cNvSpPr/>
          <p:nvPr/>
        </p:nvSpPr>
        <p:spPr>
          <a:xfrm>
            <a:off x="6507864" y="7825615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52568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" name="object 23"/>
          <p:cNvSpPr txBox="1"/>
          <p:nvPr/>
        </p:nvSpPr>
        <p:spPr>
          <a:xfrm>
            <a:off x="8489525" y="7830975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Ipsum</a:t>
            </a:r>
            <a:endParaRPr sz="1450">
              <a:latin typeface="Trebuchet MS"/>
              <a:cs typeface="Trebuchet MS"/>
            </a:endParaRPr>
          </a:p>
        </p:txBody>
      </p:sp>
      <p:sp>
        <p:nvSpPr>
          <p:cNvPr id="46" name="object 24"/>
          <p:cNvSpPr/>
          <p:nvPr/>
        </p:nvSpPr>
        <p:spPr>
          <a:xfrm>
            <a:off x="8166034" y="7825615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5C4D75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7" name="object 3"/>
          <p:cNvSpPr txBox="1"/>
          <p:nvPr/>
        </p:nvSpPr>
        <p:spPr>
          <a:xfrm>
            <a:off x="10490604" y="5354080"/>
            <a:ext cx="3126105" cy="1438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289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 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1300" spc="1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5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1300" spc="1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Lorem 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ha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bee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industry'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standard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eve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r since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1500s.</a:t>
            </a:r>
            <a:endParaRPr sz="13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0" y="10348686"/>
            <a:ext cx="20104100" cy="960663"/>
          </a:xfrm>
          <a:prstGeom prst="rect">
            <a:avLst/>
          </a:prstGeom>
          <a:solidFill>
            <a:srgbClr val="DCD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0" y="4124816"/>
            <a:ext cx="20104100" cy="6223870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0"/>
            <a:ext cx="20104100" cy="4124816"/>
          </a:xfrm>
          <a:prstGeom prst="rect">
            <a:avLst/>
          </a:prstGeom>
          <a:solidFill>
            <a:srgbClr val="D5A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7" name="Группа 26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28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9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26" name="Текст 2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3" name="Freeform 5"/>
          <p:cNvSpPr>
            <a:spLocks/>
          </p:cNvSpPr>
          <p:nvPr/>
        </p:nvSpPr>
        <p:spPr bwMode="auto">
          <a:xfrm>
            <a:off x="2227263" y="4864100"/>
            <a:ext cx="3690938" cy="2268538"/>
          </a:xfrm>
          <a:custGeom>
            <a:avLst/>
            <a:gdLst/>
            <a:ahLst/>
            <a:cxnLst>
              <a:cxn ang="0">
                <a:pos x="2188" y="0"/>
              </a:cxn>
              <a:cxn ang="0">
                <a:pos x="0" y="0"/>
              </a:cxn>
              <a:cxn ang="0">
                <a:pos x="137" y="715"/>
              </a:cxn>
              <a:cxn ang="0">
                <a:pos x="0" y="1429"/>
              </a:cxn>
              <a:cxn ang="0">
                <a:pos x="2188" y="1429"/>
              </a:cxn>
              <a:cxn ang="0">
                <a:pos x="2325" y="715"/>
              </a:cxn>
              <a:cxn ang="0">
                <a:pos x="2188" y="0"/>
              </a:cxn>
            </a:cxnLst>
            <a:rect l="0" t="0" r="r" b="b"/>
            <a:pathLst>
              <a:path w="2325" h="1429">
                <a:moveTo>
                  <a:pt x="2188" y="0"/>
                </a:moveTo>
                <a:lnTo>
                  <a:pt x="0" y="0"/>
                </a:lnTo>
                <a:lnTo>
                  <a:pt x="137" y="715"/>
                </a:lnTo>
                <a:lnTo>
                  <a:pt x="0" y="1429"/>
                </a:lnTo>
                <a:lnTo>
                  <a:pt x="2188" y="1429"/>
                </a:lnTo>
                <a:lnTo>
                  <a:pt x="2325" y="715"/>
                </a:lnTo>
                <a:lnTo>
                  <a:pt x="2188" y="0"/>
                </a:lnTo>
                <a:close/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" name="Freeform 6"/>
          <p:cNvSpPr>
            <a:spLocks/>
          </p:cNvSpPr>
          <p:nvPr/>
        </p:nvSpPr>
        <p:spPr bwMode="auto">
          <a:xfrm>
            <a:off x="2227263" y="4864100"/>
            <a:ext cx="3690938" cy="2268538"/>
          </a:xfrm>
          <a:custGeom>
            <a:avLst/>
            <a:gdLst/>
            <a:ahLst/>
            <a:cxnLst>
              <a:cxn ang="0">
                <a:pos x="2188" y="0"/>
              </a:cxn>
              <a:cxn ang="0">
                <a:pos x="0" y="0"/>
              </a:cxn>
              <a:cxn ang="0">
                <a:pos x="137" y="715"/>
              </a:cxn>
              <a:cxn ang="0">
                <a:pos x="0" y="1429"/>
              </a:cxn>
              <a:cxn ang="0">
                <a:pos x="2188" y="1429"/>
              </a:cxn>
              <a:cxn ang="0">
                <a:pos x="2325" y="715"/>
              </a:cxn>
              <a:cxn ang="0">
                <a:pos x="2188" y="0"/>
              </a:cxn>
            </a:cxnLst>
            <a:rect l="0" t="0" r="r" b="b"/>
            <a:pathLst>
              <a:path w="2325" h="1429">
                <a:moveTo>
                  <a:pt x="2188" y="0"/>
                </a:moveTo>
                <a:lnTo>
                  <a:pt x="0" y="0"/>
                </a:lnTo>
                <a:lnTo>
                  <a:pt x="137" y="715"/>
                </a:lnTo>
                <a:lnTo>
                  <a:pt x="0" y="1429"/>
                </a:lnTo>
                <a:lnTo>
                  <a:pt x="2188" y="1429"/>
                </a:lnTo>
                <a:lnTo>
                  <a:pt x="2325" y="715"/>
                </a:lnTo>
                <a:lnTo>
                  <a:pt x="2188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" name="Freeform 7"/>
          <p:cNvSpPr>
            <a:spLocks/>
          </p:cNvSpPr>
          <p:nvPr/>
        </p:nvSpPr>
        <p:spPr bwMode="auto">
          <a:xfrm>
            <a:off x="6230938" y="4864100"/>
            <a:ext cx="3690938" cy="2268538"/>
          </a:xfrm>
          <a:custGeom>
            <a:avLst/>
            <a:gdLst/>
            <a:ahLst/>
            <a:cxnLst>
              <a:cxn ang="0">
                <a:pos x="2188" y="0"/>
              </a:cxn>
              <a:cxn ang="0">
                <a:pos x="0" y="0"/>
              </a:cxn>
              <a:cxn ang="0">
                <a:pos x="137" y="715"/>
              </a:cxn>
              <a:cxn ang="0">
                <a:pos x="0" y="1429"/>
              </a:cxn>
              <a:cxn ang="0">
                <a:pos x="2188" y="1429"/>
              </a:cxn>
              <a:cxn ang="0">
                <a:pos x="2325" y="715"/>
              </a:cxn>
              <a:cxn ang="0">
                <a:pos x="2188" y="0"/>
              </a:cxn>
            </a:cxnLst>
            <a:rect l="0" t="0" r="r" b="b"/>
            <a:pathLst>
              <a:path w="2325" h="1429">
                <a:moveTo>
                  <a:pt x="2188" y="0"/>
                </a:moveTo>
                <a:lnTo>
                  <a:pt x="0" y="0"/>
                </a:lnTo>
                <a:lnTo>
                  <a:pt x="137" y="715"/>
                </a:lnTo>
                <a:lnTo>
                  <a:pt x="0" y="1429"/>
                </a:lnTo>
                <a:lnTo>
                  <a:pt x="2188" y="1429"/>
                </a:lnTo>
                <a:lnTo>
                  <a:pt x="2325" y="715"/>
                </a:lnTo>
                <a:lnTo>
                  <a:pt x="2188" y="0"/>
                </a:lnTo>
                <a:close/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Freeform 8"/>
          <p:cNvSpPr>
            <a:spLocks/>
          </p:cNvSpPr>
          <p:nvPr/>
        </p:nvSpPr>
        <p:spPr bwMode="auto">
          <a:xfrm>
            <a:off x="6230938" y="4864100"/>
            <a:ext cx="3690938" cy="2268538"/>
          </a:xfrm>
          <a:custGeom>
            <a:avLst/>
            <a:gdLst/>
            <a:ahLst/>
            <a:cxnLst>
              <a:cxn ang="0">
                <a:pos x="2188" y="0"/>
              </a:cxn>
              <a:cxn ang="0">
                <a:pos x="0" y="0"/>
              </a:cxn>
              <a:cxn ang="0">
                <a:pos x="137" y="715"/>
              </a:cxn>
              <a:cxn ang="0">
                <a:pos x="0" y="1429"/>
              </a:cxn>
              <a:cxn ang="0">
                <a:pos x="2188" y="1429"/>
              </a:cxn>
              <a:cxn ang="0">
                <a:pos x="2325" y="715"/>
              </a:cxn>
              <a:cxn ang="0">
                <a:pos x="2188" y="0"/>
              </a:cxn>
            </a:cxnLst>
            <a:rect l="0" t="0" r="r" b="b"/>
            <a:pathLst>
              <a:path w="2325" h="1429">
                <a:moveTo>
                  <a:pt x="2188" y="0"/>
                </a:moveTo>
                <a:lnTo>
                  <a:pt x="0" y="0"/>
                </a:lnTo>
                <a:lnTo>
                  <a:pt x="137" y="715"/>
                </a:lnTo>
                <a:lnTo>
                  <a:pt x="0" y="1429"/>
                </a:lnTo>
                <a:lnTo>
                  <a:pt x="2188" y="1429"/>
                </a:lnTo>
                <a:lnTo>
                  <a:pt x="2325" y="715"/>
                </a:lnTo>
                <a:lnTo>
                  <a:pt x="2188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" name="Freeform 9"/>
          <p:cNvSpPr>
            <a:spLocks/>
          </p:cNvSpPr>
          <p:nvPr/>
        </p:nvSpPr>
        <p:spPr bwMode="auto">
          <a:xfrm>
            <a:off x="10236201" y="4864100"/>
            <a:ext cx="3690938" cy="2268538"/>
          </a:xfrm>
          <a:custGeom>
            <a:avLst/>
            <a:gdLst/>
            <a:ahLst/>
            <a:cxnLst>
              <a:cxn ang="0">
                <a:pos x="2188" y="0"/>
              </a:cxn>
              <a:cxn ang="0">
                <a:pos x="0" y="0"/>
              </a:cxn>
              <a:cxn ang="0">
                <a:pos x="137" y="715"/>
              </a:cxn>
              <a:cxn ang="0">
                <a:pos x="0" y="1429"/>
              </a:cxn>
              <a:cxn ang="0">
                <a:pos x="2188" y="1429"/>
              </a:cxn>
              <a:cxn ang="0">
                <a:pos x="2325" y="715"/>
              </a:cxn>
              <a:cxn ang="0">
                <a:pos x="2188" y="0"/>
              </a:cxn>
            </a:cxnLst>
            <a:rect l="0" t="0" r="r" b="b"/>
            <a:pathLst>
              <a:path w="2325" h="1429">
                <a:moveTo>
                  <a:pt x="2188" y="0"/>
                </a:moveTo>
                <a:lnTo>
                  <a:pt x="0" y="0"/>
                </a:lnTo>
                <a:lnTo>
                  <a:pt x="137" y="715"/>
                </a:lnTo>
                <a:lnTo>
                  <a:pt x="0" y="1429"/>
                </a:lnTo>
                <a:lnTo>
                  <a:pt x="2188" y="1429"/>
                </a:lnTo>
                <a:lnTo>
                  <a:pt x="2325" y="715"/>
                </a:lnTo>
                <a:lnTo>
                  <a:pt x="2188" y="0"/>
                </a:lnTo>
                <a:close/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" name="Freeform 10"/>
          <p:cNvSpPr>
            <a:spLocks/>
          </p:cNvSpPr>
          <p:nvPr/>
        </p:nvSpPr>
        <p:spPr bwMode="auto">
          <a:xfrm>
            <a:off x="10236201" y="4864100"/>
            <a:ext cx="3690938" cy="2268538"/>
          </a:xfrm>
          <a:custGeom>
            <a:avLst/>
            <a:gdLst/>
            <a:ahLst/>
            <a:cxnLst>
              <a:cxn ang="0">
                <a:pos x="2188" y="0"/>
              </a:cxn>
              <a:cxn ang="0">
                <a:pos x="0" y="0"/>
              </a:cxn>
              <a:cxn ang="0">
                <a:pos x="137" y="715"/>
              </a:cxn>
              <a:cxn ang="0">
                <a:pos x="0" y="1429"/>
              </a:cxn>
              <a:cxn ang="0">
                <a:pos x="2188" y="1429"/>
              </a:cxn>
              <a:cxn ang="0">
                <a:pos x="2325" y="715"/>
              </a:cxn>
              <a:cxn ang="0">
                <a:pos x="2188" y="0"/>
              </a:cxn>
            </a:cxnLst>
            <a:rect l="0" t="0" r="r" b="b"/>
            <a:pathLst>
              <a:path w="2325" h="1429">
                <a:moveTo>
                  <a:pt x="2188" y="0"/>
                </a:moveTo>
                <a:lnTo>
                  <a:pt x="0" y="0"/>
                </a:lnTo>
                <a:lnTo>
                  <a:pt x="137" y="715"/>
                </a:lnTo>
                <a:lnTo>
                  <a:pt x="0" y="1429"/>
                </a:lnTo>
                <a:lnTo>
                  <a:pt x="2188" y="1429"/>
                </a:lnTo>
                <a:lnTo>
                  <a:pt x="2325" y="715"/>
                </a:lnTo>
                <a:lnTo>
                  <a:pt x="2188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" name="Freeform 11"/>
          <p:cNvSpPr>
            <a:spLocks/>
          </p:cNvSpPr>
          <p:nvPr/>
        </p:nvSpPr>
        <p:spPr bwMode="auto">
          <a:xfrm>
            <a:off x="14238288" y="4864100"/>
            <a:ext cx="3690938" cy="2268538"/>
          </a:xfrm>
          <a:custGeom>
            <a:avLst/>
            <a:gdLst/>
            <a:ahLst/>
            <a:cxnLst>
              <a:cxn ang="0">
                <a:pos x="2189" y="0"/>
              </a:cxn>
              <a:cxn ang="0">
                <a:pos x="0" y="0"/>
              </a:cxn>
              <a:cxn ang="0">
                <a:pos x="137" y="715"/>
              </a:cxn>
              <a:cxn ang="0">
                <a:pos x="0" y="1429"/>
              </a:cxn>
              <a:cxn ang="0">
                <a:pos x="2189" y="1429"/>
              </a:cxn>
              <a:cxn ang="0">
                <a:pos x="2325" y="715"/>
              </a:cxn>
              <a:cxn ang="0">
                <a:pos x="2189" y="0"/>
              </a:cxn>
            </a:cxnLst>
            <a:rect l="0" t="0" r="r" b="b"/>
            <a:pathLst>
              <a:path w="2325" h="1429">
                <a:moveTo>
                  <a:pt x="2189" y="0"/>
                </a:moveTo>
                <a:lnTo>
                  <a:pt x="0" y="0"/>
                </a:lnTo>
                <a:lnTo>
                  <a:pt x="137" y="715"/>
                </a:lnTo>
                <a:lnTo>
                  <a:pt x="0" y="1429"/>
                </a:lnTo>
                <a:lnTo>
                  <a:pt x="2189" y="1429"/>
                </a:lnTo>
                <a:lnTo>
                  <a:pt x="2325" y="715"/>
                </a:lnTo>
                <a:lnTo>
                  <a:pt x="2189" y="0"/>
                </a:lnTo>
                <a:close/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" name="Freeform 12"/>
          <p:cNvSpPr>
            <a:spLocks/>
          </p:cNvSpPr>
          <p:nvPr/>
        </p:nvSpPr>
        <p:spPr bwMode="auto">
          <a:xfrm>
            <a:off x="14238288" y="4864100"/>
            <a:ext cx="3690938" cy="2268538"/>
          </a:xfrm>
          <a:custGeom>
            <a:avLst/>
            <a:gdLst/>
            <a:ahLst/>
            <a:cxnLst>
              <a:cxn ang="0">
                <a:pos x="2189" y="0"/>
              </a:cxn>
              <a:cxn ang="0">
                <a:pos x="0" y="0"/>
              </a:cxn>
              <a:cxn ang="0">
                <a:pos x="137" y="715"/>
              </a:cxn>
              <a:cxn ang="0">
                <a:pos x="0" y="1429"/>
              </a:cxn>
              <a:cxn ang="0">
                <a:pos x="2189" y="1429"/>
              </a:cxn>
              <a:cxn ang="0">
                <a:pos x="2325" y="715"/>
              </a:cxn>
              <a:cxn ang="0">
                <a:pos x="2189" y="0"/>
              </a:cxn>
            </a:cxnLst>
            <a:rect l="0" t="0" r="r" b="b"/>
            <a:pathLst>
              <a:path w="2325" h="1429">
                <a:moveTo>
                  <a:pt x="2189" y="0"/>
                </a:moveTo>
                <a:lnTo>
                  <a:pt x="0" y="0"/>
                </a:lnTo>
                <a:lnTo>
                  <a:pt x="137" y="715"/>
                </a:lnTo>
                <a:lnTo>
                  <a:pt x="0" y="1429"/>
                </a:lnTo>
                <a:lnTo>
                  <a:pt x="2189" y="1429"/>
                </a:lnTo>
                <a:lnTo>
                  <a:pt x="2325" y="715"/>
                </a:lnTo>
                <a:lnTo>
                  <a:pt x="2189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" name="Freeform 13"/>
          <p:cNvSpPr>
            <a:spLocks/>
          </p:cNvSpPr>
          <p:nvPr/>
        </p:nvSpPr>
        <p:spPr bwMode="auto">
          <a:xfrm>
            <a:off x="2214563" y="4854575"/>
            <a:ext cx="3714750" cy="2289175"/>
          </a:xfrm>
          <a:custGeom>
            <a:avLst/>
            <a:gdLst/>
            <a:ahLst/>
            <a:cxnLst>
              <a:cxn ang="0">
                <a:pos x="2333" y="721"/>
              </a:cxn>
              <a:cxn ang="0">
                <a:pos x="2327" y="719"/>
              </a:cxn>
              <a:cxn ang="0">
                <a:pos x="2190" y="1429"/>
              </a:cxn>
              <a:cxn ang="0">
                <a:pos x="17" y="1429"/>
              </a:cxn>
              <a:cxn ang="0">
                <a:pos x="152" y="721"/>
              </a:cxn>
              <a:cxn ang="0">
                <a:pos x="17" y="13"/>
              </a:cxn>
              <a:cxn ang="0">
                <a:pos x="2190" y="13"/>
              </a:cxn>
              <a:cxn ang="0">
                <a:pos x="2327" y="723"/>
              </a:cxn>
              <a:cxn ang="0">
                <a:pos x="2333" y="721"/>
              </a:cxn>
              <a:cxn ang="0">
                <a:pos x="2327" y="719"/>
              </a:cxn>
              <a:cxn ang="0">
                <a:pos x="2333" y="721"/>
              </a:cxn>
              <a:cxn ang="0">
                <a:pos x="2340" y="719"/>
              </a:cxn>
              <a:cxn ang="0">
                <a:pos x="2201" y="0"/>
              </a:cxn>
              <a:cxn ang="0">
                <a:pos x="0" y="0"/>
              </a:cxn>
              <a:cxn ang="0">
                <a:pos x="139" y="721"/>
              </a:cxn>
              <a:cxn ang="0">
                <a:pos x="0" y="1442"/>
              </a:cxn>
              <a:cxn ang="0">
                <a:pos x="2201" y="1442"/>
              </a:cxn>
              <a:cxn ang="0">
                <a:pos x="2340" y="721"/>
              </a:cxn>
              <a:cxn ang="0">
                <a:pos x="2340" y="719"/>
              </a:cxn>
              <a:cxn ang="0">
                <a:pos x="2333" y="721"/>
              </a:cxn>
            </a:cxnLst>
            <a:rect l="0" t="0" r="r" b="b"/>
            <a:pathLst>
              <a:path w="2340" h="1442">
                <a:moveTo>
                  <a:pt x="2333" y="721"/>
                </a:moveTo>
                <a:lnTo>
                  <a:pt x="2327" y="719"/>
                </a:lnTo>
                <a:lnTo>
                  <a:pt x="2190" y="1429"/>
                </a:lnTo>
                <a:lnTo>
                  <a:pt x="17" y="1429"/>
                </a:lnTo>
                <a:lnTo>
                  <a:pt x="152" y="721"/>
                </a:lnTo>
                <a:lnTo>
                  <a:pt x="17" y="13"/>
                </a:lnTo>
                <a:lnTo>
                  <a:pt x="2190" y="13"/>
                </a:lnTo>
                <a:lnTo>
                  <a:pt x="2327" y="723"/>
                </a:lnTo>
                <a:lnTo>
                  <a:pt x="2333" y="721"/>
                </a:lnTo>
                <a:lnTo>
                  <a:pt x="2327" y="719"/>
                </a:lnTo>
                <a:lnTo>
                  <a:pt x="2333" y="721"/>
                </a:lnTo>
                <a:lnTo>
                  <a:pt x="2340" y="719"/>
                </a:lnTo>
                <a:lnTo>
                  <a:pt x="2201" y="0"/>
                </a:lnTo>
                <a:lnTo>
                  <a:pt x="0" y="0"/>
                </a:lnTo>
                <a:lnTo>
                  <a:pt x="139" y="721"/>
                </a:lnTo>
                <a:lnTo>
                  <a:pt x="0" y="1442"/>
                </a:lnTo>
                <a:lnTo>
                  <a:pt x="2201" y="1442"/>
                </a:lnTo>
                <a:lnTo>
                  <a:pt x="2340" y="721"/>
                </a:lnTo>
                <a:lnTo>
                  <a:pt x="2340" y="719"/>
                </a:lnTo>
                <a:lnTo>
                  <a:pt x="2333" y="72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2" name="Freeform 14"/>
          <p:cNvSpPr>
            <a:spLocks/>
          </p:cNvSpPr>
          <p:nvPr/>
        </p:nvSpPr>
        <p:spPr bwMode="auto">
          <a:xfrm>
            <a:off x="6218238" y="4854575"/>
            <a:ext cx="3713163" cy="2289175"/>
          </a:xfrm>
          <a:custGeom>
            <a:avLst/>
            <a:gdLst/>
            <a:ahLst/>
            <a:cxnLst>
              <a:cxn ang="0">
                <a:pos x="2333" y="721"/>
              </a:cxn>
              <a:cxn ang="0">
                <a:pos x="2326" y="719"/>
              </a:cxn>
              <a:cxn ang="0">
                <a:pos x="2191" y="1429"/>
              </a:cxn>
              <a:cxn ang="0">
                <a:pos x="16" y="1429"/>
              </a:cxn>
              <a:cxn ang="0">
                <a:pos x="151" y="721"/>
              </a:cxn>
              <a:cxn ang="0">
                <a:pos x="16" y="13"/>
              </a:cxn>
              <a:cxn ang="0">
                <a:pos x="2191" y="13"/>
              </a:cxn>
              <a:cxn ang="0">
                <a:pos x="2326" y="723"/>
              </a:cxn>
              <a:cxn ang="0">
                <a:pos x="2333" y="721"/>
              </a:cxn>
              <a:cxn ang="0">
                <a:pos x="2326" y="719"/>
              </a:cxn>
              <a:cxn ang="0">
                <a:pos x="2333" y="721"/>
              </a:cxn>
              <a:cxn ang="0">
                <a:pos x="2339" y="719"/>
              </a:cxn>
              <a:cxn ang="0">
                <a:pos x="2202" y="0"/>
              </a:cxn>
              <a:cxn ang="0">
                <a:pos x="0" y="0"/>
              </a:cxn>
              <a:cxn ang="0">
                <a:pos x="138" y="721"/>
              </a:cxn>
              <a:cxn ang="0">
                <a:pos x="0" y="1442"/>
              </a:cxn>
              <a:cxn ang="0">
                <a:pos x="2202" y="1442"/>
              </a:cxn>
              <a:cxn ang="0">
                <a:pos x="2339" y="721"/>
              </a:cxn>
              <a:cxn ang="0">
                <a:pos x="2339" y="719"/>
              </a:cxn>
              <a:cxn ang="0">
                <a:pos x="2333" y="721"/>
              </a:cxn>
            </a:cxnLst>
            <a:rect l="0" t="0" r="r" b="b"/>
            <a:pathLst>
              <a:path w="2339" h="1442">
                <a:moveTo>
                  <a:pt x="2333" y="721"/>
                </a:moveTo>
                <a:lnTo>
                  <a:pt x="2326" y="719"/>
                </a:lnTo>
                <a:lnTo>
                  <a:pt x="2191" y="1429"/>
                </a:lnTo>
                <a:lnTo>
                  <a:pt x="16" y="1429"/>
                </a:lnTo>
                <a:lnTo>
                  <a:pt x="151" y="721"/>
                </a:lnTo>
                <a:lnTo>
                  <a:pt x="16" y="13"/>
                </a:lnTo>
                <a:lnTo>
                  <a:pt x="2191" y="13"/>
                </a:lnTo>
                <a:lnTo>
                  <a:pt x="2326" y="723"/>
                </a:lnTo>
                <a:lnTo>
                  <a:pt x="2333" y="721"/>
                </a:lnTo>
                <a:lnTo>
                  <a:pt x="2326" y="719"/>
                </a:lnTo>
                <a:lnTo>
                  <a:pt x="2333" y="721"/>
                </a:lnTo>
                <a:lnTo>
                  <a:pt x="2339" y="719"/>
                </a:lnTo>
                <a:lnTo>
                  <a:pt x="2202" y="0"/>
                </a:lnTo>
                <a:lnTo>
                  <a:pt x="0" y="0"/>
                </a:lnTo>
                <a:lnTo>
                  <a:pt x="138" y="721"/>
                </a:lnTo>
                <a:lnTo>
                  <a:pt x="0" y="1442"/>
                </a:lnTo>
                <a:lnTo>
                  <a:pt x="2202" y="1442"/>
                </a:lnTo>
                <a:lnTo>
                  <a:pt x="2339" y="721"/>
                </a:lnTo>
                <a:lnTo>
                  <a:pt x="2339" y="719"/>
                </a:lnTo>
                <a:lnTo>
                  <a:pt x="2333" y="72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" name="Freeform 15"/>
          <p:cNvSpPr>
            <a:spLocks/>
          </p:cNvSpPr>
          <p:nvPr/>
        </p:nvSpPr>
        <p:spPr bwMode="auto">
          <a:xfrm>
            <a:off x="10223501" y="4854575"/>
            <a:ext cx="3714750" cy="2289175"/>
          </a:xfrm>
          <a:custGeom>
            <a:avLst/>
            <a:gdLst/>
            <a:ahLst/>
            <a:cxnLst>
              <a:cxn ang="0">
                <a:pos x="2333" y="721"/>
              </a:cxn>
              <a:cxn ang="0">
                <a:pos x="2326" y="719"/>
              </a:cxn>
              <a:cxn ang="0">
                <a:pos x="2189" y="1429"/>
              </a:cxn>
              <a:cxn ang="0">
                <a:pos x="16" y="1429"/>
              </a:cxn>
              <a:cxn ang="0">
                <a:pos x="151" y="721"/>
              </a:cxn>
              <a:cxn ang="0">
                <a:pos x="16" y="13"/>
              </a:cxn>
              <a:cxn ang="0">
                <a:pos x="2189" y="13"/>
              </a:cxn>
              <a:cxn ang="0">
                <a:pos x="2326" y="723"/>
              </a:cxn>
              <a:cxn ang="0">
                <a:pos x="2333" y="721"/>
              </a:cxn>
              <a:cxn ang="0">
                <a:pos x="2326" y="719"/>
              </a:cxn>
              <a:cxn ang="0">
                <a:pos x="2333" y="721"/>
              </a:cxn>
              <a:cxn ang="0">
                <a:pos x="2340" y="719"/>
              </a:cxn>
              <a:cxn ang="0">
                <a:pos x="2201" y="0"/>
              </a:cxn>
              <a:cxn ang="0">
                <a:pos x="0" y="0"/>
              </a:cxn>
              <a:cxn ang="0">
                <a:pos x="138" y="721"/>
              </a:cxn>
              <a:cxn ang="0">
                <a:pos x="0" y="1442"/>
              </a:cxn>
              <a:cxn ang="0">
                <a:pos x="2201" y="1442"/>
              </a:cxn>
              <a:cxn ang="0">
                <a:pos x="2340" y="721"/>
              </a:cxn>
              <a:cxn ang="0">
                <a:pos x="2340" y="719"/>
              </a:cxn>
              <a:cxn ang="0">
                <a:pos x="2333" y="721"/>
              </a:cxn>
            </a:cxnLst>
            <a:rect l="0" t="0" r="r" b="b"/>
            <a:pathLst>
              <a:path w="2340" h="1442">
                <a:moveTo>
                  <a:pt x="2333" y="721"/>
                </a:moveTo>
                <a:lnTo>
                  <a:pt x="2326" y="719"/>
                </a:lnTo>
                <a:lnTo>
                  <a:pt x="2189" y="1429"/>
                </a:lnTo>
                <a:lnTo>
                  <a:pt x="16" y="1429"/>
                </a:lnTo>
                <a:lnTo>
                  <a:pt x="151" y="721"/>
                </a:lnTo>
                <a:lnTo>
                  <a:pt x="16" y="13"/>
                </a:lnTo>
                <a:lnTo>
                  <a:pt x="2189" y="13"/>
                </a:lnTo>
                <a:lnTo>
                  <a:pt x="2326" y="723"/>
                </a:lnTo>
                <a:lnTo>
                  <a:pt x="2333" y="721"/>
                </a:lnTo>
                <a:lnTo>
                  <a:pt x="2326" y="719"/>
                </a:lnTo>
                <a:lnTo>
                  <a:pt x="2333" y="721"/>
                </a:lnTo>
                <a:lnTo>
                  <a:pt x="2340" y="719"/>
                </a:lnTo>
                <a:lnTo>
                  <a:pt x="2201" y="0"/>
                </a:lnTo>
                <a:lnTo>
                  <a:pt x="0" y="0"/>
                </a:lnTo>
                <a:lnTo>
                  <a:pt x="138" y="721"/>
                </a:lnTo>
                <a:lnTo>
                  <a:pt x="0" y="1442"/>
                </a:lnTo>
                <a:lnTo>
                  <a:pt x="2201" y="1442"/>
                </a:lnTo>
                <a:lnTo>
                  <a:pt x="2340" y="721"/>
                </a:lnTo>
                <a:lnTo>
                  <a:pt x="2340" y="719"/>
                </a:lnTo>
                <a:lnTo>
                  <a:pt x="2333" y="72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4" name="Freeform 16"/>
          <p:cNvSpPr>
            <a:spLocks/>
          </p:cNvSpPr>
          <p:nvPr/>
        </p:nvSpPr>
        <p:spPr bwMode="auto">
          <a:xfrm>
            <a:off x="14228763" y="4854575"/>
            <a:ext cx="3711575" cy="2289175"/>
          </a:xfrm>
          <a:custGeom>
            <a:avLst/>
            <a:gdLst/>
            <a:ahLst/>
            <a:cxnLst>
              <a:cxn ang="0">
                <a:pos x="2331" y="721"/>
              </a:cxn>
              <a:cxn ang="0">
                <a:pos x="2325" y="719"/>
              </a:cxn>
              <a:cxn ang="0">
                <a:pos x="2190" y="1429"/>
              </a:cxn>
              <a:cxn ang="0">
                <a:pos x="15" y="1429"/>
              </a:cxn>
              <a:cxn ang="0">
                <a:pos x="150" y="721"/>
              </a:cxn>
              <a:cxn ang="0">
                <a:pos x="15" y="13"/>
              </a:cxn>
              <a:cxn ang="0">
                <a:pos x="2190" y="13"/>
              </a:cxn>
              <a:cxn ang="0">
                <a:pos x="2325" y="723"/>
              </a:cxn>
              <a:cxn ang="0">
                <a:pos x="2331" y="721"/>
              </a:cxn>
              <a:cxn ang="0">
                <a:pos x="2325" y="719"/>
              </a:cxn>
              <a:cxn ang="0">
                <a:pos x="2331" y="721"/>
              </a:cxn>
              <a:cxn ang="0">
                <a:pos x="2338" y="719"/>
              </a:cxn>
              <a:cxn ang="0">
                <a:pos x="2201" y="0"/>
              </a:cxn>
              <a:cxn ang="0">
                <a:pos x="0" y="0"/>
              </a:cxn>
              <a:cxn ang="0">
                <a:pos x="137" y="721"/>
              </a:cxn>
              <a:cxn ang="0">
                <a:pos x="0" y="1442"/>
              </a:cxn>
              <a:cxn ang="0">
                <a:pos x="2201" y="1442"/>
              </a:cxn>
              <a:cxn ang="0">
                <a:pos x="2338" y="721"/>
              </a:cxn>
              <a:cxn ang="0">
                <a:pos x="2338" y="719"/>
              </a:cxn>
              <a:cxn ang="0">
                <a:pos x="2331" y="721"/>
              </a:cxn>
            </a:cxnLst>
            <a:rect l="0" t="0" r="r" b="b"/>
            <a:pathLst>
              <a:path w="2338" h="1442">
                <a:moveTo>
                  <a:pt x="2331" y="721"/>
                </a:moveTo>
                <a:lnTo>
                  <a:pt x="2325" y="719"/>
                </a:lnTo>
                <a:lnTo>
                  <a:pt x="2190" y="1429"/>
                </a:lnTo>
                <a:lnTo>
                  <a:pt x="15" y="1429"/>
                </a:lnTo>
                <a:lnTo>
                  <a:pt x="150" y="721"/>
                </a:lnTo>
                <a:lnTo>
                  <a:pt x="15" y="13"/>
                </a:lnTo>
                <a:lnTo>
                  <a:pt x="2190" y="13"/>
                </a:lnTo>
                <a:lnTo>
                  <a:pt x="2325" y="723"/>
                </a:lnTo>
                <a:lnTo>
                  <a:pt x="2331" y="721"/>
                </a:lnTo>
                <a:lnTo>
                  <a:pt x="2325" y="719"/>
                </a:lnTo>
                <a:lnTo>
                  <a:pt x="2331" y="721"/>
                </a:lnTo>
                <a:lnTo>
                  <a:pt x="2338" y="719"/>
                </a:lnTo>
                <a:lnTo>
                  <a:pt x="2201" y="0"/>
                </a:lnTo>
                <a:lnTo>
                  <a:pt x="0" y="0"/>
                </a:lnTo>
                <a:lnTo>
                  <a:pt x="137" y="721"/>
                </a:lnTo>
                <a:lnTo>
                  <a:pt x="0" y="1442"/>
                </a:lnTo>
                <a:lnTo>
                  <a:pt x="2201" y="1442"/>
                </a:lnTo>
                <a:lnTo>
                  <a:pt x="2338" y="721"/>
                </a:lnTo>
                <a:lnTo>
                  <a:pt x="2338" y="719"/>
                </a:lnTo>
                <a:lnTo>
                  <a:pt x="2331" y="72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45" name="Группа 44"/>
          <p:cNvGrpSpPr/>
          <p:nvPr/>
        </p:nvGrpSpPr>
        <p:grpSpPr>
          <a:xfrm>
            <a:off x="4579938" y="5200650"/>
            <a:ext cx="373063" cy="642938"/>
            <a:chOff x="4579938" y="5200650"/>
            <a:chExt cx="373063" cy="642938"/>
          </a:xfrm>
        </p:grpSpPr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4579938" y="5200650"/>
              <a:ext cx="373063" cy="498475"/>
            </a:xfrm>
            <a:custGeom>
              <a:avLst/>
              <a:gdLst/>
              <a:ahLst/>
              <a:cxnLst>
                <a:cxn ang="0">
                  <a:pos x="142" y="71"/>
                </a:cxn>
                <a:cxn ang="0">
                  <a:pos x="71" y="0"/>
                </a:cxn>
                <a:cxn ang="0">
                  <a:pos x="0" y="71"/>
                </a:cxn>
                <a:cxn ang="0">
                  <a:pos x="16" y="117"/>
                </a:cxn>
                <a:cxn ang="0">
                  <a:pos x="34" y="166"/>
                </a:cxn>
                <a:cxn ang="0">
                  <a:pos x="34" y="185"/>
                </a:cxn>
                <a:cxn ang="0">
                  <a:pos x="40" y="190"/>
                </a:cxn>
                <a:cxn ang="0">
                  <a:pos x="102" y="190"/>
                </a:cxn>
                <a:cxn ang="0">
                  <a:pos x="108" y="185"/>
                </a:cxn>
                <a:cxn ang="0">
                  <a:pos x="108" y="166"/>
                </a:cxn>
                <a:cxn ang="0">
                  <a:pos x="125" y="117"/>
                </a:cxn>
                <a:cxn ang="0">
                  <a:pos x="142" y="71"/>
                </a:cxn>
              </a:cxnLst>
              <a:rect l="0" t="0" r="r" b="b"/>
              <a:pathLst>
                <a:path w="142" h="190">
                  <a:moveTo>
                    <a:pt x="142" y="71"/>
                  </a:moveTo>
                  <a:cubicBezTo>
                    <a:pt x="142" y="32"/>
                    <a:pt x="110" y="0"/>
                    <a:pt x="71" y="0"/>
                  </a:cubicBezTo>
                  <a:cubicBezTo>
                    <a:pt x="32" y="0"/>
                    <a:pt x="0" y="32"/>
                    <a:pt x="0" y="71"/>
                  </a:cubicBezTo>
                  <a:cubicBezTo>
                    <a:pt x="0" y="89"/>
                    <a:pt x="6" y="105"/>
                    <a:pt x="16" y="117"/>
                  </a:cubicBezTo>
                  <a:cubicBezTo>
                    <a:pt x="28" y="131"/>
                    <a:pt x="34" y="148"/>
                    <a:pt x="34" y="166"/>
                  </a:cubicBezTo>
                  <a:cubicBezTo>
                    <a:pt x="34" y="185"/>
                    <a:pt x="34" y="185"/>
                    <a:pt x="34" y="185"/>
                  </a:cubicBezTo>
                  <a:cubicBezTo>
                    <a:pt x="34" y="188"/>
                    <a:pt x="37" y="190"/>
                    <a:pt x="40" y="190"/>
                  </a:cubicBezTo>
                  <a:cubicBezTo>
                    <a:pt x="102" y="190"/>
                    <a:pt x="102" y="190"/>
                    <a:pt x="102" y="190"/>
                  </a:cubicBezTo>
                  <a:cubicBezTo>
                    <a:pt x="105" y="190"/>
                    <a:pt x="108" y="188"/>
                    <a:pt x="108" y="185"/>
                  </a:cubicBezTo>
                  <a:cubicBezTo>
                    <a:pt x="108" y="166"/>
                    <a:pt x="108" y="166"/>
                    <a:pt x="108" y="166"/>
                  </a:cubicBezTo>
                  <a:cubicBezTo>
                    <a:pt x="108" y="148"/>
                    <a:pt x="114" y="131"/>
                    <a:pt x="125" y="117"/>
                  </a:cubicBezTo>
                  <a:cubicBezTo>
                    <a:pt x="136" y="105"/>
                    <a:pt x="142" y="89"/>
                    <a:pt x="142" y="7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4676776" y="5729288"/>
              <a:ext cx="177800" cy="25400"/>
            </a:xfrm>
            <a:custGeom>
              <a:avLst/>
              <a:gdLst/>
              <a:ahLst/>
              <a:cxnLst>
                <a:cxn ang="0">
                  <a:pos x="68" y="2"/>
                </a:cxn>
                <a:cxn ang="0">
                  <a:pos x="65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65" y="10"/>
                </a:cxn>
                <a:cxn ang="0">
                  <a:pos x="68" y="8"/>
                </a:cxn>
                <a:cxn ang="0">
                  <a:pos x="68" y="2"/>
                </a:cxn>
              </a:cxnLst>
              <a:rect l="0" t="0" r="r" b="b"/>
              <a:pathLst>
                <a:path w="68" h="10">
                  <a:moveTo>
                    <a:pt x="68" y="2"/>
                  </a:moveTo>
                  <a:cubicBezTo>
                    <a:pt x="68" y="1"/>
                    <a:pt x="67" y="0"/>
                    <a:pt x="65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9"/>
                    <a:pt x="1" y="10"/>
                    <a:pt x="2" y="10"/>
                  </a:cubicBezTo>
                  <a:cubicBezTo>
                    <a:pt x="65" y="10"/>
                    <a:pt x="65" y="10"/>
                    <a:pt x="65" y="10"/>
                  </a:cubicBezTo>
                  <a:cubicBezTo>
                    <a:pt x="67" y="10"/>
                    <a:pt x="68" y="9"/>
                    <a:pt x="68" y="8"/>
                  </a:cubicBezTo>
                  <a:lnTo>
                    <a:pt x="68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8" name="Freeform 19"/>
            <p:cNvSpPr>
              <a:spLocks/>
            </p:cNvSpPr>
            <p:nvPr/>
          </p:nvSpPr>
          <p:spPr bwMode="auto">
            <a:xfrm>
              <a:off x="4676776" y="5770563"/>
              <a:ext cx="177800" cy="28575"/>
            </a:xfrm>
            <a:custGeom>
              <a:avLst/>
              <a:gdLst/>
              <a:ahLst/>
              <a:cxnLst>
                <a:cxn ang="0">
                  <a:pos x="68" y="3"/>
                </a:cxn>
                <a:cxn ang="0">
                  <a:pos x="65" y="0"/>
                </a:cxn>
                <a:cxn ang="0">
                  <a:pos x="2" y="0"/>
                </a:cxn>
                <a:cxn ang="0">
                  <a:pos x="0" y="3"/>
                </a:cxn>
                <a:cxn ang="0">
                  <a:pos x="0" y="9"/>
                </a:cxn>
                <a:cxn ang="0">
                  <a:pos x="2" y="11"/>
                </a:cxn>
                <a:cxn ang="0">
                  <a:pos x="65" y="11"/>
                </a:cxn>
                <a:cxn ang="0">
                  <a:pos x="68" y="9"/>
                </a:cxn>
                <a:cxn ang="0">
                  <a:pos x="68" y="3"/>
                </a:cxn>
              </a:cxnLst>
              <a:rect l="0" t="0" r="r" b="b"/>
              <a:pathLst>
                <a:path w="68" h="11">
                  <a:moveTo>
                    <a:pt x="68" y="3"/>
                  </a:moveTo>
                  <a:cubicBezTo>
                    <a:pt x="68" y="2"/>
                    <a:pt x="67" y="0"/>
                    <a:pt x="65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0"/>
                    <a:pt x="1" y="11"/>
                    <a:pt x="2" y="11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7" y="11"/>
                    <a:pt x="68" y="10"/>
                    <a:pt x="68" y="9"/>
                  </a:cubicBezTo>
                  <a:lnTo>
                    <a:pt x="68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9" name="Freeform 20"/>
            <p:cNvSpPr>
              <a:spLocks/>
            </p:cNvSpPr>
            <p:nvPr/>
          </p:nvSpPr>
          <p:spPr bwMode="auto">
            <a:xfrm>
              <a:off x="4676776" y="5815013"/>
              <a:ext cx="177800" cy="28575"/>
            </a:xfrm>
            <a:custGeom>
              <a:avLst/>
              <a:gdLst/>
              <a:ahLst/>
              <a:cxnLst>
                <a:cxn ang="0">
                  <a:pos x="68" y="3"/>
                </a:cxn>
                <a:cxn ang="0">
                  <a:pos x="65" y="0"/>
                </a:cxn>
                <a:cxn ang="0">
                  <a:pos x="2" y="0"/>
                </a:cxn>
                <a:cxn ang="0">
                  <a:pos x="0" y="3"/>
                </a:cxn>
                <a:cxn ang="0">
                  <a:pos x="0" y="8"/>
                </a:cxn>
                <a:cxn ang="0">
                  <a:pos x="2" y="11"/>
                </a:cxn>
                <a:cxn ang="0">
                  <a:pos x="65" y="11"/>
                </a:cxn>
                <a:cxn ang="0">
                  <a:pos x="68" y="8"/>
                </a:cxn>
                <a:cxn ang="0">
                  <a:pos x="68" y="3"/>
                </a:cxn>
              </a:cxnLst>
              <a:rect l="0" t="0" r="r" b="b"/>
              <a:pathLst>
                <a:path w="68" h="11">
                  <a:moveTo>
                    <a:pt x="68" y="3"/>
                  </a:moveTo>
                  <a:cubicBezTo>
                    <a:pt x="68" y="1"/>
                    <a:pt x="67" y="0"/>
                    <a:pt x="65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0"/>
                    <a:pt x="1" y="11"/>
                    <a:pt x="2" y="11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7" y="11"/>
                    <a:pt x="68" y="10"/>
                    <a:pt x="68" y="8"/>
                  </a:cubicBezTo>
                  <a:lnTo>
                    <a:pt x="68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0" name="Freeform 21"/>
          <p:cNvSpPr>
            <a:spLocks noEditPoints="1"/>
          </p:cNvSpPr>
          <p:nvPr/>
        </p:nvSpPr>
        <p:spPr bwMode="auto">
          <a:xfrm>
            <a:off x="8305801" y="5200650"/>
            <a:ext cx="633413" cy="642938"/>
          </a:xfrm>
          <a:custGeom>
            <a:avLst/>
            <a:gdLst/>
            <a:ahLst/>
            <a:cxnLst>
              <a:cxn ang="0">
                <a:pos x="233" y="39"/>
              </a:cxn>
              <a:cxn ang="0">
                <a:pos x="199" y="24"/>
              </a:cxn>
              <a:cxn ang="0">
                <a:pos x="200" y="0"/>
              </a:cxn>
              <a:cxn ang="0">
                <a:pos x="42" y="0"/>
              </a:cxn>
              <a:cxn ang="0">
                <a:pos x="42" y="24"/>
              </a:cxn>
              <a:cxn ang="0">
                <a:pos x="9" y="39"/>
              </a:cxn>
              <a:cxn ang="0">
                <a:pos x="8" y="83"/>
              </a:cxn>
              <a:cxn ang="0">
                <a:pos x="45" y="126"/>
              </a:cxn>
              <a:cxn ang="0">
                <a:pos x="76" y="142"/>
              </a:cxn>
              <a:cxn ang="0">
                <a:pos x="110" y="171"/>
              </a:cxn>
              <a:cxn ang="0">
                <a:pos x="110" y="201"/>
              </a:cxn>
              <a:cxn ang="0">
                <a:pos x="110" y="201"/>
              </a:cxn>
              <a:cxn ang="0">
                <a:pos x="105" y="217"/>
              </a:cxn>
              <a:cxn ang="0">
                <a:pos x="76" y="229"/>
              </a:cxn>
              <a:cxn ang="0">
                <a:pos x="76" y="229"/>
              </a:cxn>
              <a:cxn ang="0">
                <a:pos x="66" y="229"/>
              </a:cxn>
              <a:cxn ang="0">
                <a:pos x="66" y="245"/>
              </a:cxn>
              <a:cxn ang="0">
                <a:pos x="121" y="245"/>
              </a:cxn>
              <a:cxn ang="0">
                <a:pos x="176" y="245"/>
              </a:cxn>
              <a:cxn ang="0">
                <a:pos x="176" y="229"/>
              </a:cxn>
              <a:cxn ang="0">
                <a:pos x="166" y="229"/>
              </a:cxn>
              <a:cxn ang="0">
                <a:pos x="166" y="229"/>
              </a:cxn>
              <a:cxn ang="0">
                <a:pos x="137" y="217"/>
              </a:cxn>
              <a:cxn ang="0">
                <a:pos x="132" y="201"/>
              </a:cxn>
              <a:cxn ang="0">
                <a:pos x="132" y="201"/>
              </a:cxn>
              <a:cxn ang="0">
                <a:pos x="132" y="171"/>
              </a:cxn>
              <a:cxn ang="0">
                <a:pos x="166" y="142"/>
              </a:cxn>
              <a:cxn ang="0">
                <a:pos x="197" y="126"/>
              </a:cxn>
              <a:cxn ang="0">
                <a:pos x="234" y="83"/>
              </a:cxn>
              <a:cxn ang="0">
                <a:pos x="233" y="39"/>
              </a:cxn>
              <a:cxn ang="0">
                <a:pos x="54" y="113"/>
              </a:cxn>
              <a:cxn ang="0">
                <a:pos x="22" y="76"/>
              </a:cxn>
              <a:cxn ang="0">
                <a:pos x="21" y="47"/>
              </a:cxn>
              <a:cxn ang="0">
                <a:pos x="43" y="39"/>
              </a:cxn>
              <a:cxn ang="0">
                <a:pos x="44" y="39"/>
              </a:cxn>
              <a:cxn ang="0">
                <a:pos x="64" y="120"/>
              </a:cxn>
              <a:cxn ang="0">
                <a:pos x="54" y="113"/>
              </a:cxn>
              <a:cxn ang="0">
                <a:pos x="220" y="76"/>
              </a:cxn>
              <a:cxn ang="0">
                <a:pos x="188" y="113"/>
              </a:cxn>
              <a:cxn ang="0">
                <a:pos x="178" y="120"/>
              </a:cxn>
              <a:cxn ang="0">
                <a:pos x="198" y="39"/>
              </a:cxn>
              <a:cxn ang="0">
                <a:pos x="199" y="39"/>
              </a:cxn>
              <a:cxn ang="0">
                <a:pos x="221" y="47"/>
              </a:cxn>
              <a:cxn ang="0">
                <a:pos x="220" y="76"/>
              </a:cxn>
            </a:cxnLst>
            <a:rect l="0" t="0" r="r" b="b"/>
            <a:pathLst>
              <a:path w="242" h="245">
                <a:moveTo>
                  <a:pt x="233" y="39"/>
                </a:moveTo>
                <a:cubicBezTo>
                  <a:pt x="226" y="29"/>
                  <a:pt x="214" y="24"/>
                  <a:pt x="199" y="24"/>
                </a:cubicBezTo>
                <a:cubicBezTo>
                  <a:pt x="200" y="16"/>
                  <a:pt x="200" y="8"/>
                  <a:pt x="200" y="0"/>
                </a:cubicBezTo>
                <a:cubicBezTo>
                  <a:pt x="42" y="0"/>
                  <a:pt x="42" y="0"/>
                  <a:pt x="42" y="0"/>
                </a:cubicBezTo>
                <a:cubicBezTo>
                  <a:pt x="42" y="8"/>
                  <a:pt x="42" y="16"/>
                  <a:pt x="42" y="24"/>
                </a:cubicBezTo>
                <a:cubicBezTo>
                  <a:pt x="27" y="24"/>
                  <a:pt x="16" y="29"/>
                  <a:pt x="9" y="39"/>
                </a:cubicBezTo>
                <a:cubicBezTo>
                  <a:pt x="0" y="50"/>
                  <a:pt x="0" y="66"/>
                  <a:pt x="8" y="83"/>
                </a:cubicBezTo>
                <a:cubicBezTo>
                  <a:pt x="15" y="98"/>
                  <a:pt x="28" y="114"/>
                  <a:pt x="45" y="126"/>
                </a:cubicBezTo>
                <a:cubicBezTo>
                  <a:pt x="55" y="133"/>
                  <a:pt x="65" y="138"/>
                  <a:pt x="76" y="142"/>
                </a:cubicBezTo>
                <a:cubicBezTo>
                  <a:pt x="86" y="157"/>
                  <a:pt x="97" y="168"/>
                  <a:pt x="110" y="171"/>
                </a:cubicBezTo>
                <a:cubicBezTo>
                  <a:pt x="110" y="201"/>
                  <a:pt x="110" y="201"/>
                  <a:pt x="110" y="201"/>
                </a:cubicBezTo>
                <a:cubicBezTo>
                  <a:pt x="110" y="201"/>
                  <a:pt x="110" y="201"/>
                  <a:pt x="110" y="201"/>
                </a:cubicBezTo>
                <a:cubicBezTo>
                  <a:pt x="110" y="207"/>
                  <a:pt x="108" y="213"/>
                  <a:pt x="105" y="217"/>
                </a:cubicBezTo>
                <a:cubicBezTo>
                  <a:pt x="99" y="225"/>
                  <a:pt x="89" y="229"/>
                  <a:pt x="76" y="229"/>
                </a:cubicBezTo>
                <a:cubicBezTo>
                  <a:pt x="76" y="229"/>
                  <a:pt x="76" y="229"/>
                  <a:pt x="76" y="229"/>
                </a:cubicBezTo>
                <a:cubicBezTo>
                  <a:pt x="66" y="229"/>
                  <a:pt x="66" y="229"/>
                  <a:pt x="66" y="229"/>
                </a:cubicBezTo>
                <a:cubicBezTo>
                  <a:pt x="66" y="245"/>
                  <a:pt x="66" y="245"/>
                  <a:pt x="66" y="245"/>
                </a:cubicBezTo>
                <a:cubicBezTo>
                  <a:pt x="121" y="245"/>
                  <a:pt x="121" y="245"/>
                  <a:pt x="121" y="245"/>
                </a:cubicBezTo>
                <a:cubicBezTo>
                  <a:pt x="176" y="245"/>
                  <a:pt x="176" y="245"/>
                  <a:pt x="176" y="245"/>
                </a:cubicBezTo>
                <a:cubicBezTo>
                  <a:pt x="176" y="229"/>
                  <a:pt x="176" y="229"/>
                  <a:pt x="176" y="229"/>
                </a:cubicBezTo>
                <a:cubicBezTo>
                  <a:pt x="166" y="229"/>
                  <a:pt x="166" y="229"/>
                  <a:pt x="166" y="229"/>
                </a:cubicBezTo>
                <a:cubicBezTo>
                  <a:pt x="166" y="229"/>
                  <a:pt x="166" y="229"/>
                  <a:pt x="166" y="229"/>
                </a:cubicBezTo>
                <a:cubicBezTo>
                  <a:pt x="153" y="229"/>
                  <a:pt x="143" y="225"/>
                  <a:pt x="137" y="217"/>
                </a:cubicBezTo>
                <a:cubicBezTo>
                  <a:pt x="133" y="213"/>
                  <a:pt x="132" y="207"/>
                  <a:pt x="132" y="201"/>
                </a:cubicBezTo>
                <a:cubicBezTo>
                  <a:pt x="132" y="201"/>
                  <a:pt x="132" y="201"/>
                  <a:pt x="132" y="201"/>
                </a:cubicBezTo>
                <a:cubicBezTo>
                  <a:pt x="132" y="171"/>
                  <a:pt x="132" y="171"/>
                  <a:pt x="132" y="171"/>
                </a:cubicBezTo>
                <a:cubicBezTo>
                  <a:pt x="145" y="168"/>
                  <a:pt x="156" y="157"/>
                  <a:pt x="166" y="142"/>
                </a:cubicBezTo>
                <a:cubicBezTo>
                  <a:pt x="177" y="138"/>
                  <a:pt x="187" y="133"/>
                  <a:pt x="197" y="126"/>
                </a:cubicBezTo>
                <a:cubicBezTo>
                  <a:pt x="214" y="114"/>
                  <a:pt x="227" y="98"/>
                  <a:pt x="234" y="83"/>
                </a:cubicBezTo>
                <a:cubicBezTo>
                  <a:pt x="242" y="66"/>
                  <a:pt x="241" y="50"/>
                  <a:pt x="233" y="39"/>
                </a:cubicBezTo>
                <a:close/>
                <a:moveTo>
                  <a:pt x="54" y="113"/>
                </a:moveTo>
                <a:cubicBezTo>
                  <a:pt x="39" y="103"/>
                  <a:pt x="28" y="90"/>
                  <a:pt x="22" y="76"/>
                </a:cubicBezTo>
                <a:cubicBezTo>
                  <a:pt x="16" y="65"/>
                  <a:pt x="16" y="54"/>
                  <a:pt x="21" y="47"/>
                </a:cubicBezTo>
                <a:cubicBezTo>
                  <a:pt x="26" y="40"/>
                  <a:pt x="36" y="39"/>
                  <a:pt x="43" y="39"/>
                </a:cubicBezTo>
                <a:cubicBezTo>
                  <a:pt x="44" y="39"/>
                  <a:pt x="44" y="39"/>
                  <a:pt x="44" y="39"/>
                </a:cubicBezTo>
                <a:cubicBezTo>
                  <a:pt x="47" y="70"/>
                  <a:pt x="54" y="98"/>
                  <a:pt x="64" y="120"/>
                </a:cubicBezTo>
                <a:cubicBezTo>
                  <a:pt x="60" y="118"/>
                  <a:pt x="57" y="116"/>
                  <a:pt x="54" y="113"/>
                </a:cubicBezTo>
                <a:close/>
                <a:moveTo>
                  <a:pt x="220" y="76"/>
                </a:moveTo>
                <a:cubicBezTo>
                  <a:pt x="214" y="90"/>
                  <a:pt x="203" y="103"/>
                  <a:pt x="188" y="113"/>
                </a:cubicBezTo>
                <a:cubicBezTo>
                  <a:pt x="185" y="116"/>
                  <a:pt x="181" y="118"/>
                  <a:pt x="178" y="120"/>
                </a:cubicBezTo>
                <a:cubicBezTo>
                  <a:pt x="188" y="98"/>
                  <a:pt x="195" y="70"/>
                  <a:pt x="198" y="39"/>
                </a:cubicBezTo>
                <a:cubicBezTo>
                  <a:pt x="199" y="39"/>
                  <a:pt x="199" y="39"/>
                  <a:pt x="199" y="39"/>
                </a:cubicBezTo>
                <a:cubicBezTo>
                  <a:pt x="206" y="39"/>
                  <a:pt x="216" y="40"/>
                  <a:pt x="221" y="47"/>
                </a:cubicBezTo>
                <a:cubicBezTo>
                  <a:pt x="226" y="54"/>
                  <a:pt x="225" y="65"/>
                  <a:pt x="220" y="76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51" name="Группа 50"/>
          <p:cNvGrpSpPr/>
          <p:nvPr/>
        </p:nvGrpSpPr>
        <p:grpSpPr>
          <a:xfrm>
            <a:off x="12292013" y="5200650"/>
            <a:ext cx="655638" cy="642938"/>
            <a:chOff x="12292013" y="5200650"/>
            <a:chExt cx="655638" cy="642938"/>
          </a:xfrm>
        </p:grpSpPr>
        <p:sp>
          <p:nvSpPr>
            <p:cNvPr id="52" name="Oval 22"/>
            <p:cNvSpPr>
              <a:spLocks noChangeArrowheads="1"/>
            </p:cNvSpPr>
            <p:nvPr/>
          </p:nvSpPr>
          <p:spPr bwMode="auto">
            <a:xfrm>
              <a:off x="12363451" y="5200650"/>
              <a:ext cx="141288" cy="141288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3" name="Freeform 23"/>
            <p:cNvSpPr>
              <a:spLocks/>
            </p:cNvSpPr>
            <p:nvPr/>
          </p:nvSpPr>
          <p:spPr bwMode="auto">
            <a:xfrm>
              <a:off x="12292013" y="5357813"/>
              <a:ext cx="282575" cy="485775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27" y="0"/>
                </a:cxn>
                <a:cxn ang="0">
                  <a:pos x="0" y="27"/>
                </a:cxn>
                <a:cxn ang="0">
                  <a:pos x="0" y="83"/>
                </a:cxn>
                <a:cxn ang="0">
                  <a:pos x="7" y="91"/>
                </a:cxn>
                <a:cxn ang="0">
                  <a:pos x="12" y="91"/>
                </a:cxn>
                <a:cxn ang="0">
                  <a:pos x="20" y="83"/>
                </a:cxn>
                <a:cxn ang="0">
                  <a:pos x="20" y="35"/>
                </a:cxn>
                <a:cxn ang="0">
                  <a:pos x="24" y="35"/>
                </a:cxn>
                <a:cxn ang="0">
                  <a:pos x="24" y="45"/>
                </a:cxn>
                <a:cxn ang="0">
                  <a:pos x="24" y="91"/>
                </a:cxn>
                <a:cxn ang="0">
                  <a:pos x="24" y="107"/>
                </a:cxn>
                <a:cxn ang="0">
                  <a:pos x="24" y="177"/>
                </a:cxn>
                <a:cxn ang="0">
                  <a:pos x="32" y="185"/>
                </a:cxn>
                <a:cxn ang="0">
                  <a:pos x="44" y="185"/>
                </a:cxn>
                <a:cxn ang="0">
                  <a:pos x="52" y="177"/>
                </a:cxn>
                <a:cxn ang="0">
                  <a:pos x="52" y="104"/>
                </a:cxn>
                <a:cxn ang="0">
                  <a:pos x="56" y="104"/>
                </a:cxn>
                <a:cxn ang="0">
                  <a:pos x="56" y="177"/>
                </a:cxn>
                <a:cxn ang="0">
                  <a:pos x="64" y="185"/>
                </a:cxn>
                <a:cxn ang="0">
                  <a:pos x="76" y="185"/>
                </a:cxn>
                <a:cxn ang="0">
                  <a:pos x="84" y="177"/>
                </a:cxn>
                <a:cxn ang="0">
                  <a:pos x="84" y="107"/>
                </a:cxn>
                <a:cxn ang="0">
                  <a:pos x="84" y="91"/>
                </a:cxn>
                <a:cxn ang="0">
                  <a:pos x="84" y="45"/>
                </a:cxn>
                <a:cxn ang="0">
                  <a:pos x="84" y="35"/>
                </a:cxn>
                <a:cxn ang="0">
                  <a:pos x="88" y="35"/>
                </a:cxn>
                <a:cxn ang="0">
                  <a:pos x="88" y="83"/>
                </a:cxn>
                <a:cxn ang="0">
                  <a:pos x="96" y="91"/>
                </a:cxn>
                <a:cxn ang="0">
                  <a:pos x="101" y="91"/>
                </a:cxn>
                <a:cxn ang="0">
                  <a:pos x="108" y="83"/>
                </a:cxn>
                <a:cxn ang="0">
                  <a:pos x="108" y="27"/>
                </a:cxn>
                <a:cxn ang="0">
                  <a:pos x="81" y="0"/>
                </a:cxn>
              </a:cxnLst>
              <a:rect l="0" t="0" r="r" b="b"/>
              <a:pathLst>
                <a:path w="108" h="185">
                  <a:moveTo>
                    <a:pt x="81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7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7"/>
                    <a:pt x="3" y="91"/>
                    <a:pt x="7" y="91"/>
                  </a:cubicBezTo>
                  <a:cubicBezTo>
                    <a:pt x="12" y="91"/>
                    <a:pt x="12" y="91"/>
                    <a:pt x="12" y="91"/>
                  </a:cubicBezTo>
                  <a:cubicBezTo>
                    <a:pt x="16" y="91"/>
                    <a:pt x="20" y="87"/>
                    <a:pt x="20" y="83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24" y="35"/>
                    <a:pt x="24" y="35"/>
                    <a:pt x="24" y="35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24" y="91"/>
                    <a:pt x="24" y="91"/>
                    <a:pt x="24" y="91"/>
                  </a:cubicBezTo>
                  <a:cubicBezTo>
                    <a:pt x="24" y="107"/>
                    <a:pt x="24" y="107"/>
                    <a:pt x="24" y="107"/>
                  </a:cubicBezTo>
                  <a:cubicBezTo>
                    <a:pt x="24" y="177"/>
                    <a:pt x="24" y="177"/>
                    <a:pt x="24" y="177"/>
                  </a:cubicBezTo>
                  <a:cubicBezTo>
                    <a:pt x="24" y="181"/>
                    <a:pt x="28" y="185"/>
                    <a:pt x="32" y="185"/>
                  </a:cubicBezTo>
                  <a:cubicBezTo>
                    <a:pt x="44" y="185"/>
                    <a:pt x="44" y="185"/>
                    <a:pt x="44" y="185"/>
                  </a:cubicBezTo>
                  <a:cubicBezTo>
                    <a:pt x="48" y="185"/>
                    <a:pt x="52" y="181"/>
                    <a:pt x="52" y="177"/>
                  </a:cubicBezTo>
                  <a:cubicBezTo>
                    <a:pt x="52" y="104"/>
                    <a:pt x="52" y="104"/>
                    <a:pt x="52" y="104"/>
                  </a:cubicBezTo>
                  <a:cubicBezTo>
                    <a:pt x="56" y="104"/>
                    <a:pt x="56" y="104"/>
                    <a:pt x="56" y="104"/>
                  </a:cubicBezTo>
                  <a:cubicBezTo>
                    <a:pt x="56" y="177"/>
                    <a:pt x="56" y="177"/>
                    <a:pt x="56" y="177"/>
                  </a:cubicBezTo>
                  <a:cubicBezTo>
                    <a:pt x="56" y="181"/>
                    <a:pt x="59" y="185"/>
                    <a:pt x="64" y="185"/>
                  </a:cubicBezTo>
                  <a:cubicBezTo>
                    <a:pt x="76" y="185"/>
                    <a:pt x="76" y="185"/>
                    <a:pt x="76" y="185"/>
                  </a:cubicBezTo>
                  <a:cubicBezTo>
                    <a:pt x="80" y="185"/>
                    <a:pt x="84" y="181"/>
                    <a:pt x="84" y="177"/>
                  </a:cubicBezTo>
                  <a:cubicBezTo>
                    <a:pt x="84" y="107"/>
                    <a:pt x="84" y="107"/>
                    <a:pt x="84" y="107"/>
                  </a:cubicBezTo>
                  <a:cubicBezTo>
                    <a:pt x="84" y="91"/>
                    <a:pt x="84" y="91"/>
                    <a:pt x="84" y="91"/>
                  </a:cubicBezTo>
                  <a:cubicBezTo>
                    <a:pt x="84" y="45"/>
                    <a:pt x="84" y="45"/>
                    <a:pt x="84" y="45"/>
                  </a:cubicBezTo>
                  <a:cubicBezTo>
                    <a:pt x="84" y="35"/>
                    <a:pt x="84" y="35"/>
                    <a:pt x="84" y="35"/>
                  </a:cubicBezTo>
                  <a:cubicBezTo>
                    <a:pt x="88" y="35"/>
                    <a:pt x="88" y="35"/>
                    <a:pt x="88" y="35"/>
                  </a:cubicBezTo>
                  <a:cubicBezTo>
                    <a:pt x="88" y="83"/>
                    <a:pt x="88" y="83"/>
                    <a:pt x="88" y="83"/>
                  </a:cubicBezTo>
                  <a:cubicBezTo>
                    <a:pt x="88" y="87"/>
                    <a:pt x="91" y="91"/>
                    <a:pt x="96" y="91"/>
                  </a:cubicBezTo>
                  <a:cubicBezTo>
                    <a:pt x="101" y="91"/>
                    <a:pt x="101" y="91"/>
                    <a:pt x="101" y="91"/>
                  </a:cubicBezTo>
                  <a:cubicBezTo>
                    <a:pt x="105" y="91"/>
                    <a:pt x="108" y="87"/>
                    <a:pt x="108" y="83"/>
                  </a:cubicBezTo>
                  <a:cubicBezTo>
                    <a:pt x="108" y="27"/>
                    <a:pt x="108" y="27"/>
                    <a:pt x="108" y="27"/>
                  </a:cubicBezTo>
                  <a:cubicBezTo>
                    <a:pt x="108" y="12"/>
                    <a:pt x="96" y="0"/>
                    <a:pt x="81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" name="Oval 24"/>
            <p:cNvSpPr>
              <a:spLocks noChangeArrowheads="1"/>
            </p:cNvSpPr>
            <p:nvPr/>
          </p:nvSpPr>
          <p:spPr bwMode="auto">
            <a:xfrm>
              <a:off x="12738101" y="5224463"/>
              <a:ext cx="120650" cy="12065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5" name="Freeform 25"/>
            <p:cNvSpPr>
              <a:spLocks/>
            </p:cNvSpPr>
            <p:nvPr/>
          </p:nvSpPr>
          <p:spPr bwMode="auto">
            <a:xfrm>
              <a:off x="12650788" y="5360988"/>
              <a:ext cx="296863" cy="482600"/>
            </a:xfrm>
            <a:custGeom>
              <a:avLst/>
              <a:gdLst/>
              <a:ahLst/>
              <a:cxnLst>
                <a:cxn ang="0">
                  <a:pos x="111" y="66"/>
                </a:cxn>
                <a:cxn ang="0">
                  <a:pos x="91" y="13"/>
                </a:cxn>
                <a:cxn ang="0">
                  <a:pos x="72" y="0"/>
                </a:cxn>
                <a:cxn ang="0">
                  <a:pos x="40" y="0"/>
                </a:cxn>
                <a:cxn ang="0">
                  <a:pos x="21" y="13"/>
                </a:cxn>
                <a:cxn ang="0">
                  <a:pos x="1" y="66"/>
                </a:cxn>
                <a:cxn ang="0">
                  <a:pos x="5" y="76"/>
                </a:cxn>
                <a:cxn ang="0">
                  <a:pos x="10" y="78"/>
                </a:cxn>
                <a:cxn ang="0">
                  <a:pos x="20" y="73"/>
                </a:cxn>
                <a:cxn ang="0">
                  <a:pos x="38" y="26"/>
                </a:cxn>
                <a:cxn ang="0">
                  <a:pos x="41" y="26"/>
                </a:cxn>
                <a:cxn ang="0">
                  <a:pos x="13" y="112"/>
                </a:cxn>
                <a:cxn ang="0">
                  <a:pos x="33" y="112"/>
                </a:cxn>
                <a:cxn ang="0">
                  <a:pos x="33" y="176"/>
                </a:cxn>
                <a:cxn ang="0">
                  <a:pos x="39" y="184"/>
                </a:cxn>
                <a:cxn ang="0">
                  <a:pos x="49" y="184"/>
                </a:cxn>
                <a:cxn ang="0">
                  <a:pos x="54" y="176"/>
                </a:cxn>
                <a:cxn ang="0">
                  <a:pos x="54" y="112"/>
                </a:cxn>
                <a:cxn ang="0">
                  <a:pos x="58" y="112"/>
                </a:cxn>
                <a:cxn ang="0">
                  <a:pos x="58" y="176"/>
                </a:cxn>
                <a:cxn ang="0">
                  <a:pos x="64" y="184"/>
                </a:cxn>
                <a:cxn ang="0">
                  <a:pos x="73" y="184"/>
                </a:cxn>
                <a:cxn ang="0">
                  <a:pos x="79" y="176"/>
                </a:cxn>
                <a:cxn ang="0">
                  <a:pos x="79" y="112"/>
                </a:cxn>
                <a:cxn ang="0">
                  <a:pos x="99" y="112"/>
                </a:cxn>
                <a:cxn ang="0">
                  <a:pos x="72" y="26"/>
                </a:cxn>
                <a:cxn ang="0">
                  <a:pos x="75" y="26"/>
                </a:cxn>
                <a:cxn ang="0">
                  <a:pos x="92" y="73"/>
                </a:cxn>
                <a:cxn ang="0">
                  <a:pos x="102" y="78"/>
                </a:cxn>
                <a:cxn ang="0">
                  <a:pos x="107" y="76"/>
                </a:cxn>
                <a:cxn ang="0">
                  <a:pos x="111" y="66"/>
                </a:cxn>
              </a:cxnLst>
              <a:rect l="0" t="0" r="r" b="b"/>
              <a:pathLst>
                <a:path w="113" h="184">
                  <a:moveTo>
                    <a:pt x="111" y="66"/>
                  </a:moveTo>
                  <a:cubicBezTo>
                    <a:pt x="91" y="13"/>
                    <a:pt x="91" y="13"/>
                    <a:pt x="91" y="13"/>
                  </a:cubicBezTo>
                  <a:cubicBezTo>
                    <a:pt x="88" y="5"/>
                    <a:pt x="81" y="0"/>
                    <a:pt x="72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2" y="0"/>
                    <a:pt x="24" y="5"/>
                    <a:pt x="21" y="13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0" y="70"/>
                    <a:pt x="2" y="74"/>
                    <a:pt x="5" y="76"/>
                  </a:cubicBezTo>
                  <a:cubicBezTo>
                    <a:pt x="10" y="78"/>
                    <a:pt x="10" y="78"/>
                    <a:pt x="10" y="78"/>
                  </a:cubicBezTo>
                  <a:cubicBezTo>
                    <a:pt x="14" y="79"/>
                    <a:pt x="18" y="77"/>
                    <a:pt x="20" y="73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13" y="112"/>
                    <a:pt x="13" y="112"/>
                    <a:pt x="13" y="112"/>
                  </a:cubicBezTo>
                  <a:cubicBezTo>
                    <a:pt x="33" y="112"/>
                    <a:pt x="33" y="112"/>
                    <a:pt x="33" y="112"/>
                  </a:cubicBezTo>
                  <a:cubicBezTo>
                    <a:pt x="33" y="176"/>
                    <a:pt x="33" y="176"/>
                    <a:pt x="33" y="176"/>
                  </a:cubicBezTo>
                  <a:cubicBezTo>
                    <a:pt x="33" y="180"/>
                    <a:pt x="36" y="184"/>
                    <a:pt x="39" y="184"/>
                  </a:cubicBezTo>
                  <a:cubicBezTo>
                    <a:pt x="49" y="184"/>
                    <a:pt x="49" y="184"/>
                    <a:pt x="49" y="184"/>
                  </a:cubicBezTo>
                  <a:cubicBezTo>
                    <a:pt x="52" y="184"/>
                    <a:pt x="54" y="180"/>
                    <a:pt x="54" y="176"/>
                  </a:cubicBezTo>
                  <a:cubicBezTo>
                    <a:pt x="54" y="112"/>
                    <a:pt x="54" y="112"/>
                    <a:pt x="54" y="112"/>
                  </a:cubicBezTo>
                  <a:cubicBezTo>
                    <a:pt x="58" y="112"/>
                    <a:pt x="58" y="112"/>
                    <a:pt x="58" y="112"/>
                  </a:cubicBezTo>
                  <a:cubicBezTo>
                    <a:pt x="58" y="176"/>
                    <a:pt x="58" y="176"/>
                    <a:pt x="58" y="176"/>
                  </a:cubicBezTo>
                  <a:cubicBezTo>
                    <a:pt x="58" y="180"/>
                    <a:pt x="60" y="184"/>
                    <a:pt x="64" y="184"/>
                  </a:cubicBezTo>
                  <a:cubicBezTo>
                    <a:pt x="73" y="184"/>
                    <a:pt x="73" y="184"/>
                    <a:pt x="73" y="184"/>
                  </a:cubicBezTo>
                  <a:cubicBezTo>
                    <a:pt x="77" y="184"/>
                    <a:pt x="79" y="180"/>
                    <a:pt x="79" y="176"/>
                  </a:cubicBezTo>
                  <a:cubicBezTo>
                    <a:pt x="79" y="112"/>
                    <a:pt x="79" y="112"/>
                    <a:pt x="79" y="112"/>
                  </a:cubicBezTo>
                  <a:cubicBezTo>
                    <a:pt x="99" y="112"/>
                    <a:pt x="99" y="112"/>
                    <a:pt x="99" y="112"/>
                  </a:cubicBezTo>
                  <a:cubicBezTo>
                    <a:pt x="72" y="26"/>
                    <a:pt x="72" y="26"/>
                    <a:pt x="72" y="26"/>
                  </a:cubicBezTo>
                  <a:cubicBezTo>
                    <a:pt x="75" y="26"/>
                    <a:pt x="75" y="26"/>
                    <a:pt x="75" y="26"/>
                  </a:cubicBezTo>
                  <a:cubicBezTo>
                    <a:pt x="92" y="73"/>
                    <a:pt x="92" y="73"/>
                    <a:pt x="92" y="73"/>
                  </a:cubicBezTo>
                  <a:cubicBezTo>
                    <a:pt x="94" y="77"/>
                    <a:pt x="98" y="79"/>
                    <a:pt x="102" y="78"/>
                  </a:cubicBezTo>
                  <a:cubicBezTo>
                    <a:pt x="107" y="76"/>
                    <a:pt x="107" y="76"/>
                    <a:pt x="107" y="76"/>
                  </a:cubicBezTo>
                  <a:cubicBezTo>
                    <a:pt x="111" y="74"/>
                    <a:pt x="113" y="70"/>
                    <a:pt x="111" y="66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6" name="Freeform 26"/>
          <p:cNvSpPr>
            <a:spLocks noEditPoints="1"/>
          </p:cNvSpPr>
          <p:nvPr/>
        </p:nvSpPr>
        <p:spPr bwMode="auto">
          <a:xfrm>
            <a:off x="16303626" y="5200650"/>
            <a:ext cx="641350" cy="642938"/>
          </a:xfrm>
          <a:custGeom>
            <a:avLst/>
            <a:gdLst/>
            <a:ahLst/>
            <a:cxnLst>
              <a:cxn ang="0">
                <a:pos x="122" y="0"/>
              </a:cxn>
              <a:cxn ang="0">
                <a:pos x="0" y="122"/>
              </a:cxn>
              <a:cxn ang="0">
                <a:pos x="122" y="245"/>
              </a:cxn>
              <a:cxn ang="0">
                <a:pos x="245" y="122"/>
              </a:cxn>
              <a:cxn ang="0">
                <a:pos x="122" y="0"/>
              </a:cxn>
              <a:cxn ang="0">
                <a:pos x="146" y="160"/>
              </a:cxn>
              <a:cxn ang="0">
                <a:pos x="129" y="170"/>
              </a:cxn>
              <a:cxn ang="0">
                <a:pos x="129" y="185"/>
              </a:cxn>
              <a:cxn ang="0">
                <a:pos x="114" y="185"/>
              </a:cxn>
              <a:cxn ang="0">
                <a:pos x="114" y="171"/>
              </a:cxn>
              <a:cxn ang="0">
                <a:pos x="93" y="164"/>
              </a:cxn>
              <a:cxn ang="0">
                <a:pos x="99" y="149"/>
              </a:cxn>
              <a:cxn ang="0">
                <a:pos x="119" y="156"/>
              </a:cxn>
              <a:cxn ang="0">
                <a:pos x="135" y="145"/>
              </a:cxn>
              <a:cxn ang="0">
                <a:pos x="131" y="136"/>
              </a:cxn>
              <a:cxn ang="0">
                <a:pos x="116" y="125"/>
              </a:cxn>
              <a:cxn ang="0">
                <a:pos x="101" y="116"/>
              </a:cxn>
              <a:cxn ang="0">
                <a:pos x="95" y="108"/>
              </a:cxn>
              <a:cxn ang="0">
                <a:pos x="93" y="97"/>
              </a:cxn>
              <a:cxn ang="0">
                <a:pos x="99" y="81"/>
              </a:cxn>
              <a:cxn ang="0">
                <a:pos x="114" y="71"/>
              </a:cxn>
              <a:cxn ang="0">
                <a:pos x="114" y="59"/>
              </a:cxn>
              <a:cxn ang="0">
                <a:pos x="129" y="59"/>
              </a:cxn>
              <a:cxn ang="0">
                <a:pos x="129" y="71"/>
              </a:cxn>
              <a:cxn ang="0">
                <a:pos x="147" y="77"/>
              </a:cxn>
              <a:cxn ang="0">
                <a:pos x="142" y="92"/>
              </a:cxn>
              <a:cxn ang="0">
                <a:pos x="123" y="85"/>
              </a:cxn>
              <a:cxn ang="0">
                <a:pos x="114" y="88"/>
              </a:cxn>
              <a:cxn ang="0">
                <a:pos x="110" y="96"/>
              </a:cxn>
              <a:cxn ang="0">
                <a:pos x="129" y="114"/>
              </a:cxn>
              <a:cxn ang="0">
                <a:pos x="143" y="123"/>
              </a:cxn>
              <a:cxn ang="0">
                <a:pos x="150" y="132"/>
              </a:cxn>
              <a:cxn ang="0">
                <a:pos x="152" y="144"/>
              </a:cxn>
              <a:cxn ang="0">
                <a:pos x="146" y="160"/>
              </a:cxn>
            </a:cxnLst>
            <a:rect l="0" t="0" r="r" b="b"/>
            <a:pathLst>
              <a:path w="245" h="245">
                <a:moveTo>
                  <a:pt x="122" y="0"/>
                </a:moveTo>
                <a:cubicBezTo>
                  <a:pt x="55" y="0"/>
                  <a:pt x="0" y="55"/>
                  <a:pt x="0" y="122"/>
                </a:cubicBezTo>
                <a:cubicBezTo>
                  <a:pt x="0" y="190"/>
                  <a:pt x="55" y="245"/>
                  <a:pt x="122" y="245"/>
                </a:cubicBezTo>
                <a:cubicBezTo>
                  <a:pt x="190" y="245"/>
                  <a:pt x="245" y="190"/>
                  <a:pt x="245" y="122"/>
                </a:cubicBezTo>
                <a:cubicBezTo>
                  <a:pt x="245" y="55"/>
                  <a:pt x="190" y="0"/>
                  <a:pt x="122" y="0"/>
                </a:cubicBezTo>
                <a:close/>
                <a:moveTo>
                  <a:pt x="146" y="160"/>
                </a:moveTo>
                <a:cubicBezTo>
                  <a:pt x="142" y="165"/>
                  <a:pt x="136" y="168"/>
                  <a:pt x="129" y="170"/>
                </a:cubicBezTo>
                <a:cubicBezTo>
                  <a:pt x="129" y="185"/>
                  <a:pt x="129" y="185"/>
                  <a:pt x="129" y="185"/>
                </a:cubicBezTo>
                <a:cubicBezTo>
                  <a:pt x="114" y="185"/>
                  <a:pt x="114" y="185"/>
                  <a:pt x="114" y="185"/>
                </a:cubicBezTo>
                <a:cubicBezTo>
                  <a:pt x="114" y="171"/>
                  <a:pt x="114" y="171"/>
                  <a:pt x="114" y="171"/>
                </a:cubicBezTo>
                <a:cubicBezTo>
                  <a:pt x="106" y="171"/>
                  <a:pt x="99" y="168"/>
                  <a:pt x="93" y="164"/>
                </a:cubicBezTo>
                <a:cubicBezTo>
                  <a:pt x="99" y="149"/>
                  <a:pt x="99" y="149"/>
                  <a:pt x="99" y="149"/>
                </a:cubicBezTo>
                <a:cubicBezTo>
                  <a:pt x="106" y="154"/>
                  <a:pt x="113" y="156"/>
                  <a:pt x="119" y="156"/>
                </a:cubicBezTo>
                <a:cubicBezTo>
                  <a:pt x="129" y="156"/>
                  <a:pt x="135" y="152"/>
                  <a:pt x="135" y="145"/>
                </a:cubicBezTo>
                <a:cubicBezTo>
                  <a:pt x="135" y="142"/>
                  <a:pt x="133" y="139"/>
                  <a:pt x="131" y="136"/>
                </a:cubicBezTo>
                <a:cubicBezTo>
                  <a:pt x="128" y="132"/>
                  <a:pt x="123" y="129"/>
                  <a:pt x="116" y="125"/>
                </a:cubicBezTo>
                <a:cubicBezTo>
                  <a:pt x="109" y="122"/>
                  <a:pt x="104" y="119"/>
                  <a:pt x="101" y="116"/>
                </a:cubicBezTo>
                <a:cubicBezTo>
                  <a:pt x="98" y="114"/>
                  <a:pt x="96" y="111"/>
                  <a:pt x="95" y="108"/>
                </a:cubicBezTo>
                <a:cubicBezTo>
                  <a:pt x="94" y="104"/>
                  <a:pt x="93" y="101"/>
                  <a:pt x="93" y="97"/>
                </a:cubicBezTo>
                <a:cubicBezTo>
                  <a:pt x="93" y="91"/>
                  <a:pt x="95" y="85"/>
                  <a:pt x="99" y="81"/>
                </a:cubicBezTo>
                <a:cubicBezTo>
                  <a:pt x="102" y="76"/>
                  <a:pt x="108" y="73"/>
                  <a:pt x="114" y="71"/>
                </a:cubicBezTo>
                <a:cubicBezTo>
                  <a:pt x="114" y="59"/>
                  <a:pt x="114" y="59"/>
                  <a:pt x="114" y="59"/>
                </a:cubicBezTo>
                <a:cubicBezTo>
                  <a:pt x="129" y="59"/>
                  <a:pt x="129" y="59"/>
                  <a:pt x="129" y="59"/>
                </a:cubicBezTo>
                <a:cubicBezTo>
                  <a:pt x="129" y="71"/>
                  <a:pt x="129" y="71"/>
                  <a:pt x="129" y="71"/>
                </a:cubicBezTo>
                <a:cubicBezTo>
                  <a:pt x="137" y="71"/>
                  <a:pt x="143" y="73"/>
                  <a:pt x="147" y="77"/>
                </a:cubicBezTo>
                <a:cubicBezTo>
                  <a:pt x="142" y="92"/>
                  <a:pt x="142" y="92"/>
                  <a:pt x="142" y="92"/>
                </a:cubicBezTo>
                <a:cubicBezTo>
                  <a:pt x="136" y="87"/>
                  <a:pt x="130" y="85"/>
                  <a:pt x="123" y="85"/>
                </a:cubicBezTo>
                <a:cubicBezTo>
                  <a:pt x="119" y="85"/>
                  <a:pt x="116" y="86"/>
                  <a:pt x="114" y="88"/>
                </a:cubicBezTo>
                <a:cubicBezTo>
                  <a:pt x="111" y="90"/>
                  <a:pt x="110" y="93"/>
                  <a:pt x="110" y="96"/>
                </a:cubicBezTo>
                <a:cubicBezTo>
                  <a:pt x="110" y="102"/>
                  <a:pt x="116" y="108"/>
                  <a:pt x="129" y="114"/>
                </a:cubicBezTo>
                <a:cubicBezTo>
                  <a:pt x="135" y="117"/>
                  <a:pt x="140" y="120"/>
                  <a:pt x="143" y="123"/>
                </a:cubicBezTo>
                <a:cubicBezTo>
                  <a:pt x="146" y="125"/>
                  <a:pt x="148" y="129"/>
                  <a:pt x="150" y="132"/>
                </a:cubicBezTo>
                <a:cubicBezTo>
                  <a:pt x="151" y="136"/>
                  <a:pt x="152" y="140"/>
                  <a:pt x="152" y="144"/>
                </a:cubicBezTo>
                <a:cubicBezTo>
                  <a:pt x="152" y="150"/>
                  <a:pt x="150" y="156"/>
                  <a:pt x="146" y="16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" name="object 3"/>
          <p:cNvSpPr txBox="1"/>
          <p:nvPr/>
        </p:nvSpPr>
        <p:spPr>
          <a:xfrm>
            <a:off x="2642003" y="6074120"/>
            <a:ext cx="2961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1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1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1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58" name="object 3"/>
          <p:cNvSpPr txBox="1"/>
          <p:nvPr/>
        </p:nvSpPr>
        <p:spPr>
          <a:xfrm>
            <a:off x="2642004" y="4997902"/>
            <a:ext cx="1799368" cy="9089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lang="en-US" sz="5000" b="1" dirty="0">
                <a:solidFill>
                  <a:srgbClr val="FFFFFF"/>
                </a:solidFill>
                <a:latin typeface="Trebuchet MS"/>
                <a:cs typeface="Trebuchet MS"/>
              </a:rPr>
              <a:t>25%</a:t>
            </a:r>
            <a:endParaRPr sz="5000" b="1" dirty="0">
              <a:latin typeface="Trebuchet MS"/>
              <a:cs typeface="Trebuchet MS"/>
            </a:endParaRPr>
          </a:p>
        </p:txBody>
      </p:sp>
      <p:sp>
        <p:nvSpPr>
          <p:cNvPr id="59" name="object 3"/>
          <p:cNvSpPr txBox="1"/>
          <p:nvPr/>
        </p:nvSpPr>
        <p:spPr>
          <a:xfrm>
            <a:off x="6618918" y="6074120"/>
            <a:ext cx="2961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1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1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1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60" name="object 3"/>
          <p:cNvSpPr txBox="1"/>
          <p:nvPr/>
        </p:nvSpPr>
        <p:spPr>
          <a:xfrm>
            <a:off x="6618919" y="4997902"/>
            <a:ext cx="1799368" cy="9089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lang="en-US" sz="5000" b="1" dirty="0">
                <a:solidFill>
                  <a:srgbClr val="FFFFFF"/>
                </a:solidFill>
                <a:latin typeface="Trebuchet MS"/>
                <a:cs typeface="Trebuchet MS"/>
              </a:rPr>
              <a:t>25%</a:t>
            </a:r>
            <a:endParaRPr sz="5000" b="1" dirty="0">
              <a:latin typeface="Trebuchet MS"/>
              <a:cs typeface="Trebuchet MS"/>
            </a:endParaRPr>
          </a:p>
        </p:txBody>
      </p:sp>
      <p:sp>
        <p:nvSpPr>
          <p:cNvPr id="61" name="object 3"/>
          <p:cNvSpPr txBox="1"/>
          <p:nvPr/>
        </p:nvSpPr>
        <p:spPr>
          <a:xfrm>
            <a:off x="10610346" y="6074120"/>
            <a:ext cx="2961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1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1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1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62" name="object 3"/>
          <p:cNvSpPr txBox="1"/>
          <p:nvPr/>
        </p:nvSpPr>
        <p:spPr>
          <a:xfrm>
            <a:off x="10610347" y="4997902"/>
            <a:ext cx="1799368" cy="9089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lang="en-US" sz="5000" b="1" dirty="0">
                <a:solidFill>
                  <a:srgbClr val="FFFFFF"/>
                </a:solidFill>
                <a:latin typeface="Trebuchet MS"/>
                <a:cs typeface="Trebuchet MS"/>
              </a:rPr>
              <a:t>25%</a:t>
            </a:r>
            <a:endParaRPr sz="5000" b="1" dirty="0">
              <a:latin typeface="Trebuchet MS"/>
              <a:cs typeface="Trebuchet MS"/>
            </a:endParaRPr>
          </a:p>
        </p:txBody>
      </p:sp>
      <p:sp>
        <p:nvSpPr>
          <p:cNvPr id="63" name="object 3"/>
          <p:cNvSpPr txBox="1"/>
          <p:nvPr/>
        </p:nvSpPr>
        <p:spPr>
          <a:xfrm>
            <a:off x="14587261" y="6074120"/>
            <a:ext cx="2961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1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1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1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64" name="object 3"/>
          <p:cNvSpPr txBox="1"/>
          <p:nvPr/>
        </p:nvSpPr>
        <p:spPr>
          <a:xfrm>
            <a:off x="14587262" y="4997902"/>
            <a:ext cx="1799368" cy="9089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lang="en-US" sz="5000" b="1" dirty="0">
                <a:solidFill>
                  <a:srgbClr val="FFFFFF"/>
                </a:solidFill>
                <a:latin typeface="Trebuchet MS"/>
                <a:cs typeface="Trebuchet MS"/>
              </a:rPr>
              <a:t>25%</a:t>
            </a:r>
            <a:endParaRPr sz="5000" b="1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20104100" cy="10346690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0" name="Группа 39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41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42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36" name="Текст 3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6" name="object 7"/>
          <p:cNvSpPr txBox="1"/>
          <p:nvPr/>
        </p:nvSpPr>
        <p:spPr>
          <a:xfrm>
            <a:off x="6488876" y="3308234"/>
            <a:ext cx="3023870" cy="1265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499"/>
              </a:lnSpc>
            </a:pPr>
            <a:r>
              <a:rPr sz="4100" dirty="0">
                <a:solidFill>
                  <a:srgbClr val="FFFFFF"/>
                </a:solidFill>
                <a:latin typeface="Trebuchet MS"/>
                <a:cs typeface="Trebuchet MS"/>
              </a:rPr>
              <a:t>IT IS A LONG ESTABLISHED</a:t>
            </a:r>
            <a:endParaRPr sz="4100" dirty="0">
              <a:latin typeface="Trebuchet MS"/>
              <a:cs typeface="Trebuchet MS"/>
            </a:endParaRPr>
          </a:p>
        </p:txBody>
      </p:sp>
      <p:sp>
        <p:nvSpPr>
          <p:cNvPr id="47" name="object 25"/>
          <p:cNvSpPr txBox="1"/>
          <p:nvPr/>
        </p:nvSpPr>
        <p:spPr>
          <a:xfrm>
            <a:off x="7478651" y="7970586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Ipsum</a:t>
            </a:r>
            <a:endParaRPr sz="1450">
              <a:latin typeface="Trebuchet MS"/>
              <a:cs typeface="Trebuchet MS"/>
            </a:endParaRPr>
          </a:p>
        </p:txBody>
      </p:sp>
      <p:sp>
        <p:nvSpPr>
          <p:cNvPr id="48" name="object 26"/>
          <p:cNvSpPr/>
          <p:nvPr/>
        </p:nvSpPr>
        <p:spPr>
          <a:xfrm>
            <a:off x="7155153" y="7965223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1279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9" name="object 27"/>
          <p:cNvSpPr txBox="1"/>
          <p:nvPr/>
        </p:nvSpPr>
        <p:spPr>
          <a:xfrm>
            <a:off x="9136819" y="7970586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Ipsum</a:t>
            </a:r>
            <a:endParaRPr sz="1450">
              <a:latin typeface="Trebuchet MS"/>
              <a:cs typeface="Trebuchet MS"/>
            </a:endParaRPr>
          </a:p>
        </p:txBody>
      </p:sp>
      <p:sp>
        <p:nvSpPr>
          <p:cNvPr id="50" name="object 28"/>
          <p:cNvSpPr/>
          <p:nvPr/>
        </p:nvSpPr>
        <p:spPr>
          <a:xfrm>
            <a:off x="8813323" y="7965223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0F76A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1" name="object 29"/>
          <p:cNvSpPr txBox="1"/>
          <p:nvPr/>
        </p:nvSpPr>
        <p:spPr>
          <a:xfrm>
            <a:off x="10794986" y="7970586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Ipsum</a:t>
            </a:r>
            <a:endParaRPr sz="1450">
              <a:latin typeface="Trebuchet MS"/>
              <a:cs typeface="Trebuchet MS"/>
            </a:endParaRPr>
          </a:p>
        </p:txBody>
      </p:sp>
      <p:sp>
        <p:nvSpPr>
          <p:cNvPr id="52" name="object 30"/>
          <p:cNvSpPr/>
          <p:nvPr/>
        </p:nvSpPr>
        <p:spPr>
          <a:xfrm>
            <a:off x="10471492" y="7965223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52568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3" name="object 31"/>
          <p:cNvSpPr txBox="1"/>
          <p:nvPr/>
        </p:nvSpPr>
        <p:spPr>
          <a:xfrm>
            <a:off x="12453155" y="7970586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Ipsum</a:t>
            </a:r>
            <a:endParaRPr sz="1450">
              <a:latin typeface="Trebuchet MS"/>
              <a:cs typeface="Trebuchet MS"/>
            </a:endParaRPr>
          </a:p>
        </p:txBody>
      </p:sp>
      <p:sp>
        <p:nvSpPr>
          <p:cNvPr id="54" name="object 32"/>
          <p:cNvSpPr/>
          <p:nvPr/>
        </p:nvSpPr>
        <p:spPr>
          <a:xfrm>
            <a:off x="12129651" y="7965223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5C4D75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5" name="object 3"/>
          <p:cNvSpPr txBox="1"/>
          <p:nvPr/>
        </p:nvSpPr>
        <p:spPr>
          <a:xfrm>
            <a:off x="10490604" y="3307565"/>
            <a:ext cx="3126105" cy="1438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289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 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1300" spc="1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5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1300" spc="1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Lorem 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ha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bee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industry'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standard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eve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r since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1500s.</a:t>
            </a:r>
            <a:endParaRPr sz="1300" dirty="0">
              <a:latin typeface="Trebuchet MS"/>
              <a:cs typeface="Trebuchet MS"/>
            </a:endParaRPr>
          </a:p>
        </p:txBody>
      </p:sp>
      <p:graphicFrame>
        <p:nvGraphicFramePr>
          <p:cNvPr id="56" name="Диаграмма 55"/>
          <p:cNvGraphicFramePr/>
          <p:nvPr/>
        </p:nvGraphicFramePr>
        <p:xfrm>
          <a:off x="6357258" y="4975449"/>
          <a:ext cx="7247422" cy="2833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-1"/>
            <a:ext cx="10052050" cy="11308715"/>
          </a:xfrm>
          <a:prstGeom prst="rect">
            <a:avLst/>
          </a:prstGeom>
          <a:solidFill>
            <a:srgbClr val="DCD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501582" y="3169788"/>
            <a:ext cx="3100070" cy="4617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7085374" y="-1"/>
            <a:ext cx="3018725" cy="11308715"/>
          </a:xfrm>
          <a:prstGeom prst="rect">
            <a:avLst/>
          </a:prstGeom>
          <a:solidFill>
            <a:srgbClr val="D586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10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1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object 3"/>
          <p:cNvSpPr txBox="1"/>
          <p:nvPr/>
        </p:nvSpPr>
        <p:spPr>
          <a:xfrm>
            <a:off x="10490089" y="3116577"/>
            <a:ext cx="4822825" cy="25391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6600"/>
              </a:lnSpc>
            </a:pPr>
            <a:r>
              <a:rPr sz="6600" dirty="0">
                <a:solidFill>
                  <a:srgbClr val="FFFFFF"/>
                </a:solidFill>
                <a:latin typeface="Trebuchet MS"/>
                <a:cs typeface="Trebuchet MS"/>
              </a:rPr>
              <a:t>IT IS A LONG ESTABLISHED FACT THAT</a:t>
            </a:r>
            <a:endParaRPr sz="6600" dirty="0">
              <a:latin typeface="Trebuchet MS"/>
              <a:cs typeface="Trebuchet MS"/>
            </a:endParaRPr>
          </a:p>
        </p:txBody>
      </p:sp>
      <p:sp>
        <p:nvSpPr>
          <p:cNvPr id="17" name="object 7"/>
          <p:cNvSpPr txBox="1"/>
          <p:nvPr/>
        </p:nvSpPr>
        <p:spPr>
          <a:xfrm>
            <a:off x="11067270" y="5906740"/>
            <a:ext cx="3124835" cy="5003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 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18" name="Freeform 5"/>
          <p:cNvSpPr>
            <a:spLocks/>
          </p:cNvSpPr>
          <p:nvPr/>
        </p:nvSpPr>
        <p:spPr bwMode="auto">
          <a:xfrm>
            <a:off x="10490200" y="7435851"/>
            <a:ext cx="422275" cy="319088"/>
          </a:xfrm>
          <a:custGeom>
            <a:avLst/>
            <a:gdLst/>
            <a:ahLst/>
            <a:cxnLst>
              <a:cxn ang="0">
                <a:pos x="65" y="121"/>
              </a:cxn>
              <a:cxn ang="0">
                <a:pos x="7" y="64"/>
              </a:cxn>
              <a:cxn ang="0">
                <a:pos x="7" y="35"/>
              </a:cxn>
              <a:cxn ang="0">
                <a:pos x="36" y="35"/>
              </a:cxn>
              <a:cxn ang="0">
                <a:pos x="65" y="65"/>
              </a:cxn>
              <a:cxn ang="0">
                <a:pos x="121" y="8"/>
              </a:cxn>
              <a:cxn ang="0">
                <a:pos x="150" y="8"/>
              </a:cxn>
              <a:cxn ang="0">
                <a:pos x="150" y="36"/>
              </a:cxn>
              <a:cxn ang="0">
                <a:pos x="65" y="121"/>
              </a:cxn>
            </a:cxnLst>
            <a:rect l="0" t="0" r="r" b="b"/>
            <a:pathLst>
              <a:path w="158" h="121">
                <a:moveTo>
                  <a:pt x="65" y="121"/>
                </a:moveTo>
                <a:cubicBezTo>
                  <a:pt x="7" y="64"/>
                  <a:pt x="7" y="64"/>
                  <a:pt x="7" y="64"/>
                </a:cubicBezTo>
                <a:cubicBezTo>
                  <a:pt x="0" y="56"/>
                  <a:pt x="0" y="43"/>
                  <a:pt x="7" y="35"/>
                </a:cubicBezTo>
                <a:cubicBezTo>
                  <a:pt x="15" y="27"/>
                  <a:pt x="28" y="27"/>
                  <a:pt x="36" y="35"/>
                </a:cubicBezTo>
                <a:cubicBezTo>
                  <a:pt x="65" y="65"/>
                  <a:pt x="65" y="65"/>
                  <a:pt x="65" y="65"/>
                </a:cubicBezTo>
                <a:cubicBezTo>
                  <a:pt x="121" y="8"/>
                  <a:pt x="121" y="8"/>
                  <a:pt x="121" y="8"/>
                </a:cubicBezTo>
                <a:cubicBezTo>
                  <a:pt x="129" y="0"/>
                  <a:pt x="142" y="0"/>
                  <a:pt x="150" y="8"/>
                </a:cubicBezTo>
                <a:cubicBezTo>
                  <a:pt x="158" y="16"/>
                  <a:pt x="158" y="29"/>
                  <a:pt x="150" y="36"/>
                </a:cubicBezTo>
                <a:cubicBezTo>
                  <a:pt x="65" y="121"/>
                  <a:pt x="65" y="121"/>
                  <a:pt x="65" y="121"/>
                </a:cubicBezTo>
                <a:close/>
              </a:path>
            </a:pathLst>
          </a:custGeom>
          <a:noFill/>
          <a:ln w="285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10490200" y="6745288"/>
            <a:ext cx="422275" cy="319088"/>
          </a:xfrm>
          <a:custGeom>
            <a:avLst/>
            <a:gdLst/>
            <a:ahLst/>
            <a:cxnLst>
              <a:cxn ang="0">
                <a:pos x="65" y="121"/>
              </a:cxn>
              <a:cxn ang="0">
                <a:pos x="7" y="64"/>
              </a:cxn>
              <a:cxn ang="0">
                <a:pos x="7" y="35"/>
              </a:cxn>
              <a:cxn ang="0">
                <a:pos x="36" y="35"/>
              </a:cxn>
              <a:cxn ang="0">
                <a:pos x="65" y="65"/>
              </a:cxn>
              <a:cxn ang="0">
                <a:pos x="121" y="8"/>
              </a:cxn>
              <a:cxn ang="0">
                <a:pos x="150" y="8"/>
              </a:cxn>
              <a:cxn ang="0">
                <a:pos x="150" y="36"/>
              </a:cxn>
              <a:cxn ang="0">
                <a:pos x="65" y="121"/>
              </a:cxn>
            </a:cxnLst>
            <a:rect l="0" t="0" r="r" b="b"/>
            <a:pathLst>
              <a:path w="158" h="121">
                <a:moveTo>
                  <a:pt x="65" y="121"/>
                </a:moveTo>
                <a:cubicBezTo>
                  <a:pt x="7" y="64"/>
                  <a:pt x="7" y="64"/>
                  <a:pt x="7" y="64"/>
                </a:cubicBezTo>
                <a:cubicBezTo>
                  <a:pt x="0" y="56"/>
                  <a:pt x="0" y="43"/>
                  <a:pt x="7" y="35"/>
                </a:cubicBezTo>
                <a:cubicBezTo>
                  <a:pt x="15" y="28"/>
                  <a:pt x="28" y="28"/>
                  <a:pt x="36" y="35"/>
                </a:cubicBezTo>
                <a:cubicBezTo>
                  <a:pt x="65" y="65"/>
                  <a:pt x="65" y="65"/>
                  <a:pt x="65" y="65"/>
                </a:cubicBezTo>
                <a:cubicBezTo>
                  <a:pt x="121" y="8"/>
                  <a:pt x="121" y="8"/>
                  <a:pt x="121" y="8"/>
                </a:cubicBezTo>
                <a:cubicBezTo>
                  <a:pt x="129" y="0"/>
                  <a:pt x="142" y="0"/>
                  <a:pt x="150" y="8"/>
                </a:cubicBezTo>
                <a:cubicBezTo>
                  <a:pt x="158" y="16"/>
                  <a:pt x="158" y="29"/>
                  <a:pt x="150" y="36"/>
                </a:cubicBezTo>
                <a:cubicBezTo>
                  <a:pt x="65" y="121"/>
                  <a:pt x="65" y="121"/>
                  <a:pt x="65" y="121"/>
                </a:cubicBezTo>
                <a:close/>
              </a:path>
            </a:pathLst>
          </a:custGeom>
          <a:noFill/>
          <a:ln w="285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Freeform 7"/>
          <p:cNvSpPr>
            <a:spLocks/>
          </p:cNvSpPr>
          <p:nvPr/>
        </p:nvSpPr>
        <p:spPr bwMode="auto">
          <a:xfrm>
            <a:off x="10490200" y="6057901"/>
            <a:ext cx="422275" cy="317500"/>
          </a:xfrm>
          <a:custGeom>
            <a:avLst/>
            <a:gdLst/>
            <a:ahLst/>
            <a:cxnLst>
              <a:cxn ang="0">
                <a:pos x="65" y="120"/>
              </a:cxn>
              <a:cxn ang="0">
                <a:pos x="7" y="63"/>
              </a:cxn>
              <a:cxn ang="0">
                <a:pos x="7" y="35"/>
              </a:cxn>
              <a:cxn ang="0">
                <a:pos x="36" y="35"/>
              </a:cxn>
              <a:cxn ang="0">
                <a:pos x="65" y="64"/>
              </a:cxn>
              <a:cxn ang="0">
                <a:pos x="121" y="7"/>
              </a:cxn>
              <a:cxn ang="0">
                <a:pos x="150" y="7"/>
              </a:cxn>
              <a:cxn ang="0">
                <a:pos x="150" y="36"/>
              </a:cxn>
              <a:cxn ang="0">
                <a:pos x="65" y="120"/>
              </a:cxn>
            </a:cxnLst>
            <a:rect l="0" t="0" r="r" b="b"/>
            <a:pathLst>
              <a:path w="158" h="120">
                <a:moveTo>
                  <a:pt x="65" y="120"/>
                </a:moveTo>
                <a:cubicBezTo>
                  <a:pt x="7" y="63"/>
                  <a:pt x="7" y="63"/>
                  <a:pt x="7" y="63"/>
                </a:cubicBezTo>
                <a:cubicBezTo>
                  <a:pt x="0" y="55"/>
                  <a:pt x="0" y="42"/>
                  <a:pt x="7" y="35"/>
                </a:cubicBezTo>
                <a:cubicBezTo>
                  <a:pt x="15" y="27"/>
                  <a:pt x="28" y="27"/>
                  <a:pt x="36" y="35"/>
                </a:cubicBezTo>
                <a:cubicBezTo>
                  <a:pt x="65" y="64"/>
                  <a:pt x="65" y="64"/>
                  <a:pt x="65" y="64"/>
                </a:cubicBezTo>
                <a:cubicBezTo>
                  <a:pt x="121" y="7"/>
                  <a:pt x="121" y="7"/>
                  <a:pt x="121" y="7"/>
                </a:cubicBezTo>
                <a:cubicBezTo>
                  <a:pt x="129" y="0"/>
                  <a:pt x="142" y="0"/>
                  <a:pt x="150" y="7"/>
                </a:cubicBezTo>
                <a:cubicBezTo>
                  <a:pt x="158" y="15"/>
                  <a:pt x="158" y="28"/>
                  <a:pt x="150" y="36"/>
                </a:cubicBezTo>
                <a:cubicBezTo>
                  <a:pt x="65" y="120"/>
                  <a:pt x="65" y="120"/>
                  <a:pt x="65" y="120"/>
                </a:cubicBezTo>
                <a:close/>
              </a:path>
            </a:pathLst>
          </a:custGeom>
          <a:noFill/>
          <a:ln w="285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object 7"/>
          <p:cNvSpPr txBox="1"/>
          <p:nvPr/>
        </p:nvSpPr>
        <p:spPr>
          <a:xfrm>
            <a:off x="11067270" y="6592540"/>
            <a:ext cx="3124835" cy="5003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 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22" name="object 7"/>
          <p:cNvSpPr txBox="1"/>
          <p:nvPr/>
        </p:nvSpPr>
        <p:spPr>
          <a:xfrm>
            <a:off x="11067270" y="7308820"/>
            <a:ext cx="3124835" cy="5003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 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0" y="3350693"/>
            <a:ext cx="20104100" cy="6169659"/>
          </a:xfrm>
          <a:prstGeom prst="rect">
            <a:avLst/>
          </a:prstGeom>
          <a:solidFill>
            <a:srgbClr val="D586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0" y="791160"/>
            <a:ext cx="20104100" cy="2559533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1" name="Группа 30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32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3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30" name="Текст 2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1" name="object 3"/>
          <p:cNvSpPr txBox="1"/>
          <p:nvPr/>
        </p:nvSpPr>
        <p:spPr>
          <a:xfrm>
            <a:off x="5600604" y="4706776"/>
            <a:ext cx="1153160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IPSUM</a:t>
            </a:r>
            <a:endParaRPr sz="1450">
              <a:latin typeface="Trebuchet MS"/>
              <a:cs typeface="Trebuchet MS"/>
            </a:endParaRPr>
          </a:p>
        </p:txBody>
      </p:sp>
      <p:sp>
        <p:nvSpPr>
          <p:cNvPr id="42" name="object 13"/>
          <p:cNvSpPr txBox="1"/>
          <p:nvPr/>
        </p:nvSpPr>
        <p:spPr>
          <a:xfrm>
            <a:off x="5600604" y="6364049"/>
            <a:ext cx="1153160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IPSUM</a:t>
            </a:r>
            <a:endParaRPr sz="1450">
              <a:latin typeface="Trebuchet MS"/>
              <a:cs typeface="Trebuchet MS"/>
            </a:endParaRPr>
          </a:p>
        </p:txBody>
      </p:sp>
      <p:sp>
        <p:nvSpPr>
          <p:cNvPr id="43" name="object 19"/>
          <p:cNvSpPr txBox="1"/>
          <p:nvPr/>
        </p:nvSpPr>
        <p:spPr>
          <a:xfrm>
            <a:off x="14251846" y="4706776"/>
            <a:ext cx="1153160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IPSUM</a:t>
            </a:r>
            <a:endParaRPr sz="1450">
              <a:latin typeface="Trebuchet MS"/>
              <a:cs typeface="Trebuchet MS"/>
            </a:endParaRPr>
          </a:p>
        </p:txBody>
      </p:sp>
      <p:sp>
        <p:nvSpPr>
          <p:cNvPr id="44" name="object 20"/>
          <p:cNvSpPr/>
          <p:nvPr/>
        </p:nvSpPr>
        <p:spPr>
          <a:xfrm>
            <a:off x="14240874" y="4964791"/>
            <a:ext cx="1165225" cy="1165225"/>
          </a:xfrm>
          <a:custGeom>
            <a:avLst/>
            <a:gdLst/>
            <a:ahLst/>
            <a:cxnLst/>
            <a:rect l="l" t="t" r="r" b="b"/>
            <a:pathLst>
              <a:path w="1165225" h="1165225">
                <a:moveTo>
                  <a:pt x="0" y="1164613"/>
                </a:moveTo>
                <a:lnTo>
                  <a:pt x="1164603" y="1164613"/>
                </a:lnTo>
                <a:lnTo>
                  <a:pt x="1164603" y="0"/>
                </a:lnTo>
                <a:lnTo>
                  <a:pt x="0" y="0"/>
                </a:lnTo>
                <a:lnTo>
                  <a:pt x="0" y="1164613"/>
                </a:lnTo>
                <a:close/>
              </a:path>
            </a:pathLst>
          </a:custGeom>
          <a:solidFill>
            <a:srgbClr val="52568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" name="object 21"/>
          <p:cNvSpPr txBox="1"/>
          <p:nvPr/>
        </p:nvSpPr>
        <p:spPr>
          <a:xfrm>
            <a:off x="14251846" y="6364049"/>
            <a:ext cx="1153160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/>
                <a:cs typeface="Trebuchet MS"/>
              </a:rPr>
              <a:t> IPSUM</a:t>
            </a:r>
            <a:endParaRPr sz="1450" dirty="0">
              <a:latin typeface="Trebuchet MS"/>
              <a:cs typeface="Trebuchet MS"/>
            </a:endParaRPr>
          </a:p>
        </p:txBody>
      </p:sp>
      <p:sp>
        <p:nvSpPr>
          <p:cNvPr id="46" name="object 22"/>
          <p:cNvSpPr/>
          <p:nvPr/>
        </p:nvSpPr>
        <p:spPr>
          <a:xfrm>
            <a:off x="14240874" y="6622060"/>
            <a:ext cx="1165225" cy="1165225"/>
          </a:xfrm>
          <a:custGeom>
            <a:avLst/>
            <a:gdLst/>
            <a:ahLst/>
            <a:cxnLst/>
            <a:rect l="l" t="t" r="r" b="b"/>
            <a:pathLst>
              <a:path w="1165225" h="1165225">
                <a:moveTo>
                  <a:pt x="0" y="1164613"/>
                </a:moveTo>
                <a:lnTo>
                  <a:pt x="1164603" y="1164613"/>
                </a:lnTo>
                <a:lnTo>
                  <a:pt x="1164603" y="0"/>
                </a:lnTo>
                <a:lnTo>
                  <a:pt x="0" y="0"/>
                </a:lnTo>
                <a:lnTo>
                  <a:pt x="0" y="1164613"/>
                </a:lnTo>
                <a:close/>
              </a:path>
            </a:pathLst>
          </a:custGeom>
          <a:solidFill>
            <a:srgbClr val="5C4D75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7" name="Freeform 5"/>
          <p:cNvSpPr>
            <a:spLocks/>
          </p:cNvSpPr>
          <p:nvPr/>
        </p:nvSpPr>
        <p:spPr bwMode="auto">
          <a:xfrm>
            <a:off x="8456613" y="6300788"/>
            <a:ext cx="4086225" cy="1557338"/>
          </a:xfrm>
          <a:custGeom>
            <a:avLst/>
            <a:gdLst/>
            <a:ahLst/>
            <a:cxnLst>
              <a:cxn ang="0">
                <a:pos x="2574" y="0"/>
              </a:cxn>
              <a:cxn ang="0">
                <a:pos x="1605" y="0"/>
              </a:cxn>
              <a:cxn ang="0">
                <a:pos x="1605" y="94"/>
              </a:cxn>
              <a:cxn ang="0">
                <a:pos x="970" y="94"/>
              </a:cxn>
              <a:cxn ang="0">
                <a:pos x="970" y="0"/>
              </a:cxn>
              <a:cxn ang="0">
                <a:pos x="0" y="0"/>
              </a:cxn>
              <a:cxn ang="0">
                <a:pos x="0" y="981"/>
              </a:cxn>
              <a:cxn ang="0">
                <a:pos x="2574" y="981"/>
              </a:cxn>
              <a:cxn ang="0">
                <a:pos x="2574" y="0"/>
              </a:cxn>
            </a:cxnLst>
            <a:rect l="0" t="0" r="r" b="b"/>
            <a:pathLst>
              <a:path w="2574" h="981">
                <a:moveTo>
                  <a:pt x="2574" y="0"/>
                </a:moveTo>
                <a:lnTo>
                  <a:pt x="1605" y="0"/>
                </a:lnTo>
                <a:lnTo>
                  <a:pt x="1605" y="94"/>
                </a:lnTo>
                <a:lnTo>
                  <a:pt x="970" y="94"/>
                </a:lnTo>
                <a:lnTo>
                  <a:pt x="970" y="0"/>
                </a:lnTo>
                <a:lnTo>
                  <a:pt x="0" y="0"/>
                </a:lnTo>
                <a:lnTo>
                  <a:pt x="0" y="981"/>
                </a:lnTo>
                <a:lnTo>
                  <a:pt x="2574" y="981"/>
                </a:lnTo>
                <a:lnTo>
                  <a:pt x="2574" y="0"/>
                </a:lnTo>
                <a:close/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8" name="Freeform 6"/>
          <p:cNvSpPr>
            <a:spLocks/>
          </p:cNvSpPr>
          <p:nvPr/>
        </p:nvSpPr>
        <p:spPr bwMode="auto">
          <a:xfrm>
            <a:off x="8456613" y="6300788"/>
            <a:ext cx="4086225" cy="1557338"/>
          </a:xfrm>
          <a:custGeom>
            <a:avLst/>
            <a:gdLst/>
            <a:ahLst/>
            <a:cxnLst>
              <a:cxn ang="0">
                <a:pos x="2574" y="0"/>
              </a:cxn>
              <a:cxn ang="0">
                <a:pos x="1605" y="0"/>
              </a:cxn>
              <a:cxn ang="0">
                <a:pos x="1605" y="94"/>
              </a:cxn>
              <a:cxn ang="0">
                <a:pos x="970" y="94"/>
              </a:cxn>
              <a:cxn ang="0">
                <a:pos x="970" y="0"/>
              </a:cxn>
              <a:cxn ang="0">
                <a:pos x="0" y="0"/>
              </a:cxn>
              <a:cxn ang="0">
                <a:pos x="0" y="981"/>
              </a:cxn>
              <a:cxn ang="0">
                <a:pos x="2574" y="981"/>
              </a:cxn>
              <a:cxn ang="0">
                <a:pos x="2574" y="0"/>
              </a:cxn>
            </a:cxnLst>
            <a:rect l="0" t="0" r="r" b="b"/>
            <a:pathLst>
              <a:path w="2574" h="981">
                <a:moveTo>
                  <a:pt x="2574" y="0"/>
                </a:moveTo>
                <a:lnTo>
                  <a:pt x="1605" y="0"/>
                </a:lnTo>
                <a:lnTo>
                  <a:pt x="1605" y="94"/>
                </a:lnTo>
                <a:lnTo>
                  <a:pt x="970" y="94"/>
                </a:lnTo>
                <a:lnTo>
                  <a:pt x="970" y="0"/>
                </a:lnTo>
                <a:lnTo>
                  <a:pt x="0" y="0"/>
                </a:lnTo>
                <a:lnTo>
                  <a:pt x="0" y="981"/>
                </a:lnTo>
                <a:lnTo>
                  <a:pt x="2574" y="981"/>
                </a:lnTo>
                <a:lnTo>
                  <a:pt x="2574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9" name="Freeform 7"/>
          <p:cNvSpPr>
            <a:spLocks noEditPoints="1"/>
          </p:cNvSpPr>
          <p:nvPr/>
        </p:nvSpPr>
        <p:spPr bwMode="auto">
          <a:xfrm>
            <a:off x="8456613" y="4395788"/>
            <a:ext cx="4086225" cy="1608138"/>
          </a:xfrm>
          <a:custGeom>
            <a:avLst/>
            <a:gdLst/>
            <a:ahLst/>
            <a:cxnLst>
              <a:cxn ang="0">
                <a:pos x="555" y="215"/>
              </a:cxn>
              <a:cxn ang="0">
                <a:pos x="555" y="136"/>
              </a:cxn>
              <a:cxn ang="0">
                <a:pos x="583" y="115"/>
              </a:cxn>
              <a:cxn ang="0">
                <a:pos x="985" y="115"/>
              </a:cxn>
              <a:cxn ang="0">
                <a:pos x="1014" y="136"/>
              </a:cxn>
              <a:cxn ang="0">
                <a:pos x="1014" y="215"/>
              </a:cxn>
              <a:cxn ang="0">
                <a:pos x="555" y="215"/>
              </a:cxn>
              <a:cxn ang="0">
                <a:pos x="985" y="0"/>
              </a:cxn>
              <a:cxn ang="0">
                <a:pos x="583" y="0"/>
              </a:cxn>
              <a:cxn ang="0">
                <a:pos x="440" y="136"/>
              </a:cxn>
              <a:cxn ang="0">
                <a:pos x="440" y="215"/>
              </a:cxn>
              <a:cxn ang="0">
                <a:pos x="0" y="215"/>
              </a:cxn>
              <a:cxn ang="0">
                <a:pos x="0" y="617"/>
              </a:cxn>
              <a:cxn ang="0">
                <a:pos x="591" y="617"/>
              </a:cxn>
              <a:cxn ang="0">
                <a:pos x="591" y="563"/>
              </a:cxn>
              <a:cxn ang="0">
                <a:pos x="978" y="563"/>
              </a:cxn>
              <a:cxn ang="0">
                <a:pos x="978" y="617"/>
              </a:cxn>
              <a:cxn ang="0">
                <a:pos x="1569" y="617"/>
              </a:cxn>
              <a:cxn ang="0">
                <a:pos x="1569" y="215"/>
              </a:cxn>
              <a:cxn ang="0">
                <a:pos x="1129" y="215"/>
              </a:cxn>
              <a:cxn ang="0">
                <a:pos x="1129" y="136"/>
              </a:cxn>
              <a:cxn ang="0">
                <a:pos x="985" y="0"/>
              </a:cxn>
            </a:cxnLst>
            <a:rect l="0" t="0" r="r" b="b"/>
            <a:pathLst>
              <a:path w="1569" h="617">
                <a:moveTo>
                  <a:pt x="555" y="215"/>
                </a:moveTo>
                <a:cubicBezTo>
                  <a:pt x="555" y="136"/>
                  <a:pt x="555" y="136"/>
                  <a:pt x="555" y="136"/>
                </a:cubicBezTo>
                <a:cubicBezTo>
                  <a:pt x="555" y="126"/>
                  <a:pt x="567" y="115"/>
                  <a:pt x="583" y="115"/>
                </a:cubicBezTo>
                <a:cubicBezTo>
                  <a:pt x="985" y="115"/>
                  <a:pt x="985" y="115"/>
                  <a:pt x="985" y="115"/>
                </a:cubicBezTo>
                <a:cubicBezTo>
                  <a:pt x="1002" y="115"/>
                  <a:pt x="1014" y="126"/>
                  <a:pt x="1014" y="136"/>
                </a:cubicBezTo>
                <a:cubicBezTo>
                  <a:pt x="1014" y="215"/>
                  <a:pt x="1014" y="215"/>
                  <a:pt x="1014" y="215"/>
                </a:cubicBezTo>
                <a:cubicBezTo>
                  <a:pt x="555" y="215"/>
                  <a:pt x="555" y="215"/>
                  <a:pt x="555" y="215"/>
                </a:cubicBezTo>
                <a:moveTo>
                  <a:pt x="985" y="0"/>
                </a:moveTo>
                <a:cubicBezTo>
                  <a:pt x="583" y="0"/>
                  <a:pt x="583" y="0"/>
                  <a:pt x="583" y="0"/>
                </a:cubicBezTo>
                <a:cubicBezTo>
                  <a:pt x="504" y="0"/>
                  <a:pt x="440" y="62"/>
                  <a:pt x="440" y="136"/>
                </a:cubicBezTo>
                <a:cubicBezTo>
                  <a:pt x="440" y="215"/>
                  <a:pt x="440" y="215"/>
                  <a:pt x="440" y="215"/>
                </a:cubicBezTo>
                <a:cubicBezTo>
                  <a:pt x="0" y="215"/>
                  <a:pt x="0" y="215"/>
                  <a:pt x="0" y="215"/>
                </a:cubicBezTo>
                <a:cubicBezTo>
                  <a:pt x="0" y="617"/>
                  <a:pt x="0" y="617"/>
                  <a:pt x="0" y="617"/>
                </a:cubicBezTo>
                <a:cubicBezTo>
                  <a:pt x="591" y="617"/>
                  <a:pt x="591" y="617"/>
                  <a:pt x="591" y="617"/>
                </a:cubicBezTo>
                <a:cubicBezTo>
                  <a:pt x="591" y="563"/>
                  <a:pt x="591" y="563"/>
                  <a:pt x="591" y="563"/>
                </a:cubicBezTo>
                <a:cubicBezTo>
                  <a:pt x="978" y="563"/>
                  <a:pt x="978" y="563"/>
                  <a:pt x="978" y="563"/>
                </a:cubicBezTo>
                <a:cubicBezTo>
                  <a:pt x="978" y="617"/>
                  <a:pt x="978" y="617"/>
                  <a:pt x="978" y="617"/>
                </a:cubicBezTo>
                <a:cubicBezTo>
                  <a:pt x="1569" y="617"/>
                  <a:pt x="1569" y="617"/>
                  <a:pt x="1569" y="617"/>
                </a:cubicBezTo>
                <a:cubicBezTo>
                  <a:pt x="1569" y="215"/>
                  <a:pt x="1569" y="215"/>
                  <a:pt x="1569" y="215"/>
                </a:cubicBezTo>
                <a:cubicBezTo>
                  <a:pt x="1129" y="215"/>
                  <a:pt x="1129" y="215"/>
                  <a:pt x="1129" y="215"/>
                </a:cubicBezTo>
                <a:cubicBezTo>
                  <a:pt x="1129" y="136"/>
                  <a:pt x="1129" y="136"/>
                  <a:pt x="1129" y="136"/>
                </a:cubicBezTo>
                <a:cubicBezTo>
                  <a:pt x="1129" y="62"/>
                  <a:pt x="1065" y="0"/>
                  <a:pt x="985" y="0"/>
                </a:cubicBezTo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" name="Freeform 8"/>
          <p:cNvSpPr>
            <a:spLocks/>
          </p:cNvSpPr>
          <p:nvPr/>
        </p:nvSpPr>
        <p:spPr bwMode="auto">
          <a:xfrm>
            <a:off x="8445500" y="6291263"/>
            <a:ext cx="4108450" cy="1577975"/>
          </a:xfrm>
          <a:custGeom>
            <a:avLst/>
            <a:gdLst/>
            <a:ahLst/>
            <a:cxnLst>
              <a:cxn ang="0">
                <a:pos x="1612" y="6"/>
              </a:cxn>
              <a:cxn ang="0">
                <a:pos x="1605" y="6"/>
              </a:cxn>
              <a:cxn ang="0">
                <a:pos x="1605" y="93"/>
              </a:cxn>
              <a:cxn ang="0">
                <a:pos x="983" y="93"/>
              </a:cxn>
              <a:cxn ang="0">
                <a:pos x="983" y="0"/>
              </a:cxn>
              <a:cxn ang="0">
                <a:pos x="0" y="0"/>
              </a:cxn>
              <a:cxn ang="0">
                <a:pos x="0" y="994"/>
              </a:cxn>
              <a:cxn ang="0">
                <a:pos x="2588" y="994"/>
              </a:cxn>
              <a:cxn ang="0">
                <a:pos x="2588" y="0"/>
              </a:cxn>
              <a:cxn ang="0">
                <a:pos x="1605" y="0"/>
              </a:cxn>
              <a:cxn ang="0">
                <a:pos x="1605" y="6"/>
              </a:cxn>
              <a:cxn ang="0">
                <a:pos x="1612" y="6"/>
              </a:cxn>
              <a:cxn ang="0">
                <a:pos x="1612" y="13"/>
              </a:cxn>
              <a:cxn ang="0">
                <a:pos x="2575" y="13"/>
              </a:cxn>
              <a:cxn ang="0">
                <a:pos x="2575" y="981"/>
              </a:cxn>
              <a:cxn ang="0">
                <a:pos x="14" y="981"/>
              </a:cxn>
              <a:cxn ang="0">
                <a:pos x="14" y="13"/>
              </a:cxn>
              <a:cxn ang="0">
                <a:pos x="970" y="13"/>
              </a:cxn>
              <a:cxn ang="0">
                <a:pos x="970" y="107"/>
              </a:cxn>
              <a:cxn ang="0">
                <a:pos x="1618" y="107"/>
              </a:cxn>
              <a:cxn ang="0">
                <a:pos x="1618" y="6"/>
              </a:cxn>
              <a:cxn ang="0">
                <a:pos x="1612" y="6"/>
              </a:cxn>
              <a:cxn ang="0">
                <a:pos x="1612" y="13"/>
              </a:cxn>
              <a:cxn ang="0">
                <a:pos x="1612" y="6"/>
              </a:cxn>
            </a:cxnLst>
            <a:rect l="0" t="0" r="r" b="b"/>
            <a:pathLst>
              <a:path w="2588" h="994">
                <a:moveTo>
                  <a:pt x="1612" y="6"/>
                </a:moveTo>
                <a:lnTo>
                  <a:pt x="1605" y="6"/>
                </a:lnTo>
                <a:lnTo>
                  <a:pt x="1605" y="93"/>
                </a:lnTo>
                <a:lnTo>
                  <a:pt x="983" y="93"/>
                </a:lnTo>
                <a:lnTo>
                  <a:pt x="983" y="0"/>
                </a:lnTo>
                <a:lnTo>
                  <a:pt x="0" y="0"/>
                </a:lnTo>
                <a:lnTo>
                  <a:pt x="0" y="994"/>
                </a:lnTo>
                <a:lnTo>
                  <a:pt x="2588" y="994"/>
                </a:lnTo>
                <a:lnTo>
                  <a:pt x="2588" y="0"/>
                </a:lnTo>
                <a:lnTo>
                  <a:pt x="1605" y="0"/>
                </a:lnTo>
                <a:lnTo>
                  <a:pt x="1605" y="6"/>
                </a:lnTo>
                <a:lnTo>
                  <a:pt x="1612" y="6"/>
                </a:lnTo>
                <a:lnTo>
                  <a:pt x="1612" y="13"/>
                </a:lnTo>
                <a:lnTo>
                  <a:pt x="2575" y="13"/>
                </a:lnTo>
                <a:lnTo>
                  <a:pt x="2575" y="981"/>
                </a:lnTo>
                <a:lnTo>
                  <a:pt x="14" y="981"/>
                </a:lnTo>
                <a:lnTo>
                  <a:pt x="14" y="13"/>
                </a:lnTo>
                <a:lnTo>
                  <a:pt x="970" y="13"/>
                </a:lnTo>
                <a:lnTo>
                  <a:pt x="970" y="107"/>
                </a:lnTo>
                <a:lnTo>
                  <a:pt x="1618" y="107"/>
                </a:lnTo>
                <a:lnTo>
                  <a:pt x="1618" y="6"/>
                </a:lnTo>
                <a:lnTo>
                  <a:pt x="1612" y="6"/>
                </a:lnTo>
                <a:lnTo>
                  <a:pt x="1612" y="13"/>
                </a:lnTo>
                <a:lnTo>
                  <a:pt x="1612" y="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Freeform 9"/>
          <p:cNvSpPr>
            <a:spLocks noEditPoints="1"/>
          </p:cNvSpPr>
          <p:nvPr/>
        </p:nvSpPr>
        <p:spPr bwMode="auto">
          <a:xfrm>
            <a:off x="8445500" y="4384675"/>
            <a:ext cx="4108450" cy="1630363"/>
          </a:xfrm>
          <a:custGeom>
            <a:avLst/>
            <a:gdLst/>
            <a:ahLst/>
            <a:cxnLst>
              <a:cxn ang="0">
                <a:pos x="1137" y="219"/>
              </a:cxn>
              <a:cxn ang="0">
                <a:pos x="1094" y="41"/>
              </a:cxn>
              <a:cxn ang="0">
                <a:pos x="587" y="0"/>
              </a:cxn>
              <a:cxn ang="0">
                <a:pos x="440" y="140"/>
              </a:cxn>
              <a:cxn ang="0">
                <a:pos x="0" y="215"/>
              </a:cxn>
              <a:cxn ang="0">
                <a:pos x="599" y="625"/>
              </a:cxn>
              <a:cxn ang="0">
                <a:pos x="978" y="571"/>
              </a:cxn>
              <a:cxn ang="0">
                <a:pos x="1577" y="625"/>
              </a:cxn>
              <a:cxn ang="0">
                <a:pos x="1133" y="215"/>
              </a:cxn>
              <a:cxn ang="0">
                <a:pos x="1137" y="219"/>
              </a:cxn>
              <a:cxn ang="0">
                <a:pos x="1133" y="223"/>
              </a:cxn>
              <a:cxn ang="0">
                <a:pos x="1569" y="617"/>
              </a:cxn>
              <a:cxn ang="0">
                <a:pos x="986" y="563"/>
              </a:cxn>
              <a:cxn ang="0">
                <a:pos x="591" y="617"/>
              </a:cxn>
              <a:cxn ang="0">
                <a:pos x="8" y="223"/>
              </a:cxn>
              <a:cxn ang="0">
                <a:pos x="448" y="140"/>
              </a:cxn>
              <a:cxn ang="0">
                <a:pos x="587" y="8"/>
              </a:cxn>
              <a:cxn ang="0">
                <a:pos x="1088" y="47"/>
              </a:cxn>
              <a:cxn ang="0">
                <a:pos x="1129" y="223"/>
              </a:cxn>
              <a:cxn ang="0">
                <a:pos x="1133" y="219"/>
              </a:cxn>
              <a:cxn ang="0">
                <a:pos x="1018" y="215"/>
              </a:cxn>
              <a:cxn ang="0">
                <a:pos x="563" y="140"/>
              </a:cxn>
              <a:cxn ang="0">
                <a:pos x="587" y="123"/>
              </a:cxn>
              <a:cxn ang="0">
                <a:pos x="1008" y="129"/>
              </a:cxn>
              <a:cxn ang="0">
                <a:pos x="1014" y="219"/>
              </a:cxn>
              <a:cxn ang="0">
                <a:pos x="1018" y="215"/>
              </a:cxn>
              <a:cxn ang="0">
                <a:pos x="1022" y="219"/>
              </a:cxn>
              <a:cxn ang="0">
                <a:pos x="1013" y="123"/>
              </a:cxn>
              <a:cxn ang="0">
                <a:pos x="587" y="115"/>
              </a:cxn>
              <a:cxn ang="0">
                <a:pos x="555" y="140"/>
              </a:cxn>
              <a:cxn ang="0">
                <a:pos x="1022" y="223"/>
              </a:cxn>
              <a:cxn ang="0">
                <a:pos x="1018" y="219"/>
              </a:cxn>
            </a:cxnLst>
            <a:rect l="0" t="0" r="r" b="b"/>
            <a:pathLst>
              <a:path w="1577" h="625">
                <a:moveTo>
                  <a:pt x="1133" y="219"/>
                </a:moveTo>
                <a:cubicBezTo>
                  <a:pt x="1137" y="219"/>
                  <a:pt x="1137" y="219"/>
                  <a:pt x="1137" y="219"/>
                </a:cubicBezTo>
                <a:cubicBezTo>
                  <a:pt x="1137" y="140"/>
                  <a:pt x="1137" y="140"/>
                  <a:pt x="1137" y="140"/>
                </a:cubicBezTo>
                <a:cubicBezTo>
                  <a:pt x="1137" y="102"/>
                  <a:pt x="1120" y="67"/>
                  <a:pt x="1094" y="41"/>
                </a:cubicBezTo>
                <a:cubicBezTo>
                  <a:pt x="1067" y="16"/>
                  <a:pt x="1030" y="0"/>
                  <a:pt x="989" y="0"/>
                </a:cubicBezTo>
                <a:cubicBezTo>
                  <a:pt x="587" y="0"/>
                  <a:pt x="587" y="0"/>
                  <a:pt x="587" y="0"/>
                </a:cubicBezTo>
                <a:cubicBezTo>
                  <a:pt x="547" y="0"/>
                  <a:pt x="510" y="16"/>
                  <a:pt x="483" y="41"/>
                </a:cubicBezTo>
                <a:cubicBezTo>
                  <a:pt x="456" y="67"/>
                  <a:pt x="440" y="102"/>
                  <a:pt x="440" y="140"/>
                </a:cubicBezTo>
                <a:cubicBezTo>
                  <a:pt x="440" y="215"/>
                  <a:pt x="440" y="215"/>
                  <a:pt x="440" y="215"/>
                </a:cubicBezTo>
                <a:cubicBezTo>
                  <a:pt x="0" y="215"/>
                  <a:pt x="0" y="215"/>
                  <a:pt x="0" y="215"/>
                </a:cubicBezTo>
                <a:cubicBezTo>
                  <a:pt x="0" y="625"/>
                  <a:pt x="0" y="625"/>
                  <a:pt x="0" y="625"/>
                </a:cubicBezTo>
                <a:cubicBezTo>
                  <a:pt x="599" y="625"/>
                  <a:pt x="599" y="625"/>
                  <a:pt x="599" y="625"/>
                </a:cubicBezTo>
                <a:cubicBezTo>
                  <a:pt x="599" y="571"/>
                  <a:pt x="599" y="571"/>
                  <a:pt x="599" y="571"/>
                </a:cubicBezTo>
                <a:cubicBezTo>
                  <a:pt x="978" y="571"/>
                  <a:pt x="978" y="571"/>
                  <a:pt x="978" y="571"/>
                </a:cubicBezTo>
                <a:cubicBezTo>
                  <a:pt x="978" y="625"/>
                  <a:pt x="978" y="625"/>
                  <a:pt x="978" y="625"/>
                </a:cubicBezTo>
                <a:cubicBezTo>
                  <a:pt x="1577" y="625"/>
                  <a:pt x="1577" y="625"/>
                  <a:pt x="1577" y="625"/>
                </a:cubicBezTo>
                <a:cubicBezTo>
                  <a:pt x="1577" y="215"/>
                  <a:pt x="1577" y="215"/>
                  <a:pt x="1577" y="215"/>
                </a:cubicBezTo>
                <a:cubicBezTo>
                  <a:pt x="1133" y="215"/>
                  <a:pt x="1133" y="215"/>
                  <a:pt x="1133" y="215"/>
                </a:cubicBezTo>
                <a:cubicBezTo>
                  <a:pt x="1133" y="219"/>
                  <a:pt x="1133" y="219"/>
                  <a:pt x="1133" y="219"/>
                </a:cubicBezTo>
                <a:cubicBezTo>
                  <a:pt x="1137" y="219"/>
                  <a:pt x="1137" y="219"/>
                  <a:pt x="1137" y="219"/>
                </a:cubicBezTo>
                <a:cubicBezTo>
                  <a:pt x="1133" y="219"/>
                  <a:pt x="1133" y="219"/>
                  <a:pt x="1133" y="219"/>
                </a:cubicBezTo>
                <a:cubicBezTo>
                  <a:pt x="1133" y="223"/>
                  <a:pt x="1133" y="223"/>
                  <a:pt x="1133" y="223"/>
                </a:cubicBezTo>
                <a:cubicBezTo>
                  <a:pt x="1569" y="223"/>
                  <a:pt x="1569" y="223"/>
                  <a:pt x="1569" y="223"/>
                </a:cubicBezTo>
                <a:cubicBezTo>
                  <a:pt x="1569" y="617"/>
                  <a:pt x="1569" y="617"/>
                  <a:pt x="1569" y="617"/>
                </a:cubicBezTo>
                <a:cubicBezTo>
                  <a:pt x="986" y="617"/>
                  <a:pt x="986" y="617"/>
                  <a:pt x="986" y="617"/>
                </a:cubicBezTo>
                <a:cubicBezTo>
                  <a:pt x="986" y="563"/>
                  <a:pt x="986" y="563"/>
                  <a:pt x="986" y="563"/>
                </a:cubicBezTo>
                <a:cubicBezTo>
                  <a:pt x="591" y="563"/>
                  <a:pt x="591" y="563"/>
                  <a:pt x="591" y="563"/>
                </a:cubicBezTo>
                <a:cubicBezTo>
                  <a:pt x="591" y="617"/>
                  <a:pt x="591" y="617"/>
                  <a:pt x="591" y="617"/>
                </a:cubicBezTo>
                <a:cubicBezTo>
                  <a:pt x="8" y="617"/>
                  <a:pt x="8" y="617"/>
                  <a:pt x="8" y="617"/>
                </a:cubicBezTo>
                <a:cubicBezTo>
                  <a:pt x="8" y="223"/>
                  <a:pt x="8" y="223"/>
                  <a:pt x="8" y="223"/>
                </a:cubicBezTo>
                <a:cubicBezTo>
                  <a:pt x="448" y="223"/>
                  <a:pt x="448" y="223"/>
                  <a:pt x="448" y="223"/>
                </a:cubicBezTo>
                <a:cubicBezTo>
                  <a:pt x="448" y="140"/>
                  <a:pt x="448" y="140"/>
                  <a:pt x="448" y="140"/>
                </a:cubicBezTo>
                <a:cubicBezTo>
                  <a:pt x="448" y="104"/>
                  <a:pt x="463" y="71"/>
                  <a:pt x="489" y="47"/>
                </a:cubicBezTo>
                <a:cubicBezTo>
                  <a:pt x="514" y="23"/>
                  <a:pt x="549" y="8"/>
                  <a:pt x="587" y="8"/>
                </a:cubicBezTo>
                <a:cubicBezTo>
                  <a:pt x="989" y="8"/>
                  <a:pt x="989" y="8"/>
                  <a:pt x="989" y="8"/>
                </a:cubicBezTo>
                <a:cubicBezTo>
                  <a:pt x="1028" y="8"/>
                  <a:pt x="1063" y="23"/>
                  <a:pt x="1088" y="47"/>
                </a:cubicBezTo>
                <a:cubicBezTo>
                  <a:pt x="1113" y="71"/>
                  <a:pt x="1129" y="104"/>
                  <a:pt x="1129" y="140"/>
                </a:cubicBezTo>
                <a:cubicBezTo>
                  <a:pt x="1129" y="223"/>
                  <a:pt x="1129" y="223"/>
                  <a:pt x="1129" y="223"/>
                </a:cubicBezTo>
                <a:cubicBezTo>
                  <a:pt x="1133" y="223"/>
                  <a:pt x="1133" y="223"/>
                  <a:pt x="1133" y="223"/>
                </a:cubicBezTo>
                <a:lnTo>
                  <a:pt x="1133" y="219"/>
                </a:lnTo>
                <a:close/>
                <a:moveTo>
                  <a:pt x="1018" y="219"/>
                </a:moveTo>
                <a:cubicBezTo>
                  <a:pt x="1018" y="215"/>
                  <a:pt x="1018" y="215"/>
                  <a:pt x="1018" y="215"/>
                </a:cubicBezTo>
                <a:cubicBezTo>
                  <a:pt x="563" y="215"/>
                  <a:pt x="563" y="215"/>
                  <a:pt x="563" y="215"/>
                </a:cubicBezTo>
                <a:cubicBezTo>
                  <a:pt x="563" y="140"/>
                  <a:pt x="563" y="140"/>
                  <a:pt x="563" y="140"/>
                </a:cubicBezTo>
                <a:cubicBezTo>
                  <a:pt x="563" y="137"/>
                  <a:pt x="565" y="133"/>
                  <a:pt x="569" y="129"/>
                </a:cubicBezTo>
                <a:cubicBezTo>
                  <a:pt x="574" y="126"/>
                  <a:pt x="580" y="123"/>
                  <a:pt x="587" y="123"/>
                </a:cubicBezTo>
                <a:cubicBezTo>
                  <a:pt x="989" y="123"/>
                  <a:pt x="989" y="123"/>
                  <a:pt x="989" y="123"/>
                </a:cubicBezTo>
                <a:cubicBezTo>
                  <a:pt x="997" y="123"/>
                  <a:pt x="1003" y="126"/>
                  <a:pt x="1008" y="129"/>
                </a:cubicBezTo>
                <a:cubicBezTo>
                  <a:pt x="1012" y="133"/>
                  <a:pt x="1014" y="137"/>
                  <a:pt x="1014" y="140"/>
                </a:cubicBezTo>
                <a:cubicBezTo>
                  <a:pt x="1014" y="219"/>
                  <a:pt x="1014" y="219"/>
                  <a:pt x="1014" y="219"/>
                </a:cubicBezTo>
                <a:cubicBezTo>
                  <a:pt x="1018" y="219"/>
                  <a:pt x="1018" y="219"/>
                  <a:pt x="1018" y="219"/>
                </a:cubicBezTo>
                <a:cubicBezTo>
                  <a:pt x="1018" y="215"/>
                  <a:pt x="1018" y="215"/>
                  <a:pt x="1018" y="215"/>
                </a:cubicBezTo>
                <a:cubicBezTo>
                  <a:pt x="1018" y="219"/>
                  <a:pt x="1018" y="219"/>
                  <a:pt x="1018" y="219"/>
                </a:cubicBezTo>
                <a:cubicBezTo>
                  <a:pt x="1022" y="219"/>
                  <a:pt x="1022" y="219"/>
                  <a:pt x="1022" y="219"/>
                </a:cubicBezTo>
                <a:cubicBezTo>
                  <a:pt x="1022" y="140"/>
                  <a:pt x="1022" y="140"/>
                  <a:pt x="1022" y="140"/>
                </a:cubicBezTo>
                <a:cubicBezTo>
                  <a:pt x="1022" y="134"/>
                  <a:pt x="1018" y="128"/>
                  <a:pt x="1013" y="123"/>
                </a:cubicBezTo>
                <a:cubicBezTo>
                  <a:pt x="1007" y="118"/>
                  <a:pt x="999" y="115"/>
                  <a:pt x="989" y="115"/>
                </a:cubicBezTo>
                <a:cubicBezTo>
                  <a:pt x="587" y="115"/>
                  <a:pt x="587" y="115"/>
                  <a:pt x="587" y="115"/>
                </a:cubicBezTo>
                <a:cubicBezTo>
                  <a:pt x="578" y="115"/>
                  <a:pt x="570" y="118"/>
                  <a:pt x="564" y="123"/>
                </a:cubicBezTo>
                <a:cubicBezTo>
                  <a:pt x="558" y="128"/>
                  <a:pt x="555" y="134"/>
                  <a:pt x="555" y="140"/>
                </a:cubicBezTo>
                <a:cubicBezTo>
                  <a:pt x="555" y="223"/>
                  <a:pt x="555" y="223"/>
                  <a:pt x="555" y="223"/>
                </a:cubicBezTo>
                <a:cubicBezTo>
                  <a:pt x="1022" y="223"/>
                  <a:pt x="1022" y="223"/>
                  <a:pt x="1022" y="223"/>
                </a:cubicBezTo>
                <a:cubicBezTo>
                  <a:pt x="1022" y="219"/>
                  <a:pt x="1022" y="219"/>
                  <a:pt x="1022" y="219"/>
                </a:cubicBezTo>
                <a:lnTo>
                  <a:pt x="1018" y="21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" name="Oval 12"/>
          <p:cNvSpPr>
            <a:spLocks noChangeArrowheads="1"/>
          </p:cNvSpPr>
          <p:nvPr/>
        </p:nvSpPr>
        <p:spPr bwMode="auto">
          <a:xfrm>
            <a:off x="9074150" y="5537200"/>
            <a:ext cx="74613" cy="762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3" name="Oval 15"/>
          <p:cNvSpPr>
            <a:spLocks noChangeArrowheads="1"/>
          </p:cNvSpPr>
          <p:nvPr/>
        </p:nvSpPr>
        <p:spPr bwMode="auto">
          <a:xfrm>
            <a:off x="9074150" y="7188200"/>
            <a:ext cx="74613" cy="762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11949113" y="5565775"/>
            <a:ext cx="2303463" cy="20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5" name="Oval 18"/>
          <p:cNvSpPr>
            <a:spLocks noChangeArrowheads="1"/>
          </p:cNvSpPr>
          <p:nvPr/>
        </p:nvSpPr>
        <p:spPr bwMode="auto">
          <a:xfrm>
            <a:off x="11912600" y="5537200"/>
            <a:ext cx="76200" cy="762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11949113" y="7216775"/>
            <a:ext cx="2303463" cy="20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" name="Oval 21"/>
          <p:cNvSpPr>
            <a:spLocks noChangeArrowheads="1"/>
          </p:cNvSpPr>
          <p:nvPr/>
        </p:nvSpPr>
        <p:spPr bwMode="auto">
          <a:xfrm>
            <a:off x="11912600" y="7188200"/>
            <a:ext cx="76200" cy="762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58" name="Группа 57"/>
          <p:cNvGrpSpPr/>
          <p:nvPr/>
        </p:nvGrpSpPr>
        <p:grpSpPr>
          <a:xfrm>
            <a:off x="6760369" y="5565765"/>
            <a:ext cx="2327276" cy="1671638"/>
            <a:chOff x="6767513" y="5565775"/>
            <a:chExt cx="2303463" cy="1671638"/>
          </a:xfrm>
        </p:grpSpPr>
        <p:sp>
          <p:nvSpPr>
            <p:cNvPr id="59" name="Rectangle 16"/>
            <p:cNvSpPr>
              <a:spLocks noChangeArrowheads="1"/>
            </p:cNvSpPr>
            <p:nvPr/>
          </p:nvSpPr>
          <p:spPr bwMode="auto">
            <a:xfrm>
              <a:off x="6767513" y="5565775"/>
              <a:ext cx="2303463" cy="2063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0" name="Rectangle 19"/>
            <p:cNvSpPr>
              <a:spLocks noChangeArrowheads="1"/>
            </p:cNvSpPr>
            <p:nvPr/>
          </p:nvSpPr>
          <p:spPr bwMode="auto">
            <a:xfrm>
              <a:off x="6767513" y="7216775"/>
              <a:ext cx="2303463" cy="2063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61" name="object 12"/>
          <p:cNvSpPr/>
          <p:nvPr/>
        </p:nvSpPr>
        <p:spPr>
          <a:xfrm>
            <a:off x="5600101" y="4964791"/>
            <a:ext cx="1165225" cy="1165225"/>
          </a:xfrm>
          <a:custGeom>
            <a:avLst/>
            <a:gdLst/>
            <a:ahLst/>
            <a:cxnLst/>
            <a:rect l="l" t="t" r="r" b="b"/>
            <a:pathLst>
              <a:path w="1165225" h="1165225">
                <a:moveTo>
                  <a:pt x="1164603" y="1164613"/>
                </a:moveTo>
                <a:lnTo>
                  <a:pt x="0" y="1164613"/>
                </a:lnTo>
                <a:lnTo>
                  <a:pt x="0" y="0"/>
                </a:lnTo>
                <a:lnTo>
                  <a:pt x="1164603" y="0"/>
                </a:lnTo>
                <a:lnTo>
                  <a:pt x="1164603" y="1164613"/>
                </a:lnTo>
                <a:close/>
              </a:path>
            </a:pathLst>
          </a:custGeom>
          <a:solidFill>
            <a:srgbClr val="1279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2" name="object 14"/>
          <p:cNvSpPr/>
          <p:nvPr/>
        </p:nvSpPr>
        <p:spPr>
          <a:xfrm>
            <a:off x="5600101" y="6622060"/>
            <a:ext cx="1165225" cy="1165225"/>
          </a:xfrm>
          <a:custGeom>
            <a:avLst/>
            <a:gdLst/>
            <a:ahLst/>
            <a:cxnLst/>
            <a:rect l="l" t="t" r="r" b="b"/>
            <a:pathLst>
              <a:path w="1165225" h="1165225">
                <a:moveTo>
                  <a:pt x="1164603" y="1164613"/>
                </a:moveTo>
                <a:lnTo>
                  <a:pt x="0" y="1164613"/>
                </a:lnTo>
                <a:lnTo>
                  <a:pt x="0" y="0"/>
                </a:lnTo>
                <a:lnTo>
                  <a:pt x="1164603" y="0"/>
                </a:lnTo>
                <a:lnTo>
                  <a:pt x="1164603" y="1164613"/>
                </a:lnTo>
                <a:close/>
              </a:path>
            </a:pathLst>
          </a:custGeom>
          <a:solidFill>
            <a:srgbClr val="0F76A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" name="Диаграмма 105"/>
          <p:cNvGraphicFramePr/>
          <p:nvPr/>
        </p:nvGraphicFramePr>
        <p:xfrm>
          <a:off x="6325923" y="3751086"/>
          <a:ext cx="7620530" cy="5080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8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Rectangle 53"/>
          <p:cNvSpPr>
            <a:spLocks noChangeArrowheads="1"/>
          </p:cNvSpPr>
          <p:nvPr/>
        </p:nvSpPr>
        <p:spPr bwMode="auto">
          <a:xfrm>
            <a:off x="3197225" y="3895725"/>
            <a:ext cx="3294063" cy="819150"/>
          </a:xfrm>
          <a:prstGeom prst="rect">
            <a:avLst/>
          </a:prstGeom>
          <a:solidFill>
            <a:srgbClr val="FFFFFF">
              <a:alpha val="15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Rectangle 55"/>
          <p:cNvSpPr>
            <a:spLocks noChangeArrowheads="1"/>
          </p:cNvSpPr>
          <p:nvPr/>
        </p:nvSpPr>
        <p:spPr bwMode="auto">
          <a:xfrm>
            <a:off x="3197225" y="5219700"/>
            <a:ext cx="3294063" cy="819150"/>
          </a:xfrm>
          <a:prstGeom prst="rect">
            <a:avLst/>
          </a:prstGeom>
          <a:solidFill>
            <a:srgbClr val="FFFFFF">
              <a:alpha val="15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Rectangle 57"/>
          <p:cNvSpPr>
            <a:spLocks noChangeArrowheads="1"/>
          </p:cNvSpPr>
          <p:nvPr/>
        </p:nvSpPr>
        <p:spPr bwMode="auto">
          <a:xfrm>
            <a:off x="3197225" y="6542088"/>
            <a:ext cx="3294063" cy="819150"/>
          </a:xfrm>
          <a:prstGeom prst="rect">
            <a:avLst/>
          </a:prstGeom>
          <a:solidFill>
            <a:srgbClr val="FFFFFF">
              <a:alpha val="15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Rectangle 59"/>
          <p:cNvSpPr>
            <a:spLocks noChangeArrowheads="1"/>
          </p:cNvSpPr>
          <p:nvPr/>
        </p:nvSpPr>
        <p:spPr bwMode="auto">
          <a:xfrm>
            <a:off x="3197225" y="7866063"/>
            <a:ext cx="3294063" cy="819150"/>
          </a:xfrm>
          <a:prstGeom prst="rect">
            <a:avLst/>
          </a:prstGeom>
          <a:solidFill>
            <a:srgbClr val="FFFFFF">
              <a:alpha val="15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Rectangle 61"/>
          <p:cNvSpPr>
            <a:spLocks noChangeArrowheads="1"/>
          </p:cNvSpPr>
          <p:nvPr/>
        </p:nvSpPr>
        <p:spPr bwMode="auto">
          <a:xfrm>
            <a:off x="13789025" y="3895725"/>
            <a:ext cx="3295650" cy="819150"/>
          </a:xfrm>
          <a:prstGeom prst="rect">
            <a:avLst/>
          </a:prstGeom>
          <a:solidFill>
            <a:srgbClr val="FFFFFF">
              <a:alpha val="15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Rectangle 65"/>
          <p:cNvSpPr>
            <a:spLocks noChangeArrowheads="1"/>
          </p:cNvSpPr>
          <p:nvPr/>
        </p:nvSpPr>
        <p:spPr bwMode="auto">
          <a:xfrm>
            <a:off x="13789025" y="6542088"/>
            <a:ext cx="3295650" cy="819150"/>
          </a:xfrm>
          <a:prstGeom prst="rect">
            <a:avLst/>
          </a:prstGeom>
          <a:solidFill>
            <a:srgbClr val="FFFFFF">
              <a:alpha val="15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Rectangle 67"/>
          <p:cNvSpPr>
            <a:spLocks noChangeArrowheads="1"/>
          </p:cNvSpPr>
          <p:nvPr/>
        </p:nvSpPr>
        <p:spPr bwMode="auto">
          <a:xfrm>
            <a:off x="13789025" y="7866063"/>
            <a:ext cx="3295650" cy="819150"/>
          </a:xfrm>
          <a:prstGeom prst="rect">
            <a:avLst/>
          </a:prstGeom>
          <a:solidFill>
            <a:srgbClr val="FFFFFF">
              <a:alpha val="15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Freeform 84"/>
          <p:cNvSpPr>
            <a:spLocks/>
          </p:cNvSpPr>
          <p:nvPr/>
        </p:nvSpPr>
        <p:spPr bwMode="auto">
          <a:xfrm>
            <a:off x="13784263" y="5213350"/>
            <a:ext cx="3306763" cy="830262"/>
          </a:xfrm>
          <a:custGeom>
            <a:avLst/>
            <a:gdLst/>
            <a:ahLst/>
            <a:cxnLst>
              <a:cxn ang="0">
                <a:pos x="2079" y="520"/>
              </a:cxn>
              <a:cxn ang="0">
                <a:pos x="2079" y="516"/>
              </a:cxn>
              <a:cxn ang="0">
                <a:pos x="6" y="516"/>
              </a:cxn>
              <a:cxn ang="0">
                <a:pos x="6" y="7"/>
              </a:cxn>
              <a:cxn ang="0">
                <a:pos x="2076" y="7"/>
              </a:cxn>
              <a:cxn ang="0">
                <a:pos x="2076" y="520"/>
              </a:cxn>
              <a:cxn ang="0">
                <a:pos x="2079" y="520"/>
              </a:cxn>
              <a:cxn ang="0">
                <a:pos x="2079" y="516"/>
              </a:cxn>
              <a:cxn ang="0">
                <a:pos x="2079" y="520"/>
              </a:cxn>
              <a:cxn ang="0">
                <a:pos x="2083" y="520"/>
              </a:cxn>
              <a:cxn ang="0">
                <a:pos x="2083" y="0"/>
              </a:cxn>
              <a:cxn ang="0">
                <a:pos x="0" y="0"/>
              </a:cxn>
              <a:cxn ang="0">
                <a:pos x="0" y="523"/>
              </a:cxn>
              <a:cxn ang="0">
                <a:pos x="2083" y="523"/>
              </a:cxn>
              <a:cxn ang="0">
                <a:pos x="2083" y="520"/>
              </a:cxn>
              <a:cxn ang="0">
                <a:pos x="2079" y="520"/>
              </a:cxn>
            </a:cxnLst>
            <a:rect l="0" t="0" r="r" b="b"/>
            <a:pathLst>
              <a:path w="2083" h="523">
                <a:moveTo>
                  <a:pt x="2079" y="520"/>
                </a:moveTo>
                <a:lnTo>
                  <a:pt x="2079" y="516"/>
                </a:lnTo>
                <a:lnTo>
                  <a:pt x="6" y="516"/>
                </a:lnTo>
                <a:lnTo>
                  <a:pt x="6" y="7"/>
                </a:lnTo>
                <a:lnTo>
                  <a:pt x="2076" y="7"/>
                </a:lnTo>
                <a:lnTo>
                  <a:pt x="2076" y="520"/>
                </a:lnTo>
                <a:lnTo>
                  <a:pt x="2079" y="520"/>
                </a:lnTo>
                <a:lnTo>
                  <a:pt x="2079" y="516"/>
                </a:lnTo>
                <a:lnTo>
                  <a:pt x="2079" y="520"/>
                </a:lnTo>
                <a:lnTo>
                  <a:pt x="2083" y="520"/>
                </a:lnTo>
                <a:lnTo>
                  <a:pt x="2083" y="0"/>
                </a:lnTo>
                <a:lnTo>
                  <a:pt x="0" y="0"/>
                </a:lnTo>
                <a:lnTo>
                  <a:pt x="0" y="523"/>
                </a:lnTo>
                <a:lnTo>
                  <a:pt x="2083" y="523"/>
                </a:lnTo>
                <a:lnTo>
                  <a:pt x="2083" y="520"/>
                </a:lnTo>
                <a:lnTo>
                  <a:pt x="2079" y="52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Rectangle 54"/>
          <p:cNvSpPr>
            <a:spLocks noChangeArrowheads="1"/>
          </p:cNvSpPr>
          <p:nvPr/>
        </p:nvSpPr>
        <p:spPr bwMode="auto">
          <a:xfrm>
            <a:off x="3197225" y="3895725"/>
            <a:ext cx="3294063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Freeform 69"/>
          <p:cNvSpPr>
            <a:spLocks/>
          </p:cNvSpPr>
          <p:nvPr/>
        </p:nvSpPr>
        <p:spPr bwMode="auto">
          <a:xfrm>
            <a:off x="3190875" y="3890963"/>
            <a:ext cx="3305175" cy="828675"/>
          </a:xfrm>
          <a:custGeom>
            <a:avLst/>
            <a:gdLst/>
            <a:ahLst/>
            <a:cxnLst>
              <a:cxn ang="0">
                <a:pos x="2079" y="519"/>
              </a:cxn>
              <a:cxn ang="0">
                <a:pos x="2079" y="516"/>
              </a:cxn>
              <a:cxn ang="0">
                <a:pos x="7" y="516"/>
              </a:cxn>
              <a:cxn ang="0">
                <a:pos x="7" y="6"/>
              </a:cxn>
              <a:cxn ang="0">
                <a:pos x="2075" y="6"/>
              </a:cxn>
              <a:cxn ang="0">
                <a:pos x="2075" y="519"/>
              </a:cxn>
              <a:cxn ang="0">
                <a:pos x="2079" y="519"/>
              </a:cxn>
              <a:cxn ang="0">
                <a:pos x="2079" y="516"/>
              </a:cxn>
              <a:cxn ang="0">
                <a:pos x="2079" y="519"/>
              </a:cxn>
              <a:cxn ang="0">
                <a:pos x="2082" y="519"/>
              </a:cxn>
              <a:cxn ang="0">
                <a:pos x="2082" y="0"/>
              </a:cxn>
              <a:cxn ang="0">
                <a:pos x="0" y="0"/>
              </a:cxn>
              <a:cxn ang="0">
                <a:pos x="0" y="522"/>
              </a:cxn>
              <a:cxn ang="0">
                <a:pos x="2082" y="522"/>
              </a:cxn>
              <a:cxn ang="0">
                <a:pos x="2082" y="519"/>
              </a:cxn>
              <a:cxn ang="0">
                <a:pos x="2079" y="519"/>
              </a:cxn>
            </a:cxnLst>
            <a:rect l="0" t="0" r="r" b="b"/>
            <a:pathLst>
              <a:path w="2082" h="522">
                <a:moveTo>
                  <a:pt x="2079" y="519"/>
                </a:moveTo>
                <a:lnTo>
                  <a:pt x="2079" y="516"/>
                </a:lnTo>
                <a:lnTo>
                  <a:pt x="7" y="516"/>
                </a:lnTo>
                <a:lnTo>
                  <a:pt x="7" y="6"/>
                </a:lnTo>
                <a:lnTo>
                  <a:pt x="2075" y="6"/>
                </a:lnTo>
                <a:lnTo>
                  <a:pt x="2075" y="519"/>
                </a:lnTo>
                <a:lnTo>
                  <a:pt x="2079" y="519"/>
                </a:lnTo>
                <a:lnTo>
                  <a:pt x="2079" y="516"/>
                </a:lnTo>
                <a:lnTo>
                  <a:pt x="2079" y="519"/>
                </a:lnTo>
                <a:lnTo>
                  <a:pt x="2082" y="519"/>
                </a:lnTo>
                <a:lnTo>
                  <a:pt x="2082" y="0"/>
                </a:lnTo>
                <a:lnTo>
                  <a:pt x="0" y="0"/>
                </a:lnTo>
                <a:lnTo>
                  <a:pt x="0" y="522"/>
                </a:lnTo>
                <a:lnTo>
                  <a:pt x="2082" y="522"/>
                </a:lnTo>
                <a:lnTo>
                  <a:pt x="2082" y="519"/>
                </a:lnTo>
                <a:lnTo>
                  <a:pt x="2079" y="51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object 53"/>
          <p:cNvSpPr txBox="1"/>
          <p:nvPr/>
        </p:nvSpPr>
        <p:spPr>
          <a:xfrm>
            <a:off x="3212844" y="3992880"/>
            <a:ext cx="3289300" cy="713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415" marR="198120" indent="-254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 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26" name="Freeform 10"/>
          <p:cNvSpPr>
            <a:spLocks/>
          </p:cNvSpPr>
          <p:nvPr/>
        </p:nvSpPr>
        <p:spPr bwMode="auto">
          <a:xfrm>
            <a:off x="10140950" y="6291263"/>
            <a:ext cx="1689100" cy="1693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644" y="645"/>
              </a:cxn>
              <a:cxn ang="0">
                <a:pos x="644" y="645"/>
              </a:cxn>
              <a:cxn ang="0">
                <a:pos x="0" y="0"/>
              </a:cxn>
            </a:cxnLst>
            <a:rect l="0" t="0" r="r" b="b"/>
            <a:pathLst>
              <a:path w="644" h="645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644" y="645"/>
                  <a:pt x="644" y="645"/>
                  <a:pt x="644" y="645"/>
                </a:cubicBezTo>
                <a:cubicBezTo>
                  <a:pt x="644" y="645"/>
                  <a:pt x="644" y="645"/>
                  <a:pt x="644" y="645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Freeform 14"/>
          <p:cNvSpPr>
            <a:spLocks/>
          </p:cNvSpPr>
          <p:nvPr/>
        </p:nvSpPr>
        <p:spPr bwMode="auto">
          <a:xfrm>
            <a:off x="8450263" y="4598988"/>
            <a:ext cx="1690688" cy="1692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065" y="1066"/>
              </a:cxn>
              <a:cxn ang="0">
                <a:pos x="0" y="0"/>
              </a:cxn>
            </a:cxnLst>
            <a:rect l="0" t="0" r="r" b="b"/>
            <a:pathLst>
              <a:path w="1065" h="1066">
                <a:moveTo>
                  <a:pt x="0" y="0"/>
                </a:moveTo>
                <a:lnTo>
                  <a:pt x="0" y="0"/>
                </a:lnTo>
                <a:lnTo>
                  <a:pt x="1065" y="106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" name="Freeform 15"/>
          <p:cNvSpPr>
            <a:spLocks/>
          </p:cNvSpPr>
          <p:nvPr/>
        </p:nvSpPr>
        <p:spPr bwMode="auto">
          <a:xfrm>
            <a:off x="8450263" y="4598988"/>
            <a:ext cx="1690688" cy="1692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065" y="1066"/>
              </a:cxn>
              <a:cxn ang="0">
                <a:pos x="0" y="0"/>
              </a:cxn>
            </a:cxnLst>
            <a:rect l="0" t="0" r="r" b="b"/>
            <a:pathLst>
              <a:path w="1065" h="1066">
                <a:moveTo>
                  <a:pt x="0" y="0"/>
                </a:moveTo>
                <a:lnTo>
                  <a:pt x="0" y="0"/>
                </a:lnTo>
                <a:lnTo>
                  <a:pt x="1065" y="1066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" name="Freeform 24"/>
          <p:cNvSpPr>
            <a:spLocks/>
          </p:cNvSpPr>
          <p:nvPr/>
        </p:nvSpPr>
        <p:spPr bwMode="auto">
          <a:xfrm>
            <a:off x="9107488" y="5259388"/>
            <a:ext cx="2063750" cy="2065337"/>
          </a:xfrm>
          <a:custGeom>
            <a:avLst/>
            <a:gdLst/>
            <a:ahLst/>
            <a:cxnLst>
              <a:cxn ang="0">
                <a:pos x="0" y="650"/>
              </a:cxn>
              <a:cxn ang="0">
                <a:pos x="190" y="190"/>
              </a:cxn>
              <a:cxn ang="0">
                <a:pos x="651" y="0"/>
              </a:cxn>
              <a:cxn ang="0">
                <a:pos x="1110" y="190"/>
              </a:cxn>
              <a:cxn ang="0">
                <a:pos x="1300" y="650"/>
              </a:cxn>
              <a:cxn ang="0">
                <a:pos x="1110" y="1111"/>
              </a:cxn>
              <a:cxn ang="0">
                <a:pos x="651" y="1301"/>
              </a:cxn>
              <a:cxn ang="0">
                <a:pos x="190" y="1111"/>
              </a:cxn>
              <a:cxn ang="0">
                <a:pos x="0" y="650"/>
              </a:cxn>
            </a:cxnLst>
            <a:rect l="0" t="0" r="r" b="b"/>
            <a:pathLst>
              <a:path w="1300" h="1301">
                <a:moveTo>
                  <a:pt x="0" y="650"/>
                </a:moveTo>
                <a:lnTo>
                  <a:pt x="190" y="190"/>
                </a:lnTo>
                <a:lnTo>
                  <a:pt x="651" y="0"/>
                </a:lnTo>
                <a:lnTo>
                  <a:pt x="1110" y="190"/>
                </a:lnTo>
                <a:lnTo>
                  <a:pt x="1300" y="650"/>
                </a:lnTo>
                <a:lnTo>
                  <a:pt x="1110" y="1111"/>
                </a:lnTo>
                <a:lnTo>
                  <a:pt x="651" y="1301"/>
                </a:lnTo>
                <a:lnTo>
                  <a:pt x="190" y="1111"/>
                </a:lnTo>
                <a:lnTo>
                  <a:pt x="0" y="65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41" name="Группа 40"/>
          <p:cNvGrpSpPr/>
          <p:nvPr/>
        </p:nvGrpSpPr>
        <p:grpSpPr>
          <a:xfrm>
            <a:off x="9858375" y="6011863"/>
            <a:ext cx="565150" cy="557212"/>
            <a:chOff x="9858375" y="6011863"/>
            <a:chExt cx="565150" cy="557212"/>
          </a:xfrm>
        </p:grpSpPr>
        <p:sp>
          <p:nvSpPr>
            <p:cNvPr id="42" name="Oval 25"/>
            <p:cNvSpPr>
              <a:spLocks noChangeArrowheads="1"/>
            </p:cNvSpPr>
            <p:nvPr/>
          </p:nvSpPr>
          <p:spPr bwMode="auto">
            <a:xfrm>
              <a:off x="9920288" y="6011863"/>
              <a:ext cx="120650" cy="123825"/>
            </a:xfrm>
            <a:prstGeom prst="ellipse">
              <a:avLst/>
            </a:prstGeom>
            <a:solidFill>
              <a:srgbClr val="44AD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Freeform 26"/>
            <p:cNvSpPr>
              <a:spLocks/>
            </p:cNvSpPr>
            <p:nvPr/>
          </p:nvSpPr>
          <p:spPr bwMode="auto">
            <a:xfrm>
              <a:off x="9858375" y="6148388"/>
              <a:ext cx="246063" cy="420687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23" y="0"/>
                </a:cxn>
                <a:cxn ang="0">
                  <a:pos x="0" y="24"/>
                </a:cxn>
                <a:cxn ang="0">
                  <a:pos x="0" y="72"/>
                </a:cxn>
                <a:cxn ang="0">
                  <a:pos x="6" y="79"/>
                </a:cxn>
                <a:cxn ang="0">
                  <a:pos x="11" y="79"/>
                </a:cxn>
                <a:cxn ang="0">
                  <a:pos x="17" y="72"/>
                </a:cxn>
                <a:cxn ang="0">
                  <a:pos x="17" y="31"/>
                </a:cxn>
                <a:cxn ang="0">
                  <a:pos x="21" y="31"/>
                </a:cxn>
                <a:cxn ang="0">
                  <a:pos x="21" y="39"/>
                </a:cxn>
                <a:cxn ang="0">
                  <a:pos x="21" y="79"/>
                </a:cxn>
                <a:cxn ang="0">
                  <a:pos x="21" y="93"/>
                </a:cxn>
                <a:cxn ang="0">
                  <a:pos x="21" y="154"/>
                </a:cxn>
                <a:cxn ang="0">
                  <a:pos x="28" y="160"/>
                </a:cxn>
                <a:cxn ang="0">
                  <a:pos x="38" y="160"/>
                </a:cxn>
                <a:cxn ang="0">
                  <a:pos x="45" y="154"/>
                </a:cxn>
                <a:cxn ang="0">
                  <a:pos x="45" y="91"/>
                </a:cxn>
                <a:cxn ang="0">
                  <a:pos x="49" y="91"/>
                </a:cxn>
                <a:cxn ang="0">
                  <a:pos x="49" y="154"/>
                </a:cxn>
                <a:cxn ang="0">
                  <a:pos x="55" y="160"/>
                </a:cxn>
                <a:cxn ang="0">
                  <a:pos x="66" y="160"/>
                </a:cxn>
                <a:cxn ang="0">
                  <a:pos x="73" y="154"/>
                </a:cxn>
                <a:cxn ang="0">
                  <a:pos x="73" y="93"/>
                </a:cxn>
                <a:cxn ang="0">
                  <a:pos x="73" y="79"/>
                </a:cxn>
                <a:cxn ang="0">
                  <a:pos x="73" y="39"/>
                </a:cxn>
                <a:cxn ang="0">
                  <a:pos x="73" y="31"/>
                </a:cxn>
                <a:cxn ang="0">
                  <a:pos x="76" y="31"/>
                </a:cxn>
                <a:cxn ang="0">
                  <a:pos x="76" y="72"/>
                </a:cxn>
                <a:cxn ang="0">
                  <a:pos x="83" y="79"/>
                </a:cxn>
                <a:cxn ang="0">
                  <a:pos x="87" y="79"/>
                </a:cxn>
                <a:cxn ang="0">
                  <a:pos x="94" y="72"/>
                </a:cxn>
                <a:cxn ang="0">
                  <a:pos x="94" y="24"/>
                </a:cxn>
                <a:cxn ang="0">
                  <a:pos x="70" y="0"/>
                </a:cxn>
              </a:cxnLst>
              <a:rect l="0" t="0" r="r" b="b"/>
              <a:pathLst>
                <a:path w="94" h="160">
                  <a:moveTo>
                    <a:pt x="70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1"/>
                    <a:pt x="0" y="24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6"/>
                    <a:pt x="3" y="79"/>
                    <a:pt x="6" y="79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14" y="79"/>
                    <a:pt x="17" y="76"/>
                    <a:pt x="17" y="72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21" y="31"/>
                    <a:pt x="21" y="31"/>
                    <a:pt x="21" y="31"/>
                  </a:cubicBezTo>
                  <a:cubicBezTo>
                    <a:pt x="21" y="39"/>
                    <a:pt x="21" y="39"/>
                    <a:pt x="21" y="39"/>
                  </a:cubicBezTo>
                  <a:cubicBezTo>
                    <a:pt x="21" y="79"/>
                    <a:pt x="21" y="79"/>
                    <a:pt x="21" y="79"/>
                  </a:cubicBezTo>
                  <a:cubicBezTo>
                    <a:pt x="21" y="93"/>
                    <a:pt x="21" y="93"/>
                    <a:pt x="21" y="93"/>
                  </a:cubicBezTo>
                  <a:cubicBezTo>
                    <a:pt x="21" y="154"/>
                    <a:pt x="21" y="154"/>
                    <a:pt x="21" y="154"/>
                  </a:cubicBezTo>
                  <a:cubicBezTo>
                    <a:pt x="21" y="157"/>
                    <a:pt x="24" y="160"/>
                    <a:pt x="2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42" y="160"/>
                    <a:pt x="45" y="157"/>
                    <a:pt x="45" y="154"/>
                  </a:cubicBezTo>
                  <a:cubicBezTo>
                    <a:pt x="45" y="91"/>
                    <a:pt x="45" y="91"/>
                    <a:pt x="45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9" y="154"/>
                    <a:pt x="49" y="154"/>
                    <a:pt x="49" y="154"/>
                  </a:cubicBezTo>
                  <a:cubicBezTo>
                    <a:pt x="49" y="157"/>
                    <a:pt x="52" y="160"/>
                    <a:pt x="55" y="160"/>
                  </a:cubicBezTo>
                  <a:cubicBezTo>
                    <a:pt x="66" y="160"/>
                    <a:pt x="66" y="160"/>
                    <a:pt x="66" y="160"/>
                  </a:cubicBezTo>
                  <a:cubicBezTo>
                    <a:pt x="70" y="160"/>
                    <a:pt x="73" y="157"/>
                    <a:pt x="73" y="154"/>
                  </a:cubicBezTo>
                  <a:cubicBezTo>
                    <a:pt x="73" y="93"/>
                    <a:pt x="73" y="93"/>
                    <a:pt x="73" y="93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39"/>
                    <a:pt x="73" y="39"/>
                    <a:pt x="73" y="39"/>
                  </a:cubicBezTo>
                  <a:cubicBezTo>
                    <a:pt x="73" y="31"/>
                    <a:pt x="73" y="31"/>
                    <a:pt x="73" y="31"/>
                  </a:cubicBezTo>
                  <a:cubicBezTo>
                    <a:pt x="76" y="31"/>
                    <a:pt x="76" y="31"/>
                    <a:pt x="76" y="31"/>
                  </a:cubicBezTo>
                  <a:cubicBezTo>
                    <a:pt x="76" y="72"/>
                    <a:pt x="76" y="72"/>
                    <a:pt x="76" y="72"/>
                  </a:cubicBezTo>
                  <a:cubicBezTo>
                    <a:pt x="76" y="76"/>
                    <a:pt x="79" y="79"/>
                    <a:pt x="83" y="79"/>
                  </a:cubicBezTo>
                  <a:cubicBezTo>
                    <a:pt x="87" y="79"/>
                    <a:pt x="87" y="79"/>
                    <a:pt x="87" y="79"/>
                  </a:cubicBezTo>
                  <a:cubicBezTo>
                    <a:pt x="91" y="79"/>
                    <a:pt x="94" y="76"/>
                    <a:pt x="94" y="72"/>
                  </a:cubicBezTo>
                  <a:cubicBezTo>
                    <a:pt x="94" y="24"/>
                    <a:pt x="94" y="24"/>
                    <a:pt x="94" y="24"/>
                  </a:cubicBezTo>
                  <a:cubicBezTo>
                    <a:pt x="94" y="11"/>
                    <a:pt x="83" y="0"/>
                    <a:pt x="70" y="0"/>
                  </a:cubicBezTo>
                  <a:close/>
                </a:path>
              </a:pathLst>
            </a:custGeom>
            <a:solidFill>
              <a:srgbClr val="44AD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Oval 27"/>
            <p:cNvSpPr>
              <a:spLocks noChangeArrowheads="1"/>
            </p:cNvSpPr>
            <p:nvPr/>
          </p:nvSpPr>
          <p:spPr bwMode="auto">
            <a:xfrm>
              <a:off x="10242550" y="6032500"/>
              <a:ext cx="107950" cy="106362"/>
            </a:xfrm>
            <a:prstGeom prst="ellipse">
              <a:avLst/>
            </a:prstGeom>
            <a:solidFill>
              <a:srgbClr val="44AD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28"/>
            <p:cNvSpPr>
              <a:spLocks/>
            </p:cNvSpPr>
            <p:nvPr/>
          </p:nvSpPr>
          <p:spPr bwMode="auto">
            <a:xfrm>
              <a:off x="10169525" y="6151563"/>
              <a:ext cx="254000" cy="417512"/>
            </a:xfrm>
            <a:custGeom>
              <a:avLst/>
              <a:gdLst/>
              <a:ahLst/>
              <a:cxnLst>
                <a:cxn ang="0">
                  <a:pos x="96" y="58"/>
                </a:cxn>
                <a:cxn ang="0">
                  <a:pos x="79" y="11"/>
                </a:cxn>
                <a:cxn ang="0">
                  <a:pos x="63" y="0"/>
                </a:cxn>
                <a:cxn ang="0">
                  <a:pos x="34" y="0"/>
                </a:cxn>
                <a:cxn ang="0">
                  <a:pos x="18" y="11"/>
                </a:cxn>
                <a:cxn ang="0">
                  <a:pos x="1" y="58"/>
                </a:cxn>
                <a:cxn ang="0">
                  <a:pos x="5" y="66"/>
                </a:cxn>
                <a:cxn ang="0">
                  <a:pos x="9" y="67"/>
                </a:cxn>
                <a:cxn ang="0">
                  <a:pos x="17" y="64"/>
                </a:cxn>
                <a:cxn ang="0">
                  <a:pos x="33" y="23"/>
                </a:cxn>
                <a:cxn ang="0">
                  <a:pos x="35" y="23"/>
                </a:cxn>
                <a:cxn ang="0">
                  <a:pos x="11" y="98"/>
                </a:cxn>
                <a:cxn ang="0">
                  <a:pos x="29" y="98"/>
                </a:cxn>
                <a:cxn ang="0">
                  <a:pos x="29" y="153"/>
                </a:cxn>
                <a:cxn ang="0">
                  <a:pos x="34" y="159"/>
                </a:cxn>
                <a:cxn ang="0">
                  <a:pos x="42" y="159"/>
                </a:cxn>
                <a:cxn ang="0">
                  <a:pos x="47" y="153"/>
                </a:cxn>
                <a:cxn ang="0">
                  <a:pos x="47" y="98"/>
                </a:cxn>
                <a:cxn ang="0">
                  <a:pos x="50" y="98"/>
                </a:cxn>
                <a:cxn ang="0">
                  <a:pos x="50" y="153"/>
                </a:cxn>
                <a:cxn ang="0">
                  <a:pos x="55" y="159"/>
                </a:cxn>
                <a:cxn ang="0">
                  <a:pos x="63" y="159"/>
                </a:cxn>
                <a:cxn ang="0">
                  <a:pos x="68" y="153"/>
                </a:cxn>
                <a:cxn ang="0">
                  <a:pos x="68" y="98"/>
                </a:cxn>
                <a:cxn ang="0">
                  <a:pos x="86" y="98"/>
                </a:cxn>
                <a:cxn ang="0">
                  <a:pos x="62" y="23"/>
                </a:cxn>
                <a:cxn ang="0">
                  <a:pos x="65" y="23"/>
                </a:cxn>
                <a:cxn ang="0">
                  <a:pos x="80" y="64"/>
                </a:cxn>
                <a:cxn ang="0">
                  <a:pos x="88" y="67"/>
                </a:cxn>
                <a:cxn ang="0">
                  <a:pos x="92" y="66"/>
                </a:cxn>
                <a:cxn ang="0">
                  <a:pos x="96" y="58"/>
                </a:cxn>
              </a:cxnLst>
              <a:rect l="0" t="0" r="r" b="b"/>
              <a:pathLst>
                <a:path w="97" h="159">
                  <a:moveTo>
                    <a:pt x="96" y="58"/>
                  </a:moveTo>
                  <a:cubicBezTo>
                    <a:pt x="79" y="11"/>
                    <a:pt x="79" y="11"/>
                    <a:pt x="79" y="11"/>
                  </a:cubicBezTo>
                  <a:cubicBezTo>
                    <a:pt x="76" y="5"/>
                    <a:pt x="70" y="0"/>
                    <a:pt x="63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7" y="0"/>
                    <a:pt x="21" y="5"/>
                    <a:pt x="18" y="11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0" y="61"/>
                    <a:pt x="1" y="65"/>
                    <a:pt x="5" y="66"/>
                  </a:cubicBezTo>
                  <a:cubicBezTo>
                    <a:pt x="9" y="67"/>
                    <a:pt x="9" y="67"/>
                    <a:pt x="9" y="67"/>
                  </a:cubicBezTo>
                  <a:cubicBezTo>
                    <a:pt x="12" y="69"/>
                    <a:pt x="16" y="67"/>
                    <a:pt x="17" y="64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11" y="98"/>
                    <a:pt x="11" y="98"/>
                    <a:pt x="11" y="98"/>
                  </a:cubicBezTo>
                  <a:cubicBezTo>
                    <a:pt x="29" y="98"/>
                    <a:pt x="29" y="98"/>
                    <a:pt x="29" y="98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7"/>
                    <a:pt x="31" y="159"/>
                    <a:pt x="34" y="159"/>
                  </a:cubicBezTo>
                  <a:cubicBezTo>
                    <a:pt x="42" y="159"/>
                    <a:pt x="42" y="159"/>
                    <a:pt x="42" y="159"/>
                  </a:cubicBezTo>
                  <a:cubicBezTo>
                    <a:pt x="45" y="159"/>
                    <a:pt x="47" y="157"/>
                    <a:pt x="47" y="153"/>
                  </a:cubicBezTo>
                  <a:cubicBezTo>
                    <a:pt x="47" y="98"/>
                    <a:pt x="47" y="98"/>
                    <a:pt x="47" y="98"/>
                  </a:cubicBezTo>
                  <a:cubicBezTo>
                    <a:pt x="50" y="98"/>
                    <a:pt x="50" y="98"/>
                    <a:pt x="50" y="98"/>
                  </a:cubicBezTo>
                  <a:cubicBezTo>
                    <a:pt x="50" y="153"/>
                    <a:pt x="50" y="153"/>
                    <a:pt x="50" y="153"/>
                  </a:cubicBezTo>
                  <a:cubicBezTo>
                    <a:pt x="50" y="157"/>
                    <a:pt x="52" y="159"/>
                    <a:pt x="55" y="159"/>
                  </a:cubicBezTo>
                  <a:cubicBezTo>
                    <a:pt x="63" y="159"/>
                    <a:pt x="63" y="159"/>
                    <a:pt x="63" y="159"/>
                  </a:cubicBezTo>
                  <a:cubicBezTo>
                    <a:pt x="66" y="159"/>
                    <a:pt x="68" y="157"/>
                    <a:pt x="68" y="153"/>
                  </a:cubicBezTo>
                  <a:cubicBezTo>
                    <a:pt x="68" y="98"/>
                    <a:pt x="68" y="98"/>
                    <a:pt x="68" y="98"/>
                  </a:cubicBezTo>
                  <a:cubicBezTo>
                    <a:pt x="86" y="98"/>
                    <a:pt x="86" y="98"/>
                    <a:pt x="86" y="98"/>
                  </a:cubicBezTo>
                  <a:cubicBezTo>
                    <a:pt x="62" y="23"/>
                    <a:pt x="62" y="23"/>
                    <a:pt x="62" y="23"/>
                  </a:cubicBezTo>
                  <a:cubicBezTo>
                    <a:pt x="65" y="23"/>
                    <a:pt x="65" y="23"/>
                    <a:pt x="65" y="23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1" y="67"/>
                    <a:pt x="85" y="69"/>
                    <a:pt x="88" y="67"/>
                  </a:cubicBezTo>
                  <a:cubicBezTo>
                    <a:pt x="92" y="66"/>
                    <a:pt x="92" y="66"/>
                    <a:pt x="92" y="66"/>
                  </a:cubicBezTo>
                  <a:cubicBezTo>
                    <a:pt x="96" y="65"/>
                    <a:pt x="97" y="61"/>
                    <a:pt x="96" y="58"/>
                  </a:cubicBezTo>
                  <a:close/>
                </a:path>
              </a:pathLst>
            </a:custGeom>
            <a:solidFill>
              <a:srgbClr val="44AD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9247188" y="4425950"/>
            <a:ext cx="403225" cy="357188"/>
            <a:chOff x="9247188" y="4425950"/>
            <a:chExt cx="403225" cy="357188"/>
          </a:xfrm>
        </p:grpSpPr>
        <p:sp>
          <p:nvSpPr>
            <p:cNvPr id="47" name="Oval 29"/>
            <p:cNvSpPr>
              <a:spLocks noChangeArrowheads="1"/>
            </p:cNvSpPr>
            <p:nvPr/>
          </p:nvSpPr>
          <p:spPr bwMode="auto">
            <a:xfrm>
              <a:off x="9351963" y="4425950"/>
              <a:ext cx="196850" cy="24765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8" name="Freeform 30"/>
            <p:cNvSpPr>
              <a:spLocks/>
            </p:cNvSpPr>
            <p:nvPr/>
          </p:nvSpPr>
          <p:spPr bwMode="auto">
            <a:xfrm>
              <a:off x="9247188" y="4694238"/>
              <a:ext cx="198438" cy="88900"/>
            </a:xfrm>
            <a:custGeom>
              <a:avLst/>
              <a:gdLst/>
              <a:ahLst/>
              <a:cxnLst>
                <a:cxn ang="0">
                  <a:pos x="76" y="7"/>
                </a:cxn>
                <a:cxn ang="0">
                  <a:pos x="70" y="0"/>
                </a:cxn>
                <a:cxn ang="0">
                  <a:pos x="0" y="28"/>
                </a:cxn>
                <a:cxn ang="0">
                  <a:pos x="70" y="34"/>
                </a:cxn>
                <a:cxn ang="0">
                  <a:pos x="76" y="7"/>
                </a:cxn>
              </a:cxnLst>
              <a:rect l="0" t="0" r="r" b="b"/>
              <a:pathLst>
                <a:path w="76" h="34">
                  <a:moveTo>
                    <a:pt x="76" y="7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31" y="2"/>
                    <a:pt x="0" y="18"/>
                    <a:pt x="0" y="28"/>
                  </a:cubicBezTo>
                  <a:cubicBezTo>
                    <a:pt x="0" y="30"/>
                    <a:pt x="31" y="33"/>
                    <a:pt x="70" y="34"/>
                  </a:cubicBezTo>
                  <a:lnTo>
                    <a:pt x="76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9" name="Freeform 31"/>
            <p:cNvSpPr>
              <a:spLocks/>
            </p:cNvSpPr>
            <p:nvPr/>
          </p:nvSpPr>
          <p:spPr bwMode="auto">
            <a:xfrm>
              <a:off x="9451975" y="4694238"/>
              <a:ext cx="198438" cy="8890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7"/>
                </a:cxn>
                <a:cxn ang="0">
                  <a:pos x="7" y="34"/>
                </a:cxn>
                <a:cxn ang="0">
                  <a:pos x="76" y="28"/>
                </a:cxn>
                <a:cxn ang="0">
                  <a:pos x="6" y="0"/>
                </a:cxn>
              </a:cxnLst>
              <a:rect l="0" t="0" r="r" b="b"/>
              <a:pathLst>
                <a:path w="76" h="34">
                  <a:moveTo>
                    <a:pt x="6" y="0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46" y="33"/>
                    <a:pt x="76" y="30"/>
                    <a:pt x="76" y="28"/>
                  </a:cubicBezTo>
                  <a:cubicBezTo>
                    <a:pt x="76" y="18"/>
                    <a:pt x="46" y="2"/>
                    <a:pt x="6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8275638" y="5484813"/>
            <a:ext cx="396875" cy="406400"/>
            <a:chOff x="8275638" y="5484813"/>
            <a:chExt cx="396875" cy="406400"/>
          </a:xfrm>
        </p:grpSpPr>
        <p:sp>
          <p:nvSpPr>
            <p:cNvPr id="51" name="Freeform 32"/>
            <p:cNvSpPr>
              <a:spLocks/>
            </p:cNvSpPr>
            <p:nvPr/>
          </p:nvSpPr>
          <p:spPr bwMode="auto">
            <a:xfrm>
              <a:off x="8275638" y="5484813"/>
              <a:ext cx="207963" cy="406400"/>
            </a:xfrm>
            <a:custGeom>
              <a:avLst/>
              <a:gdLst/>
              <a:ahLst/>
              <a:cxnLst>
                <a:cxn ang="0">
                  <a:pos x="131" y="256"/>
                </a:cxn>
                <a:cxn ang="0">
                  <a:pos x="0" y="256"/>
                </a:cxn>
                <a:cxn ang="0">
                  <a:pos x="0" y="0"/>
                </a:cxn>
                <a:cxn ang="0">
                  <a:pos x="131" y="0"/>
                </a:cxn>
                <a:cxn ang="0">
                  <a:pos x="131" y="38"/>
                </a:cxn>
                <a:cxn ang="0">
                  <a:pos x="38" y="38"/>
                </a:cxn>
                <a:cxn ang="0">
                  <a:pos x="38" y="218"/>
                </a:cxn>
                <a:cxn ang="0">
                  <a:pos x="131" y="218"/>
                </a:cxn>
                <a:cxn ang="0">
                  <a:pos x="131" y="256"/>
                </a:cxn>
              </a:cxnLst>
              <a:rect l="0" t="0" r="r" b="b"/>
              <a:pathLst>
                <a:path w="131" h="256">
                  <a:moveTo>
                    <a:pt x="131" y="256"/>
                  </a:moveTo>
                  <a:lnTo>
                    <a:pt x="0" y="256"/>
                  </a:lnTo>
                  <a:lnTo>
                    <a:pt x="0" y="0"/>
                  </a:lnTo>
                  <a:lnTo>
                    <a:pt x="131" y="0"/>
                  </a:lnTo>
                  <a:lnTo>
                    <a:pt x="131" y="38"/>
                  </a:lnTo>
                  <a:lnTo>
                    <a:pt x="38" y="38"/>
                  </a:lnTo>
                  <a:lnTo>
                    <a:pt x="38" y="218"/>
                  </a:lnTo>
                  <a:lnTo>
                    <a:pt x="131" y="218"/>
                  </a:lnTo>
                  <a:lnTo>
                    <a:pt x="131" y="25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" name="Freeform 33"/>
            <p:cNvSpPr>
              <a:spLocks/>
            </p:cNvSpPr>
            <p:nvPr/>
          </p:nvSpPr>
          <p:spPr bwMode="auto">
            <a:xfrm>
              <a:off x="8386763" y="5629275"/>
              <a:ext cx="285750" cy="120650"/>
            </a:xfrm>
            <a:custGeom>
              <a:avLst/>
              <a:gdLst/>
              <a:ahLst/>
              <a:cxnLst>
                <a:cxn ang="0">
                  <a:pos x="180" y="38"/>
                </a:cxn>
                <a:cxn ang="0">
                  <a:pos x="114" y="0"/>
                </a:cxn>
                <a:cxn ang="0">
                  <a:pos x="114" y="15"/>
                </a:cxn>
                <a:cxn ang="0">
                  <a:pos x="0" y="15"/>
                </a:cxn>
                <a:cxn ang="0">
                  <a:pos x="0" y="61"/>
                </a:cxn>
                <a:cxn ang="0">
                  <a:pos x="114" y="61"/>
                </a:cxn>
                <a:cxn ang="0">
                  <a:pos x="114" y="76"/>
                </a:cxn>
                <a:cxn ang="0">
                  <a:pos x="180" y="38"/>
                </a:cxn>
              </a:cxnLst>
              <a:rect l="0" t="0" r="r" b="b"/>
              <a:pathLst>
                <a:path w="180" h="76">
                  <a:moveTo>
                    <a:pt x="180" y="38"/>
                  </a:moveTo>
                  <a:lnTo>
                    <a:pt x="114" y="0"/>
                  </a:lnTo>
                  <a:lnTo>
                    <a:pt x="114" y="15"/>
                  </a:lnTo>
                  <a:lnTo>
                    <a:pt x="0" y="15"/>
                  </a:lnTo>
                  <a:lnTo>
                    <a:pt x="0" y="61"/>
                  </a:lnTo>
                  <a:lnTo>
                    <a:pt x="114" y="61"/>
                  </a:lnTo>
                  <a:lnTo>
                    <a:pt x="114" y="76"/>
                  </a:lnTo>
                  <a:lnTo>
                    <a:pt x="180" y="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10663238" y="7781925"/>
            <a:ext cx="403225" cy="404812"/>
            <a:chOff x="10663238" y="7781925"/>
            <a:chExt cx="403225" cy="404812"/>
          </a:xfrm>
        </p:grpSpPr>
        <p:sp>
          <p:nvSpPr>
            <p:cNvPr id="54" name="Freeform 34"/>
            <p:cNvSpPr>
              <a:spLocks/>
            </p:cNvSpPr>
            <p:nvPr/>
          </p:nvSpPr>
          <p:spPr bwMode="auto">
            <a:xfrm>
              <a:off x="10663238" y="8086725"/>
              <a:ext cx="100013" cy="100012"/>
            </a:xfrm>
            <a:custGeom>
              <a:avLst/>
              <a:gdLst/>
              <a:ahLst/>
              <a:cxnLst>
                <a:cxn ang="0">
                  <a:pos x="63" y="46"/>
                </a:cxn>
                <a:cxn ang="0">
                  <a:pos x="0" y="63"/>
                </a:cxn>
                <a:cxn ang="0">
                  <a:pos x="16" y="0"/>
                </a:cxn>
                <a:cxn ang="0">
                  <a:pos x="63" y="46"/>
                </a:cxn>
              </a:cxnLst>
              <a:rect l="0" t="0" r="r" b="b"/>
              <a:pathLst>
                <a:path w="63" h="63">
                  <a:moveTo>
                    <a:pt x="63" y="46"/>
                  </a:moveTo>
                  <a:lnTo>
                    <a:pt x="0" y="63"/>
                  </a:lnTo>
                  <a:lnTo>
                    <a:pt x="16" y="0"/>
                  </a:lnTo>
                  <a:lnTo>
                    <a:pt x="63" y="4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5" name="Freeform 35"/>
            <p:cNvSpPr>
              <a:spLocks/>
            </p:cNvSpPr>
            <p:nvPr/>
          </p:nvSpPr>
          <p:spPr bwMode="auto">
            <a:xfrm>
              <a:off x="10704513" y="7824788"/>
              <a:ext cx="320675" cy="319087"/>
            </a:xfrm>
            <a:custGeom>
              <a:avLst/>
              <a:gdLst/>
              <a:ahLst/>
              <a:cxnLst>
                <a:cxn ang="0">
                  <a:pos x="46" y="201"/>
                </a:cxn>
                <a:cxn ang="0">
                  <a:pos x="0" y="155"/>
                </a:cxn>
                <a:cxn ang="0">
                  <a:pos x="155" y="0"/>
                </a:cxn>
                <a:cxn ang="0">
                  <a:pos x="202" y="48"/>
                </a:cxn>
                <a:cxn ang="0">
                  <a:pos x="46" y="201"/>
                </a:cxn>
              </a:cxnLst>
              <a:rect l="0" t="0" r="r" b="b"/>
              <a:pathLst>
                <a:path w="202" h="201">
                  <a:moveTo>
                    <a:pt x="46" y="201"/>
                  </a:moveTo>
                  <a:lnTo>
                    <a:pt x="0" y="155"/>
                  </a:lnTo>
                  <a:lnTo>
                    <a:pt x="155" y="0"/>
                  </a:lnTo>
                  <a:lnTo>
                    <a:pt x="202" y="48"/>
                  </a:lnTo>
                  <a:lnTo>
                    <a:pt x="46" y="20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6" name="Freeform 36"/>
            <p:cNvSpPr>
              <a:spLocks/>
            </p:cNvSpPr>
            <p:nvPr/>
          </p:nvSpPr>
          <p:spPr bwMode="auto">
            <a:xfrm>
              <a:off x="10966450" y="7781925"/>
              <a:ext cx="100013" cy="103187"/>
            </a:xfrm>
            <a:custGeom>
              <a:avLst/>
              <a:gdLst/>
              <a:ahLst/>
              <a:cxnLst>
                <a:cxn ang="0">
                  <a:pos x="28" y="39"/>
                </a:cxn>
                <a:cxn ang="0">
                  <a:pos x="0" y="10"/>
                </a:cxn>
                <a:cxn ang="0">
                  <a:pos x="9" y="2"/>
                </a:cxn>
                <a:cxn ang="0">
                  <a:pos x="13" y="0"/>
                </a:cxn>
                <a:cxn ang="0">
                  <a:pos x="17" y="2"/>
                </a:cxn>
                <a:cxn ang="0">
                  <a:pos x="37" y="21"/>
                </a:cxn>
                <a:cxn ang="0">
                  <a:pos x="38" y="26"/>
                </a:cxn>
                <a:cxn ang="0">
                  <a:pos x="37" y="30"/>
                </a:cxn>
                <a:cxn ang="0">
                  <a:pos x="28" y="39"/>
                </a:cxn>
              </a:cxnLst>
              <a:rect l="0" t="0" r="r" b="b"/>
              <a:pathLst>
                <a:path w="38" h="39">
                  <a:moveTo>
                    <a:pt x="28" y="39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0" y="1"/>
                    <a:pt x="11" y="0"/>
                    <a:pt x="13" y="0"/>
                  </a:cubicBezTo>
                  <a:cubicBezTo>
                    <a:pt x="14" y="0"/>
                    <a:pt x="16" y="1"/>
                    <a:pt x="17" y="2"/>
                  </a:cubicBezTo>
                  <a:cubicBezTo>
                    <a:pt x="37" y="21"/>
                    <a:pt x="37" y="21"/>
                    <a:pt x="37" y="21"/>
                  </a:cubicBezTo>
                  <a:cubicBezTo>
                    <a:pt x="38" y="22"/>
                    <a:pt x="38" y="24"/>
                    <a:pt x="38" y="26"/>
                  </a:cubicBezTo>
                  <a:cubicBezTo>
                    <a:pt x="38" y="27"/>
                    <a:pt x="38" y="29"/>
                    <a:pt x="37" y="30"/>
                  </a:cubicBezTo>
                  <a:lnTo>
                    <a:pt x="28" y="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7" name="Freeform 37"/>
          <p:cNvSpPr>
            <a:spLocks noEditPoints="1"/>
          </p:cNvSpPr>
          <p:nvPr/>
        </p:nvSpPr>
        <p:spPr bwMode="auto">
          <a:xfrm>
            <a:off x="11583988" y="6686550"/>
            <a:ext cx="347663" cy="452437"/>
          </a:xfrm>
          <a:custGeom>
            <a:avLst/>
            <a:gdLst/>
            <a:ahLst/>
            <a:cxnLst>
              <a:cxn ang="0">
                <a:pos x="66" y="172"/>
              </a:cxn>
              <a:cxn ang="0">
                <a:pos x="116" y="111"/>
              </a:cxn>
              <a:cxn ang="0">
                <a:pos x="133" y="67"/>
              </a:cxn>
              <a:cxn ang="0">
                <a:pos x="66" y="0"/>
              </a:cxn>
              <a:cxn ang="0">
                <a:pos x="0" y="67"/>
              </a:cxn>
              <a:cxn ang="0">
                <a:pos x="13" y="108"/>
              </a:cxn>
              <a:cxn ang="0">
                <a:pos x="13" y="108"/>
              </a:cxn>
              <a:cxn ang="0">
                <a:pos x="14" y="108"/>
              </a:cxn>
              <a:cxn ang="0">
                <a:pos x="16" y="111"/>
              </a:cxn>
              <a:cxn ang="0">
                <a:pos x="66" y="172"/>
              </a:cxn>
              <a:cxn ang="0">
                <a:pos x="26" y="67"/>
              </a:cxn>
              <a:cxn ang="0">
                <a:pos x="66" y="26"/>
              </a:cxn>
              <a:cxn ang="0">
                <a:pos x="107" y="67"/>
              </a:cxn>
              <a:cxn ang="0">
                <a:pos x="66" y="108"/>
              </a:cxn>
              <a:cxn ang="0">
                <a:pos x="26" y="67"/>
              </a:cxn>
            </a:cxnLst>
            <a:rect l="0" t="0" r="r" b="b"/>
            <a:pathLst>
              <a:path w="133" h="172">
                <a:moveTo>
                  <a:pt x="66" y="172"/>
                </a:moveTo>
                <a:cubicBezTo>
                  <a:pt x="116" y="111"/>
                  <a:pt x="116" y="111"/>
                  <a:pt x="116" y="111"/>
                </a:cubicBezTo>
                <a:cubicBezTo>
                  <a:pt x="126" y="99"/>
                  <a:pt x="133" y="84"/>
                  <a:pt x="133" y="67"/>
                </a:cubicBezTo>
                <a:cubicBezTo>
                  <a:pt x="133" y="30"/>
                  <a:pt x="103" y="0"/>
                  <a:pt x="66" y="0"/>
                </a:cubicBezTo>
                <a:cubicBezTo>
                  <a:pt x="29" y="0"/>
                  <a:pt x="0" y="30"/>
                  <a:pt x="0" y="67"/>
                </a:cubicBezTo>
                <a:cubicBezTo>
                  <a:pt x="0" y="82"/>
                  <a:pt x="5" y="97"/>
                  <a:pt x="13" y="108"/>
                </a:cubicBezTo>
                <a:cubicBezTo>
                  <a:pt x="13" y="108"/>
                  <a:pt x="13" y="108"/>
                  <a:pt x="13" y="108"/>
                </a:cubicBezTo>
                <a:cubicBezTo>
                  <a:pt x="14" y="108"/>
                  <a:pt x="14" y="108"/>
                  <a:pt x="14" y="108"/>
                </a:cubicBezTo>
                <a:cubicBezTo>
                  <a:pt x="14" y="109"/>
                  <a:pt x="15" y="110"/>
                  <a:pt x="16" y="111"/>
                </a:cubicBezTo>
                <a:lnTo>
                  <a:pt x="66" y="172"/>
                </a:lnTo>
                <a:close/>
                <a:moveTo>
                  <a:pt x="26" y="67"/>
                </a:moveTo>
                <a:cubicBezTo>
                  <a:pt x="26" y="45"/>
                  <a:pt x="44" y="26"/>
                  <a:pt x="66" y="26"/>
                </a:cubicBezTo>
                <a:cubicBezTo>
                  <a:pt x="89" y="26"/>
                  <a:pt x="107" y="45"/>
                  <a:pt x="107" y="67"/>
                </a:cubicBezTo>
                <a:cubicBezTo>
                  <a:pt x="107" y="90"/>
                  <a:pt x="89" y="108"/>
                  <a:pt x="66" y="108"/>
                </a:cubicBezTo>
                <a:cubicBezTo>
                  <a:pt x="44" y="108"/>
                  <a:pt x="26" y="90"/>
                  <a:pt x="26" y="67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58" name="Группа 57"/>
          <p:cNvGrpSpPr/>
          <p:nvPr/>
        </p:nvGrpSpPr>
        <p:grpSpPr>
          <a:xfrm>
            <a:off x="8250238" y="6737350"/>
            <a:ext cx="514350" cy="430213"/>
            <a:chOff x="8250238" y="6737350"/>
            <a:chExt cx="514350" cy="430213"/>
          </a:xfrm>
        </p:grpSpPr>
        <p:sp>
          <p:nvSpPr>
            <p:cNvPr id="59" name="Freeform 38"/>
            <p:cNvSpPr>
              <a:spLocks noEditPoints="1"/>
            </p:cNvSpPr>
            <p:nvPr/>
          </p:nvSpPr>
          <p:spPr bwMode="auto">
            <a:xfrm>
              <a:off x="8250238" y="6942138"/>
              <a:ext cx="222250" cy="225425"/>
            </a:xfrm>
            <a:custGeom>
              <a:avLst/>
              <a:gdLst/>
              <a:ahLst/>
              <a:cxnLst>
                <a:cxn ang="0">
                  <a:pos x="78" y="50"/>
                </a:cxn>
                <a:cxn ang="0">
                  <a:pos x="85" y="44"/>
                </a:cxn>
                <a:cxn ang="0">
                  <a:pos x="81" y="25"/>
                </a:cxn>
                <a:cxn ang="0">
                  <a:pos x="72" y="23"/>
                </a:cxn>
                <a:cxn ang="0">
                  <a:pos x="74" y="14"/>
                </a:cxn>
                <a:cxn ang="0">
                  <a:pos x="58" y="3"/>
                </a:cxn>
                <a:cxn ang="0">
                  <a:pos x="50" y="8"/>
                </a:cxn>
                <a:cxn ang="0">
                  <a:pos x="44" y="1"/>
                </a:cxn>
                <a:cxn ang="0">
                  <a:pos x="25" y="5"/>
                </a:cxn>
                <a:cxn ang="0">
                  <a:pos x="23" y="14"/>
                </a:cxn>
                <a:cxn ang="0">
                  <a:pos x="14" y="12"/>
                </a:cxn>
                <a:cxn ang="0">
                  <a:pos x="3" y="28"/>
                </a:cxn>
                <a:cxn ang="0">
                  <a:pos x="8" y="36"/>
                </a:cxn>
                <a:cxn ang="0">
                  <a:pos x="1" y="42"/>
                </a:cxn>
                <a:cxn ang="0">
                  <a:pos x="4" y="61"/>
                </a:cxn>
                <a:cxn ang="0">
                  <a:pos x="14" y="63"/>
                </a:cxn>
                <a:cxn ang="0">
                  <a:pos x="12" y="72"/>
                </a:cxn>
                <a:cxn ang="0">
                  <a:pos x="28" y="83"/>
                </a:cxn>
                <a:cxn ang="0">
                  <a:pos x="36" y="78"/>
                </a:cxn>
                <a:cxn ang="0">
                  <a:pos x="42" y="85"/>
                </a:cxn>
                <a:cxn ang="0">
                  <a:pos x="61" y="81"/>
                </a:cxn>
                <a:cxn ang="0">
                  <a:pos x="63" y="72"/>
                </a:cxn>
                <a:cxn ang="0">
                  <a:pos x="72" y="74"/>
                </a:cxn>
                <a:cxn ang="0">
                  <a:pos x="83" y="58"/>
                </a:cxn>
                <a:cxn ang="0">
                  <a:pos x="78" y="50"/>
                </a:cxn>
                <a:cxn ang="0">
                  <a:pos x="38" y="69"/>
                </a:cxn>
                <a:cxn ang="0">
                  <a:pos x="17" y="38"/>
                </a:cxn>
                <a:cxn ang="0">
                  <a:pos x="48" y="17"/>
                </a:cxn>
                <a:cxn ang="0">
                  <a:pos x="68" y="48"/>
                </a:cxn>
                <a:cxn ang="0">
                  <a:pos x="38" y="69"/>
                </a:cxn>
              </a:cxnLst>
              <a:rect l="0" t="0" r="r" b="b"/>
              <a:pathLst>
                <a:path w="85" h="86">
                  <a:moveTo>
                    <a:pt x="78" y="50"/>
                  </a:moveTo>
                  <a:cubicBezTo>
                    <a:pt x="78" y="46"/>
                    <a:pt x="82" y="44"/>
                    <a:pt x="85" y="44"/>
                  </a:cubicBezTo>
                  <a:cubicBezTo>
                    <a:pt x="85" y="37"/>
                    <a:pt x="84" y="31"/>
                    <a:pt x="81" y="25"/>
                  </a:cubicBezTo>
                  <a:cubicBezTo>
                    <a:pt x="78" y="27"/>
                    <a:pt x="74" y="26"/>
                    <a:pt x="72" y="23"/>
                  </a:cubicBezTo>
                  <a:cubicBezTo>
                    <a:pt x="70" y="20"/>
                    <a:pt x="71" y="16"/>
                    <a:pt x="74" y="14"/>
                  </a:cubicBezTo>
                  <a:cubicBezTo>
                    <a:pt x="69" y="9"/>
                    <a:pt x="64" y="6"/>
                    <a:pt x="58" y="3"/>
                  </a:cubicBezTo>
                  <a:cubicBezTo>
                    <a:pt x="57" y="7"/>
                    <a:pt x="53" y="9"/>
                    <a:pt x="50" y="8"/>
                  </a:cubicBezTo>
                  <a:cubicBezTo>
                    <a:pt x="46" y="8"/>
                    <a:pt x="44" y="4"/>
                    <a:pt x="44" y="1"/>
                  </a:cubicBezTo>
                  <a:cubicBezTo>
                    <a:pt x="37" y="0"/>
                    <a:pt x="31" y="2"/>
                    <a:pt x="25" y="5"/>
                  </a:cubicBezTo>
                  <a:cubicBezTo>
                    <a:pt x="27" y="8"/>
                    <a:pt x="26" y="12"/>
                    <a:pt x="23" y="14"/>
                  </a:cubicBezTo>
                  <a:cubicBezTo>
                    <a:pt x="20" y="16"/>
                    <a:pt x="16" y="15"/>
                    <a:pt x="14" y="12"/>
                  </a:cubicBezTo>
                  <a:cubicBezTo>
                    <a:pt x="9" y="17"/>
                    <a:pt x="5" y="22"/>
                    <a:pt x="3" y="28"/>
                  </a:cubicBezTo>
                  <a:cubicBezTo>
                    <a:pt x="7" y="29"/>
                    <a:pt x="9" y="33"/>
                    <a:pt x="8" y="36"/>
                  </a:cubicBezTo>
                  <a:cubicBezTo>
                    <a:pt x="7" y="40"/>
                    <a:pt x="4" y="42"/>
                    <a:pt x="1" y="42"/>
                  </a:cubicBezTo>
                  <a:cubicBezTo>
                    <a:pt x="0" y="49"/>
                    <a:pt x="2" y="55"/>
                    <a:pt x="4" y="61"/>
                  </a:cubicBezTo>
                  <a:cubicBezTo>
                    <a:pt x="8" y="59"/>
                    <a:pt x="11" y="60"/>
                    <a:pt x="14" y="63"/>
                  </a:cubicBezTo>
                  <a:cubicBezTo>
                    <a:pt x="16" y="66"/>
                    <a:pt x="15" y="70"/>
                    <a:pt x="12" y="72"/>
                  </a:cubicBezTo>
                  <a:cubicBezTo>
                    <a:pt x="17" y="77"/>
                    <a:pt x="22" y="80"/>
                    <a:pt x="28" y="83"/>
                  </a:cubicBezTo>
                  <a:cubicBezTo>
                    <a:pt x="29" y="79"/>
                    <a:pt x="33" y="77"/>
                    <a:pt x="36" y="78"/>
                  </a:cubicBezTo>
                  <a:cubicBezTo>
                    <a:pt x="40" y="78"/>
                    <a:pt x="42" y="82"/>
                    <a:pt x="42" y="85"/>
                  </a:cubicBezTo>
                  <a:cubicBezTo>
                    <a:pt x="48" y="86"/>
                    <a:pt x="55" y="84"/>
                    <a:pt x="61" y="81"/>
                  </a:cubicBezTo>
                  <a:cubicBezTo>
                    <a:pt x="59" y="78"/>
                    <a:pt x="60" y="74"/>
                    <a:pt x="63" y="72"/>
                  </a:cubicBezTo>
                  <a:cubicBezTo>
                    <a:pt x="66" y="70"/>
                    <a:pt x="70" y="71"/>
                    <a:pt x="72" y="74"/>
                  </a:cubicBezTo>
                  <a:cubicBezTo>
                    <a:pt x="77" y="69"/>
                    <a:pt x="80" y="64"/>
                    <a:pt x="83" y="58"/>
                  </a:cubicBezTo>
                  <a:cubicBezTo>
                    <a:pt x="79" y="57"/>
                    <a:pt x="77" y="53"/>
                    <a:pt x="78" y="50"/>
                  </a:cubicBezTo>
                  <a:close/>
                  <a:moveTo>
                    <a:pt x="38" y="69"/>
                  </a:moveTo>
                  <a:cubicBezTo>
                    <a:pt x="24" y="66"/>
                    <a:pt x="15" y="52"/>
                    <a:pt x="17" y="38"/>
                  </a:cubicBezTo>
                  <a:cubicBezTo>
                    <a:pt x="20" y="24"/>
                    <a:pt x="34" y="15"/>
                    <a:pt x="48" y="17"/>
                  </a:cubicBezTo>
                  <a:cubicBezTo>
                    <a:pt x="62" y="20"/>
                    <a:pt x="71" y="34"/>
                    <a:pt x="68" y="48"/>
                  </a:cubicBezTo>
                  <a:cubicBezTo>
                    <a:pt x="66" y="62"/>
                    <a:pt x="52" y="71"/>
                    <a:pt x="38" y="6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0" name="Freeform 39"/>
            <p:cNvSpPr>
              <a:spLocks noEditPoints="1"/>
            </p:cNvSpPr>
            <p:nvPr/>
          </p:nvSpPr>
          <p:spPr bwMode="auto">
            <a:xfrm>
              <a:off x="8456613" y="6737350"/>
              <a:ext cx="307975" cy="306387"/>
            </a:xfrm>
            <a:custGeom>
              <a:avLst/>
              <a:gdLst/>
              <a:ahLst/>
              <a:cxnLst>
                <a:cxn ang="0">
                  <a:pos x="107" y="51"/>
                </a:cxn>
                <a:cxn ang="0">
                  <a:pos x="114" y="41"/>
                </a:cxn>
                <a:cxn ang="0">
                  <a:pos x="100" y="18"/>
                </a:cxn>
                <a:cxn ang="0">
                  <a:pos x="87" y="19"/>
                </a:cxn>
                <a:cxn ang="0">
                  <a:pos x="85" y="7"/>
                </a:cxn>
                <a:cxn ang="0">
                  <a:pos x="59" y="0"/>
                </a:cxn>
                <a:cxn ang="0">
                  <a:pos x="51" y="10"/>
                </a:cxn>
                <a:cxn ang="0">
                  <a:pos x="40" y="3"/>
                </a:cxn>
                <a:cxn ang="0">
                  <a:pos x="17" y="17"/>
                </a:cxn>
                <a:cxn ang="0">
                  <a:pos x="19" y="30"/>
                </a:cxn>
                <a:cxn ang="0">
                  <a:pos x="6" y="32"/>
                </a:cxn>
                <a:cxn ang="0">
                  <a:pos x="0" y="58"/>
                </a:cxn>
                <a:cxn ang="0">
                  <a:pos x="10" y="66"/>
                </a:cxn>
                <a:cxn ang="0">
                  <a:pos x="3" y="77"/>
                </a:cxn>
                <a:cxn ang="0">
                  <a:pos x="16" y="100"/>
                </a:cxn>
                <a:cxn ang="0">
                  <a:pos x="29" y="98"/>
                </a:cxn>
                <a:cxn ang="0">
                  <a:pos x="32" y="111"/>
                </a:cxn>
                <a:cxn ang="0">
                  <a:pos x="58" y="117"/>
                </a:cxn>
                <a:cxn ang="0">
                  <a:pos x="66" y="107"/>
                </a:cxn>
                <a:cxn ang="0">
                  <a:pos x="77" y="114"/>
                </a:cxn>
                <a:cxn ang="0">
                  <a:pos x="99" y="101"/>
                </a:cxn>
                <a:cxn ang="0">
                  <a:pos x="98" y="88"/>
                </a:cxn>
                <a:cxn ang="0">
                  <a:pos x="110" y="85"/>
                </a:cxn>
                <a:cxn ang="0">
                  <a:pos x="117" y="59"/>
                </a:cxn>
                <a:cxn ang="0">
                  <a:pos x="107" y="51"/>
                </a:cxn>
                <a:cxn ang="0">
                  <a:pos x="64" y="94"/>
                </a:cxn>
                <a:cxn ang="0">
                  <a:pos x="23" y="64"/>
                </a:cxn>
                <a:cxn ang="0">
                  <a:pos x="53" y="23"/>
                </a:cxn>
                <a:cxn ang="0">
                  <a:pos x="94" y="53"/>
                </a:cxn>
                <a:cxn ang="0">
                  <a:pos x="64" y="94"/>
                </a:cxn>
              </a:cxnLst>
              <a:rect l="0" t="0" r="r" b="b"/>
              <a:pathLst>
                <a:path w="117" h="117">
                  <a:moveTo>
                    <a:pt x="107" y="51"/>
                  </a:moveTo>
                  <a:cubicBezTo>
                    <a:pt x="106" y="46"/>
                    <a:pt x="109" y="42"/>
                    <a:pt x="114" y="41"/>
                  </a:cubicBezTo>
                  <a:cubicBezTo>
                    <a:pt x="111" y="32"/>
                    <a:pt x="106" y="24"/>
                    <a:pt x="100" y="18"/>
                  </a:cubicBezTo>
                  <a:cubicBezTo>
                    <a:pt x="97" y="22"/>
                    <a:pt x="91" y="22"/>
                    <a:pt x="87" y="19"/>
                  </a:cubicBezTo>
                  <a:cubicBezTo>
                    <a:pt x="83" y="16"/>
                    <a:pt x="82" y="11"/>
                    <a:pt x="85" y="7"/>
                  </a:cubicBezTo>
                  <a:cubicBezTo>
                    <a:pt x="77" y="3"/>
                    <a:pt x="68" y="0"/>
                    <a:pt x="59" y="0"/>
                  </a:cubicBezTo>
                  <a:cubicBezTo>
                    <a:pt x="59" y="5"/>
                    <a:pt x="56" y="10"/>
                    <a:pt x="51" y="10"/>
                  </a:cubicBezTo>
                  <a:cubicBezTo>
                    <a:pt x="46" y="11"/>
                    <a:pt x="41" y="8"/>
                    <a:pt x="40" y="3"/>
                  </a:cubicBezTo>
                  <a:cubicBezTo>
                    <a:pt x="31" y="6"/>
                    <a:pt x="24" y="11"/>
                    <a:pt x="17" y="17"/>
                  </a:cubicBezTo>
                  <a:cubicBezTo>
                    <a:pt x="21" y="20"/>
                    <a:pt x="22" y="26"/>
                    <a:pt x="19" y="30"/>
                  </a:cubicBezTo>
                  <a:cubicBezTo>
                    <a:pt x="16" y="34"/>
                    <a:pt x="10" y="35"/>
                    <a:pt x="6" y="32"/>
                  </a:cubicBezTo>
                  <a:cubicBezTo>
                    <a:pt x="2" y="40"/>
                    <a:pt x="0" y="49"/>
                    <a:pt x="0" y="58"/>
                  </a:cubicBezTo>
                  <a:cubicBezTo>
                    <a:pt x="5" y="58"/>
                    <a:pt x="9" y="61"/>
                    <a:pt x="10" y="66"/>
                  </a:cubicBezTo>
                  <a:cubicBezTo>
                    <a:pt x="11" y="71"/>
                    <a:pt x="7" y="76"/>
                    <a:pt x="3" y="77"/>
                  </a:cubicBezTo>
                  <a:cubicBezTo>
                    <a:pt x="6" y="86"/>
                    <a:pt x="10" y="94"/>
                    <a:pt x="16" y="100"/>
                  </a:cubicBezTo>
                  <a:cubicBezTo>
                    <a:pt x="20" y="96"/>
                    <a:pt x="25" y="95"/>
                    <a:pt x="29" y="98"/>
                  </a:cubicBezTo>
                  <a:cubicBezTo>
                    <a:pt x="33" y="101"/>
                    <a:pt x="34" y="107"/>
                    <a:pt x="32" y="111"/>
                  </a:cubicBezTo>
                  <a:cubicBezTo>
                    <a:pt x="40" y="115"/>
                    <a:pt x="49" y="117"/>
                    <a:pt x="58" y="117"/>
                  </a:cubicBezTo>
                  <a:cubicBezTo>
                    <a:pt x="57" y="112"/>
                    <a:pt x="61" y="108"/>
                    <a:pt x="66" y="107"/>
                  </a:cubicBezTo>
                  <a:cubicBezTo>
                    <a:pt x="71" y="106"/>
                    <a:pt x="75" y="110"/>
                    <a:pt x="77" y="114"/>
                  </a:cubicBezTo>
                  <a:cubicBezTo>
                    <a:pt x="85" y="112"/>
                    <a:pt x="93" y="107"/>
                    <a:pt x="99" y="101"/>
                  </a:cubicBezTo>
                  <a:cubicBezTo>
                    <a:pt x="95" y="97"/>
                    <a:pt x="95" y="92"/>
                    <a:pt x="98" y="88"/>
                  </a:cubicBezTo>
                  <a:cubicBezTo>
                    <a:pt x="101" y="84"/>
                    <a:pt x="106" y="83"/>
                    <a:pt x="110" y="85"/>
                  </a:cubicBezTo>
                  <a:cubicBezTo>
                    <a:pt x="114" y="77"/>
                    <a:pt x="117" y="69"/>
                    <a:pt x="117" y="59"/>
                  </a:cubicBezTo>
                  <a:cubicBezTo>
                    <a:pt x="112" y="60"/>
                    <a:pt x="107" y="56"/>
                    <a:pt x="107" y="51"/>
                  </a:cubicBezTo>
                  <a:close/>
                  <a:moveTo>
                    <a:pt x="64" y="94"/>
                  </a:moveTo>
                  <a:cubicBezTo>
                    <a:pt x="44" y="97"/>
                    <a:pt x="26" y="84"/>
                    <a:pt x="23" y="64"/>
                  </a:cubicBezTo>
                  <a:cubicBezTo>
                    <a:pt x="20" y="45"/>
                    <a:pt x="33" y="26"/>
                    <a:pt x="53" y="23"/>
                  </a:cubicBezTo>
                  <a:cubicBezTo>
                    <a:pt x="72" y="20"/>
                    <a:pt x="91" y="34"/>
                    <a:pt x="94" y="53"/>
                  </a:cubicBezTo>
                  <a:cubicBezTo>
                    <a:pt x="97" y="73"/>
                    <a:pt x="83" y="91"/>
                    <a:pt x="64" y="94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9312275" y="7724775"/>
            <a:ext cx="365125" cy="306387"/>
            <a:chOff x="9312275" y="7724775"/>
            <a:chExt cx="365125" cy="306387"/>
          </a:xfrm>
        </p:grpSpPr>
        <p:sp>
          <p:nvSpPr>
            <p:cNvPr id="62" name="Freeform 40"/>
            <p:cNvSpPr>
              <a:spLocks/>
            </p:cNvSpPr>
            <p:nvPr/>
          </p:nvSpPr>
          <p:spPr bwMode="auto">
            <a:xfrm>
              <a:off x="9312275" y="7893050"/>
              <a:ext cx="365125" cy="138112"/>
            </a:xfrm>
            <a:custGeom>
              <a:avLst/>
              <a:gdLst/>
              <a:ahLst/>
              <a:cxnLst>
                <a:cxn ang="0">
                  <a:pos x="142" y="0"/>
                </a:cxn>
                <a:cxn ang="0">
                  <a:pos x="142" y="8"/>
                </a:cxn>
                <a:cxn ang="0">
                  <a:pos x="86" y="8"/>
                </a:cxn>
                <a:cxn ang="0">
                  <a:pos x="86" y="0"/>
                </a:cxn>
                <a:cxn ang="0">
                  <a:pos x="0" y="0"/>
                </a:cxn>
                <a:cxn ang="0">
                  <a:pos x="0" y="87"/>
                </a:cxn>
                <a:cxn ang="0">
                  <a:pos x="230" y="87"/>
                </a:cxn>
                <a:cxn ang="0">
                  <a:pos x="230" y="0"/>
                </a:cxn>
                <a:cxn ang="0">
                  <a:pos x="142" y="0"/>
                </a:cxn>
              </a:cxnLst>
              <a:rect l="0" t="0" r="r" b="b"/>
              <a:pathLst>
                <a:path w="230" h="87">
                  <a:moveTo>
                    <a:pt x="142" y="0"/>
                  </a:moveTo>
                  <a:lnTo>
                    <a:pt x="142" y="8"/>
                  </a:lnTo>
                  <a:lnTo>
                    <a:pt x="86" y="8"/>
                  </a:lnTo>
                  <a:lnTo>
                    <a:pt x="86" y="0"/>
                  </a:lnTo>
                  <a:lnTo>
                    <a:pt x="0" y="0"/>
                  </a:lnTo>
                  <a:lnTo>
                    <a:pt x="0" y="87"/>
                  </a:lnTo>
                  <a:lnTo>
                    <a:pt x="230" y="87"/>
                  </a:lnTo>
                  <a:lnTo>
                    <a:pt x="230" y="0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3" name="Freeform 41"/>
            <p:cNvSpPr>
              <a:spLocks noEditPoints="1"/>
            </p:cNvSpPr>
            <p:nvPr/>
          </p:nvSpPr>
          <p:spPr bwMode="auto">
            <a:xfrm>
              <a:off x="9312275" y="7724775"/>
              <a:ext cx="365125" cy="141287"/>
            </a:xfrm>
            <a:custGeom>
              <a:avLst/>
              <a:gdLst/>
              <a:ahLst/>
              <a:cxnLst>
                <a:cxn ang="0">
                  <a:pos x="100" y="19"/>
                </a:cxn>
                <a:cxn ang="0">
                  <a:pos x="100" y="12"/>
                </a:cxn>
                <a:cxn ang="0">
                  <a:pos x="87" y="0"/>
                </a:cxn>
                <a:cxn ang="0">
                  <a:pos x="52" y="0"/>
                </a:cxn>
                <a:cxn ang="0">
                  <a:pos x="39" y="12"/>
                </a:cxn>
                <a:cxn ang="0">
                  <a:pos x="39" y="19"/>
                </a:cxn>
                <a:cxn ang="0">
                  <a:pos x="0" y="19"/>
                </a:cxn>
                <a:cxn ang="0">
                  <a:pos x="0" y="54"/>
                </a:cxn>
                <a:cxn ang="0">
                  <a:pos x="52" y="54"/>
                </a:cxn>
                <a:cxn ang="0">
                  <a:pos x="52" y="50"/>
                </a:cxn>
                <a:cxn ang="0">
                  <a:pos x="86" y="50"/>
                </a:cxn>
                <a:cxn ang="0">
                  <a:pos x="86" y="54"/>
                </a:cxn>
                <a:cxn ang="0">
                  <a:pos x="139" y="54"/>
                </a:cxn>
                <a:cxn ang="0">
                  <a:pos x="139" y="19"/>
                </a:cxn>
                <a:cxn ang="0">
                  <a:pos x="100" y="19"/>
                </a:cxn>
                <a:cxn ang="0">
                  <a:pos x="90" y="19"/>
                </a:cxn>
                <a:cxn ang="0">
                  <a:pos x="49" y="19"/>
                </a:cxn>
                <a:cxn ang="0">
                  <a:pos x="49" y="12"/>
                </a:cxn>
                <a:cxn ang="0">
                  <a:pos x="52" y="10"/>
                </a:cxn>
                <a:cxn ang="0">
                  <a:pos x="87" y="10"/>
                </a:cxn>
                <a:cxn ang="0">
                  <a:pos x="90" y="12"/>
                </a:cxn>
                <a:cxn ang="0">
                  <a:pos x="90" y="19"/>
                </a:cxn>
              </a:cxnLst>
              <a:rect l="0" t="0" r="r" b="b"/>
              <a:pathLst>
                <a:path w="139" h="54">
                  <a:moveTo>
                    <a:pt x="100" y="19"/>
                  </a:moveTo>
                  <a:cubicBezTo>
                    <a:pt x="100" y="12"/>
                    <a:pt x="100" y="12"/>
                    <a:pt x="100" y="12"/>
                  </a:cubicBezTo>
                  <a:cubicBezTo>
                    <a:pt x="100" y="5"/>
                    <a:pt x="94" y="0"/>
                    <a:pt x="87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45" y="0"/>
                    <a:pt x="39" y="5"/>
                    <a:pt x="39" y="12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86" y="50"/>
                    <a:pt x="86" y="50"/>
                    <a:pt x="86" y="50"/>
                  </a:cubicBezTo>
                  <a:cubicBezTo>
                    <a:pt x="86" y="54"/>
                    <a:pt x="86" y="54"/>
                    <a:pt x="86" y="54"/>
                  </a:cubicBezTo>
                  <a:cubicBezTo>
                    <a:pt x="139" y="54"/>
                    <a:pt x="139" y="54"/>
                    <a:pt x="139" y="54"/>
                  </a:cubicBezTo>
                  <a:cubicBezTo>
                    <a:pt x="139" y="19"/>
                    <a:pt x="139" y="19"/>
                    <a:pt x="139" y="19"/>
                  </a:cubicBezTo>
                  <a:lnTo>
                    <a:pt x="100" y="19"/>
                  </a:lnTo>
                  <a:close/>
                  <a:moveTo>
                    <a:pt x="90" y="19"/>
                  </a:moveTo>
                  <a:cubicBezTo>
                    <a:pt x="49" y="19"/>
                    <a:pt x="49" y="19"/>
                    <a:pt x="49" y="19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1"/>
                    <a:pt x="50" y="10"/>
                    <a:pt x="52" y="10"/>
                  </a:cubicBezTo>
                  <a:cubicBezTo>
                    <a:pt x="87" y="10"/>
                    <a:pt x="87" y="10"/>
                    <a:pt x="87" y="10"/>
                  </a:cubicBezTo>
                  <a:cubicBezTo>
                    <a:pt x="89" y="10"/>
                    <a:pt x="90" y="11"/>
                    <a:pt x="90" y="12"/>
                  </a:cubicBezTo>
                  <a:lnTo>
                    <a:pt x="90" y="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10634663" y="4465638"/>
            <a:ext cx="368300" cy="304799"/>
            <a:chOff x="10634663" y="4465638"/>
            <a:chExt cx="368300" cy="304799"/>
          </a:xfrm>
        </p:grpSpPr>
        <p:sp>
          <p:nvSpPr>
            <p:cNvPr id="65" name="Freeform 42"/>
            <p:cNvSpPr>
              <a:spLocks/>
            </p:cNvSpPr>
            <p:nvPr/>
          </p:nvSpPr>
          <p:spPr bwMode="auto">
            <a:xfrm>
              <a:off x="10634663" y="4465638"/>
              <a:ext cx="368300" cy="209550"/>
            </a:xfrm>
            <a:custGeom>
              <a:avLst/>
              <a:gdLst/>
              <a:ahLst/>
              <a:cxnLst>
                <a:cxn ang="0">
                  <a:pos x="137" y="22"/>
                </a:cxn>
                <a:cxn ang="0">
                  <a:pos x="130" y="25"/>
                </a:cxn>
                <a:cxn ang="0">
                  <a:pos x="113" y="70"/>
                </a:cxn>
                <a:cxn ang="0">
                  <a:pos x="87" y="70"/>
                </a:cxn>
                <a:cxn ang="0">
                  <a:pos x="62" y="70"/>
                </a:cxn>
                <a:cxn ang="0">
                  <a:pos x="35" y="0"/>
                </a:cxn>
                <a:cxn ang="0">
                  <a:pos x="5" y="0"/>
                </a:cxn>
                <a:cxn ang="0">
                  <a:pos x="0" y="6"/>
                </a:cxn>
                <a:cxn ang="0">
                  <a:pos x="5" y="11"/>
                </a:cxn>
                <a:cxn ang="0">
                  <a:pos x="28" y="11"/>
                </a:cxn>
                <a:cxn ang="0">
                  <a:pos x="55" y="80"/>
                </a:cxn>
                <a:cxn ang="0">
                  <a:pos x="87" y="80"/>
                </a:cxn>
                <a:cxn ang="0">
                  <a:pos x="120" y="80"/>
                </a:cxn>
                <a:cxn ang="0">
                  <a:pos x="140" y="29"/>
                </a:cxn>
                <a:cxn ang="0">
                  <a:pos x="137" y="22"/>
                </a:cxn>
              </a:cxnLst>
              <a:rect l="0" t="0" r="r" b="b"/>
              <a:pathLst>
                <a:path w="141" h="80">
                  <a:moveTo>
                    <a:pt x="137" y="22"/>
                  </a:moveTo>
                  <a:cubicBezTo>
                    <a:pt x="134" y="21"/>
                    <a:pt x="131" y="23"/>
                    <a:pt x="130" y="25"/>
                  </a:cubicBezTo>
                  <a:cubicBezTo>
                    <a:pt x="113" y="70"/>
                    <a:pt x="113" y="70"/>
                    <a:pt x="113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62" y="70"/>
                    <a:pt x="62" y="70"/>
                    <a:pt x="62" y="7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8"/>
                    <a:pt x="2" y="11"/>
                    <a:pt x="5" y="11"/>
                  </a:cubicBezTo>
                  <a:cubicBezTo>
                    <a:pt x="28" y="11"/>
                    <a:pt x="28" y="11"/>
                    <a:pt x="28" y="11"/>
                  </a:cubicBezTo>
                  <a:cubicBezTo>
                    <a:pt x="55" y="80"/>
                    <a:pt x="55" y="80"/>
                    <a:pt x="55" y="80"/>
                  </a:cubicBezTo>
                  <a:cubicBezTo>
                    <a:pt x="87" y="80"/>
                    <a:pt x="87" y="80"/>
                    <a:pt x="87" y="80"/>
                  </a:cubicBezTo>
                  <a:cubicBezTo>
                    <a:pt x="120" y="80"/>
                    <a:pt x="120" y="80"/>
                    <a:pt x="120" y="80"/>
                  </a:cubicBezTo>
                  <a:cubicBezTo>
                    <a:pt x="140" y="29"/>
                    <a:pt x="140" y="29"/>
                    <a:pt x="140" y="29"/>
                  </a:cubicBezTo>
                  <a:cubicBezTo>
                    <a:pt x="141" y="26"/>
                    <a:pt x="139" y="23"/>
                    <a:pt x="137" y="2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6" name="Freeform 43"/>
            <p:cNvSpPr>
              <a:spLocks/>
            </p:cNvSpPr>
            <p:nvPr/>
          </p:nvSpPr>
          <p:spPr bwMode="auto">
            <a:xfrm>
              <a:off x="10775950" y="4522788"/>
              <a:ext cx="174625" cy="26987"/>
            </a:xfrm>
            <a:custGeom>
              <a:avLst/>
              <a:gdLst/>
              <a:ahLst/>
              <a:cxnLst>
                <a:cxn ang="0">
                  <a:pos x="5" y="10"/>
                </a:cxn>
                <a:cxn ang="0">
                  <a:pos x="62" y="10"/>
                </a:cxn>
                <a:cxn ang="0">
                  <a:pos x="67" y="5"/>
                </a:cxn>
                <a:cxn ang="0">
                  <a:pos x="62" y="0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5" y="10"/>
                </a:cxn>
              </a:cxnLst>
              <a:rect l="0" t="0" r="r" b="b"/>
              <a:pathLst>
                <a:path w="67" h="10">
                  <a:moveTo>
                    <a:pt x="5" y="10"/>
                  </a:moveTo>
                  <a:cubicBezTo>
                    <a:pt x="62" y="10"/>
                    <a:pt x="62" y="10"/>
                    <a:pt x="62" y="10"/>
                  </a:cubicBezTo>
                  <a:cubicBezTo>
                    <a:pt x="65" y="10"/>
                    <a:pt x="67" y="8"/>
                    <a:pt x="67" y="5"/>
                  </a:cubicBezTo>
                  <a:cubicBezTo>
                    <a:pt x="67" y="2"/>
                    <a:pt x="65" y="0"/>
                    <a:pt x="6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7" name="Freeform 44"/>
            <p:cNvSpPr>
              <a:spLocks/>
            </p:cNvSpPr>
            <p:nvPr/>
          </p:nvSpPr>
          <p:spPr bwMode="auto">
            <a:xfrm>
              <a:off x="10785475" y="4562475"/>
              <a:ext cx="158750" cy="28575"/>
            </a:xfrm>
            <a:custGeom>
              <a:avLst/>
              <a:gdLst/>
              <a:ahLst/>
              <a:cxnLst>
                <a:cxn ang="0">
                  <a:pos x="60" y="5"/>
                </a:cxn>
                <a:cxn ang="0">
                  <a:pos x="54" y="0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5" y="11"/>
                </a:cxn>
                <a:cxn ang="0">
                  <a:pos x="54" y="11"/>
                </a:cxn>
                <a:cxn ang="0">
                  <a:pos x="60" y="5"/>
                </a:cxn>
              </a:cxnLst>
              <a:rect l="0" t="0" r="r" b="b"/>
              <a:pathLst>
                <a:path w="60" h="11">
                  <a:moveTo>
                    <a:pt x="60" y="5"/>
                  </a:moveTo>
                  <a:cubicBezTo>
                    <a:pt x="60" y="3"/>
                    <a:pt x="57" y="0"/>
                    <a:pt x="54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5"/>
                  </a:cubicBezTo>
                  <a:cubicBezTo>
                    <a:pt x="0" y="8"/>
                    <a:pt x="2" y="11"/>
                    <a:pt x="5" y="11"/>
                  </a:cubicBezTo>
                  <a:cubicBezTo>
                    <a:pt x="54" y="11"/>
                    <a:pt x="54" y="11"/>
                    <a:pt x="54" y="11"/>
                  </a:cubicBezTo>
                  <a:cubicBezTo>
                    <a:pt x="57" y="11"/>
                    <a:pt x="60" y="8"/>
                    <a:pt x="60" y="5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8" name="Freeform 45"/>
            <p:cNvSpPr>
              <a:spLocks/>
            </p:cNvSpPr>
            <p:nvPr/>
          </p:nvSpPr>
          <p:spPr bwMode="auto">
            <a:xfrm>
              <a:off x="10799763" y="4605338"/>
              <a:ext cx="130175" cy="25400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5" y="10"/>
                </a:cxn>
                <a:cxn ang="0">
                  <a:pos x="44" y="10"/>
                </a:cxn>
                <a:cxn ang="0">
                  <a:pos x="50" y="5"/>
                </a:cxn>
                <a:cxn ang="0">
                  <a:pos x="44" y="0"/>
                </a:cxn>
              </a:cxnLst>
              <a:rect l="0" t="0" r="r" b="b"/>
              <a:pathLst>
                <a:path w="50" h="10">
                  <a:moveTo>
                    <a:pt x="44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7" y="10"/>
                    <a:pt x="50" y="8"/>
                    <a:pt x="50" y="5"/>
                  </a:cubicBezTo>
                  <a:cubicBezTo>
                    <a:pt x="50" y="2"/>
                    <a:pt x="47" y="0"/>
                    <a:pt x="4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9" name="Oval 46"/>
            <p:cNvSpPr>
              <a:spLocks noChangeArrowheads="1"/>
            </p:cNvSpPr>
            <p:nvPr/>
          </p:nvSpPr>
          <p:spPr bwMode="auto">
            <a:xfrm>
              <a:off x="10772775" y="4702175"/>
              <a:ext cx="68263" cy="68262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0" name="Oval 47"/>
            <p:cNvSpPr>
              <a:spLocks noChangeArrowheads="1"/>
            </p:cNvSpPr>
            <p:nvPr/>
          </p:nvSpPr>
          <p:spPr bwMode="auto">
            <a:xfrm>
              <a:off x="10877550" y="4702175"/>
              <a:ext cx="66675" cy="68262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11645900" y="5445125"/>
            <a:ext cx="273050" cy="396875"/>
            <a:chOff x="11645900" y="5445125"/>
            <a:chExt cx="273050" cy="396875"/>
          </a:xfrm>
        </p:grpSpPr>
        <p:sp>
          <p:nvSpPr>
            <p:cNvPr id="72" name="Rectangle 48"/>
            <p:cNvSpPr>
              <a:spLocks noChangeArrowheads="1"/>
            </p:cNvSpPr>
            <p:nvPr/>
          </p:nvSpPr>
          <p:spPr bwMode="auto">
            <a:xfrm>
              <a:off x="11645900" y="5807075"/>
              <a:ext cx="273050" cy="349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3" name="Rectangle 49"/>
            <p:cNvSpPr>
              <a:spLocks noChangeArrowheads="1"/>
            </p:cNvSpPr>
            <p:nvPr/>
          </p:nvSpPr>
          <p:spPr bwMode="auto">
            <a:xfrm>
              <a:off x="11861800" y="5576888"/>
              <a:ext cx="57150" cy="20161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4" name="Rectangle 50"/>
            <p:cNvSpPr>
              <a:spLocks noChangeArrowheads="1"/>
            </p:cNvSpPr>
            <p:nvPr/>
          </p:nvSpPr>
          <p:spPr bwMode="auto">
            <a:xfrm>
              <a:off x="11757025" y="5645150"/>
              <a:ext cx="57150" cy="1333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5" name="Rectangle 51"/>
            <p:cNvSpPr>
              <a:spLocks noChangeArrowheads="1"/>
            </p:cNvSpPr>
            <p:nvPr/>
          </p:nvSpPr>
          <p:spPr bwMode="auto">
            <a:xfrm>
              <a:off x="11645900" y="5689600"/>
              <a:ext cx="58738" cy="889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6" name="Freeform 52"/>
            <p:cNvSpPr>
              <a:spLocks/>
            </p:cNvSpPr>
            <p:nvPr/>
          </p:nvSpPr>
          <p:spPr bwMode="auto">
            <a:xfrm>
              <a:off x="11645900" y="5445125"/>
              <a:ext cx="260350" cy="168275"/>
            </a:xfrm>
            <a:custGeom>
              <a:avLst/>
              <a:gdLst/>
              <a:ahLst/>
              <a:cxnLst>
                <a:cxn ang="0">
                  <a:pos x="86" y="25"/>
                </a:cxn>
                <a:cxn ang="0">
                  <a:pos x="91" y="30"/>
                </a:cxn>
                <a:cxn ang="0">
                  <a:pos x="99" y="0"/>
                </a:cxn>
                <a:cxn ang="0">
                  <a:pos x="69" y="7"/>
                </a:cxn>
                <a:cxn ang="0">
                  <a:pos x="73" y="12"/>
                </a:cxn>
                <a:cxn ang="0">
                  <a:pos x="0" y="64"/>
                </a:cxn>
                <a:cxn ang="0">
                  <a:pos x="86" y="25"/>
                </a:cxn>
              </a:cxnLst>
              <a:rect l="0" t="0" r="r" b="b"/>
              <a:pathLst>
                <a:path w="99" h="64">
                  <a:moveTo>
                    <a:pt x="86" y="25"/>
                  </a:moveTo>
                  <a:cubicBezTo>
                    <a:pt x="91" y="30"/>
                    <a:pt x="91" y="30"/>
                    <a:pt x="91" y="30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69" y="7"/>
                    <a:pt x="69" y="7"/>
                    <a:pt x="69" y="7"/>
                  </a:cubicBezTo>
                  <a:cubicBezTo>
                    <a:pt x="73" y="12"/>
                    <a:pt x="73" y="12"/>
                    <a:pt x="73" y="12"/>
                  </a:cubicBezTo>
                  <a:cubicBezTo>
                    <a:pt x="65" y="24"/>
                    <a:pt x="43" y="53"/>
                    <a:pt x="0" y="64"/>
                  </a:cubicBezTo>
                  <a:cubicBezTo>
                    <a:pt x="0" y="64"/>
                    <a:pt x="50" y="62"/>
                    <a:pt x="86" y="25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77" name="Rectangle 56"/>
          <p:cNvSpPr>
            <a:spLocks noChangeArrowheads="1"/>
          </p:cNvSpPr>
          <p:nvPr/>
        </p:nvSpPr>
        <p:spPr bwMode="auto">
          <a:xfrm>
            <a:off x="3197225" y="5219700"/>
            <a:ext cx="3294063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8" name="Rectangle 58"/>
          <p:cNvSpPr>
            <a:spLocks noChangeArrowheads="1"/>
          </p:cNvSpPr>
          <p:nvPr/>
        </p:nvSpPr>
        <p:spPr bwMode="auto">
          <a:xfrm>
            <a:off x="3197225" y="6542088"/>
            <a:ext cx="3294063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9" name="Rectangle 60"/>
          <p:cNvSpPr>
            <a:spLocks noChangeArrowheads="1"/>
          </p:cNvSpPr>
          <p:nvPr/>
        </p:nvSpPr>
        <p:spPr bwMode="auto">
          <a:xfrm>
            <a:off x="3197225" y="7866063"/>
            <a:ext cx="3294063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0" name="Rectangle 62"/>
          <p:cNvSpPr>
            <a:spLocks noChangeArrowheads="1"/>
          </p:cNvSpPr>
          <p:nvPr/>
        </p:nvSpPr>
        <p:spPr bwMode="auto">
          <a:xfrm>
            <a:off x="13789025" y="3895725"/>
            <a:ext cx="32956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" name="Rectangle 63"/>
          <p:cNvSpPr>
            <a:spLocks noChangeArrowheads="1"/>
          </p:cNvSpPr>
          <p:nvPr/>
        </p:nvSpPr>
        <p:spPr bwMode="auto">
          <a:xfrm>
            <a:off x="13789025" y="5219700"/>
            <a:ext cx="3295650" cy="819150"/>
          </a:xfrm>
          <a:prstGeom prst="rect">
            <a:avLst/>
          </a:prstGeom>
          <a:solidFill>
            <a:srgbClr val="FFFFFF">
              <a:alpha val="15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" name="Rectangle 64"/>
          <p:cNvSpPr>
            <a:spLocks noChangeArrowheads="1"/>
          </p:cNvSpPr>
          <p:nvPr/>
        </p:nvSpPr>
        <p:spPr bwMode="auto">
          <a:xfrm>
            <a:off x="13789025" y="5219700"/>
            <a:ext cx="32956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3" name="Rectangle 66"/>
          <p:cNvSpPr>
            <a:spLocks noChangeArrowheads="1"/>
          </p:cNvSpPr>
          <p:nvPr/>
        </p:nvSpPr>
        <p:spPr bwMode="auto">
          <a:xfrm>
            <a:off x="13789025" y="6542088"/>
            <a:ext cx="32956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4" name="Rectangle 68"/>
          <p:cNvSpPr>
            <a:spLocks noChangeArrowheads="1"/>
          </p:cNvSpPr>
          <p:nvPr/>
        </p:nvSpPr>
        <p:spPr bwMode="auto">
          <a:xfrm>
            <a:off x="13789025" y="7866063"/>
            <a:ext cx="32956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5" name="Rectangle 70"/>
          <p:cNvSpPr>
            <a:spLocks noChangeArrowheads="1"/>
          </p:cNvSpPr>
          <p:nvPr/>
        </p:nvSpPr>
        <p:spPr bwMode="auto">
          <a:xfrm>
            <a:off x="6491288" y="4300538"/>
            <a:ext cx="2314575" cy="95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6" name="Freeform 72"/>
          <p:cNvSpPr>
            <a:spLocks/>
          </p:cNvSpPr>
          <p:nvPr/>
        </p:nvSpPr>
        <p:spPr bwMode="auto">
          <a:xfrm>
            <a:off x="3190875" y="5213350"/>
            <a:ext cx="3305175" cy="830262"/>
          </a:xfrm>
          <a:custGeom>
            <a:avLst/>
            <a:gdLst/>
            <a:ahLst/>
            <a:cxnLst>
              <a:cxn ang="0">
                <a:pos x="2079" y="520"/>
              </a:cxn>
              <a:cxn ang="0">
                <a:pos x="2079" y="516"/>
              </a:cxn>
              <a:cxn ang="0">
                <a:pos x="7" y="516"/>
              </a:cxn>
              <a:cxn ang="0">
                <a:pos x="7" y="7"/>
              </a:cxn>
              <a:cxn ang="0">
                <a:pos x="2075" y="7"/>
              </a:cxn>
              <a:cxn ang="0">
                <a:pos x="2075" y="520"/>
              </a:cxn>
              <a:cxn ang="0">
                <a:pos x="2079" y="520"/>
              </a:cxn>
              <a:cxn ang="0">
                <a:pos x="2079" y="516"/>
              </a:cxn>
              <a:cxn ang="0">
                <a:pos x="2079" y="520"/>
              </a:cxn>
              <a:cxn ang="0">
                <a:pos x="2082" y="520"/>
              </a:cxn>
              <a:cxn ang="0">
                <a:pos x="2082" y="0"/>
              </a:cxn>
              <a:cxn ang="0">
                <a:pos x="0" y="0"/>
              </a:cxn>
              <a:cxn ang="0">
                <a:pos x="0" y="523"/>
              </a:cxn>
              <a:cxn ang="0">
                <a:pos x="2082" y="523"/>
              </a:cxn>
              <a:cxn ang="0">
                <a:pos x="2082" y="520"/>
              </a:cxn>
              <a:cxn ang="0">
                <a:pos x="2079" y="520"/>
              </a:cxn>
            </a:cxnLst>
            <a:rect l="0" t="0" r="r" b="b"/>
            <a:pathLst>
              <a:path w="2082" h="523">
                <a:moveTo>
                  <a:pt x="2079" y="520"/>
                </a:moveTo>
                <a:lnTo>
                  <a:pt x="2079" y="516"/>
                </a:lnTo>
                <a:lnTo>
                  <a:pt x="7" y="516"/>
                </a:lnTo>
                <a:lnTo>
                  <a:pt x="7" y="7"/>
                </a:lnTo>
                <a:lnTo>
                  <a:pt x="2075" y="7"/>
                </a:lnTo>
                <a:lnTo>
                  <a:pt x="2075" y="520"/>
                </a:lnTo>
                <a:lnTo>
                  <a:pt x="2079" y="520"/>
                </a:lnTo>
                <a:lnTo>
                  <a:pt x="2079" y="516"/>
                </a:lnTo>
                <a:lnTo>
                  <a:pt x="2079" y="520"/>
                </a:lnTo>
                <a:lnTo>
                  <a:pt x="2082" y="520"/>
                </a:lnTo>
                <a:lnTo>
                  <a:pt x="2082" y="0"/>
                </a:lnTo>
                <a:lnTo>
                  <a:pt x="0" y="0"/>
                </a:lnTo>
                <a:lnTo>
                  <a:pt x="0" y="523"/>
                </a:lnTo>
                <a:lnTo>
                  <a:pt x="2082" y="523"/>
                </a:lnTo>
                <a:lnTo>
                  <a:pt x="2082" y="520"/>
                </a:lnTo>
                <a:lnTo>
                  <a:pt x="2079" y="52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7" name="Rectangle 73"/>
          <p:cNvSpPr>
            <a:spLocks noChangeArrowheads="1"/>
          </p:cNvSpPr>
          <p:nvPr/>
        </p:nvSpPr>
        <p:spPr bwMode="auto">
          <a:xfrm>
            <a:off x="6491288" y="5622925"/>
            <a:ext cx="1347788" cy="111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8" name="Freeform 75"/>
          <p:cNvSpPr>
            <a:spLocks/>
          </p:cNvSpPr>
          <p:nvPr/>
        </p:nvSpPr>
        <p:spPr bwMode="auto">
          <a:xfrm>
            <a:off x="3190875" y="6537325"/>
            <a:ext cx="3305175" cy="830262"/>
          </a:xfrm>
          <a:custGeom>
            <a:avLst/>
            <a:gdLst/>
            <a:ahLst/>
            <a:cxnLst>
              <a:cxn ang="0">
                <a:pos x="2079" y="519"/>
              </a:cxn>
              <a:cxn ang="0">
                <a:pos x="2079" y="516"/>
              </a:cxn>
              <a:cxn ang="0">
                <a:pos x="7" y="516"/>
              </a:cxn>
              <a:cxn ang="0">
                <a:pos x="7" y="7"/>
              </a:cxn>
              <a:cxn ang="0">
                <a:pos x="2075" y="7"/>
              </a:cxn>
              <a:cxn ang="0">
                <a:pos x="2075" y="519"/>
              </a:cxn>
              <a:cxn ang="0">
                <a:pos x="2079" y="519"/>
              </a:cxn>
              <a:cxn ang="0">
                <a:pos x="2079" y="516"/>
              </a:cxn>
              <a:cxn ang="0">
                <a:pos x="2079" y="519"/>
              </a:cxn>
              <a:cxn ang="0">
                <a:pos x="2082" y="519"/>
              </a:cxn>
              <a:cxn ang="0">
                <a:pos x="2082" y="0"/>
              </a:cxn>
              <a:cxn ang="0">
                <a:pos x="0" y="0"/>
              </a:cxn>
              <a:cxn ang="0">
                <a:pos x="0" y="523"/>
              </a:cxn>
              <a:cxn ang="0">
                <a:pos x="2082" y="523"/>
              </a:cxn>
              <a:cxn ang="0">
                <a:pos x="2082" y="519"/>
              </a:cxn>
              <a:cxn ang="0">
                <a:pos x="2079" y="519"/>
              </a:cxn>
            </a:cxnLst>
            <a:rect l="0" t="0" r="r" b="b"/>
            <a:pathLst>
              <a:path w="2082" h="523">
                <a:moveTo>
                  <a:pt x="2079" y="519"/>
                </a:moveTo>
                <a:lnTo>
                  <a:pt x="2079" y="516"/>
                </a:lnTo>
                <a:lnTo>
                  <a:pt x="7" y="516"/>
                </a:lnTo>
                <a:lnTo>
                  <a:pt x="7" y="7"/>
                </a:lnTo>
                <a:lnTo>
                  <a:pt x="2075" y="7"/>
                </a:lnTo>
                <a:lnTo>
                  <a:pt x="2075" y="519"/>
                </a:lnTo>
                <a:lnTo>
                  <a:pt x="2079" y="519"/>
                </a:lnTo>
                <a:lnTo>
                  <a:pt x="2079" y="516"/>
                </a:lnTo>
                <a:lnTo>
                  <a:pt x="2079" y="519"/>
                </a:lnTo>
                <a:lnTo>
                  <a:pt x="2082" y="519"/>
                </a:lnTo>
                <a:lnTo>
                  <a:pt x="2082" y="0"/>
                </a:lnTo>
                <a:lnTo>
                  <a:pt x="0" y="0"/>
                </a:lnTo>
                <a:lnTo>
                  <a:pt x="0" y="523"/>
                </a:lnTo>
                <a:lnTo>
                  <a:pt x="2082" y="523"/>
                </a:lnTo>
                <a:lnTo>
                  <a:pt x="2082" y="519"/>
                </a:lnTo>
                <a:lnTo>
                  <a:pt x="2079" y="51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9" name="Rectangle 76"/>
          <p:cNvSpPr>
            <a:spLocks noChangeArrowheads="1"/>
          </p:cNvSpPr>
          <p:nvPr/>
        </p:nvSpPr>
        <p:spPr bwMode="auto">
          <a:xfrm>
            <a:off x="6491288" y="6946900"/>
            <a:ext cx="1347788" cy="111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0" name="Freeform 78"/>
          <p:cNvSpPr>
            <a:spLocks/>
          </p:cNvSpPr>
          <p:nvPr/>
        </p:nvSpPr>
        <p:spPr bwMode="auto">
          <a:xfrm>
            <a:off x="3190875" y="7861300"/>
            <a:ext cx="3305175" cy="828675"/>
          </a:xfrm>
          <a:custGeom>
            <a:avLst/>
            <a:gdLst/>
            <a:ahLst/>
            <a:cxnLst>
              <a:cxn ang="0">
                <a:pos x="2079" y="519"/>
              </a:cxn>
              <a:cxn ang="0">
                <a:pos x="2079" y="516"/>
              </a:cxn>
              <a:cxn ang="0">
                <a:pos x="7" y="516"/>
              </a:cxn>
              <a:cxn ang="0">
                <a:pos x="7" y="6"/>
              </a:cxn>
              <a:cxn ang="0">
                <a:pos x="2075" y="6"/>
              </a:cxn>
              <a:cxn ang="0">
                <a:pos x="2075" y="519"/>
              </a:cxn>
              <a:cxn ang="0">
                <a:pos x="2079" y="519"/>
              </a:cxn>
              <a:cxn ang="0">
                <a:pos x="2079" y="516"/>
              </a:cxn>
              <a:cxn ang="0">
                <a:pos x="2079" y="519"/>
              </a:cxn>
              <a:cxn ang="0">
                <a:pos x="2082" y="519"/>
              </a:cxn>
              <a:cxn ang="0">
                <a:pos x="2082" y="0"/>
              </a:cxn>
              <a:cxn ang="0">
                <a:pos x="0" y="0"/>
              </a:cxn>
              <a:cxn ang="0">
                <a:pos x="0" y="522"/>
              </a:cxn>
              <a:cxn ang="0">
                <a:pos x="2082" y="522"/>
              </a:cxn>
              <a:cxn ang="0">
                <a:pos x="2082" y="519"/>
              </a:cxn>
              <a:cxn ang="0">
                <a:pos x="2079" y="519"/>
              </a:cxn>
            </a:cxnLst>
            <a:rect l="0" t="0" r="r" b="b"/>
            <a:pathLst>
              <a:path w="2082" h="522">
                <a:moveTo>
                  <a:pt x="2079" y="519"/>
                </a:moveTo>
                <a:lnTo>
                  <a:pt x="2079" y="516"/>
                </a:lnTo>
                <a:lnTo>
                  <a:pt x="7" y="516"/>
                </a:lnTo>
                <a:lnTo>
                  <a:pt x="7" y="6"/>
                </a:lnTo>
                <a:lnTo>
                  <a:pt x="2075" y="6"/>
                </a:lnTo>
                <a:lnTo>
                  <a:pt x="2075" y="519"/>
                </a:lnTo>
                <a:lnTo>
                  <a:pt x="2079" y="519"/>
                </a:lnTo>
                <a:lnTo>
                  <a:pt x="2079" y="516"/>
                </a:lnTo>
                <a:lnTo>
                  <a:pt x="2079" y="519"/>
                </a:lnTo>
                <a:lnTo>
                  <a:pt x="2082" y="519"/>
                </a:lnTo>
                <a:lnTo>
                  <a:pt x="2082" y="0"/>
                </a:lnTo>
                <a:lnTo>
                  <a:pt x="0" y="0"/>
                </a:lnTo>
                <a:lnTo>
                  <a:pt x="0" y="522"/>
                </a:lnTo>
                <a:lnTo>
                  <a:pt x="2082" y="522"/>
                </a:lnTo>
                <a:lnTo>
                  <a:pt x="2082" y="519"/>
                </a:lnTo>
                <a:lnTo>
                  <a:pt x="2079" y="51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1" name="Rectangle 79"/>
          <p:cNvSpPr>
            <a:spLocks noChangeArrowheads="1"/>
          </p:cNvSpPr>
          <p:nvPr/>
        </p:nvSpPr>
        <p:spPr bwMode="auto">
          <a:xfrm>
            <a:off x="6491288" y="8270875"/>
            <a:ext cx="2314575" cy="95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" name="Freeform 81"/>
          <p:cNvSpPr>
            <a:spLocks/>
          </p:cNvSpPr>
          <p:nvPr/>
        </p:nvSpPr>
        <p:spPr bwMode="auto">
          <a:xfrm>
            <a:off x="13784263" y="3890963"/>
            <a:ext cx="3306763" cy="828675"/>
          </a:xfrm>
          <a:custGeom>
            <a:avLst/>
            <a:gdLst/>
            <a:ahLst/>
            <a:cxnLst>
              <a:cxn ang="0">
                <a:pos x="2079" y="519"/>
              </a:cxn>
              <a:cxn ang="0">
                <a:pos x="2079" y="516"/>
              </a:cxn>
              <a:cxn ang="0">
                <a:pos x="6" y="516"/>
              </a:cxn>
              <a:cxn ang="0">
                <a:pos x="6" y="6"/>
              </a:cxn>
              <a:cxn ang="0">
                <a:pos x="2076" y="6"/>
              </a:cxn>
              <a:cxn ang="0">
                <a:pos x="2076" y="519"/>
              </a:cxn>
              <a:cxn ang="0">
                <a:pos x="2079" y="519"/>
              </a:cxn>
              <a:cxn ang="0">
                <a:pos x="2079" y="516"/>
              </a:cxn>
              <a:cxn ang="0">
                <a:pos x="2079" y="519"/>
              </a:cxn>
              <a:cxn ang="0">
                <a:pos x="2083" y="519"/>
              </a:cxn>
              <a:cxn ang="0">
                <a:pos x="2083" y="0"/>
              </a:cxn>
              <a:cxn ang="0">
                <a:pos x="0" y="0"/>
              </a:cxn>
              <a:cxn ang="0">
                <a:pos x="0" y="522"/>
              </a:cxn>
              <a:cxn ang="0">
                <a:pos x="2083" y="522"/>
              </a:cxn>
              <a:cxn ang="0">
                <a:pos x="2083" y="519"/>
              </a:cxn>
              <a:cxn ang="0">
                <a:pos x="2079" y="519"/>
              </a:cxn>
            </a:cxnLst>
            <a:rect l="0" t="0" r="r" b="b"/>
            <a:pathLst>
              <a:path w="2083" h="522">
                <a:moveTo>
                  <a:pt x="2079" y="519"/>
                </a:moveTo>
                <a:lnTo>
                  <a:pt x="2079" y="516"/>
                </a:lnTo>
                <a:lnTo>
                  <a:pt x="6" y="516"/>
                </a:lnTo>
                <a:lnTo>
                  <a:pt x="6" y="6"/>
                </a:lnTo>
                <a:lnTo>
                  <a:pt x="2076" y="6"/>
                </a:lnTo>
                <a:lnTo>
                  <a:pt x="2076" y="519"/>
                </a:lnTo>
                <a:lnTo>
                  <a:pt x="2079" y="519"/>
                </a:lnTo>
                <a:lnTo>
                  <a:pt x="2079" y="516"/>
                </a:lnTo>
                <a:lnTo>
                  <a:pt x="2079" y="519"/>
                </a:lnTo>
                <a:lnTo>
                  <a:pt x="2083" y="519"/>
                </a:lnTo>
                <a:lnTo>
                  <a:pt x="2083" y="0"/>
                </a:lnTo>
                <a:lnTo>
                  <a:pt x="0" y="0"/>
                </a:lnTo>
                <a:lnTo>
                  <a:pt x="0" y="522"/>
                </a:lnTo>
                <a:lnTo>
                  <a:pt x="2083" y="522"/>
                </a:lnTo>
                <a:lnTo>
                  <a:pt x="2083" y="519"/>
                </a:lnTo>
                <a:lnTo>
                  <a:pt x="2079" y="51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3" name="Rectangle 82"/>
          <p:cNvSpPr>
            <a:spLocks noChangeArrowheads="1"/>
          </p:cNvSpPr>
          <p:nvPr/>
        </p:nvSpPr>
        <p:spPr bwMode="auto">
          <a:xfrm>
            <a:off x="11472863" y="4300538"/>
            <a:ext cx="2316163" cy="95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4" name="Rectangle 85"/>
          <p:cNvSpPr>
            <a:spLocks noChangeArrowheads="1"/>
          </p:cNvSpPr>
          <p:nvPr/>
        </p:nvSpPr>
        <p:spPr bwMode="auto">
          <a:xfrm>
            <a:off x="12441238" y="5622925"/>
            <a:ext cx="1347788" cy="111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5" name="Freeform 87"/>
          <p:cNvSpPr>
            <a:spLocks/>
          </p:cNvSpPr>
          <p:nvPr/>
        </p:nvSpPr>
        <p:spPr bwMode="auto">
          <a:xfrm>
            <a:off x="13784263" y="6537325"/>
            <a:ext cx="3306763" cy="830262"/>
          </a:xfrm>
          <a:custGeom>
            <a:avLst/>
            <a:gdLst/>
            <a:ahLst/>
            <a:cxnLst>
              <a:cxn ang="0">
                <a:pos x="2079" y="519"/>
              </a:cxn>
              <a:cxn ang="0">
                <a:pos x="2079" y="516"/>
              </a:cxn>
              <a:cxn ang="0">
                <a:pos x="6" y="516"/>
              </a:cxn>
              <a:cxn ang="0">
                <a:pos x="6" y="7"/>
              </a:cxn>
              <a:cxn ang="0">
                <a:pos x="2076" y="7"/>
              </a:cxn>
              <a:cxn ang="0">
                <a:pos x="2076" y="519"/>
              </a:cxn>
              <a:cxn ang="0">
                <a:pos x="2079" y="519"/>
              </a:cxn>
              <a:cxn ang="0">
                <a:pos x="2079" y="516"/>
              </a:cxn>
              <a:cxn ang="0">
                <a:pos x="2079" y="519"/>
              </a:cxn>
              <a:cxn ang="0">
                <a:pos x="2083" y="519"/>
              </a:cxn>
              <a:cxn ang="0">
                <a:pos x="2083" y="0"/>
              </a:cxn>
              <a:cxn ang="0">
                <a:pos x="0" y="0"/>
              </a:cxn>
              <a:cxn ang="0">
                <a:pos x="0" y="523"/>
              </a:cxn>
              <a:cxn ang="0">
                <a:pos x="2083" y="523"/>
              </a:cxn>
              <a:cxn ang="0">
                <a:pos x="2083" y="519"/>
              </a:cxn>
              <a:cxn ang="0">
                <a:pos x="2079" y="519"/>
              </a:cxn>
            </a:cxnLst>
            <a:rect l="0" t="0" r="r" b="b"/>
            <a:pathLst>
              <a:path w="2083" h="523">
                <a:moveTo>
                  <a:pt x="2079" y="519"/>
                </a:moveTo>
                <a:lnTo>
                  <a:pt x="2079" y="516"/>
                </a:lnTo>
                <a:lnTo>
                  <a:pt x="6" y="516"/>
                </a:lnTo>
                <a:lnTo>
                  <a:pt x="6" y="7"/>
                </a:lnTo>
                <a:lnTo>
                  <a:pt x="2076" y="7"/>
                </a:lnTo>
                <a:lnTo>
                  <a:pt x="2076" y="519"/>
                </a:lnTo>
                <a:lnTo>
                  <a:pt x="2079" y="519"/>
                </a:lnTo>
                <a:lnTo>
                  <a:pt x="2079" y="516"/>
                </a:lnTo>
                <a:lnTo>
                  <a:pt x="2079" y="519"/>
                </a:lnTo>
                <a:lnTo>
                  <a:pt x="2083" y="519"/>
                </a:lnTo>
                <a:lnTo>
                  <a:pt x="2083" y="0"/>
                </a:lnTo>
                <a:lnTo>
                  <a:pt x="0" y="0"/>
                </a:lnTo>
                <a:lnTo>
                  <a:pt x="0" y="523"/>
                </a:lnTo>
                <a:lnTo>
                  <a:pt x="2083" y="523"/>
                </a:lnTo>
                <a:lnTo>
                  <a:pt x="2083" y="519"/>
                </a:lnTo>
                <a:lnTo>
                  <a:pt x="2079" y="51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12441238" y="6946900"/>
            <a:ext cx="1347788" cy="111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7" name="Freeform 90"/>
          <p:cNvSpPr>
            <a:spLocks/>
          </p:cNvSpPr>
          <p:nvPr/>
        </p:nvSpPr>
        <p:spPr bwMode="auto">
          <a:xfrm>
            <a:off x="13784263" y="7861300"/>
            <a:ext cx="3306763" cy="828675"/>
          </a:xfrm>
          <a:custGeom>
            <a:avLst/>
            <a:gdLst/>
            <a:ahLst/>
            <a:cxnLst>
              <a:cxn ang="0">
                <a:pos x="2079" y="519"/>
              </a:cxn>
              <a:cxn ang="0">
                <a:pos x="2079" y="516"/>
              </a:cxn>
              <a:cxn ang="0">
                <a:pos x="6" y="516"/>
              </a:cxn>
              <a:cxn ang="0">
                <a:pos x="6" y="6"/>
              </a:cxn>
              <a:cxn ang="0">
                <a:pos x="2076" y="6"/>
              </a:cxn>
              <a:cxn ang="0">
                <a:pos x="2076" y="519"/>
              </a:cxn>
              <a:cxn ang="0">
                <a:pos x="2079" y="519"/>
              </a:cxn>
              <a:cxn ang="0">
                <a:pos x="2079" y="516"/>
              </a:cxn>
              <a:cxn ang="0">
                <a:pos x="2079" y="519"/>
              </a:cxn>
              <a:cxn ang="0">
                <a:pos x="2083" y="519"/>
              </a:cxn>
              <a:cxn ang="0">
                <a:pos x="2083" y="0"/>
              </a:cxn>
              <a:cxn ang="0">
                <a:pos x="0" y="0"/>
              </a:cxn>
              <a:cxn ang="0">
                <a:pos x="0" y="522"/>
              </a:cxn>
              <a:cxn ang="0">
                <a:pos x="2083" y="522"/>
              </a:cxn>
              <a:cxn ang="0">
                <a:pos x="2083" y="519"/>
              </a:cxn>
              <a:cxn ang="0">
                <a:pos x="2079" y="519"/>
              </a:cxn>
            </a:cxnLst>
            <a:rect l="0" t="0" r="r" b="b"/>
            <a:pathLst>
              <a:path w="2083" h="522">
                <a:moveTo>
                  <a:pt x="2079" y="519"/>
                </a:moveTo>
                <a:lnTo>
                  <a:pt x="2079" y="516"/>
                </a:lnTo>
                <a:lnTo>
                  <a:pt x="6" y="516"/>
                </a:lnTo>
                <a:lnTo>
                  <a:pt x="6" y="6"/>
                </a:lnTo>
                <a:lnTo>
                  <a:pt x="2076" y="6"/>
                </a:lnTo>
                <a:lnTo>
                  <a:pt x="2076" y="519"/>
                </a:lnTo>
                <a:lnTo>
                  <a:pt x="2079" y="519"/>
                </a:lnTo>
                <a:lnTo>
                  <a:pt x="2079" y="516"/>
                </a:lnTo>
                <a:lnTo>
                  <a:pt x="2079" y="519"/>
                </a:lnTo>
                <a:lnTo>
                  <a:pt x="2083" y="519"/>
                </a:lnTo>
                <a:lnTo>
                  <a:pt x="2083" y="0"/>
                </a:lnTo>
                <a:lnTo>
                  <a:pt x="0" y="0"/>
                </a:lnTo>
                <a:lnTo>
                  <a:pt x="0" y="522"/>
                </a:lnTo>
                <a:lnTo>
                  <a:pt x="2083" y="522"/>
                </a:lnTo>
                <a:lnTo>
                  <a:pt x="2083" y="519"/>
                </a:lnTo>
                <a:lnTo>
                  <a:pt x="2079" y="51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8" name="Rectangle 91"/>
          <p:cNvSpPr>
            <a:spLocks noChangeArrowheads="1"/>
          </p:cNvSpPr>
          <p:nvPr/>
        </p:nvSpPr>
        <p:spPr bwMode="auto">
          <a:xfrm>
            <a:off x="11472863" y="8270875"/>
            <a:ext cx="2316163" cy="95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9" name="object 53"/>
          <p:cNvSpPr txBox="1"/>
          <p:nvPr/>
        </p:nvSpPr>
        <p:spPr>
          <a:xfrm>
            <a:off x="3212844" y="5316855"/>
            <a:ext cx="3289300" cy="713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415" marR="198120" indent="-254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 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100" name="object 53"/>
          <p:cNvSpPr txBox="1"/>
          <p:nvPr/>
        </p:nvSpPr>
        <p:spPr>
          <a:xfrm>
            <a:off x="3212844" y="6659880"/>
            <a:ext cx="3289300" cy="713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415" marR="198120" indent="-254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 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101" name="object 53"/>
          <p:cNvSpPr txBox="1"/>
          <p:nvPr/>
        </p:nvSpPr>
        <p:spPr>
          <a:xfrm>
            <a:off x="3212844" y="7964805"/>
            <a:ext cx="3289300" cy="713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415" marR="198120" indent="-254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 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102" name="object 53"/>
          <p:cNvSpPr txBox="1"/>
          <p:nvPr/>
        </p:nvSpPr>
        <p:spPr>
          <a:xfrm>
            <a:off x="13795119" y="3992880"/>
            <a:ext cx="3289300" cy="713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415" marR="198120" indent="-254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 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103" name="object 53"/>
          <p:cNvSpPr txBox="1"/>
          <p:nvPr/>
        </p:nvSpPr>
        <p:spPr>
          <a:xfrm>
            <a:off x="13795119" y="5316855"/>
            <a:ext cx="3289300" cy="713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415" marR="198120" indent="-254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 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104" name="object 53"/>
          <p:cNvSpPr txBox="1"/>
          <p:nvPr/>
        </p:nvSpPr>
        <p:spPr>
          <a:xfrm>
            <a:off x="13795119" y="6659880"/>
            <a:ext cx="3289300" cy="713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415" marR="198120" indent="-254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 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105" name="object 53"/>
          <p:cNvSpPr txBox="1"/>
          <p:nvPr/>
        </p:nvSpPr>
        <p:spPr>
          <a:xfrm>
            <a:off x="13795119" y="7964805"/>
            <a:ext cx="3289300" cy="713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415" marR="198120" indent="-254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 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9677400"/>
            <a:ext cx="20104100" cy="1631950"/>
          </a:xfrm>
          <a:prstGeom prst="rect">
            <a:avLst/>
          </a:prstGeom>
          <a:solidFill>
            <a:srgbClr val="DCD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6991350"/>
            <a:ext cx="20104100" cy="2705100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object 4"/>
          <p:cNvSpPr txBox="1"/>
          <p:nvPr/>
        </p:nvSpPr>
        <p:spPr>
          <a:xfrm>
            <a:off x="2644448" y="8268529"/>
            <a:ext cx="2795905" cy="494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 marR="5080" indent="-2540">
              <a:lnSpc>
                <a:spcPct val="124900"/>
              </a:lnSpc>
            </a:pP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m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m 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is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simply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 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6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84511" y="7562956"/>
            <a:ext cx="2530475" cy="499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929"/>
              </a:lnSpc>
            </a:pPr>
            <a:r>
              <a:rPr sz="3300" spc="-25" dirty="0">
                <a:solidFill>
                  <a:srgbClr val="FFFFFF"/>
                </a:solidFill>
                <a:latin typeface="Trebuchet MS"/>
                <a:cs typeface="Trebuchet MS"/>
              </a:rPr>
              <a:t>LOREM</a:t>
            </a:r>
            <a:r>
              <a:rPr sz="3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25" dirty="0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endParaRPr sz="3300" dirty="0">
              <a:latin typeface="Trebuchet MS"/>
              <a:cs typeface="Trebuchet M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00313" y="1669415"/>
            <a:ext cx="3097212" cy="53219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497638" y="1669415"/>
            <a:ext cx="3097212" cy="53219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0509251" y="1669415"/>
            <a:ext cx="3097212" cy="53219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4506576" y="1669415"/>
            <a:ext cx="3097212" cy="53219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object 4"/>
          <p:cNvSpPr txBox="1"/>
          <p:nvPr/>
        </p:nvSpPr>
        <p:spPr>
          <a:xfrm>
            <a:off x="6673578" y="8268529"/>
            <a:ext cx="2795905" cy="494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 marR="5080" indent="-2540">
              <a:lnSpc>
                <a:spcPct val="124900"/>
              </a:lnSpc>
            </a:pP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m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m 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is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simply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 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6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21" name="object 5"/>
          <p:cNvSpPr txBox="1"/>
          <p:nvPr/>
        </p:nvSpPr>
        <p:spPr>
          <a:xfrm>
            <a:off x="6813641" y="7562956"/>
            <a:ext cx="2530475" cy="499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929"/>
              </a:lnSpc>
            </a:pPr>
            <a:r>
              <a:rPr sz="3300" spc="-25" dirty="0">
                <a:solidFill>
                  <a:srgbClr val="FFFFFF"/>
                </a:solidFill>
                <a:latin typeface="Trebuchet MS"/>
                <a:cs typeface="Trebuchet MS"/>
              </a:rPr>
              <a:t>LOREM</a:t>
            </a:r>
            <a:r>
              <a:rPr sz="3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25" dirty="0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endParaRPr sz="3300" dirty="0">
              <a:latin typeface="Trebuchet MS"/>
              <a:cs typeface="Trebuchet MS"/>
            </a:endParaRPr>
          </a:p>
        </p:txBody>
      </p:sp>
      <p:sp>
        <p:nvSpPr>
          <p:cNvPr id="22" name="object 4"/>
          <p:cNvSpPr txBox="1"/>
          <p:nvPr/>
        </p:nvSpPr>
        <p:spPr>
          <a:xfrm>
            <a:off x="10653386" y="8268529"/>
            <a:ext cx="2795905" cy="494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 marR="5080" indent="-2540">
              <a:lnSpc>
                <a:spcPct val="124900"/>
              </a:lnSpc>
            </a:pP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m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m 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is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simply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 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6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23" name="object 5"/>
          <p:cNvSpPr txBox="1"/>
          <p:nvPr/>
        </p:nvSpPr>
        <p:spPr>
          <a:xfrm>
            <a:off x="10793449" y="7562956"/>
            <a:ext cx="2530475" cy="499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929"/>
              </a:lnSpc>
            </a:pPr>
            <a:r>
              <a:rPr sz="3300" spc="-25" dirty="0">
                <a:solidFill>
                  <a:srgbClr val="FFFFFF"/>
                </a:solidFill>
                <a:latin typeface="Trebuchet MS"/>
                <a:cs typeface="Trebuchet MS"/>
              </a:rPr>
              <a:t>LOREM</a:t>
            </a:r>
            <a:r>
              <a:rPr sz="3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25" dirty="0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endParaRPr sz="3300" dirty="0">
              <a:latin typeface="Trebuchet MS"/>
              <a:cs typeface="Trebuchet MS"/>
            </a:endParaRPr>
          </a:p>
        </p:txBody>
      </p:sp>
      <p:sp>
        <p:nvSpPr>
          <p:cNvPr id="24" name="object 4"/>
          <p:cNvSpPr txBox="1"/>
          <p:nvPr/>
        </p:nvSpPr>
        <p:spPr>
          <a:xfrm>
            <a:off x="14682516" y="8268529"/>
            <a:ext cx="2795905" cy="494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 marR="5080" indent="-2540">
              <a:lnSpc>
                <a:spcPct val="124900"/>
              </a:lnSpc>
            </a:pP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m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m 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is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simply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 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6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25" name="object 5"/>
          <p:cNvSpPr txBox="1"/>
          <p:nvPr/>
        </p:nvSpPr>
        <p:spPr>
          <a:xfrm>
            <a:off x="14822579" y="7562956"/>
            <a:ext cx="2530475" cy="499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929"/>
              </a:lnSpc>
            </a:pPr>
            <a:r>
              <a:rPr sz="3300" spc="-25" dirty="0">
                <a:solidFill>
                  <a:srgbClr val="FFFFFF"/>
                </a:solidFill>
                <a:latin typeface="Trebuchet MS"/>
                <a:cs typeface="Trebuchet MS"/>
              </a:rPr>
              <a:t>LOREM</a:t>
            </a:r>
            <a:r>
              <a:rPr sz="3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spc="-25" dirty="0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endParaRPr sz="33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4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5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object 16"/>
          <p:cNvSpPr txBox="1"/>
          <p:nvPr/>
        </p:nvSpPr>
        <p:spPr>
          <a:xfrm>
            <a:off x="7267519" y="4803499"/>
            <a:ext cx="2258695" cy="2249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mail@yoursite.com</a:t>
            </a:r>
            <a:endParaRPr sz="2050" dirty="0">
              <a:latin typeface="Trebuchet MS"/>
              <a:cs typeface="Trebuchet MS"/>
            </a:endParaRPr>
          </a:p>
          <a:p>
            <a:pPr>
              <a:lnSpc>
                <a:spcPts val="2600"/>
              </a:lnSpc>
              <a:spcBef>
                <a:spcPts val="24"/>
              </a:spcBef>
            </a:pPr>
            <a:endParaRPr sz="22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yoursite.com</a:t>
            </a:r>
            <a:endParaRPr sz="2050" dirty="0">
              <a:latin typeface="Trebuchet MS"/>
              <a:cs typeface="Trebuchet MS"/>
            </a:endParaRPr>
          </a:p>
          <a:p>
            <a:pPr>
              <a:lnSpc>
                <a:spcPts val="2600"/>
              </a:lnSpc>
              <a:spcBef>
                <a:spcPts val="85"/>
              </a:spcBef>
            </a:pPr>
            <a:endParaRPr sz="22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+ 012 345 678</a:t>
            </a:r>
            <a:endParaRPr sz="2050" dirty="0">
              <a:latin typeface="Trebuchet MS"/>
              <a:cs typeface="Trebuchet MS"/>
            </a:endParaRPr>
          </a:p>
          <a:p>
            <a:pPr>
              <a:lnSpc>
                <a:spcPts val="2400"/>
              </a:lnSpc>
              <a:spcBef>
                <a:spcPts val="78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Your str. 10</a:t>
            </a:r>
            <a:endParaRPr sz="2050" dirty="0">
              <a:latin typeface="Trebuchet MS"/>
              <a:cs typeface="Trebuchet MS"/>
            </a:endParaRPr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10493375" y="4211638"/>
            <a:ext cx="5260975" cy="3141663"/>
          </a:xfrm>
          <a:custGeom>
            <a:avLst/>
            <a:gdLst/>
            <a:ahLst/>
            <a:cxnLst>
              <a:cxn ang="0">
                <a:pos x="3314" y="0"/>
              </a:cxn>
              <a:cxn ang="0">
                <a:pos x="1222" y="0"/>
              </a:cxn>
              <a:cxn ang="0">
                <a:pos x="0" y="275"/>
              </a:cxn>
              <a:cxn ang="0">
                <a:pos x="0" y="1979"/>
              </a:cxn>
              <a:cxn ang="0">
                <a:pos x="2575" y="1979"/>
              </a:cxn>
              <a:cxn ang="0">
                <a:pos x="3314" y="1760"/>
              </a:cxn>
              <a:cxn ang="0">
                <a:pos x="3314" y="0"/>
              </a:cxn>
            </a:cxnLst>
            <a:rect l="0" t="0" r="r" b="b"/>
            <a:pathLst>
              <a:path w="3314" h="1979">
                <a:moveTo>
                  <a:pt x="3314" y="0"/>
                </a:moveTo>
                <a:lnTo>
                  <a:pt x="1222" y="0"/>
                </a:lnTo>
                <a:lnTo>
                  <a:pt x="0" y="275"/>
                </a:lnTo>
                <a:lnTo>
                  <a:pt x="0" y="1979"/>
                </a:lnTo>
                <a:lnTo>
                  <a:pt x="2575" y="1979"/>
                </a:lnTo>
                <a:lnTo>
                  <a:pt x="3314" y="1760"/>
                </a:lnTo>
                <a:lnTo>
                  <a:pt x="3314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6586221" y="4885380"/>
            <a:ext cx="389765" cy="254739"/>
            <a:chOff x="2997200" y="3889375"/>
            <a:chExt cx="444501" cy="290513"/>
          </a:xfrm>
          <a:solidFill>
            <a:schemeClr val="bg1"/>
          </a:solidFill>
        </p:grpSpPr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2997200" y="3906838"/>
              <a:ext cx="144463" cy="242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3"/>
                </a:cxn>
                <a:cxn ang="0">
                  <a:pos x="91" y="77"/>
                </a:cxn>
                <a:cxn ang="0">
                  <a:pos x="0" y="0"/>
                </a:cxn>
              </a:cxnLst>
              <a:rect l="0" t="0" r="r" b="b"/>
              <a:pathLst>
                <a:path w="91" h="153">
                  <a:moveTo>
                    <a:pt x="0" y="0"/>
                  </a:moveTo>
                  <a:lnTo>
                    <a:pt x="0" y="153"/>
                  </a:lnTo>
                  <a:lnTo>
                    <a:pt x="91" y="7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3024188" y="3889375"/>
              <a:ext cx="390525" cy="163513"/>
            </a:xfrm>
            <a:custGeom>
              <a:avLst/>
              <a:gdLst/>
              <a:ahLst/>
              <a:cxnLst>
                <a:cxn ang="0">
                  <a:pos x="126" y="103"/>
                </a:cxn>
                <a:cxn ang="0">
                  <a:pos x="246" y="0"/>
                </a:cxn>
                <a:cxn ang="0">
                  <a:pos x="0" y="0"/>
                </a:cxn>
                <a:cxn ang="0">
                  <a:pos x="126" y="103"/>
                </a:cxn>
              </a:cxnLst>
              <a:rect l="0" t="0" r="r" b="b"/>
              <a:pathLst>
                <a:path w="246" h="103">
                  <a:moveTo>
                    <a:pt x="126" y="103"/>
                  </a:moveTo>
                  <a:lnTo>
                    <a:pt x="246" y="0"/>
                  </a:lnTo>
                  <a:lnTo>
                    <a:pt x="0" y="0"/>
                  </a:lnTo>
                  <a:lnTo>
                    <a:pt x="126" y="10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3297238" y="3906838"/>
              <a:ext cx="144463" cy="242888"/>
            </a:xfrm>
            <a:custGeom>
              <a:avLst/>
              <a:gdLst/>
              <a:ahLst/>
              <a:cxnLst>
                <a:cxn ang="0">
                  <a:pos x="91" y="153"/>
                </a:cxn>
                <a:cxn ang="0">
                  <a:pos x="91" y="0"/>
                </a:cxn>
                <a:cxn ang="0">
                  <a:pos x="0" y="77"/>
                </a:cxn>
                <a:cxn ang="0">
                  <a:pos x="91" y="153"/>
                </a:cxn>
              </a:cxnLst>
              <a:rect l="0" t="0" r="r" b="b"/>
              <a:pathLst>
                <a:path w="91" h="153">
                  <a:moveTo>
                    <a:pt x="91" y="153"/>
                  </a:moveTo>
                  <a:lnTo>
                    <a:pt x="91" y="0"/>
                  </a:lnTo>
                  <a:lnTo>
                    <a:pt x="0" y="77"/>
                  </a:lnTo>
                  <a:lnTo>
                    <a:pt x="91" y="1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Freeform 8"/>
            <p:cNvSpPr>
              <a:spLocks/>
            </p:cNvSpPr>
            <p:nvPr/>
          </p:nvSpPr>
          <p:spPr bwMode="auto">
            <a:xfrm>
              <a:off x="3009900" y="4044950"/>
              <a:ext cx="428625" cy="134938"/>
            </a:xfrm>
            <a:custGeom>
              <a:avLst/>
              <a:gdLst/>
              <a:ahLst/>
              <a:cxnLst>
                <a:cxn ang="0">
                  <a:pos x="135" y="26"/>
                </a:cxn>
                <a:cxn ang="0">
                  <a:pos x="102" y="0"/>
                </a:cxn>
                <a:cxn ang="0">
                  <a:pos x="0" y="85"/>
                </a:cxn>
                <a:cxn ang="0">
                  <a:pos x="270" y="85"/>
                </a:cxn>
                <a:cxn ang="0">
                  <a:pos x="169" y="0"/>
                </a:cxn>
                <a:cxn ang="0">
                  <a:pos x="135" y="26"/>
                </a:cxn>
              </a:cxnLst>
              <a:rect l="0" t="0" r="r" b="b"/>
              <a:pathLst>
                <a:path w="270" h="85">
                  <a:moveTo>
                    <a:pt x="135" y="26"/>
                  </a:moveTo>
                  <a:lnTo>
                    <a:pt x="102" y="0"/>
                  </a:lnTo>
                  <a:lnTo>
                    <a:pt x="0" y="85"/>
                  </a:lnTo>
                  <a:lnTo>
                    <a:pt x="270" y="85"/>
                  </a:lnTo>
                  <a:lnTo>
                    <a:pt x="169" y="0"/>
                  </a:lnTo>
                  <a:lnTo>
                    <a:pt x="135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3" name="Freeform 9"/>
          <p:cNvSpPr>
            <a:spLocks noEditPoints="1"/>
          </p:cNvSpPr>
          <p:nvPr/>
        </p:nvSpPr>
        <p:spPr bwMode="auto">
          <a:xfrm>
            <a:off x="6621022" y="5492736"/>
            <a:ext cx="318772" cy="314595"/>
          </a:xfrm>
          <a:custGeom>
            <a:avLst/>
            <a:gdLst/>
            <a:ahLst/>
            <a:cxnLst>
              <a:cxn ang="0">
                <a:pos x="68" y="0"/>
              </a:cxn>
              <a:cxn ang="0">
                <a:pos x="68" y="136"/>
              </a:cxn>
              <a:cxn ang="0">
                <a:pos x="68" y="136"/>
              </a:cxn>
              <a:cxn ang="0">
                <a:pos x="68" y="0"/>
              </a:cxn>
              <a:cxn ang="0">
                <a:pos x="43" y="15"/>
              </a:cxn>
              <a:cxn ang="0">
                <a:pos x="34" y="32"/>
              </a:cxn>
              <a:cxn ang="0">
                <a:pos x="26" y="26"/>
              </a:cxn>
              <a:cxn ang="0">
                <a:pos x="31" y="41"/>
              </a:cxn>
              <a:cxn ang="0">
                <a:pos x="9" y="63"/>
              </a:cxn>
              <a:cxn ang="0">
                <a:pos x="16" y="95"/>
              </a:cxn>
              <a:cxn ang="0">
                <a:pos x="28" y="73"/>
              </a:cxn>
              <a:cxn ang="0">
                <a:pos x="16" y="95"/>
              </a:cxn>
              <a:cxn ang="0">
                <a:pos x="22" y="104"/>
              </a:cxn>
              <a:cxn ang="0">
                <a:pos x="39" y="115"/>
              </a:cxn>
              <a:cxn ang="0">
                <a:pos x="26" y="110"/>
              </a:cxn>
              <a:cxn ang="0">
                <a:pos x="47" y="111"/>
              </a:cxn>
              <a:cxn ang="0">
                <a:pos x="63" y="104"/>
              </a:cxn>
              <a:cxn ang="0">
                <a:pos x="63" y="95"/>
              </a:cxn>
              <a:cxn ang="0">
                <a:pos x="37" y="73"/>
              </a:cxn>
              <a:cxn ang="0">
                <a:pos x="63" y="95"/>
              </a:cxn>
              <a:cxn ang="0">
                <a:pos x="37" y="63"/>
              </a:cxn>
              <a:cxn ang="0">
                <a:pos x="63" y="41"/>
              </a:cxn>
              <a:cxn ang="0">
                <a:pos x="63" y="32"/>
              </a:cxn>
              <a:cxn ang="0">
                <a:pos x="47" y="25"/>
              </a:cxn>
              <a:cxn ang="0">
                <a:pos x="63" y="32"/>
              </a:cxn>
              <a:cxn ang="0">
                <a:pos x="127" y="63"/>
              </a:cxn>
              <a:cxn ang="0">
                <a:pos x="105" y="41"/>
              </a:cxn>
              <a:cxn ang="0">
                <a:pos x="110" y="26"/>
              </a:cxn>
              <a:cxn ang="0">
                <a:pos x="102" y="32"/>
              </a:cxn>
              <a:cxn ang="0">
                <a:pos x="93" y="15"/>
              </a:cxn>
              <a:cxn ang="0">
                <a:pos x="73" y="10"/>
              </a:cxn>
              <a:cxn ang="0">
                <a:pos x="92" y="32"/>
              </a:cxn>
              <a:cxn ang="0">
                <a:pos x="73" y="10"/>
              </a:cxn>
              <a:cxn ang="0">
                <a:pos x="95" y="41"/>
              </a:cxn>
              <a:cxn ang="0">
                <a:pos x="73" y="63"/>
              </a:cxn>
              <a:cxn ang="0">
                <a:pos x="73" y="73"/>
              </a:cxn>
              <a:cxn ang="0">
                <a:pos x="95" y="95"/>
              </a:cxn>
              <a:cxn ang="0">
                <a:pos x="73" y="73"/>
              </a:cxn>
              <a:cxn ang="0">
                <a:pos x="73" y="126"/>
              </a:cxn>
              <a:cxn ang="0">
                <a:pos x="92" y="104"/>
              </a:cxn>
              <a:cxn ang="0">
                <a:pos x="110" y="110"/>
              </a:cxn>
              <a:cxn ang="0">
                <a:pos x="97" y="115"/>
              </a:cxn>
              <a:cxn ang="0">
                <a:pos x="114" y="104"/>
              </a:cxn>
              <a:cxn ang="0">
                <a:pos x="120" y="95"/>
              </a:cxn>
              <a:cxn ang="0">
                <a:pos x="108" y="73"/>
              </a:cxn>
              <a:cxn ang="0">
                <a:pos x="120" y="95"/>
              </a:cxn>
            </a:cxnLst>
            <a:rect l="0" t="0" r="r" b="b"/>
            <a:pathLst>
              <a:path w="136" h="136">
                <a:moveTo>
                  <a:pt x="68" y="0"/>
                </a:moveTo>
                <a:cubicBezTo>
                  <a:pt x="68" y="0"/>
                  <a:pt x="68" y="0"/>
                  <a:pt x="68" y="0"/>
                </a:cubicBezTo>
                <a:cubicBezTo>
                  <a:pt x="30" y="0"/>
                  <a:pt x="0" y="30"/>
                  <a:pt x="0" y="68"/>
                </a:cubicBezTo>
                <a:cubicBezTo>
                  <a:pt x="0" y="106"/>
                  <a:pt x="30" y="136"/>
                  <a:pt x="68" y="136"/>
                </a:cubicBezTo>
                <a:cubicBezTo>
                  <a:pt x="68" y="136"/>
                  <a:pt x="68" y="136"/>
                  <a:pt x="68" y="136"/>
                </a:cubicBezTo>
                <a:cubicBezTo>
                  <a:pt x="68" y="136"/>
                  <a:pt x="68" y="136"/>
                  <a:pt x="68" y="136"/>
                </a:cubicBezTo>
                <a:cubicBezTo>
                  <a:pt x="106" y="136"/>
                  <a:pt x="136" y="106"/>
                  <a:pt x="136" y="68"/>
                </a:cubicBezTo>
                <a:cubicBezTo>
                  <a:pt x="136" y="30"/>
                  <a:pt x="106" y="0"/>
                  <a:pt x="68" y="0"/>
                </a:cubicBezTo>
                <a:close/>
                <a:moveTo>
                  <a:pt x="26" y="26"/>
                </a:moveTo>
                <a:cubicBezTo>
                  <a:pt x="31" y="22"/>
                  <a:pt x="37" y="18"/>
                  <a:pt x="43" y="15"/>
                </a:cubicBezTo>
                <a:cubicBezTo>
                  <a:pt x="41" y="17"/>
                  <a:pt x="40" y="19"/>
                  <a:pt x="39" y="21"/>
                </a:cubicBezTo>
                <a:cubicBezTo>
                  <a:pt x="37" y="24"/>
                  <a:pt x="35" y="28"/>
                  <a:pt x="34" y="32"/>
                </a:cubicBezTo>
                <a:cubicBezTo>
                  <a:pt x="21" y="32"/>
                  <a:pt x="21" y="32"/>
                  <a:pt x="21" y="32"/>
                </a:cubicBezTo>
                <a:cubicBezTo>
                  <a:pt x="23" y="30"/>
                  <a:pt x="25" y="28"/>
                  <a:pt x="26" y="26"/>
                </a:cubicBezTo>
                <a:close/>
                <a:moveTo>
                  <a:pt x="15" y="41"/>
                </a:moveTo>
                <a:cubicBezTo>
                  <a:pt x="31" y="41"/>
                  <a:pt x="31" y="41"/>
                  <a:pt x="31" y="41"/>
                </a:cubicBezTo>
                <a:cubicBezTo>
                  <a:pt x="29" y="48"/>
                  <a:pt x="28" y="56"/>
                  <a:pt x="28" y="63"/>
                </a:cubicBezTo>
                <a:cubicBezTo>
                  <a:pt x="9" y="63"/>
                  <a:pt x="9" y="63"/>
                  <a:pt x="9" y="63"/>
                </a:cubicBezTo>
                <a:cubicBezTo>
                  <a:pt x="10" y="56"/>
                  <a:pt x="12" y="48"/>
                  <a:pt x="15" y="41"/>
                </a:cubicBezTo>
                <a:close/>
                <a:moveTo>
                  <a:pt x="16" y="95"/>
                </a:moveTo>
                <a:cubicBezTo>
                  <a:pt x="12" y="88"/>
                  <a:pt x="10" y="80"/>
                  <a:pt x="9" y="73"/>
                </a:cubicBezTo>
                <a:cubicBezTo>
                  <a:pt x="28" y="73"/>
                  <a:pt x="28" y="73"/>
                  <a:pt x="28" y="73"/>
                </a:cubicBezTo>
                <a:cubicBezTo>
                  <a:pt x="28" y="80"/>
                  <a:pt x="29" y="88"/>
                  <a:pt x="31" y="95"/>
                </a:cubicBezTo>
                <a:lnTo>
                  <a:pt x="16" y="95"/>
                </a:lnTo>
                <a:close/>
                <a:moveTo>
                  <a:pt x="26" y="110"/>
                </a:moveTo>
                <a:cubicBezTo>
                  <a:pt x="25" y="108"/>
                  <a:pt x="23" y="106"/>
                  <a:pt x="22" y="104"/>
                </a:cubicBezTo>
                <a:cubicBezTo>
                  <a:pt x="34" y="104"/>
                  <a:pt x="34" y="104"/>
                  <a:pt x="34" y="104"/>
                </a:cubicBezTo>
                <a:cubicBezTo>
                  <a:pt x="35" y="108"/>
                  <a:pt x="37" y="112"/>
                  <a:pt x="39" y="115"/>
                </a:cubicBezTo>
                <a:cubicBezTo>
                  <a:pt x="40" y="117"/>
                  <a:pt x="41" y="119"/>
                  <a:pt x="43" y="121"/>
                </a:cubicBezTo>
                <a:cubicBezTo>
                  <a:pt x="37" y="118"/>
                  <a:pt x="31" y="114"/>
                  <a:pt x="26" y="110"/>
                </a:cubicBezTo>
                <a:close/>
                <a:moveTo>
                  <a:pt x="63" y="126"/>
                </a:moveTo>
                <a:cubicBezTo>
                  <a:pt x="57" y="124"/>
                  <a:pt x="52" y="119"/>
                  <a:pt x="47" y="111"/>
                </a:cubicBezTo>
                <a:cubicBezTo>
                  <a:pt x="46" y="109"/>
                  <a:pt x="45" y="107"/>
                  <a:pt x="44" y="104"/>
                </a:cubicBezTo>
                <a:cubicBezTo>
                  <a:pt x="63" y="104"/>
                  <a:pt x="63" y="104"/>
                  <a:pt x="63" y="104"/>
                </a:cubicBezTo>
                <a:lnTo>
                  <a:pt x="63" y="126"/>
                </a:lnTo>
                <a:close/>
                <a:moveTo>
                  <a:pt x="63" y="95"/>
                </a:moveTo>
                <a:cubicBezTo>
                  <a:pt x="41" y="95"/>
                  <a:pt x="41" y="95"/>
                  <a:pt x="41" y="95"/>
                </a:cubicBezTo>
                <a:cubicBezTo>
                  <a:pt x="39" y="88"/>
                  <a:pt x="38" y="80"/>
                  <a:pt x="37" y="73"/>
                </a:cubicBezTo>
                <a:cubicBezTo>
                  <a:pt x="63" y="73"/>
                  <a:pt x="63" y="73"/>
                  <a:pt x="63" y="73"/>
                </a:cubicBezTo>
                <a:lnTo>
                  <a:pt x="63" y="95"/>
                </a:lnTo>
                <a:close/>
                <a:moveTo>
                  <a:pt x="63" y="63"/>
                </a:moveTo>
                <a:cubicBezTo>
                  <a:pt x="37" y="63"/>
                  <a:pt x="37" y="63"/>
                  <a:pt x="37" y="63"/>
                </a:cubicBezTo>
                <a:cubicBezTo>
                  <a:pt x="38" y="56"/>
                  <a:pt x="39" y="48"/>
                  <a:pt x="41" y="41"/>
                </a:cubicBezTo>
                <a:cubicBezTo>
                  <a:pt x="63" y="41"/>
                  <a:pt x="63" y="41"/>
                  <a:pt x="63" y="41"/>
                </a:cubicBezTo>
                <a:lnTo>
                  <a:pt x="63" y="63"/>
                </a:lnTo>
                <a:close/>
                <a:moveTo>
                  <a:pt x="63" y="32"/>
                </a:moveTo>
                <a:cubicBezTo>
                  <a:pt x="44" y="32"/>
                  <a:pt x="44" y="32"/>
                  <a:pt x="44" y="32"/>
                </a:cubicBezTo>
                <a:cubicBezTo>
                  <a:pt x="45" y="30"/>
                  <a:pt x="46" y="27"/>
                  <a:pt x="47" y="25"/>
                </a:cubicBezTo>
                <a:cubicBezTo>
                  <a:pt x="52" y="17"/>
                  <a:pt x="57" y="12"/>
                  <a:pt x="63" y="10"/>
                </a:cubicBezTo>
                <a:lnTo>
                  <a:pt x="63" y="32"/>
                </a:lnTo>
                <a:close/>
                <a:moveTo>
                  <a:pt x="121" y="41"/>
                </a:moveTo>
                <a:cubicBezTo>
                  <a:pt x="124" y="48"/>
                  <a:pt x="126" y="56"/>
                  <a:pt x="127" y="63"/>
                </a:cubicBezTo>
                <a:cubicBezTo>
                  <a:pt x="108" y="63"/>
                  <a:pt x="108" y="63"/>
                  <a:pt x="108" y="63"/>
                </a:cubicBezTo>
                <a:cubicBezTo>
                  <a:pt x="108" y="56"/>
                  <a:pt x="107" y="48"/>
                  <a:pt x="105" y="41"/>
                </a:cubicBezTo>
                <a:lnTo>
                  <a:pt x="121" y="41"/>
                </a:lnTo>
                <a:close/>
                <a:moveTo>
                  <a:pt x="110" y="26"/>
                </a:moveTo>
                <a:cubicBezTo>
                  <a:pt x="111" y="28"/>
                  <a:pt x="113" y="30"/>
                  <a:pt x="115" y="32"/>
                </a:cubicBezTo>
                <a:cubicBezTo>
                  <a:pt x="102" y="32"/>
                  <a:pt x="102" y="32"/>
                  <a:pt x="102" y="32"/>
                </a:cubicBezTo>
                <a:cubicBezTo>
                  <a:pt x="101" y="28"/>
                  <a:pt x="99" y="24"/>
                  <a:pt x="97" y="21"/>
                </a:cubicBezTo>
                <a:cubicBezTo>
                  <a:pt x="96" y="19"/>
                  <a:pt x="95" y="17"/>
                  <a:pt x="93" y="15"/>
                </a:cubicBezTo>
                <a:cubicBezTo>
                  <a:pt x="99" y="18"/>
                  <a:pt x="105" y="22"/>
                  <a:pt x="110" y="26"/>
                </a:cubicBezTo>
                <a:close/>
                <a:moveTo>
                  <a:pt x="73" y="10"/>
                </a:moveTo>
                <a:cubicBezTo>
                  <a:pt x="79" y="12"/>
                  <a:pt x="84" y="17"/>
                  <a:pt x="89" y="25"/>
                </a:cubicBezTo>
                <a:cubicBezTo>
                  <a:pt x="90" y="27"/>
                  <a:pt x="91" y="30"/>
                  <a:pt x="92" y="32"/>
                </a:cubicBezTo>
                <a:cubicBezTo>
                  <a:pt x="73" y="32"/>
                  <a:pt x="73" y="32"/>
                  <a:pt x="73" y="32"/>
                </a:cubicBezTo>
                <a:lnTo>
                  <a:pt x="73" y="10"/>
                </a:lnTo>
                <a:close/>
                <a:moveTo>
                  <a:pt x="73" y="41"/>
                </a:moveTo>
                <a:cubicBezTo>
                  <a:pt x="95" y="41"/>
                  <a:pt x="95" y="41"/>
                  <a:pt x="95" y="41"/>
                </a:cubicBezTo>
                <a:cubicBezTo>
                  <a:pt x="97" y="48"/>
                  <a:pt x="98" y="56"/>
                  <a:pt x="99" y="63"/>
                </a:cubicBezTo>
                <a:cubicBezTo>
                  <a:pt x="73" y="63"/>
                  <a:pt x="73" y="63"/>
                  <a:pt x="73" y="63"/>
                </a:cubicBezTo>
                <a:lnTo>
                  <a:pt x="73" y="41"/>
                </a:lnTo>
                <a:close/>
                <a:moveTo>
                  <a:pt x="73" y="73"/>
                </a:moveTo>
                <a:cubicBezTo>
                  <a:pt x="99" y="73"/>
                  <a:pt x="99" y="73"/>
                  <a:pt x="99" y="73"/>
                </a:cubicBezTo>
                <a:cubicBezTo>
                  <a:pt x="98" y="80"/>
                  <a:pt x="97" y="88"/>
                  <a:pt x="95" y="95"/>
                </a:cubicBezTo>
                <a:cubicBezTo>
                  <a:pt x="73" y="95"/>
                  <a:pt x="73" y="95"/>
                  <a:pt x="73" y="95"/>
                </a:cubicBezTo>
                <a:lnTo>
                  <a:pt x="73" y="73"/>
                </a:lnTo>
                <a:close/>
                <a:moveTo>
                  <a:pt x="89" y="111"/>
                </a:moveTo>
                <a:cubicBezTo>
                  <a:pt x="84" y="119"/>
                  <a:pt x="79" y="124"/>
                  <a:pt x="73" y="126"/>
                </a:cubicBezTo>
                <a:cubicBezTo>
                  <a:pt x="73" y="104"/>
                  <a:pt x="73" y="104"/>
                  <a:pt x="73" y="104"/>
                </a:cubicBezTo>
                <a:cubicBezTo>
                  <a:pt x="92" y="104"/>
                  <a:pt x="92" y="104"/>
                  <a:pt x="92" y="104"/>
                </a:cubicBezTo>
                <a:cubicBezTo>
                  <a:pt x="91" y="107"/>
                  <a:pt x="90" y="109"/>
                  <a:pt x="89" y="111"/>
                </a:cubicBezTo>
                <a:close/>
                <a:moveTo>
                  <a:pt x="110" y="110"/>
                </a:moveTo>
                <a:cubicBezTo>
                  <a:pt x="105" y="114"/>
                  <a:pt x="99" y="118"/>
                  <a:pt x="93" y="121"/>
                </a:cubicBezTo>
                <a:cubicBezTo>
                  <a:pt x="95" y="119"/>
                  <a:pt x="96" y="117"/>
                  <a:pt x="97" y="115"/>
                </a:cubicBezTo>
                <a:cubicBezTo>
                  <a:pt x="99" y="112"/>
                  <a:pt x="101" y="108"/>
                  <a:pt x="102" y="104"/>
                </a:cubicBezTo>
                <a:cubicBezTo>
                  <a:pt x="114" y="104"/>
                  <a:pt x="114" y="104"/>
                  <a:pt x="114" y="104"/>
                </a:cubicBezTo>
                <a:cubicBezTo>
                  <a:pt x="113" y="106"/>
                  <a:pt x="111" y="108"/>
                  <a:pt x="110" y="110"/>
                </a:cubicBezTo>
                <a:close/>
                <a:moveTo>
                  <a:pt x="120" y="95"/>
                </a:moveTo>
                <a:cubicBezTo>
                  <a:pt x="105" y="95"/>
                  <a:pt x="105" y="95"/>
                  <a:pt x="105" y="95"/>
                </a:cubicBezTo>
                <a:cubicBezTo>
                  <a:pt x="107" y="88"/>
                  <a:pt x="108" y="80"/>
                  <a:pt x="108" y="73"/>
                </a:cubicBezTo>
                <a:cubicBezTo>
                  <a:pt x="127" y="73"/>
                  <a:pt x="127" y="73"/>
                  <a:pt x="127" y="73"/>
                </a:cubicBezTo>
                <a:cubicBezTo>
                  <a:pt x="126" y="80"/>
                  <a:pt x="124" y="88"/>
                  <a:pt x="120" y="9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Freeform 10"/>
          <p:cNvSpPr>
            <a:spLocks/>
          </p:cNvSpPr>
          <p:nvPr/>
        </p:nvSpPr>
        <p:spPr bwMode="auto">
          <a:xfrm>
            <a:off x="6672526" y="6090491"/>
            <a:ext cx="222723" cy="345220"/>
          </a:xfrm>
          <a:custGeom>
            <a:avLst/>
            <a:gdLst/>
            <a:ahLst/>
            <a:cxnLst>
              <a:cxn ang="0">
                <a:pos x="64" y="3"/>
              </a:cxn>
              <a:cxn ang="0">
                <a:pos x="50" y="8"/>
              </a:cxn>
              <a:cxn ang="0">
                <a:pos x="40" y="33"/>
              </a:cxn>
              <a:cxn ang="0">
                <a:pos x="46" y="47"/>
              </a:cxn>
              <a:cxn ang="0">
                <a:pos x="56" y="51"/>
              </a:cxn>
              <a:cxn ang="0">
                <a:pos x="62" y="64"/>
              </a:cxn>
              <a:cxn ang="0">
                <a:pos x="50" y="94"/>
              </a:cxn>
              <a:cxn ang="0">
                <a:pos x="36" y="100"/>
              </a:cxn>
              <a:cxn ang="0">
                <a:pos x="26" y="96"/>
              </a:cxn>
              <a:cxn ang="0">
                <a:pos x="12" y="102"/>
              </a:cxn>
              <a:cxn ang="0">
                <a:pos x="2" y="126"/>
              </a:cxn>
              <a:cxn ang="0">
                <a:pos x="8" y="140"/>
              </a:cxn>
              <a:cxn ang="0">
                <a:pos x="15" y="142"/>
              </a:cxn>
              <a:cxn ang="0">
                <a:pos x="56" y="125"/>
              </a:cxn>
              <a:cxn ang="0">
                <a:pos x="88" y="46"/>
              </a:cxn>
              <a:cxn ang="0">
                <a:pos x="71" y="5"/>
              </a:cxn>
              <a:cxn ang="0">
                <a:pos x="64" y="3"/>
              </a:cxn>
            </a:cxnLst>
            <a:rect l="0" t="0" r="r" b="b"/>
            <a:pathLst>
              <a:path w="95" h="149">
                <a:moveTo>
                  <a:pt x="64" y="3"/>
                </a:moveTo>
                <a:cubicBezTo>
                  <a:pt x="59" y="0"/>
                  <a:pt x="53" y="3"/>
                  <a:pt x="50" y="8"/>
                </a:cubicBezTo>
                <a:cubicBezTo>
                  <a:pt x="40" y="33"/>
                  <a:pt x="40" y="33"/>
                  <a:pt x="40" y="33"/>
                </a:cubicBezTo>
                <a:cubicBezTo>
                  <a:pt x="38" y="38"/>
                  <a:pt x="41" y="44"/>
                  <a:pt x="46" y="47"/>
                </a:cubicBezTo>
                <a:cubicBezTo>
                  <a:pt x="56" y="51"/>
                  <a:pt x="56" y="51"/>
                  <a:pt x="56" y="51"/>
                </a:cubicBezTo>
                <a:cubicBezTo>
                  <a:pt x="61" y="53"/>
                  <a:pt x="64" y="59"/>
                  <a:pt x="62" y="64"/>
                </a:cubicBezTo>
                <a:cubicBezTo>
                  <a:pt x="50" y="94"/>
                  <a:pt x="50" y="94"/>
                  <a:pt x="50" y="94"/>
                </a:cubicBezTo>
                <a:cubicBezTo>
                  <a:pt x="47" y="100"/>
                  <a:pt x="41" y="102"/>
                  <a:pt x="36" y="100"/>
                </a:cubicBezTo>
                <a:cubicBezTo>
                  <a:pt x="26" y="96"/>
                  <a:pt x="26" y="96"/>
                  <a:pt x="26" y="96"/>
                </a:cubicBezTo>
                <a:cubicBezTo>
                  <a:pt x="21" y="94"/>
                  <a:pt x="14" y="96"/>
                  <a:pt x="12" y="102"/>
                </a:cubicBezTo>
                <a:cubicBezTo>
                  <a:pt x="2" y="126"/>
                  <a:pt x="2" y="126"/>
                  <a:pt x="2" y="126"/>
                </a:cubicBezTo>
                <a:cubicBezTo>
                  <a:pt x="0" y="131"/>
                  <a:pt x="3" y="137"/>
                  <a:pt x="8" y="140"/>
                </a:cubicBezTo>
                <a:cubicBezTo>
                  <a:pt x="15" y="142"/>
                  <a:pt x="15" y="142"/>
                  <a:pt x="15" y="142"/>
                </a:cubicBezTo>
                <a:cubicBezTo>
                  <a:pt x="31" y="149"/>
                  <a:pt x="49" y="141"/>
                  <a:pt x="56" y="125"/>
                </a:cubicBezTo>
                <a:cubicBezTo>
                  <a:pt x="88" y="46"/>
                  <a:pt x="88" y="46"/>
                  <a:pt x="88" y="46"/>
                </a:cubicBezTo>
                <a:cubicBezTo>
                  <a:pt x="95" y="30"/>
                  <a:pt x="87" y="12"/>
                  <a:pt x="71" y="5"/>
                </a:cubicBezTo>
                <a:lnTo>
                  <a:pt x="64" y="3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>
            <a:off x="6633550" y="6748616"/>
            <a:ext cx="295108" cy="247779"/>
          </a:xfrm>
          <a:custGeom>
            <a:avLst/>
            <a:gdLst/>
            <a:ahLst/>
            <a:cxnLst>
              <a:cxn ang="0">
                <a:pos x="212" y="80"/>
              </a:cxn>
              <a:cxn ang="0">
                <a:pos x="161" y="41"/>
              </a:cxn>
              <a:cxn ang="0">
                <a:pos x="161" y="15"/>
              </a:cxn>
              <a:cxn ang="0">
                <a:pos x="143" y="15"/>
              </a:cxn>
              <a:cxn ang="0">
                <a:pos x="143" y="27"/>
              </a:cxn>
              <a:cxn ang="0">
                <a:pos x="106" y="0"/>
              </a:cxn>
              <a:cxn ang="0">
                <a:pos x="0" y="80"/>
              </a:cxn>
              <a:cxn ang="0">
                <a:pos x="0" y="96"/>
              </a:cxn>
              <a:cxn ang="0">
                <a:pos x="25" y="96"/>
              </a:cxn>
              <a:cxn ang="0">
                <a:pos x="25" y="178"/>
              </a:cxn>
              <a:cxn ang="0">
                <a:pos x="82" y="178"/>
              </a:cxn>
              <a:cxn ang="0">
                <a:pos x="82" y="116"/>
              </a:cxn>
              <a:cxn ang="0">
                <a:pos x="129" y="116"/>
              </a:cxn>
              <a:cxn ang="0">
                <a:pos x="129" y="178"/>
              </a:cxn>
              <a:cxn ang="0">
                <a:pos x="187" y="178"/>
              </a:cxn>
              <a:cxn ang="0">
                <a:pos x="187" y="96"/>
              </a:cxn>
              <a:cxn ang="0">
                <a:pos x="212" y="96"/>
              </a:cxn>
              <a:cxn ang="0">
                <a:pos x="212" y="80"/>
              </a:cxn>
            </a:cxnLst>
            <a:rect l="0" t="0" r="r" b="b"/>
            <a:pathLst>
              <a:path w="212" h="178">
                <a:moveTo>
                  <a:pt x="212" y="80"/>
                </a:moveTo>
                <a:lnTo>
                  <a:pt x="161" y="41"/>
                </a:lnTo>
                <a:lnTo>
                  <a:pt x="161" y="15"/>
                </a:lnTo>
                <a:lnTo>
                  <a:pt x="143" y="15"/>
                </a:lnTo>
                <a:lnTo>
                  <a:pt x="143" y="27"/>
                </a:lnTo>
                <a:lnTo>
                  <a:pt x="106" y="0"/>
                </a:lnTo>
                <a:lnTo>
                  <a:pt x="0" y="80"/>
                </a:lnTo>
                <a:lnTo>
                  <a:pt x="0" y="96"/>
                </a:lnTo>
                <a:lnTo>
                  <a:pt x="25" y="96"/>
                </a:lnTo>
                <a:lnTo>
                  <a:pt x="25" y="178"/>
                </a:lnTo>
                <a:lnTo>
                  <a:pt x="82" y="178"/>
                </a:lnTo>
                <a:lnTo>
                  <a:pt x="82" y="116"/>
                </a:lnTo>
                <a:lnTo>
                  <a:pt x="129" y="116"/>
                </a:lnTo>
                <a:lnTo>
                  <a:pt x="129" y="178"/>
                </a:lnTo>
                <a:lnTo>
                  <a:pt x="187" y="178"/>
                </a:lnTo>
                <a:lnTo>
                  <a:pt x="187" y="96"/>
                </a:lnTo>
                <a:lnTo>
                  <a:pt x="212" y="96"/>
                </a:lnTo>
                <a:lnTo>
                  <a:pt x="212" y="8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/>
        </p:nvSpPr>
        <p:spPr>
          <a:xfrm>
            <a:off x="3696224" y="6279440"/>
            <a:ext cx="984263" cy="1081992"/>
          </a:xfrm>
          <a:custGeom>
            <a:avLst/>
            <a:gdLst>
              <a:gd name="connsiteX0" fmla="*/ 0 w 561975"/>
              <a:gd name="connsiteY0" fmla="*/ 0 h 547688"/>
              <a:gd name="connsiteX1" fmla="*/ 552450 w 561975"/>
              <a:gd name="connsiteY1" fmla="*/ 547688 h 547688"/>
              <a:gd name="connsiteX2" fmla="*/ 561975 w 561975"/>
              <a:gd name="connsiteY2" fmla="*/ 0 h 547688"/>
              <a:gd name="connsiteX3" fmla="*/ 0 w 561975"/>
              <a:gd name="connsiteY3" fmla="*/ 0 h 547688"/>
              <a:gd name="connsiteX0-1" fmla="*/ 0 w 576263"/>
              <a:gd name="connsiteY0-2" fmla="*/ 0 h 547688"/>
              <a:gd name="connsiteX1-3" fmla="*/ 566738 w 576263"/>
              <a:gd name="connsiteY1-4" fmla="*/ 547688 h 547688"/>
              <a:gd name="connsiteX2-5" fmla="*/ 576263 w 576263"/>
              <a:gd name="connsiteY2-6" fmla="*/ 0 h 547688"/>
              <a:gd name="connsiteX3-7" fmla="*/ 0 w 576263"/>
              <a:gd name="connsiteY3-8" fmla="*/ 0 h 547688"/>
              <a:gd name="connsiteX0-9" fmla="*/ 0 w 576263"/>
              <a:gd name="connsiteY0-10" fmla="*/ 0 h 571500"/>
              <a:gd name="connsiteX1-11" fmla="*/ 566738 w 576263"/>
              <a:gd name="connsiteY1-12" fmla="*/ 571500 h 571500"/>
              <a:gd name="connsiteX2-13" fmla="*/ 576263 w 576263"/>
              <a:gd name="connsiteY2-14" fmla="*/ 0 h 571500"/>
              <a:gd name="connsiteX3-15" fmla="*/ 0 w 576263"/>
              <a:gd name="connsiteY3-16" fmla="*/ 0 h 571500"/>
              <a:gd name="connsiteX0-17" fmla="*/ 0 w 576263"/>
              <a:gd name="connsiteY0-18" fmla="*/ 0 h 576263"/>
              <a:gd name="connsiteX1-19" fmla="*/ 571335 w 576263"/>
              <a:gd name="connsiteY1-20" fmla="*/ 576263 h 576263"/>
              <a:gd name="connsiteX2-21" fmla="*/ 576263 w 576263"/>
              <a:gd name="connsiteY2-22" fmla="*/ 0 h 576263"/>
              <a:gd name="connsiteX3-23" fmla="*/ 0 w 576263"/>
              <a:gd name="connsiteY3-24" fmla="*/ 0 h 576263"/>
              <a:gd name="connsiteX0-25" fmla="*/ 0 w 576448"/>
              <a:gd name="connsiteY0-26" fmla="*/ 0 h 576263"/>
              <a:gd name="connsiteX1-27" fmla="*/ 575933 w 576448"/>
              <a:gd name="connsiteY1-28" fmla="*/ 576263 h 576263"/>
              <a:gd name="connsiteX2-29" fmla="*/ 576263 w 576448"/>
              <a:gd name="connsiteY2-30" fmla="*/ 0 h 576263"/>
              <a:gd name="connsiteX3-31" fmla="*/ 0 w 576448"/>
              <a:gd name="connsiteY3-32" fmla="*/ 0 h 5762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z="2968" noProof="1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4670015" y="6282928"/>
            <a:ext cx="15434085" cy="108548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6813" tIns="0" rIns="296813" bIns="0" anchor="ctr"/>
          <a:lstStyle/>
          <a:p>
            <a:pPr algn="ctr" fontAlgn="base">
              <a:defRPr/>
            </a:pPr>
            <a:r>
              <a:rPr lang="en-US" altLang="zh-CN" sz="4617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https://www.freeppt7.com</a:t>
            </a:r>
          </a:p>
        </p:txBody>
      </p:sp>
      <p:sp>
        <p:nvSpPr>
          <p:cNvPr id="7" name="矩形 6"/>
          <p:cNvSpPr/>
          <p:nvPr/>
        </p:nvSpPr>
        <p:spPr>
          <a:xfrm>
            <a:off x="1" y="5019442"/>
            <a:ext cx="15357298" cy="12774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base">
              <a:defRPr/>
            </a:pPr>
            <a:r>
              <a:rPr lang="zh-CN" altLang="en-US" sz="5277" spc="330" noProof="1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sz="3958" spc="330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Best PPT templates for free download</a:t>
            </a:r>
          </a:p>
        </p:txBody>
      </p:sp>
      <p:sp>
        <p:nvSpPr>
          <p:cNvPr id="6" name="直角三角形 5"/>
          <p:cNvSpPr/>
          <p:nvPr/>
        </p:nvSpPr>
        <p:spPr>
          <a:xfrm>
            <a:off x="15353810" y="5012461"/>
            <a:ext cx="1410079" cy="1284428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z="2968" noProof="1">
              <a:solidFill>
                <a:prstClr val="white"/>
              </a:solidFill>
            </a:endParaRPr>
          </a:p>
        </p:txBody>
      </p:sp>
      <p:sp>
        <p:nvSpPr>
          <p:cNvPr id="15365" name="矩形 11"/>
          <p:cNvSpPr/>
          <p:nvPr/>
        </p:nvSpPr>
        <p:spPr>
          <a:xfrm>
            <a:off x="4359380" y="6464425"/>
            <a:ext cx="11385343" cy="2792236"/>
          </a:xfrm>
          <a:prstGeom prst="rect">
            <a:avLst/>
          </a:prstGeom>
          <a:noFill/>
          <a:ln w="25400">
            <a:noFill/>
          </a:ln>
        </p:spPr>
        <p:txBody>
          <a:bodyPr anchor="ctr"/>
          <a:lstStyle/>
          <a:p>
            <a:pPr>
              <a:lnSpc>
                <a:spcPts val="3958"/>
              </a:lnSpc>
            </a:pPr>
            <a:r>
              <a:rPr lang="en-US" altLang="zh-CN" sz="1979" dirty="0">
                <a:solidFill>
                  <a:srgbClr val="4A45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pic>
        <p:nvPicPr>
          <p:cNvPr id="15366" name="图片 4" descr="logo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6275" y="1393027"/>
            <a:ext cx="9151554" cy="211162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10210800" y="3000375"/>
            <a:ext cx="3657600" cy="36576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object 3"/>
          <p:cNvSpPr txBox="1"/>
          <p:nvPr/>
        </p:nvSpPr>
        <p:spPr>
          <a:xfrm>
            <a:off x="6488877" y="4818560"/>
            <a:ext cx="3138805" cy="1438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289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 simply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 of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 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1300" spc="1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spc="-15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1300" spc="1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Lorem 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ha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bee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industry'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standard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eve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r since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1500s.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8" name="object 5"/>
          <p:cNvSpPr txBox="1"/>
          <p:nvPr/>
        </p:nvSpPr>
        <p:spPr>
          <a:xfrm>
            <a:off x="10612061" y="7435577"/>
            <a:ext cx="2881630" cy="3154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05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9" name="object 6"/>
          <p:cNvSpPr txBox="1"/>
          <p:nvPr/>
        </p:nvSpPr>
        <p:spPr>
          <a:xfrm>
            <a:off x="6488876" y="4017354"/>
            <a:ext cx="3030855" cy="598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705"/>
              </a:lnSpc>
            </a:pPr>
            <a:r>
              <a:rPr sz="3950" spc="-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395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395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950" spc="-5" dirty="0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endParaRPr sz="3950" dirty="0">
              <a:latin typeface="Trebuchet MS"/>
              <a:cs typeface="Trebuchet MS"/>
            </a:endParaRPr>
          </a:p>
        </p:txBody>
      </p:sp>
      <p:sp>
        <p:nvSpPr>
          <p:cNvPr id="10" name="object 7"/>
          <p:cNvSpPr/>
          <p:nvPr/>
        </p:nvSpPr>
        <p:spPr>
          <a:xfrm>
            <a:off x="9777768" y="7077153"/>
            <a:ext cx="4549775" cy="1770380"/>
          </a:xfrm>
          <a:custGeom>
            <a:avLst/>
            <a:gdLst/>
            <a:ahLst/>
            <a:cxnLst/>
            <a:rect l="l" t="t" r="r" b="b"/>
            <a:pathLst>
              <a:path w="4549775" h="1770379">
                <a:moveTo>
                  <a:pt x="4549767" y="1479201"/>
                </a:moveTo>
                <a:lnTo>
                  <a:pt x="2803694" y="1770323"/>
                </a:lnTo>
                <a:lnTo>
                  <a:pt x="0" y="1510676"/>
                </a:lnTo>
                <a:lnTo>
                  <a:pt x="0" y="338324"/>
                </a:lnTo>
                <a:lnTo>
                  <a:pt x="3184782" y="0"/>
                </a:lnTo>
                <a:lnTo>
                  <a:pt x="4549432" y="227511"/>
                </a:lnTo>
                <a:lnTo>
                  <a:pt x="4549767" y="1479201"/>
                </a:lnTo>
                <a:close/>
              </a:path>
            </a:pathLst>
          </a:custGeom>
          <a:ln w="10470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5"/>
          <p:cNvSpPr txBox="1"/>
          <p:nvPr/>
        </p:nvSpPr>
        <p:spPr>
          <a:xfrm>
            <a:off x="10520363" y="7892777"/>
            <a:ext cx="3098800" cy="5280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32100"/>
              </a:lnSpc>
              <a:spcBef>
                <a:spcPts val="965"/>
              </a:spcBef>
            </a:pPr>
            <a:r>
              <a:rPr sz="1300" i="1" dirty="0" err="1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i="1" spc="10" dirty="0" err="1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i="1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is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 simply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y text of the 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d typesetting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i="1" spc="-15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3347884"/>
            <a:ext cx="20104100" cy="6651522"/>
          </a:xfrm>
          <a:prstGeom prst="rect">
            <a:avLst/>
          </a:prstGeom>
          <a:solidFill>
            <a:srgbClr val="D5A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14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5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12" name="Текст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9999406"/>
            <a:ext cx="20104100" cy="1309944"/>
          </a:xfrm>
          <a:prstGeom prst="rect">
            <a:avLst/>
          </a:prstGeom>
          <a:solidFill>
            <a:srgbClr val="DCD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956560" y="3909060"/>
            <a:ext cx="2186940" cy="21869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957060" y="3909060"/>
            <a:ext cx="2186940" cy="21869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0944860" y="3909060"/>
            <a:ext cx="2186940" cy="21869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14945360" y="3909060"/>
            <a:ext cx="2186940" cy="21869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object 3"/>
          <p:cNvSpPr txBox="1"/>
          <p:nvPr/>
        </p:nvSpPr>
        <p:spPr>
          <a:xfrm>
            <a:off x="2609663" y="6525060"/>
            <a:ext cx="2881630" cy="3154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05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24" name="object 5"/>
          <p:cNvSpPr txBox="1"/>
          <p:nvPr/>
        </p:nvSpPr>
        <p:spPr>
          <a:xfrm>
            <a:off x="2623070" y="6982260"/>
            <a:ext cx="2881630" cy="5003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32100"/>
              </a:lnSpc>
              <a:spcBef>
                <a:spcPts val="965"/>
              </a:spcBef>
            </a:pPr>
            <a:r>
              <a:rPr sz="1300" i="1" dirty="0" err="1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i="1" spc="10" dirty="0" err="1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i="1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is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 simply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y text of the 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d typesetting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i="1" spc="-15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25" name="object 3"/>
          <p:cNvSpPr txBox="1"/>
          <p:nvPr/>
        </p:nvSpPr>
        <p:spPr>
          <a:xfrm>
            <a:off x="6615676" y="6525060"/>
            <a:ext cx="2881630" cy="3154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05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26" name="object 5"/>
          <p:cNvSpPr txBox="1"/>
          <p:nvPr/>
        </p:nvSpPr>
        <p:spPr>
          <a:xfrm>
            <a:off x="6629083" y="6982260"/>
            <a:ext cx="2881630" cy="5003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32100"/>
              </a:lnSpc>
              <a:spcBef>
                <a:spcPts val="965"/>
              </a:spcBef>
            </a:pPr>
            <a:r>
              <a:rPr sz="1300" i="1" dirty="0" err="1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i="1" spc="10" dirty="0" err="1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i="1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is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 simply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y text of the 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d typesetting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i="1" spc="-15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27" name="object 3"/>
          <p:cNvSpPr txBox="1"/>
          <p:nvPr/>
        </p:nvSpPr>
        <p:spPr>
          <a:xfrm>
            <a:off x="10593388" y="6525060"/>
            <a:ext cx="2881630" cy="3154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05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28" name="object 5"/>
          <p:cNvSpPr txBox="1"/>
          <p:nvPr/>
        </p:nvSpPr>
        <p:spPr>
          <a:xfrm>
            <a:off x="10606795" y="6982260"/>
            <a:ext cx="2881630" cy="5003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32100"/>
              </a:lnSpc>
              <a:spcBef>
                <a:spcPts val="965"/>
              </a:spcBef>
            </a:pPr>
            <a:r>
              <a:rPr sz="1300" i="1" dirty="0" err="1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i="1" spc="10" dirty="0" err="1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i="1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is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 simply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y text of the 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d typesetting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i="1" spc="-15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29" name="object 3"/>
          <p:cNvSpPr txBox="1"/>
          <p:nvPr/>
        </p:nvSpPr>
        <p:spPr>
          <a:xfrm>
            <a:off x="14599401" y="6525060"/>
            <a:ext cx="2881630" cy="3154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205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05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30" name="object 5"/>
          <p:cNvSpPr txBox="1"/>
          <p:nvPr/>
        </p:nvSpPr>
        <p:spPr>
          <a:xfrm>
            <a:off x="14612808" y="6982260"/>
            <a:ext cx="2881630" cy="5003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32100"/>
              </a:lnSpc>
              <a:spcBef>
                <a:spcPts val="965"/>
              </a:spcBef>
            </a:pPr>
            <a:r>
              <a:rPr sz="1300" i="1" dirty="0" err="1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i="1" spc="10" dirty="0" err="1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i="1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is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 simply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y text of the 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d typesetting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i="1" spc="5" dirty="0">
                <a:solidFill>
                  <a:srgbClr val="FFFFFF"/>
                </a:solidFill>
                <a:latin typeface="Trebuchet MS"/>
                <a:cs typeface="Trebuchet MS"/>
              </a:rPr>
              <a:t>industr</a:t>
            </a:r>
            <a:r>
              <a:rPr sz="1300" i="1" spc="-15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i="1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0"/>
            <a:ext cx="20104100" cy="5987846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5987846"/>
            <a:ext cx="20104100" cy="2389238"/>
          </a:xfrm>
          <a:prstGeom prst="rect">
            <a:avLst/>
          </a:prstGeom>
          <a:solidFill>
            <a:srgbClr val="D5A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5" name="Группа 24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26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7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21" name="Текст 2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2" name="object 4"/>
          <p:cNvSpPr txBox="1"/>
          <p:nvPr/>
        </p:nvSpPr>
        <p:spPr>
          <a:xfrm>
            <a:off x="2359195" y="6328179"/>
            <a:ext cx="3382645" cy="941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0" marR="176530" indent="23495">
              <a:lnSpc>
                <a:spcPct val="158600"/>
              </a:lnSpc>
            </a:pP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b="1" i="1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b="1" i="1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b="1" i="1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b="1" i="1" spc="5" dirty="0">
                <a:solidFill>
                  <a:srgbClr val="FFFFFF"/>
                </a:solidFill>
                <a:latin typeface="Trebuchet MS"/>
                <a:cs typeface="Trebuchet MS"/>
              </a:rPr>
              <a:t> is simply 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b="1" i="1" spc="5" dirty="0">
                <a:solidFill>
                  <a:srgbClr val="FFFFFF"/>
                </a:solidFill>
                <a:latin typeface="Trebuchet MS"/>
                <a:cs typeface="Trebuchet MS"/>
              </a:rPr>
              <a:t>y text of the printing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b="1" i="1" spc="5" dirty="0">
                <a:solidFill>
                  <a:srgbClr val="FFFFFF"/>
                </a:solidFill>
                <a:latin typeface="Trebuchet MS"/>
                <a:cs typeface="Trebuchet MS"/>
              </a:rPr>
              <a:t>and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b="1" i="1" spc="5" dirty="0">
                <a:solidFill>
                  <a:srgbClr val="FFFFFF"/>
                </a:solidFill>
                <a:latin typeface="Trebuchet MS"/>
                <a:cs typeface="Trebuchet MS"/>
              </a:rPr>
              <a:t>typesetting in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dustr</a:t>
            </a:r>
            <a:r>
              <a:rPr sz="13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3651250" y="4033838"/>
            <a:ext cx="815975" cy="1403350"/>
            <a:chOff x="3651250" y="4033838"/>
            <a:chExt cx="815975" cy="1403350"/>
          </a:xfrm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3651250" y="4033838"/>
              <a:ext cx="815975" cy="1092200"/>
            </a:xfrm>
            <a:custGeom>
              <a:avLst/>
              <a:gdLst/>
              <a:ahLst/>
              <a:cxnLst>
                <a:cxn ang="0">
                  <a:pos x="311" y="156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37" y="255"/>
                </a:cxn>
                <a:cxn ang="0">
                  <a:pos x="76" y="362"/>
                </a:cxn>
                <a:cxn ang="0">
                  <a:pos x="76" y="403"/>
                </a:cxn>
                <a:cxn ang="0">
                  <a:pos x="87" y="415"/>
                </a:cxn>
                <a:cxn ang="0">
                  <a:pos x="224" y="415"/>
                </a:cxn>
                <a:cxn ang="0">
                  <a:pos x="235" y="403"/>
                </a:cxn>
                <a:cxn ang="0">
                  <a:pos x="235" y="362"/>
                </a:cxn>
                <a:cxn ang="0">
                  <a:pos x="274" y="255"/>
                </a:cxn>
                <a:cxn ang="0">
                  <a:pos x="311" y="156"/>
                </a:cxn>
              </a:cxnLst>
              <a:rect l="0" t="0" r="r" b="b"/>
              <a:pathLst>
                <a:path w="311" h="415">
                  <a:moveTo>
                    <a:pt x="311" y="156"/>
                  </a:moveTo>
                  <a:cubicBezTo>
                    <a:pt x="311" y="70"/>
                    <a:pt x="241" y="0"/>
                    <a:pt x="156" y="0"/>
                  </a:cubicBezTo>
                  <a:cubicBezTo>
                    <a:pt x="70" y="0"/>
                    <a:pt x="0" y="70"/>
                    <a:pt x="0" y="156"/>
                  </a:cubicBezTo>
                  <a:cubicBezTo>
                    <a:pt x="0" y="194"/>
                    <a:pt x="14" y="228"/>
                    <a:pt x="37" y="255"/>
                  </a:cubicBezTo>
                  <a:cubicBezTo>
                    <a:pt x="62" y="285"/>
                    <a:pt x="76" y="323"/>
                    <a:pt x="76" y="362"/>
                  </a:cubicBezTo>
                  <a:cubicBezTo>
                    <a:pt x="76" y="403"/>
                    <a:pt x="76" y="403"/>
                    <a:pt x="76" y="403"/>
                  </a:cubicBezTo>
                  <a:cubicBezTo>
                    <a:pt x="76" y="409"/>
                    <a:pt x="81" y="415"/>
                    <a:pt x="87" y="415"/>
                  </a:cubicBezTo>
                  <a:cubicBezTo>
                    <a:pt x="224" y="415"/>
                    <a:pt x="224" y="415"/>
                    <a:pt x="224" y="415"/>
                  </a:cubicBezTo>
                  <a:cubicBezTo>
                    <a:pt x="230" y="415"/>
                    <a:pt x="235" y="409"/>
                    <a:pt x="235" y="403"/>
                  </a:cubicBezTo>
                  <a:cubicBezTo>
                    <a:pt x="235" y="362"/>
                    <a:pt x="235" y="362"/>
                    <a:pt x="235" y="362"/>
                  </a:cubicBezTo>
                  <a:cubicBezTo>
                    <a:pt x="235" y="323"/>
                    <a:pt x="249" y="285"/>
                    <a:pt x="274" y="255"/>
                  </a:cubicBezTo>
                  <a:cubicBezTo>
                    <a:pt x="297" y="228"/>
                    <a:pt x="311" y="194"/>
                    <a:pt x="311" y="156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auto">
            <a:xfrm>
              <a:off x="3867150" y="5184776"/>
              <a:ext cx="384175" cy="63500"/>
            </a:xfrm>
            <a:custGeom>
              <a:avLst/>
              <a:gdLst/>
              <a:ahLst/>
              <a:cxnLst>
                <a:cxn ang="0">
                  <a:pos x="147" y="6"/>
                </a:cxn>
                <a:cxn ang="0">
                  <a:pos x="142" y="0"/>
                </a:cxn>
                <a:cxn ang="0">
                  <a:pos x="5" y="0"/>
                </a:cxn>
                <a:cxn ang="0">
                  <a:pos x="0" y="6"/>
                </a:cxn>
                <a:cxn ang="0">
                  <a:pos x="0" y="18"/>
                </a:cxn>
                <a:cxn ang="0">
                  <a:pos x="5" y="24"/>
                </a:cxn>
                <a:cxn ang="0">
                  <a:pos x="142" y="24"/>
                </a:cxn>
                <a:cxn ang="0">
                  <a:pos x="147" y="18"/>
                </a:cxn>
                <a:cxn ang="0">
                  <a:pos x="147" y="6"/>
                </a:cxn>
              </a:cxnLst>
              <a:rect l="0" t="0" r="r" b="b"/>
              <a:pathLst>
                <a:path w="147" h="24">
                  <a:moveTo>
                    <a:pt x="147" y="6"/>
                  </a:moveTo>
                  <a:cubicBezTo>
                    <a:pt x="147" y="3"/>
                    <a:pt x="145" y="0"/>
                    <a:pt x="14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21"/>
                    <a:pt x="2" y="24"/>
                    <a:pt x="5" y="24"/>
                  </a:cubicBezTo>
                  <a:cubicBezTo>
                    <a:pt x="142" y="24"/>
                    <a:pt x="142" y="24"/>
                    <a:pt x="142" y="24"/>
                  </a:cubicBezTo>
                  <a:cubicBezTo>
                    <a:pt x="145" y="24"/>
                    <a:pt x="147" y="21"/>
                    <a:pt x="147" y="18"/>
                  </a:cubicBezTo>
                  <a:lnTo>
                    <a:pt x="147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3867150" y="5281613"/>
              <a:ext cx="384175" cy="60325"/>
            </a:xfrm>
            <a:custGeom>
              <a:avLst/>
              <a:gdLst/>
              <a:ahLst/>
              <a:cxnLst>
                <a:cxn ang="0">
                  <a:pos x="147" y="5"/>
                </a:cxn>
                <a:cxn ang="0">
                  <a:pos x="142" y="0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0" y="18"/>
                </a:cxn>
                <a:cxn ang="0">
                  <a:pos x="5" y="23"/>
                </a:cxn>
                <a:cxn ang="0">
                  <a:pos x="142" y="23"/>
                </a:cxn>
                <a:cxn ang="0">
                  <a:pos x="147" y="18"/>
                </a:cxn>
                <a:cxn ang="0">
                  <a:pos x="147" y="5"/>
                </a:cxn>
              </a:cxnLst>
              <a:rect l="0" t="0" r="r" b="b"/>
              <a:pathLst>
                <a:path w="147" h="23">
                  <a:moveTo>
                    <a:pt x="147" y="5"/>
                  </a:moveTo>
                  <a:cubicBezTo>
                    <a:pt x="147" y="2"/>
                    <a:pt x="145" y="0"/>
                    <a:pt x="14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21"/>
                    <a:pt x="2" y="23"/>
                    <a:pt x="5" y="23"/>
                  </a:cubicBezTo>
                  <a:cubicBezTo>
                    <a:pt x="142" y="23"/>
                    <a:pt x="142" y="23"/>
                    <a:pt x="142" y="23"/>
                  </a:cubicBezTo>
                  <a:cubicBezTo>
                    <a:pt x="145" y="23"/>
                    <a:pt x="147" y="21"/>
                    <a:pt x="147" y="18"/>
                  </a:cubicBezTo>
                  <a:lnTo>
                    <a:pt x="147" y="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3867150" y="5376863"/>
              <a:ext cx="384175" cy="60325"/>
            </a:xfrm>
            <a:custGeom>
              <a:avLst/>
              <a:gdLst/>
              <a:ahLst/>
              <a:cxnLst>
                <a:cxn ang="0">
                  <a:pos x="147" y="6"/>
                </a:cxn>
                <a:cxn ang="0">
                  <a:pos x="142" y="0"/>
                </a:cxn>
                <a:cxn ang="0">
                  <a:pos x="5" y="0"/>
                </a:cxn>
                <a:cxn ang="0">
                  <a:pos x="0" y="6"/>
                </a:cxn>
                <a:cxn ang="0">
                  <a:pos x="0" y="18"/>
                </a:cxn>
                <a:cxn ang="0">
                  <a:pos x="5" y="23"/>
                </a:cxn>
                <a:cxn ang="0">
                  <a:pos x="142" y="23"/>
                </a:cxn>
                <a:cxn ang="0">
                  <a:pos x="147" y="18"/>
                </a:cxn>
                <a:cxn ang="0">
                  <a:pos x="147" y="6"/>
                </a:cxn>
              </a:cxnLst>
              <a:rect l="0" t="0" r="r" b="b"/>
              <a:pathLst>
                <a:path w="147" h="23">
                  <a:moveTo>
                    <a:pt x="147" y="6"/>
                  </a:moveTo>
                  <a:cubicBezTo>
                    <a:pt x="147" y="3"/>
                    <a:pt x="145" y="0"/>
                    <a:pt x="14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21"/>
                    <a:pt x="2" y="23"/>
                    <a:pt x="5" y="23"/>
                  </a:cubicBezTo>
                  <a:cubicBezTo>
                    <a:pt x="142" y="23"/>
                    <a:pt x="142" y="23"/>
                    <a:pt x="142" y="23"/>
                  </a:cubicBezTo>
                  <a:cubicBezTo>
                    <a:pt x="145" y="23"/>
                    <a:pt x="147" y="21"/>
                    <a:pt x="147" y="18"/>
                  </a:cubicBezTo>
                  <a:lnTo>
                    <a:pt x="147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9" name="Freeform 9"/>
          <p:cNvSpPr>
            <a:spLocks noEditPoints="1"/>
          </p:cNvSpPr>
          <p:nvPr/>
        </p:nvSpPr>
        <p:spPr bwMode="auto">
          <a:xfrm>
            <a:off x="7375525" y="4033838"/>
            <a:ext cx="1379538" cy="1403350"/>
          </a:xfrm>
          <a:custGeom>
            <a:avLst/>
            <a:gdLst/>
            <a:ahLst/>
            <a:cxnLst>
              <a:cxn ang="0">
                <a:pos x="507" y="85"/>
              </a:cxn>
              <a:cxn ang="0">
                <a:pos x="434" y="52"/>
              </a:cxn>
              <a:cxn ang="0">
                <a:pos x="436" y="0"/>
              </a:cxn>
              <a:cxn ang="0">
                <a:pos x="90" y="0"/>
              </a:cxn>
              <a:cxn ang="0">
                <a:pos x="92" y="52"/>
              </a:cxn>
              <a:cxn ang="0">
                <a:pos x="19" y="85"/>
              </a:cxn>
              <a:cxn ang="0">
                <a:pos x="17" y="181"/>
              </a:cxn>
              <a:cxn ang="0">
                <a:pos x="98" y="275"/>
              </a:cxn>
              <a:cxn ang="0">
                <a:pos x="165" y="310"/>
              </a:cxn>
              <a:cxn ang="0">
                <a:pos x="239" y="374"/>
              </a:cxn>
              <a:cxn ang="0">
                <a:pos x="239" y="437"/>
              </a:cxn>
              <a:cxn ang="0">
                <a:pos x="239" y="437"/>
              </a:cxn>
              <a:cxn ang="0">
                <a:pos x="228" y="474"/>
              </a:cxn>
              <a:cxn ang="0">
                <a:pos x="166" y="499"/>
              </a:cxn>
              <a:cxn ang="0">
                <a:pos x="166" y="499"/>
              </a:cxn>
              <a:cxn ang="0">
                <a:pos x="143" y="499"/>
              </a:cxn>
              <a:cxn ang="0">
                <a:pos x="143" y="533"/>
              </a:cxn>
              <a:cxn ang="0">
                <a:pos x="263" y="533"/>
              </a:cxn>
              <a:cxn ang="0">
                <a:pos x="383" y="533"/>
              </a:cxn>
              <a:cxn ang="0">
                <a:pos x="383" y="499"/>
              </a:cxn>
              <a:cxn ang="0">
                <a:pos x="360" y="499"/>
              </a:cxn>
              <a:cxn ang="0">
                <a:pos x="360" y="499"/>
              </a:cxn>
              <a:cxn ang="0">
                <a:pos x="298" y="474"/>
              </a:cxn>
              <a:cxn ang="0">
                <a:pos x="287" y="437"/>
              </a:cxn>
              <a:cxn ang="0">
                <a:pos x="287" y="437"/>
              </a:cxn>
              <a:cxn ang="0">
                <a:pos x="287" y="374"/>
              </a:cxn>
              <a:cxn ang="0">
                <a:pos x="362" y="310"/>
              </a:cxn>
              <a:cxn ang="0">
                <a:pos x="428" y="275"/>
              </a:cxn>
              <a:cxn ang="0">
                <a:pos x="509" y="181"/>
              </a:cxn>
              <a:cxn ang="0">
                <a:pos x="507" y="85"/>
              </a:cxn>
              <a:cxn ang="0">
                <a:pos x="117" y="248"/>
              </a:cxn>
              <a:cxn ang="0">
                <a:pos x="47" y="167"/>
              </a:cxn>
              <a:cxn ang="0">
                <a:pos x="46" y="104"/>
              </a:cxn>
              <a:cxn ang="0">
                <a:pos x="93" y="85"/>
              </a:cxn>
              <a:cxn ang="0">
                <a:pos x="95" y="85"/>
              </a:cxn>
              <a:cxn ang="0">
                <a:pos x="138" y="262"/>
              </a:cxn>
              <a:cxn ang="0">
                <a:pos x="117" y="248"/>
              </a:cxn>
              <a:cxn ang="0">
                <a:pos x="479" y="167"/>
              </a:cxn>
              <a:cxn ang="0">
                <a:pos x="409" y="248"/>
              </a:cxn>
              <a:cxn ang="0">
                <a:pos x="388" y="262"/>
              </a:cxn>
              <a:cxn ang="0">
                <a:pos x="431" y="85"/>
              </a:cxn>
              <a:cxn ang="0">
                <a:pos x="433" y="85"/>
              </a:cxn>
              <a:cxn ang="0">
                <a:pos x="480" y="104"/>
              </a:cxn>
              <a:cxn ang="0">
                <a:pos x="479" y="167"/>
              </a:cxn>
            </a:cxnLst>
            <a:rect l="0" t="0" r="r" b="b"/>
            <a:pathLst>
              <a:path w="526" h="533">
                <a:moveTo>
                  <a:pt x="507" y="85"/>
                </a:moveTo>
                <a:cubicBezTo>
                  <a:pt x="492" y="64"/>
                  <a:pt x="466" y="52"/>
                  <a:pt x="434" y="52"/>
                </a:cubicBezTo>
                <a:cubicBezTo>
                  <a:pt x="435" y="35"/>
                  <a:pt x="436" y="18"/>
                  <a:pt x="436" y="0"/>
                </a:cubicBezTo>
                <a:cubicBezTo>
                  <a:pt x="90" y="0"/>
                  <a:pt x="90" y="0"/>
                  <a:pt x="90" y="0"/>
                </a:cubicBezTo>
                <a:cubicBezTo>
                  <a:pt x="90" y="18"/>
                  <a:pt x="91" y="35"/>
                  <a:pt x="92" y="52"/>
                </a:cubicBezTo>
                <a:cubicBezTo>
                  <a:pt x="60" y="52"/>
                  <a:pt x="34" y="64"/>
                  <a:pt x="19" y="85"/>
                </a:cubicBezTo>
                <a:cubicBezTo>
                  <a:pt x="1" y="109"/>
                  <a:pt x="0" y="144"/>
                  <a:pt x="17" y="181"/>
                </a:cubicBezTo>
                <a:cubicBezTo>
                  <a:pt x="32" y="215"/>
                  <a:pt x="61" y="248"/>
                  <a:pt x="98" y="275"/>
                </a:cubicBezTo>
                <a:cubicBezTo>
                  <a:pt x="119" y="290"/>
                  <a:pt x="142" y="302"/>
                  <a:pt x="165" y="310"/>
                </a:cubicBezTo>
                <a:cubicBezTo>
                  <a:pt x="186" y="343"/>
                  <a:pt x="212" y="366"/>
                  <a:pt x="239" y="374"/>
                </a:cubicBezTo>
                <a:cubicBezTo>
                  <a:pt x="239" y="437"/>
                  <a:pt x="239" y="437"/>
                  <a:pt x="239" y="437"/>
                </a:cubicBezTo>
                <a:cubicBezTo>
                  <a:pt x="239" y="437"/>
                  <a:pt x="239" y="437"/>
                  <a:pt x="239" y="437"/>
                </a:cubicBezTo>
                <a:cubicBezTo>
                  <a:pt x="239" y="451"/>
                  <a:pt x="236" y="463"/>
                  <a:pt x="228" y="474"/>
                </a:cubicBezTo>
                <a:cubicBezTo>
                  <a:pt x="215" y="491"/>
                  <a:pt x="193" y="500"/>
                  <a:pt x="166" y="499"/>
                </a:cubicBezTo>
                <a:cubicBezTo>
                  <a:pt x="166" y="499"/>
                  <a:pt x="166" y="499"/>
                  <a:pt x="166" y="499"/>
                </a:cubicBezTo>
                <a:cubicBezTo>
                  <a:pt x="143" y="499"/>
                  <a:pt x="143" y="499"/>
                  <a:pt x="143" y="499"/>
                </a:cubicBezTo>
                <a:cubicBezTo>
                  <a:pt x="143" y="533"/>
                  <a:pt x="143" y="533"/>
                  <a:pt x="143" y="533"/>
                </a:cubicBezTo>
                <a:cubicBezTo>
                  <a:pt x="263" y="533"/>
                  <a:pt x="263" y="533"/>
                  <a:pt x="263" y="533"/>
                </a:cubicBezTo>
                <a:cubicBezTo>
                  <a:pt x="383" y="533"/>
                  <a:pt x="383" y="533"/>
                  <a:pt x="383" y="533"/>
                </a:cubicBezTo>
                <a:cubicBezTo>
                  <a:pt x="383" y="499"/>
                  <a:pt x="383" y="499"/>
                  <a:pt x="383" y="499"/>
                </a:cubicBezTo>
                <a:cubicBezTo>
                  <a:pt x="360" y="499"/>
                  <a:pt x="360" y="499"/>
                  <a:pt x="360" y="499"/>
                </a:cubicBezTo>
                <a:cubicBezTo>
                  <a:pt x="360" y="499"/>
                  <a:pt x="360" y="499"/>
                  <a:pt x="360" y="499"/>
                </a:cubicBezTo>
                <a:cubicBezTo>
                  <a:pt x="333" y="500"/>
                  <a:pt x="311" y="491"/>
                  <a:pt x="298" y="474"/>
                </a:cubicBezTo>
                <a:cubicBezTo>
                  <a:pt x="290" y="463"/>
                  <a:pt x="287" y="451"/>
                  <a:pt x="287" y="437"/>
                </a:cubicBezTo>
                <a:cubicBezTo>
                  <a:pt x="287" y="437"/>
                  <a:pt x="287" y="437"/>
                  <a:pt x="287" y="437"/>
                </a:cubicBezTo>
                <a:cubicBezTo>
                  <a:pt x="287" y="374"/>
                  <a:pt x="287" y="374"/>
                  <a:pt x="287" y="374"/>
                </a:cubicBezTo>
                <a:cubicBezTo>
                  <a:pt x="315" y="366"/>
                  <a:pt x="340" y="343"/>
                  <a:pt x="362" y="310"/>
                </a:cubicBezTo>
                <a:cubicBezTo>
                  <a:pt x="384" y="302"/>
                  <a:pt x="407" y="290"/>
                  <a:pt x="428" y="275"/>
                </a:cubicBezTo>
                <a:cubicBezTo>
                  <a:pt x="465" y="248"/>
                  <a:pt x="494" y="215"/>
                  <a:pt x="509" y="181"/>
                </a:cubicBezTo>
                <a:cubicBezTo>
                  <a:pt x="526" y="144"/>
                  <a:pt x="525" y="109"/>
                  <a:pt x="507" y="85"/>
                </a:cubicBezTo>
                <a:close/>
                <a:moveTo>
                  <a:pt x="117" y="248"/>
                </a:moveTo>
                <a:cubicBezTo>
                  <a:pt x="85" y="225"/>
                  <a:pt x="60" y="196"/>
                  <a:pt x="47" y="167"/>
                </a:cubicBezTo>
                <a:cubicBezTo>
                  <a:pt x="36" y="141"/>
                  <a:pt x="35" y="119"/>
                  <a:pt x="46" y="104"/>
                </a:cubicBezTo>
                <a:cubicBezTo>
                  <a:pt x="57" y="88"/>
                  <a:pt x="78" y="85"/>
                  <a:pt x="93" y="85"/>
                </a:cubicBezTo>
                <a:cubicBezTo>
                  <a:pt x="94" y="85"/>
                  <a:pt x="94" y="85"/>
                  <a:pt x="95" y="85"/>
                </a:cubicBezTo>
                <a:cubicBezTo>
                  <a:pt x="102" y="153"/>
                  <a:pt x="117" y="213"/>
                  <a:pt x="138" y="262"/>
                </a:cubicBezTo>
                <a:cubicBezTo>
                  <a:pt x="131" y="257"/>
                  <a:pt x="124" y="253"/>
                  <a:pt x="117" y="248"/>
                </a:cubicBezTo>
                <a:close/>
                <a:moveTo>
                  <a:pt x="479" y="167"/>
                </a:moveTo>
                <a:cubicBezTo>
                  <a:pt x="466" y="196"/>
                  <a:pt x="441" y="225"/>
                  <a:pt x="409" y="248"/>
                </a:cubicBezTo>
                <a:cubicBezTo>
                  <a:pt x="402" y="253"/>
                  <a:pt x="395" y="257"/>
                  <a:pt x="388" y="262"/>
                </a:cubicBezTo>
                <a:cubicBezTo>
                  <a:pt x="409" y="213"/>
                  <a:pt x="424" y="153"/>
                  <a:pt x="431" y="85"/>
                </a:cubicBezTo>
                <a:cubicBezTo>
                  <a:pt x="432" y="85"/>
                  <a:pt x="432" y="85"/>
                  <a:pt x="433" y="85"/>
                </a:cubicBezTo>
                <a:cubicBezTo>
                  <a:pt x="448" y="85"/>
                  <a:pt x="469" y="88"/>
                  <a:pt x="480" y="104"/>
                </a:cubicBezTo>
                <a:cubicBezTo>
                  <a:pt x="491" y="119"/>
                  <a:pt x="491" y="141"/>
                  <a:pt x="479" y="167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40" name="Группа 39"/>
          <p:cNvGrpSpPr/>
          <p:nvPr/>
        </p:nvGrpSpPr>
        <p:grpSpPr>
          <a:xfrm>
            <a:off x="11361738" y="4033838"/>
            <a:ext cx="1425575" cy="1403351"/>
            <a:chOff x="11361738" y="4033838"/>
            <a:chExt cx="1425575" cy="1403351"/>
          </a:xfrm>
        </p:grpSpPr>
        <p:sp>
          <p:nvSpPr>
            <p:cNvPr id="41" name="Oval 10"/>
            <p:cNvSpPr>
              <a:spLocks noChangeArrowheads="1"/>
            </p:cNvSpPr>
            <p:nvPr/>
          </p:nvSpPr>
          <p:spPr bwMode="auto">
            <a:xfrm>
              <a:off x="11517313" y="4033838"/>
              <a:ext cx="306388" cy="307975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Freeform 11"/>
            <p:cNvSpPr>
              <a:spLocks/>
            </p:cNvSpPr>
            <p:nvPr/>
          </p:nvSpPr>
          <p:spPr bwMode="auto">
            <a:xfrm>
              <a:off x="11361738" y="4375151"/>
              <a:ext cx="619125" cy="1062038"/>
            </a:xfrm>
            <a:custGeom>
              <a:avLst/>
              <a:gdLst/>
              <a:ahLst/>
              <a:cxnLst>
                <a:cxn ang="0">
                  <a:pos x="177" y="0"/>
                </a:cxn>
                <a:cxn ang="0">
                  <a:pos x="59" y="0"/>
                </a:cxn>
                <a:cxn ang="0">
                  <a:pos x="0" y="60"/>
                </a:cxn>
                <a:cxn ang="0">
                  <a:pos x="0" y="182"/>
                </a:cxn>
                <a:cxn ang="0">
                  <a:pos x="16" y="199"/>
                </a:cxn>
                <a:cxn ang="0">
                  <a:pos x="27" y="199"/>
                </a:cxn>
                <a:cxn ang="0">
                  <a:pos x="44" y="182"/>
                </a:cxn>
                <a:cxn ang="0">
                  <a:pos x="44" y="78"/>
                </a:cxn>
                <a:cxn ang="0">
                  <a:pos x="53" y="78"/>
                </a:cxn>
                <a:cxn ang="0">
                  <a:pos x="53" y="99"/>
                </a:cxn>
                <a:cxn ang="0">
                  <a:pos x="53" y="199"/>
                </a:cxn>
                <a:cxn ang="0">
                  <a:pos x="53" y="235"/>
                </a:cxn>
                <a:cxn ang="0">
                  <a:pos x="53" y="387"/>
                </a:cxn>
                <a:cxn ang="0">
                  <a:pos x="70" y="403"/>
                </a:cxn>
                <a:cxn ang="0">
                  <a:pos x="97" y="403"/>
                </a:cxn>
                <a:cxn ang="0">
                  <a:pos x="113" y="387"/>
                </a:cxn>
                <a:cxn ang="0">
                  <a:pos x="113" y="228"/>
                </a:cxn>
                <a:cxn ang="0">
                  <a:pos x="123" y="228"/>
                </a:cxn>
                <a:cxn ang="0">
                  <a:pos x="123" y="387"/>
                </a:cxn>
                <a:cxn ang="0">
                  <a:pos x="139" y="403"/>
                </a:cxn>
                <a:cxn ang="0">
                  <a:pos x="166" y="403"/>
                </a:cxn>
                <a:cxn ang="0">
                  <a:pos x="183" y="387"/>
                </a:cxn>
                <a:cxn ang="0">
                  <a:pos x="183" y="235"/>
                </a:cxn>
                <a:cxn ang="0">
                  <a:pos x="183" y="199"/>
                </a:cxn>
                <a:cxn ang="0">
                  <a:pos x="183" y="99"/>
                </a:cxn>
                <a:cxn ang="0">
                  <a:pos x="183" y="78"/>
                </a:cxn>
                <a:cxn ang="0">
                  <a:pos x="192" y="78"/>
                </a:cxn>
                <a:cxn ang="0">
                  <a:pos x="192" y="182"/>
                </a:cxn>
                <a:cxn ang="0">
                  <a:pos x="209" y="199"/>
                </a:cxn>
                <a:cxn ang="0">
                  <a:pos x="220" y="199"/>
                </a:cxn>
                <a:cxn ang="0">
                  <a:pos x="236" y="182"/>
                </a:cxn>
                <a:cxn ang="0">
                  <a:pos x="236" y="60"/>
                </a:cxn>
                <a:cxn ang="0">
                  <a:pos x="177" y="0"/>
                </a:cxn>
              </a:cxnLst>
              <a:rect l="0" t="0" r="r" b="b"/>
              <a:pathLst>
                <a:path w="236" h="403">
                  <a:moveTo>
                    <a:pt x="177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26" y="0"/>
                    <a:pt x="0" y="27"/>
                    <a:pt x="0" y="60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91"/>
                    <a:pt x="7" y="199"/>
                    <a:pt x="16" y="199"/>
                  </a:cubicBezTo>
                  <a:cubicBezTo>
                    <a:pt x="27" y="199"/>
                    <a:pt x="27" y="199"/>
                    <a:pt x="27" y="199"/>
                  </a:cubicBezTo>
                  <a:cubicBezTo>
                    <a:pt x="36" y="199"/>
                    <a:pt x="44" y="191"/>
                    <a:pt x="44" y="182"/>
                  </a:cubicBezTo>
                  <a:cubicBezTo>
                    <a:pt x="44" y="78"/>
                    <a:pt x="44" y="78"/>
                    <a:pt x="44" y="78"/>
                  </a:cubicBezTo>
                  <a:cubicBezTo>
                    <a:pt x="53" y="78"/>
                    <a:pt x="53" y="78"/>
                    <a:pt x="53" y="78"/>
                  </a:cubicBezTo>
                  <a:cubicBezTo>
                    <a:pt x="53" y="99"/>
                    <a:pt x="53" y="99"/>
                    <a:pt x="53" y="99"/>
                  </a:cubicBezTo>
                  <a:cubicBezTo>
                    <a:pt x="53" y="199"/>
                    <a:pt x="53" y="199"/>
                    <a:pt x="53" y="199"/>
                  </a:cubicBezTo>
                  <a:cubicBezTo>
                    <a:pt x="53" y="235"/>
                    <a:pt x="53" y="235"/>
                    <a:pt x="53" y="235"/>
                  </a:cubicBezTo>
                  <a:cubicBezTo>
                    <a:pt x="53" y="387"/>
                    <a:pt x="53" y="387"/>
                    <a:pt x="53" y="387"/>
                  </a:cubicBezTo>
                  <a:cubicBezTo>
                    <a:pt x="53" y="396"/>
                    <a:pt x="61" y="403"/>
                    <a:pt x="70" y="403"/>
                  </a:cubicBezTo>
                  <a:cubicBezTo>
                    <a:pt x="97" y="403"/>
                    <a:pt x="97" y="403"/>
                    <a:pt x="97" y="403"/>
                  </a:cubicBezTo>
                  <a:cubicBezTo>
                    <a:pt x="106" y="403"/>
                    <a:pt x="113" y="396"/>
                    <a:pt x="113" y="387"/>
                  </a:cubicBezTo>
                  <a:cubicBezTo>
                    <a:pt x="113" y="228"/>
                    <a:pt x="113" y="228"/>
                    <a:pt x="113" y="228"/>
                  </a:cubicBezTo>
                  <a:cubicBezTo>
                    <a:pt x="123" y="228"/>
                    <a:pt x="123" y="228"/>
                    <a:pt x="123" y="228"/>
                  </a:cubicBezTo>
                  <a:cubicBezTo>
                    <a:pt x="123" y="387"/>
                    <a:pt x="123" y="387"/>
                    <a:pt x="123" y="387"/>
                  </a:cubicBezTo>
                  <a:cubicBezTo>
                    <a:pt x="123" y="396"/>
                    <a:pt x="130" y="403"/>
                    <a:pt x="139" y="403"/>
                  </a:cubicBezTo>
                  <a:cubicBezTo>
                    <a:pt x="166" y="403"/>
                    <a:pt x="166" y="403"/>
                    <a:pt x="166" y="403"/>
                  </a:cubicBezTo>
                  <a:cubicBezTo>
                    <a:pt x="175" y="403"/>
                    <a:pt x="183" y="396"/>
                    <a:pt x="183" y="387"/>
                  </a:cubicBezTo>
                  <a:cubicBezTo>
                    <a:pt x="183" y="235"/>
                    <a:pt x="183" y="235"/>
                    <a:pt x="183" y="235"/>
                  </a:cubicBezTo>
                  <a:cubicBezTo>
                    <a:pt x="183" y="199"/>
                    <a:pt x="183" y="199"/>
                    <a:pt x="183" y="199"/>
                  </a:cubicBezTo>
                  <a:cubicBezTo>
                    <a:pt x="183" y="99"/>
                    <a:pt x="183" y="99"/>
                    <a:pt x="183" y="99"/>
                  </a:cubicBezTo>
                  <a:cubicBezTo>
                    <a:pt x="183" y="78"/>
                    <a:pt x="183" y="78"/>
                    <a:pt x="183" y="78"/>
                  </a:cubicBezTo>
                  <a:cubicBezTo>
                    <a:pt x="192" y="78"/>
                    <a:pt x="192" y="78"/>
                    <a:pt x="192" y="78"/>
                  </a:cubicBezTo>
                  <a:cubicBezTo>
                    <a:pt x="192" y="182"/>
                    <a:pt x="192" y="182"/>
                    <a:pt x="192" y="182"/>
                  </a:cubicBezTo>
                  <a:cubicBezTo>
                    <a:pt x="192" y="191"/>
                    <a:pt x="200" y="199"/>
                    <a:pt x="209" y="199"/>
                  </a:cubicBezTo>
                  <a:cubicBezTo>
                    <a:pt x="220" y="199"/>
                    <a:pt x="220" y="199"/>
                    <a:pt x="220" y="199"/>
                  </a:cubicBezTo>
                  <a:cubicBezTo>
                    <a:pt x="229" y="199"/>
                    <a:pt x="236" y="191"/>
                    <a:pt x="236" y="182"/>
                  </a:cubicBezTo>
                  <a:cubicBezTo>
                    <a:pt x="236" y="60"/>
                    <a:pt x="236" y="60"/>
                    <a:pt x="236" y="60"/>
                  </a:cubicBezTo>
                  <a:cubicBezTo>
                    <a:pt x="236" y="27"/>
                    <a:pt x="210" y="0"/>
                    <a:pt x="177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Oval 12"/>
            <p:cNvSpPr>
              <a:spLocks noChangeArrowheads="1"/>
            </p:cNvSpPr>
            <p:nvPr/>
          </p:nvSpPr>
          <p:spPr bwMode="auto">
            <a:xfrm>
              <a:off x="12331700" y="4086226"/>
              <a:ext cx="265113" cy="2667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Freeform 13"/>
            <p:cNvSpPr>
              <a:spLocks/>
            </p:cNvSpPr>
            <p:nvPr/>
          </p:nvSpPr>
          <p:spPr bwMode="auto">
            <a:xfrm>
              <a:off x="12142788" y="4386263"/>
              <a:ext cx="644525" cy="1050925"/>
            </a:xfrm>
            <a:custGeom>
              <a:avLst/>
              <a:gdLst/>
              <a:ahLst/>
              <a:cxnLst>
                <a:cxn ang="0">
                  <a:pos x="243" y="144"/>
                </a:cxn>
                <a:cxn ang="0">
                  <a:pos x="198" y="27"/>
                </a:cxn>
                <a:cxn ang="0">
                  <a:pos x="158" y="0"/>
                </a:cxn>
                <a:cxn ang="0">
                  <a:pos x="87" y="0"/>
                </a:cxn>
                <a:cxn ang="0">
                  <a:pos x="47" y="27"/>
                </a:cxn>
                <a:cxn ang="0">
                  <a:pos x="3" y="144"/>
                </a:cxn>
                <a:cxn ang="0">
                  <a:pos x="13" y="165"/>
                </a:cxn>
                <a:cxn ang="0">
                  <a:pos x="23" y="169"/>
                </a:cxn>
                <a:cxn ang="0">
                  <a:pos x="44" y="159"/>
                </a:cxn>
                <a:cxn ang="0">
                  <a:pos x="83" y="56"/>
                </a:cxn>
                <a:cxn ang="0">
                  <a:pos x="90" y="56"/>
                </a:cxn>
                <a:cxn ang="0">
                  <a:pos x="29" y="244"/>
                </a:cxn>
                <a:cxn ang="0">
                  <a:pos x="73" y="244"/>
                </a:cxn>
                <a:cxn ang="0">
                  <a:pos x="73" y="383"/>
                </a:cxn>
                <a:cxn ang="0">
                  <a:pos x="85" y="399"/>
                </a:cxn>
                <a:cxn ang="0">
                  <a:pos x="106" y="399"/>
                </a:cxn>
                <a:cxn ang="0">
                  <a:pos x="119" y="383"/>
                </a:cxn>
                <a:cxn ang="0">
                  <a:pos x="119" y="244"/>
                </a:cxn>
                <a:cxn ang="0">
                  <a:pos x="126" y="244"/>
                </a:cxn>
                <a:cxn ang="0">
                  <a:pos x="126" y="383"/>
                </a:cxn>
                <a:cxn ang="0">
                  <a:pos x="139" y="399"/>
                </a:cxn>
                <a:cxn ang="0">
                  <a:pos x="160" y="399"/>
                </a:cxn>
                <a:cxn ang="0">
                  <a:pos x="173" y="383"/>
                </a:cxn>
                <a:cxn ang="0">
                  <a:pos x="173" y="244"/>
                </a:cxn>
                <a:cxn ang="0">
                  <a:pos x="217" y="244"/>
                </a:cxn>
                <a:cxn ang="0">
                  <a:pos x="157" y="56"/>
                </a:cxn>
                <a:cxn ang="0">
                  <a:pos x="163" y="56"/>
                </a:cxn>
                <a:cxn ang="0">
                  <a:pos x="202" y="159"/>
                </a:cxn>
                <a:cxn ang="0">
                  <a:pos x="223" y="169"/>
                </a:cxn>
                <a:cxn ang="0">
                  <a:pos x="233" y="165"/>
                </a:cxn>
                <a:cxn ang="0">
                  <a:pos x="243" y="144"/>
                </a:cxn>
              </a:cxnLst>
              <a:rect l="0" t="0" r="r" b="b"/>
              <a:pathLst>
                <a:path w="246" h="399">
                  <a:moveTo>
                    <a:pt x="243" y="144"/>
                  </a:moveTo>
                  <a:cubicBezTo>
                    <a:pt x="198" y="27"/>
                    <a:pt x="198" y="27"/>
                    <a:pt x="198" y="27"/>
                  </a:cubicBezTo>
                  <a:cubicBezTo>
                    <a:pt x="192" y="11"/>
                    <a:pt x="176" y="0"/>
                    <a:pt x="158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70" y="0"/>
                    <a:pt x="54" y="11"/>
                    <a:pt x="47" y="27"/>
                  </a:cubicBezTo>
                  <a:cubicBezTo>
                    <a:pt x="3" y="144"/>
                    <a:pt x="3" y="144"/>
                    <a:pt x="3" y="144"/>
                  </a:cubicBezTo>
                  <a:cubicBezTo>
                    <a:pt x="0" y="152"/>
                    <a:pt x="4" y="162"/>
                    <a:pt x="13" y="165"/>
                  </a:cubicBezTo>
                  <a:cubicBezTo>
                    <a:pt x="23" y="169"/>
                    <a:pt x="23" y="169"/>
                    <a:pt x="23" y="169"/>
                  </a:cubicBezTo>
                  <a:cubicBezTo>
                    <a:pt x="31" y="172"/>
                    <a:pt x="41" y="168"/>
                    <a:pt x="44" y="159"/>
                  </a:cubicBezTo>
                  <a:cubicBezTo>
                    <a:pt x="83" y="56"/>
                    <a:pt x="83" y="56"/>
                    <a:pt x="83" y="56"/>
                  </a:cubicBezTo>
                  <a:cubicBezTo>
                    <a:pt x="90" y="56"/>
                    <a:pt x="90" y="56"/>
                    <a:pt x="90" y="56"/>
                  </a:cubicBezTo>
                  <a:cubicBezTo>
                    <a:pt x="29" y="244"/>
                    <a:pt x="29" y="244"/>
                    <a:pt x="29" y="244"/>
                  </a:cubicBezTo>
                  <a:cubicBezTo>
                    <a:pt x="73" y="244"/>
                    <a:pt x="73" y="244"/>
                    <a:pt x="73" y="244"/>
                  </a:cubicBezTo>
                  <a:cubicBezTo>
                    <a:pt x="73" y="383"/>
                    <a:pt x="73" y="383"/>
                    <a:pt x="73" y="383"/>
                  </a:cubicBezTo>
                  <a:cubicBezTo>
                    <a:pt x="73" y="392"/>
                    <a:pt x="78" y="399"/>
                    <a:pt x="85" y="399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113" y="399"/>
                    <a:pt x="119" y="392"/>
                    <a:pt x="119" y="383"/>
                  </a:cubicBezTo>
                  <a:cubicBezTo>
                    <a:pt x="119" y="244"/>
                    <a:pt x="119" y="244"/>
                    <a:pt x="119" y="244"/>
                  </a:cubicBezTo>
                  <a:cubicBezTo>
                    <a:pt x="126" y="244"/>
                    <a:pt x="126" y="244"/>
                    <a:pt x="126" y="244"/>
                  </a:cubicBezTo>
                  <a:cubicBezTo>
                    <a:pt x="126" y="383"/>
                    <a:pt x="126" y="383"/>
                    <a:pt x="126" y="383"/>
                  </a:cubicBezTo>
                  <a:cubicBezTo>
                    <a:pt x="126" y="392"/>
                    <a:pt x="132" y="399"/>
                    <a:pt x="139" y="399"/>
                  </a:cubicBezTo>
                  <a:cubicBezTo>
                    <a:pt x="160" y="399"/>
                    <a:pt x="160" y="399"/>
                    <a:pt x="160" y="399"/>
                  </a:cubicBezTo>
                  <a:cubicBezTo>
                    <a:pt x="167" y="399"/>
                    <a:pt x="173" y="392"/>
                    <a:pt x="173" y="383"/>
                  </a:cubicBezTo>
                  <a:cubicBezTo>
                    <a:pt x="173" y="244"/>
                    <a:pt x="173" y="244"/>
                    <a:pt x="173" y="244"/>
                  </a:cubicBezTo>
                  <a:cubicBezTo>
                    <a:pt x="217" y="244"/>
                    <a:pt x="217" y="244"/>
                    <a:pt x="217" y="244"/>
                  </a:cubicBezTo>
                  <a:cubicBezTo>
                    <a:pt x="157" y="56"/>
                    <a:pt x="157" y="56"/>
                    <a:pt x="157" y="56"/>
                  </a:cubicBezTo>
                  <a:cubicBezTo>
                    <a:pt x="163" y="56"/>
                    <a:pt x="163" y="56"/>
                    <a:pt x="163" y="56"/>
                  </a:cubicBezTo>
                  <a:cubicBezTo>
                    <a:pt x="202" y="159"/>
                    <a:pt x="202" y="159"/>
                    <a:pt x="202" y="159"/>
                  </a:cubicBezTo>
                  <a:cubicBezTo>
                    <a:pt x="205" y="168"/>
                    <a:pt x="214" y="172"/>
                    <a:pt x="223" y="169"/>
                  </a:cubicBezTo>
                  <a:cubicBezTo>
                    <a:pt x="233" y="165"/>
                    <a:pt x="233" y="165"/>
                    <a:pt x="233" y="165"/>
                  </a:cubicBezTo>
                  <a:cubicBezTo>
                    <a:pt x="241" y="162"/>
                    <a:pt x="246" y="152"/>
                    <a:pt x="243" y="144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5" name="Freeform 14"/>
          <p:cNvSpPr>
            <a:spLocks noEditPoints="1"/>
          </p:cNvSpPr>
          <p:nvPr/>
        </p:nvSpPr>
        <p:spPr bwMode="auto">
          <a:xfrm>
            <a:off x="15376525" y="4033838"/>
            <a:ext cx="1400175" cy="1406525"/>
          </a:xfrm>
          <a:custGeom>
            <a:avLst/>
            <a:gdLst/>
            <a:ahLst/>
            <a:cxnLst>
              <a:cxn ang="0">
                <a:pos x="267" y="0"/>
              </a:cxn>
              <a:cxn ang="0">
                <a:pos x="0" y="267"/>
              </a:cxn>
              <a:cxn ang="0">
                <a:pos x="267" y="534"/>
              </a:cxn>
              <a:cxn ang="0">
                <a:pos x="534" y="267"/>
              </a:cxn>
              <a:cxn ang="0">
                <a:pos x="267" y="0"/>
              </a:cxn>
              <a:cxn ang="0">
                <a:pos x="318" y="350"/>
              </a:cxn>
              <a:cxn ang="0">
                <a:pos x="282" y="371"/>
              </a:cxn>
              <a:cxn ang="0">
                <a:pos x="282" y="404"/>
              </a:cxn>
              <a:cxn ang="0">
                <a:pos x="249" y="404"/>
              </a:cxn>
              <a:cxn ang="0">
                <a:pos x="249" y="373"/>
              </a:cxn>
              <a:cxn ang="0">
                <a:pos x="203" y="358"/>
              </a:cxn>
              <a:cxn ang="0">
                <a:pos x="217" y="324"/>
              </a:cxn>
              <a:cxn ang="0">
                <a:pos x="261" y="340"/>
              </a:cxn>
              <a:cxn ang="0">
                <a:pos x="294" y="317"/>
              </a:cxn>
              <a:cxn ang="0">
                <a:pos x="285" y="296"/>
              </a:cxn>
              <a:cxn ang="0">
                <a:pos x="253" y="274"/>
              </a:cxn>
              <a:cxn ang="0">
                <a:pos x="221" y="254"/>
              </a:cxn>
              <a:cxn ang="0">
                <a:pos x="208" y="235"/>
              </a:cxn>
              <a:cxn ang="0">
                <a:pos x="203" y="211"/>
              </a:cxn>
              <a:cxn ang="0">
                <a:pos x="216" y="176"/>
              </a:cxn>
              <a:cxn ang="0">
                <a:pos x="249" y="156"/>
              </a:cxn>
              <a:cxn ang="0">
                <a:pos x="249" y="130"/>
              </a:cxn>
              <a:cxn ang="0">
                <a:pos x="282" y="130"/>
              </a:cxn>
              <a:cxn ang="0">
                <a:pos x="282" y="154"/>
              </a:cxn>
              <a:cxn ang="0">
                <a:pos x="322" y="168"/>
              </a:cxn>
              <a:cxn ang="0">
                <a:pos x="310" y="200"/>
              </a:cxn>
              <a:cxn ang="0">
                <a:pos x="268" y="186"/>
              </a:cxn>
              <a:cxn ang="0">
                <a:pos x="248" y="193"/>
              </a:cxn>
              <a:cxn ang="0">
                <a:pos x="241" y="211"/>
              </a:cxn>
              <a:cxn ang="0">
                <a:pos x="281" y="249"/>
              </a:cxn>
              <a:cxn ang="0">
                <a:pos x="312" y="268"/>
              </a:cxn>
              <a:cxn ang="0">
                <a:pos x="327" y="288"/>
              </a:cxn>
              <a:cxn ang="0">
                <a:pos x="331" y="314"/>
              </a:cxn>
              <a:cxn ang="0">
                <a:pos x="318" y="350"/>
              </a:cxn>
            </a:cxnLst>
            <a:rect l="0" t="0" r="r" b="b"/>
            <a:pathLst>
              <a:path w="534" h="534">
                <a:moveTo>
                  <a:pt x="267" y="0"/>
                </a:moveTo>
                <a:cubicBezTo>
                  <a:pt x="120" y="0"/>
                  <a:pt x="0" y="120"/>
                  <a:pt x="0" y="267"/>
                </a:cubicBezTo>
                <a:cubicBezTo>
                  <a:pt x="0" y="414"/>
                  <a:pt x="120" y="534"/>
                  <a:pt x="267" y="534"/>
                </a:cubicBezTo>
                <a:cubicBezTo>
                  <a:pt x="414" y="534"/>
                  <a:pt x="534" y="414"/>
                  <a:pt x="534" y="267"/>
                </a:cubicBezTo>
                <a:cubicBezTo>
                  <a:pt x="534" y="120"/>
                  <a:pt x="414" y="0"/>
                  <a:pt x="267" y="0"/>
                </a:cubicBezTo>
                <a:close/>
                <a:moveTo>
                  <a:pt x="318" y="350"/>
                </a:moveTo>
                <a:cubicBezTo>
                  <a:pt x="310" y="360"/>
                  <a:pt x="298" y="367"/>
                  <a:pt x="282" y="371"/>
                </a:cubicBezTo>
                <a:cubicBezTo>
                  <a:pt x="282" y="404"/>
                  <a:pt x="282" y="404"/>
                  <a:pt x="282" y="404"/>
                </a:cubicBezTo>
                <a:cubicBezTo>
                  <a:pt x="249" y="404"/>
                  <a:pt x="249" y="404"/>
                  <a:pt x="249" y="404"/>
                </a:cubicBezTo>
                <a:cubicBezTo>
                  <a:pt x="249" y="373"/>
                  <a:pt x="249" y="373"/>
                  <a:pt x="249" y="373"/>
                </a:cubicBezTo>
                <a:cubicBezTo>
                  <a:pt x="232" y="372"/>
                  <a:pt x="217" y="367"/>
                  <a:pt x="203" y="358"/>
                </a:cubicBezTo>
                <a:cubicBezTo>
                  <a:pt x="217" y="324"/>
                  <a:pt x="217" y="324"/>
                  <a:pt x="217" y="324"/>
                </a:cubicBezTo>
                <a:cubicBezTo>
                  <a:pt x="232" y="335"/>
                  <a:pt x="246" y="340"/>
                  <a:pt x="261" y="340"/>
                </a:cubicBezTo>
                <a:cubicBezTo>
                  <a:pt x="283" y="340"/>
                  <a:pt x="294" y="333"/>
                  <a:pt x="294" y="317"/>
                </a:cubicBezTo>
                <a:cubicBezTo>
                  <a:pt x="294" y="310"/>
                  <a:pt x="291" y="302"/>
                  <a:pt x="285" y="296"/>
                </a:cubicBezTo>
                <a:cubicBezTo>
                  <a:pt x="280" y="289"/>
                  <a:pt x="269" y="282"/>
                  <a:pt x="253" y="274"/>
                </a:cubicBezTo>
                <a:cubicBezTo>
                  <a:pt x="237" y="266"/>
                  <a:pt x="227" y="259"/>
                  <a:pt x="221" y="254"/>
                </a:cubicBezTo>
                <a:cubicBezTo>
                  <a:pt x="215" y="249"/>
                  <a:pt x="211" y="242"/>
                  <a:pt x="208" y="235"/>
                </a:cubicBezTo>
                <a:cubicBezTo>
                  <a:pt x="205" y="228"/>
                  <a:pt x="203" y="220"/>
                  <a:pt x="203" y="211"/>
                </a:cubicBezTo>
                <a:cubicBezTo>
                  <a:pt x="203" y="198"/>
                  <a:pt x="207" y="186"/>
                  <a:pt x="216" y="176"/>
                </a:cubicBezTo>
                <a:cubicBezTo>
                  <a:pt x="224" y="166"/>
                  <a:pt x="235" y="159"/>
                  <a:pt x="249" y="156"/>
                </a:cubicBezTo>
                <a:cubicBezTo>
                  <a:pt x="249" y="130"/>
                  <a:pt x="249" y="130"/>
                  <a:pt x="249" y="130"/>
                </a:cubicBezTo>
                <a:cubicBezTo>
                  <a:pt x="282" y="130"/>
                  <a:pt x="282" y="130"/>
                  <a:pt x="282" y="130"/>
                </a:cubicBezTo>
                <a:cubicBezTo>
                  <a:pt x="282" y="154"/>
                  <a:pt x="282" y="154"/>
                  <a:pt x="282" y="154"/>
                </a:cubicBezTo>
                <a:cubicBezTo>
                  <a:pt x="300" y="156"/>
                  <a:pt x="313" y="161"/>
                  <a:pt x="322" y="168"/>
                </a:cubicBezTo>
                <a:cubicBezTo>
                  <a:pt x="310" y="200"/>
                  <a:pt x="310" y="200"/>
                  <a:pt x="310" y="200"/>
                </a:cubicBezTo>
                <a:cubicBezTo>
                  <a:pt x="297" y="191"/>
                  <a:pt x="283" y="186"/>
                  <a:pt x="268" y="186"/>
                </a:cubicBezTo>
                <a:cubicBezTo>
                  <a:pt x="260" y="186"/>
                  <a:pt x="253" y="188"/>
                  <a:pt x="248" y="193"/>
                </a:cubicBezTo>
                <a:cubicBezTo>
                  <a:pt x="243" y="198"/>
                  <a:pt x="241" y="203"/>
                  <a:pt x="241" y="211"/>
                </a:cubicBezTo>
                <a:cubicBezTo>
                  <a:pt x="241" y="223"/>
                  <a:pt x="254" y="236"/>
                  <a:pt x="281" y="249"/>
                </a:cubicBezTo>
                <a:cubicBezTo>
                  <a:pt x="296" y="256"/>
                  <a:pt x="306" y="262"/>
                  <a:pt x="312" y="268"/>
                </a:cubicBezTo>
                <a:cubicBezTo>
                  <a:pt x="318" y="274"/>
                  <a:pt x="323" y="281"/>
                  <a:pt x="327" y="288"/>
                </a:cubicBezTo>
                <a:cubicBezTo>
                  <a:pt x="330" y="296"/>
                  <a:pt x="331" y="305"/>
                  <a:pt x="331" y="314"/>
                </a:cubicBezTo>
                <a:cubicBezTo>
                  <a:pt x="331" y="328"/>
                  <a:pt x="327" y="340"/>
                  <a:pt x="318" y="35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6" name="object 4"/>
          <p:cNvSpPr txBox="1"/>
          <p:nvPr/>
        </p:nvSpPr>
        <p:spPr>
          <a:xfrm>
            <a:off x="6391445" y="6328179"/>
            <a:ext cx="3382645" cy="941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0" marR="176530" indent="23495">
              <a:lnSpc>
                <a:spcPct val="158600"/>
              </a:lnSpc>
            </a:pP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b="1" i="1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b="1" i="1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b="1" i="1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b="1" i="1" spc="5" dirty="0">
                <a:solidFill>
                  <a:srgbClr val="FFFFFF"/>
                </a:solidFill>
                <a:latin typeface="Trebuchet MS"/>
                <a:cs typeface="Trebuchet MS"/>
              </a:rPr>
              <a:t> is simply 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b="1" i="1" spc="5" dirty="0">
                <a:solidFill>
                  <a:srgbClr val="FFFFFF"/>
                </a:solidFill>
                <a:latin typeface="Trebuchet MS"/>
                <a:cs typeface="Trebuchet MS"/>
              </a:rPr>
              <a:t>y text of the printing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b="1" i="1" spc="5" dirty="0">
                <a:solidFill>
                  <a:srgbClr val="FFFFFF"/>
                </a:solidFill>
                <a:latin typeface="Trebuchet MS"/>
                <a:cs typeface="Trebuchet MS"/>
              </a:rPr>
              <a:t>and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b="1" i="1" spc="5" dirty="0">
                <a:solidFill>
                  <a:srgbClr val="FFFFFF"/>
                </a:solidFill>
                <a:latin typeface="Trebuchet MS"/>
                <a:cs typeface="Trebuchet MS"/>
              </a:rPr>
              <a:t>typesetting in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dustr</a:t>
            </a:r>
            <a:r>
              <a:rPr sz="13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49" name="object 4"/>
          <p:cNvSpPr txBox="1"/>
          <p:nvPr/>
        </p:nvSpPr>
        <p:spPr>
          <a:xfrm>
            <a:off x="10353845" y="6328179"/>
            <a:ext cx="3382645" cy="941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0" marR="176530" indent="23495">
              <a:lnSpc>
                <a:spcPct val="158600"/>
              </a:lnSpc>
            </a:pP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b="1" i="1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b="1" i="1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b="1" i="1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b="1" i="1" spc="5" dirty="0">
                <a:solidFill>
                  <a:srgbClr val="FFFFFF"/>
                </a:solidFill>
                <a:latin typeface="Trebuchet MS"/>
                <a:cs typeface="Trebuchet MS"/>
              </a:rPr>
              <a:t> is simply 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b="1" i="1" spc="5" dirty="0">
                <a:solidFill>
                  <a:srgbClr val="FFFFFF"/>
                </a:solidFill>
                <a:latin typeface="Trebuchet MS"/>
                <a:cs typeface="Trebuchet MS"/>
              </a:rPr>
              <a:t>y text of the printing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b="1" i="1" spc="5" dirty="0">
                <a:solidFill>
                  <a:srgbClr val="FFFFFF"/>
                </a:solidFill>
                <a:latin typeface="Trebuchet MS"/>
                <a:cs typeface="Trebuchet MS"/>
              </a:rPr>
              <a:t>and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b="1" i="1" spc="5" dirty="0">
                <a:solidFill>
                  <a:srgbClr val="FFFFFF"/>
                </a:solidFill>
                <a:latin typeface="Trebuchet MS"/>
                <a:cs typeface="Trebuchet MS"/>
              </a:rPr>
              <a:t>typesetting in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dustr</a:t>
            </a:r>
            <a:r>
              <a:rPr sz="13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52" name="object 4"/>
          <p:cNvSpPr txBox="1"/>
          <p:nvPr/>
        </p:nvSpPr>
        <p:spPr>
          <a:xfrm>
            <a:off x="14386095" y="6328179"/>
            <a:ext cx="3382645" cy="941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0" marR="176530" indent="23495">
              <a:lnSpc>
                <a:spcPct val="158600"/>
              </a:lnSpc>
            </a:pP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b="1" i="1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b="1" i="1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b="1" i="1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b="1" i="1" spc="5" dirty="0">
                <a:solidFill>
                  <a:srgbClr val="FFFFFF"/>
                </a:solidFill>
                <a:latin typeface="Trebuchet MS"/>
                <a:cs typeface="Trebuchet MS"/>
              </a:rPr>
              <a:t> is simply 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b="1" i="1" spc="5" dirty="0">
                <a:solidFill>
                  <a:srgbClr val="FFFFFF"/>
                </a:solidFill>
                <a:latin typeface="Trebuchet MS"/>
                <a:cs typeface="Trebuchet MS"/>
              </a:rPr>
              <a:t>y text of the printing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b="1" i="1" spc="5" dirty="0">
                <a:solidFill>
                  <a:srgbClr val="FFFFFF"/>
                </a:solidFill>
                <a:latin typeface="Trebuchet MS"/>
                <a:cs typeface="Trebuchet MS"/>
              </a:rPr>
              <a:t>and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b="1" i="1" spc="5" dirty="0">
                <a:solidFill>
                  <a:srgbClr val="FFFFFF"/>
                </a:solidFill>
                <a:latin typeface="Trebuchet MS"/>
                <a:cs typeface="Trebuchet MS"/>
              </a:rPr>
              <a:t>typesetting in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dustr</a:t>
            </a:r>
            <a:r>
              <a:rPr sz="1300" b="1" i="1" spc="-12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b="1" i="1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0" y="7883204"/>
            <a:ext cx="20104100" cy="3426146"/>
          </a:xfrm>
          <a:prstGeom prst="rect">
            <a:avLst/>
          </a:prstGeom>
          <a:solidFill>
            <a:srgbClr val="D586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object 3"/>
          <p:cNvSpPr/>
          <p:nvPr/>
        </p:nvSpPr>
        <p:spPr>
          <a:xfrm>
            <a:off x="2493850" y="7049020"/>
            <a:ext cx="3106420" cy="1668780"/>
          </a:xfrm>
          <a:custGeom>
            <a:avLst/>
            <a:gdLst/>
            <a:ahLst/>
            <a:cxnLst/>
            <a:rect l="l" t="t" r="r" b="b"/>
            <a:pathLst>
              <a:path w="3106420" h="1668779">
                <a:moveTo>
                  <a:pt x="3106366" y="1668368"/>
                </a:moveTo>
                <a:lnTo>
                  <a:pt x="0" y="1668368"/>
                </a:lnTo>
                <a:lnTo>
                  <a:pt x="0" y="0"/>
                </a:lnTo>
                <a:lnTo>
                  <a:pt x="3106366" y="0"/>
                </a:lnTo>
                <a:lnTo>
                  <a:pt x="3106366" y="1668368"/>
                </a:lnTo>
                <a:close/>
              </a:path>
            </a:pathLst>
          </a:custGeom>
          <a:solidFill>
            <a:srgbClr val="1279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01467" y="7049020"/>
            <a:ext cx="3106420" cy="1668780"/>
          </a:xfrm>
          <a:custGeom>
            <a:avLst/>
            <a:gdLst/>
            <a:ahLst/>
            <a:cxnLst/>
            <a:rect l="l" t="t" r="r" b="b"/>
            <a:pathLst>
              <a:path w="3106420" h="1668779">
                <a:moveTo>
                  <a:pt x="3106366" y="1668368"/>
                </a:moveTo>
                <a:lnTo>
                  <a:pt x="0" y="1668368"/>
                </a:lnTo>
                <a:lnTo>
                  <a:pt x="0" y="0"/>
                </a:lnTo>
                <a:lnTo>
                  <a:pt x="3106366" y="0"/>
                </a:lnTo>
                <a:lnTo>
                  <a:pt x="3106366" y="1668368"/>
                </a:lnTo>
                <a:close/>
              </a:path>
            </a:pathLst>
          </a:custGeom>
          <a:solidFill>
            <a:srgbClr val="0F76A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509072" y="7049020"/>
            <a:ext cx="3106420" cy="1668780"/>
          </a:xfrm>
          <a:custGeom>
            <a:avLst/>
            <a:gdLst/>
            <a:ahLst/>
            <a:cxnLst/>
            <a:rect l="l" t="t" r="r" b="b"/>
            <a:pathLst>
              <a:path w="3106419" h="1668779">
                <a:moveTo>
                  <a:pt x="3106366" y="1668368"/>
                </a:moveTo>
                <a:lnTo>
                  <a:pt x="0" y="1668368"/>
                </a:lnTo>
                <a:lnTo>
                  <a:pt x="0" y="0"/>
                </a:lnTo>
                <a:lnTo>
                  <a:pt x="3106366" y="0"/>
                </a:lnTo>
                <a:lnTo>
                  <a:pt x="3106366" y="1668368"/>
                </a:lnTo>
                <a:close/>
              </a:path>
            </a:pathLst>
          </a:custGeom>
          <a:solidFill>
            <a:srgbClr val="52568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516689" y="7049020"/>
            <a:ext cx="3106420" cy="1668780"/>
          </a:xfrm>
          <a:custGeom>
            <a:avLst/>
            <a:gdLst/>
            <a:ahLst/>
            <a:cxnLst/>
            <a:rect l="l" t="t" r="r" b="b"/>
            <a:pathLst>
              <a:path w="3106419" h="1668779">
                <a:moveTo>
                  <a:pt x="3106366" y="1668368"/>
                </a:moveTo>
                <a:lnTo>
                  <a:pt x="0" y="1668368"/>
                </a:lnTo>
                <a:lnTo>
                  <a:pt x="0" y="0"/>
                </a:lnTo>
                <a:lnTo>
                  <a:pt x="3106366" y="0"/>
                </a:lnTo>
                <a:lnTo>
                  <a:pt x="3106366" y="1668368"/>
                </a:lnTo>
                <a:close/>
              </a:path>
            </a:pathLst>
          </a:custGeom>
          <a:solidFill>
            <a:srgbClr val="5C4D75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988460" y="7245607"/>
            <a:ext cx="2122805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50" spc="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28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8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50" spc="10" dirty="0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endParaRPr sz="2850" dirty="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31159" y="7980374"/>
            <a:ext cx="2838450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 marR="5080" indent="-254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ext 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str</a:t>
            </a:r>
            <a:r>
              <a:rPr sz="1300" spc="-16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92873" y="7245607"/>
            <a:ext cx="2122805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50" spc="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28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8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50" spc="10" dirty="0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endParaRPr sz="2850" dirty="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35573" y="7980374"/>
            <a:ext cx="2838450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 marR="5080" indent="-254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ext 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str</a:t>
            </a:r>
            <a:r>
              <a:rPr sz="1300" spc="-16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997287" y="7245607"/>
            <a:ext cx="2122805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50" spc="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28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8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50" spc="10" dirty="0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endParaRPr sz="285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639986" y="7980374"/>
            <a:ext cx="2838450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 marR="5080" indent="-254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ext 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str</a:t>
            </a:r>
            <a:r>
              <a:rPr sz="1300" spc="-16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001699" y="7245607"/>
            <a:ext cx="2122805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50" spc="5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2850" spc="2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85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50" spc="10" dirty="0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endParaRPr sz="2850" dirty="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644400" y="7980374"/>
            <a:ext cx="2838450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4" marR="5080" indent="-2540">
              <a:lnSpc>
                <a:spcPct val="1321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ext of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ind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str</a:t>
            </a:r>
            <a:r>
              <a:rPr sz="1300" spc="-16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19" name="Группа 18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20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1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41" name="Freeform 5"/>
          <p:cNvSpPr>
            <a:spLocks/>
          </p:cNvSpPr>
          <p:nvPr/>
        </p:nvSpPr>
        <p:spPr bwMode="auto">
          <a:xfrm>
            <a:off x="3033713" y="4854575"/>
            <a:ext cx="2095500" cy="1863725"/>
          </a:xfrm>
          <a:custGeom>
            <a:avLst/>
            <a:gdLst/>
            <a:ahLst/>
            <a:cxnLst>
              <a:cxn ang="0">
                <a:pos x="237" y="713"/>
              </a:cxn>
              <a:cxn ang="0">
                <a:pos x="177" y="678"/>
              </a:cxn>
              <a:cxn ang="0">
                <a:pos x="11" y="391"/>
              </a:cxn>
              <a:cxn ang="0">
                <a:pos x="11" y="322"/>
              </a:cxn>
              <a:cxn ang="0">
                <a:pos x="177" y="34"/>
              </a:cxn>
              <a:cxn ang="0">
                <a:pos x="237" y="0"/>
              </a:cxn>
              <a:cxn ang="0">
                <a:pos x="568" y="0"/>
              </a:cxn>
              <a:cxn ang="0">
                <a:pos x="628" y="34"/>
              </a:cxn>
              <a:cxn ang="0">
                <a:pos x="794" y="322"/>
              </a:cxn>
              <a:cxn ang="0">
                <a:pos x="794" y="391"/>
              </a:cxn>
              <a:cxn ang="0">
                <a:pos x="628" y="678"/>
              </a:cxn>
              <a:cxn ang="0">
                <a:pos x="568" y="713"/>
              </a:cxn>
              <a:cxn ang="0">
                <a:pos x="237" y="713"/>
              </a:cxn>
            </a:cxnLst>
            <a:rect l="0" t="0" r="r" b="b"/>
            <a:pathLst>
              <a:path w="805" h="713">
                <a:moveTo>
                  <a:pt x="237" y="713"/>
                </a:moveTo>
                <a:cubicBezTo>
                  <a:pt x="215" y="713"/>
                  <a:pt x="188" y="697"/>
                  <a:pt x="177" y="678"/>
                </a:cubicBezTo>
                <a:cubicBezTo>
                  <a:pt x="11" y="391"/>
                  <a:pt x="11" y="391"/>
                  <a:pt x="11" y="391"/>
                </a:cubicBezTo>
                <a:cubicBezTo>
                  <a:pt x="0" y="372"/>
                  <a:pt x="0" y="341"/>
                  <a:pt x="11" y="322"/>
                </a:cubicBezTo>
                <a:cubicBezTo>
                  <a:pt x="177" y="34"/>
                  <a:pt x="177" y="34"/>
                  <a:pt x="177" y="34"/>
                </a:cubicBezTo>
                <a:cubicBezTo>
                  <a:pt x="188" y="15"/>
                  <a:pt x="215" y="0"/>
                  <a:pt x="237" y="0"/>
                </a:cubicBezTo>
                <a:cubicBezTo>
                  <a:pt x="568" y="0"/>
                  <a:pt x="568" y="0"/>
                  <a:pt x="568" y="0"/>
                </a:cubicBezTo>
                <a:cubicBezTo>
                  <a:pt x="590" y="0"/>
                  <a:pt x="617" y="15"/>
                  <a:pt x="628" y="34"/>
                </a:cubicBezTo>
                <a:cubicBezTo>
                  <a:pt x="794" y="322"/>
                  <a:pt x="794" y="322"/>
                  <a:pt x="794" y="322"/>
                </a:cubicBezTo>
                <a:cubicBezTo>
                  <a:pt x="805" y="341"/>
                  <a:pt x="805" y="372"/>
                  <a:pt x="794" y="391"/>
                </a:cubicBezTo>
                <a:cubicBezTo>
                  <a:pt x="628" y="678"/>
                  <a:pt x="628" y="678"/>
                  <a:pt x="628" y="678"/>
                </a:cubicBezTo>
                <a:cubicBezTo>
                  <a:pt x="617" y="697"/>
                  <a:pt x="590" y="713"/>
                  <a:pt x="568" y="713"/>
                </a:cubicBezTo>
                <a:lnTo>
                  <a:pt x="237" y="71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2" name="Freeform 6"/>
          <p:cNvSpPr>
            <a:spLocks/>
          </p:cNvSpPr>
          <p:nvPr/>
        </p:nvSpPr>
        <p:spPr bwMode="auto">
          <a:xfrm>
            <a:off x="7015163" y="4854575"/>
            <a:ext cx="2095500" cy="1863725"/>
          </a:xfrm>
          <a:custGeom>
            <a:avLst/>
            <a:gdLst/>
            <a:ahLst/>
            <a:cxnLst>
              <a:cxn ang="0">
                <a:pos x="236" y="713"/>
              </a:cxn>
              <a:cxn ang="0">
                <a:pos x="176" y="678"/>
              </a:cxn>
              <a:cxn ang="0">
                <a:pos x="11" y="391"/>
              </a:cxn>
              <a:cxn ang="0">
                <a:pos x="11" y="322"/>
              </a:cxn>
              <a:cxn ang="0">
                <a:pos x="176" y="34"/>
              </a:cxn>
              <a:cxn ang="0">
                <a:pos x="236" y="0"/>
              </a:cxn>
              <a:cxn ang="0">
                <a:pos x="568" y="0"/>
              </a:cxn>
              <a:cxn ang="0">
                <a:pos x="628" y="34"/>
              </a:cxn>
              <a:cxn ang="0">
                <a:pos x="794" y="322"/>
              </a:cxn>
              <a:cxn ang="0">
                <a:pos x="794" y="391"/>
              </a:cxn>
              <a:cxn ang="0">
                <a:pos x="628" y="678"/>
              </a:cxn>
              <a:cxn ang="0">
                <a:pos x="568" y="713"/>
              </a:cxn>
              <a:cxn ang="0">
                <a:pos x="236" y="713"/>
              </a:cxn>
            </a:cxnLst>
            <a:rect l="0" t="0" r="r" b="b"/>
            <a:pathLst>
              <a:path w="805" h="713">
                <a:moveTo>
                  <a:pt x="236" y="713"/>
                </a:moveTo>
                <a:cubicBezTo>
                  <a:pt x="214" y="713"/>
                  <a:pt x="187" y="697"/>
                  <a:pt x="176" y="678"/>
                </a:cubicBezTo>
                <a:cubicBezTo>
                  <a:pt x="11" y="391"/>
                  <a:pt x="11" y="391"/>
                  <a:pt x="11" y="391"/>
                </a:cubicBezTo>
                <a:cubicBezTo>
                  <a:pt x="0" y="372"/>
                  <a:pt x="0" y="341"/>
                  <a:pt x="11" y="322"/>
                </a:cubicBezTo>
                <a:cubicBezTo>
                  <a:pt x="176" y="34"/>
                  <a:pt x="176" y="34"/>
                  <a:pt x="176" y="34"/>
                </a:cubicBezTo>
                <a:cubicBezTo>
                  <a:pt x="187" y="15"/>
                  <a:pt x="214" y="0"/>
                  <a:pt x="236" y="0"/>
                </a:cubicBezTo>
                <a:cubicBezTo>
                  <a:pt x="568" y="0"/>
                  <a:pt x="568" y="0"/>
                  <a:pt x="568" y="0"/>
                </a:cubicBezTo>
                <a:cubicBezTo>
                  <a:pt x="590" y="0"/>
                  <a:pt x="617" y="15"/>
                  <a:pt x="628" y="34"/>
                </a:cubicBezTo>
                <a:cubicBezTo>
                  <a:pt x="794" y="322"/>
                  <a:pt x="794" y="322"/>
                  <a:pt x="794" y="322"/>
                </a:cubicBezTo>
                <a:cubicBezTo>
                  <a:pt x="805" y="341"/>
                  <a:pt x="805" y="372"/>
                  <a:pt x="794" y="391"/>
                </a:cubicBezTo>
                <a:cubicBezTo>
                  <a:pt x="628" y="678"/>
                  <a:pt x="628" y="678"/>
                  <a:pt x="628" y="678"/>
                </a:cubicBezTo>
                <a:cubicBezTo>
                  <a:pt x="617" y="697"/>
                  <a:pt x="590" y="713"/>
                  <a:pt x="568" y="713"/>
                </a:cubicBezTo>
                <a:lnTo>
                  <a:pt x="236" y="71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" name="Freeform 7"/>
          <p:cNvSpPr>
            <a:spLocks/>
          </p:cNvSpPr>
          <p:nvPr/>
        </p:nvSpPr>
        <p:spPr bwMode="auto">
          <a:xfrm>
            <a:off x="10993438" y="4854575"/>
            <a:ext cx="2095500" cy="1863725"/>
          </a:xfrm>
          <a:custGeom>
            <a:avLst/>
            <a:gdLst/>
            <a:ahLst/>
            <a:cxnLst>
              <a:cxn ang="0">
                <a:pos x="237" y="713"/>
              </a:cxn>
              <a:cxn ang="0">
                <a:pos x="177" y="678"/>
              </a:cxn>
              <a:cxn ang="0">
                <a:pos x="11" y="391"/>
              </a:cxn>
              <a:cxn ang="0">
                <a:pos x="11" y="322"/>
              </a:cxn>
              <a:cxn ang="0">
                <a:pos x="177" y="34"/>
              </a:cxn>
              <a:cxn ang="0">
                <a:pos x="237" y="0"/>
              </a:cxn>
              <a:cxn ang="0">
                <a:pos x="568" y="0"/>
              </a:cxn>
              <a:cxn ang="0">
                <a:pos x="628" y="34"/>
              </a:cxn>
              <a:cxn ang="0">
                <a:pos x="794" y="322"/>
              </a:cxn>
              <a:cxn ang="0">
                <a:pos x="794" y="391"/>
              </a:cxn>
              <a:cxn ang="0">
                <a:pos x="628" y="678"/>
              </a:cxn>
              <a:cxn ang="0">
                <a:pos x="568" y="713"/>
              </a:cxn>
              <a:cxn ang="0">
                <a:pos x="237" y="713"/>
              </a:cxn>
            </a:cxnLst>
            <a:rect l="0" t="0" r="r" b="b"/>
            <a:pathLst>
              <a:path w="805" h="713">
                <a:moveTo>
                  <a:pt x="237" y="713"/>
                </a:moveTo>
                <a:cubicBezTo>
                  <a:pt x="215" y="713"/>
                  <a:pt x="188" y="697"/>
                  <a:pt x="177" y="678"/>
                </a:cubicBezTo>
                <a:cubicBezTo>
                  <a:pt x="11" y="391"/>
                  <a:pt x="11" y="391"/>
                  <a:pt x="11" y="391"/>
                </a:cubicBezTo>
                <a:cubicBezTo>
                  <a:pt x="0" y="372"/>
                  <a:pt x="0" y="341"/>
                  <a:pt x="11" y="322"/>
                </a:cubicBezTo>
                <a:cubicBezTo>
                  <a:pt x="177" y="34"/>
                  <a:pt x="177" y="34"/>
                  <a:pt x="177" y="34"/>
                </a:cubicBezTo>
                <a:cubicBezTo>
                  <a:pt x="188" y="15"/>
                  <a:pt x="215" y="0"/>
                  <a:pt x="237" y="0"/>
                </a:cubicBezTo>
                <a:cubicBezTo>
                  <a:pt x="568" y="0"/>
                  <a:pt x="568" y="0"/>
                  <a:pt x="568" y="0"/>
                </a:cubicBezTo>
                <a:cubicBezTo>
                  <a:pt x="590" y="0"/>
                  <a:pt x="617" y="15"/>
                  <a:pt x="628" y="34"/>
                </a:cubicBezTo>
                <a:cubicBezTo>
                  <a:pt x="794" y="322"/>
                  <a:pt x="794" y="322"/>
                  <a:pt x="794" y="322"/>
                </a:cubicBezTo>
                <a:cubicBezTo>
                  <a:pt x="805" y="341"/>
                  <a:pt x="805" y="372"/>
                  <a:pt x="794" y="391"/>
                </a:cubicBezTo>
                <a:cubicBezTo>
                  <a:pt x="628" y="678"/>
                  <a:pt x="628" y="678"/>
                  <a:pt x="628" y="678"/>
                </a:cubicBezTo>
                <a:cubicBezTo>
                  <a:pt x="617" y="697"/>
                  <a:pt x="590" y="713"/>
                  <a:pt x="568" y="713"/>
                </a:cubicBezTo>
                <a:lnTo>
                  <a:pt x="237" y="71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4" name="Freeform 8"/>
          <p:cNvSpPr>
            <a:spLocks/>
          </p:cNvSpPr>
          <p:nvPr/>
        </p:nvSpPr>
        <p:spPr bwMode="auto">
          <a:xfrm>
            <a:off x="14974888" y="4854575"/>
            <a:ext cx="2095500" cy="1863725"/>
          </a:xfrm>
          <a:custGeom>
            <a:avLst/>
            <a:gdLst/>
            <a:ahLst/>
            <a:cxnLst>
              <a:cxn ang="0">
                <a:pos x="236" y="713"/>
              </a:cxn>
              <a:cxn ang="0">
                <a:pos x="176" y="678"/>
              </a:cxn>
              <a:cxn ang="0">
                <a:pos x="11" y="391"/>
              </a:cxn>
              <a:cxn ang="0">
                <a:pos x="11" y="322"/>
              </a:cxn>
              <a:cxn ang="0">
                <a:pos x="176" y="34"/>
              </a:cxn>
              <a:cxn ang="0">
                <a:pos x="236" y="0"/>
              </a:cxn>
              <a:cxn ang="0">
                <a:pos x="568" y="0"/>
              </a:cxn>
              <a:cxn ang="0">
                <a:pos x="628" y="34"/>
              </a:cxn>
              <a:cxn ang="0">
                <a:pos x="794" y="322"/>
              </a:cxn>
              <a:cxn ang="0">
                <a:pos x="794" y="391"/>
              </a:cxn>
              <a:cxn ang="0">
                <a:pos x="628" y="678"/>
              </a:cxn>
              <a:cxn ang="0">
                <a:pos x="568" y="713"/>
              </a:cxn>
              <a:cxn ang="0">
                <a:pos x="236" y="713"/>
              </a:cxn>
            </a:cxnLst>
            <a:rect l="0" t="0" r="r" b="b"/>
            <a:pathLst>
              <a:path w="805" h="713">
                <a:moveTo>
                  <a:pt x="236" y="713"/>
                </a:moveTo>
                <a:cubicBezTo>
                  <a:pt x="214" y="713"/>
                  <a:pt x="187" y="697"/>
                  <a:pt x="176" y="678"/>
                </a:cubicBezTo>
                <a:cubicBezTo>
                  <a:pt x="11" y="391"/>
                  <a:pt x="11" y="391"/>
                  <a:pt x="11" y="391"/>
                </a:cubicBezTo>
                <a:cubicBezTo>
                  <a:pt x="0" y="372"/>
                  <a:pt x="0" y="341"/>
                  <a:pt x="11" y="322"/>
                </a:cubicBezTo>
                <a:cubicBezTo>
                  <a:pt x="176" y="34"/>
                  <a:pt x="176" y="34"/>
                  <a:pt x="176" y="34"/>
                </a:cubicBezTo>
                <a:cubicBezTo>
                  <a:pt x="187" y="15"/>
                  <a:pt x="214" y="0"/>
                  <a:pt x="236" y="0"/>
                </a:cubicBezTo>
                <a:cubicBezTo>
                  <a:pt x="568" y="0"/>
                  <a:pt x="568" y="0"/>
                  <a:pt x="568" y="0"/>
                </a:cubicBezTo>
                <a:cubicBezTo>
                  <a:pt x="590" y="0"/>
                  <a:pt x="617" y="15"/>
                  <a:pt x="628" y="34"/>
                </a:cubicBezTo>
                <a:cubicBezTo>
                  <a:pt x="794" y="322"/>
                  <a:pt x="794" y="322"/>
                  <a:pt x="794" y="322"/>
                </a:cubicBezTo>
                <a:cubicBezTo>
                  <a:pt x="805" y="341"/>
                  <a:pt x="805" y="372"/>
                  <a:pt x="794" y="391"/>
                </a:cubicBezTo>
                <a:cubicBezTo>
                  <a:pt x="628" y="678"/>
                  <a:pt x="628" y="678"/>
                  <a:pt x="628" y="678"/>
                </a:cubicBezTo>
                <a:cubicBezTo>
                  <a:pt x="617" y="697"/>
                  <a:pt x="590" y="713"/>
                  <a:pt x="568" y="713"/>
                </a:cubicBezTo>
                <a:lnTo>
                  <a:pt x="236" y="71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-1"/>
            <a:ext cx="20104100" cy="6386613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3" name="Группа 22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24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5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22" name="Текст 2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object 9"/>
          <p:cNvSpPr/>
          <p:nvPr/>
        </p:nvSpPr>
        <p:spPr>
          <a:xfrm>
            <a:off x="2500834" y="4001553"/>
            <a:ext cx="3092450" cy="2385060"/>
          </a:xfrm>
          <a:custGeom>
            <a:avLst/>
            <a:gdLst/>
            <a:ahLst/>
            <a:cxnLst/>
            <a:rect l="l" t="t" r="r" b="b"/>
            <a:pathLst>
              <a:path w="3092450" h="2385060">
                <a:moveTo>
                  <a:pt x="3092397" y="2385016"/>
                </a:moveTo>
                <a:lnTo>
                  <a:pt x="0" y="2385016"/>
                </a:lnTo>
                <a:lnTo>
                  <a:pt x="0" y="0"/>
                </a:lnTo>
                <a:lnTo>
                  <a:pt x="3092397" y="0"/>
                </a:lnTo>
                <a:lnTo>
                  <a:pt x="3092397" y="2385016"/>
                </a:lnTo>
                <a:close/>
              </a:path>
            </a:pathLst>
          </a:custGeom>
          <a:solidFill>
            <a:srgbClr val="0F76A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" name="Прямоугольник 29"/>
          <p:cNvSpPr/>
          <p:nvPr/>
        </p:nvSpPr>
        <p:spPr>
          <a:xfrm>
            <a:off x="6494463" y="4007304"/>
            <a:ext cx="3098800" cy="2385876"/>
          </a:xfrm>
          <a:prstGeom prst="rect">
            <a:avLst/>
          </a:prstGeom>
          <a:solidFill>
            <a:srgbClr val="5256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0520363" y="4007304"/>
            <a:ext cx="3098800" cy="2385876"/>
          </a:xfrm>
          <a:prstGeom prst="rect">
            <a:avLst/>
          </a:prstGeom>
          <a:solidFill>
            <a:srgbClr val="5C4D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4504988" y="4007304"/>
            <a:ext cx="3098800" cy="2385876"/>
          </a:xfrm>
          <a:prstGeom prst="rect">
            <a:avLst/>
          </a:prstGeom>
          <a:solidFill>
            <a:srgbClr val="127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Freeform 5"/>
          <p:cNvSpPr>
            <a:spLocks noEditPoints="1"/>
          </p:cNvSpPr>
          <p:nvPr/>
        </p:nvSpPr>
        <p:spPr bwMode="auto">
          <a:xfrm>
            <a:off x="15924213" y="4867275"/>
            <a:ext cx="449263" cy="660400"/>
          </a:xfrm>
          <a:custGeom>
            <a:avLst/>
            <a:gdLst/>
            <a:ahLst/>
            <a:cxnLst>
              <a:cxn ang="0">
                <a:pos x="154" y="100"/>
              </a:cxn>
              <a:cxn ang="0">
                <a:pos x="154" y="64"/>
              </a:cxn>
              <a:cxn ang="0">
                <a:pos x="89" y="0"/>
              </a:cxn>
              <a:cxn ang="0">
                <a:pos x="82" y="0"/>
              </a:cxn>
              <a:cxn ang="0">
                <a:pos x="17" y="64"/>
              </a:cxn>
              <a:cxn ang="0">
                <a:pos x="17" y="100"/>
              </a:cxn>
              <a:cxn ang="0">
                <a:pos x="0" y="100"/>
              </a:cxn>
              <a:cxn ang="0">
                <a:pos x="0" y="248"/>
              </a:cxn>
              <a:cxn ang="0">
                <a:pos x="171" y="248"/>
              </a:cxn>
              <a:cxn ang="0">
                <a:pos x="171" y="100"/>
              </a:cxn>
              <a:cxn ang="0">
                <a:pos x="154" y="100"/>
              </a:cxn>
              <a:cxn ang="0">
                <a:pos x="86" y="223"/>
              </a:cxn>
              <a:cxn ang="0">
                <a:pos x="69" y="207"/>
              </a:cxn>
              <a:cxn ang="0">
                <a:pos x="77" y="194"/>
              </a:cxn>
              <a:cxn ang="0">
                <a:pos x="77" y="166"/>
              </a:cxn>
              <a:cxn ang="0">
                <a:pos x="86" y="157"/>
              </a:cxn>
              <a:cxn ang="0">
                <a:pos x="94" y="166"/>
              </a:cxn>
              <a:cxn ang="0">
                <a:pos x="94" y="194"/>
              </a:cxn>
              <a:cxn ang="0">
                <a:pos x="102" y="207"/>
              </a:cxn>
              <a:cxn ang="0">
                <a:pos x="86" y="223"/>
              </a:cxn>
              <a:cxn ang="0">
                <a:pos x="127" y="100"/>
              </a:cxn>
              <a:cxn ang="0">
                <a:pos x="44" y="100"/>
              </a:cxn>
              <a:cxn ang="0">
                <a:pos x="44" y="64"/>
              </a:cxn>
              <a:cxn ang="0">
                <a:pos x="82" y="27"/>
              </a:cxn>
              <a:cxn ang="0">
                <a:pos x="89" y="27"/>
              </a:cxn>
              <a:cxn ang="0">
                <a:pos x="127" y="64"/>
              </a:cxn>
              <a:cxn ang="0">
                <a:pos x="127" y="100"/>
              </a:cxn>
            </a:cxnLst>
            <a:rect l="0" t="0" r="r" b="b"/>
            <a:pathLst>
              <a:path w="171" h="248">
                <a:moveTo>
                  <a:pt x="154" y="100"/>
                </a:moveTo>
                <a:cubicBezTo>
                  <a:pt x="154" y="64"/>
                  <a:pt x="154" y="64"/>
                  <a:pt x="154" y="64"/>
                </a:cubicBezTo>
                <a:cubicBezTo>
                  <a:pt x="154" y="29"/>
                  <a:pt x="125" y="0"/>
                  <a:pt x="89" y="0"/>
                </a:cubicBezTo>
                <a:cubicBezTo>
                  <a:pt x="82" y="0"/>
                  <a:pt x="82" y="0"/>
                  <a:pt x="82" y="0"/>
                </a:cubicBezTo>
                <a:cubicBezTo>
                  <a:pt x="46" y="0"/>
                  <a:pt x="17" y="29"/>
                  <a:pt x="17" y="64"/>
                </a:cubicBezTo>
                <a:cubicBezTo>
                  <a:pt x="17" y="100"/>
                  <a:pt x="17" y="100"/>
                  <a:pt x="17" y="100"/>
                </a:cubicBezTo>
                <a:cubicBezTo>
                  <a:pt x="0" y="100"/>
                  <a:pt x="0" y="100"/>
                  <a:pt x="0" y="100"/>
                </a:cubicBezTo>
                <a:cubicBezTo>
                  <a:pt x="0" y="248"/>
                  <a:pt x="0" y="248"/>
                  <a:pt x="0" y="248"/>
                </a:cubicBezTo>
                <a:cubicBezTo>
                  <a:pt x="171" y="248"/>
                  <a:pt x="171" y="248"/>
                  <a:pt x="171" y="248"/>
                </a:cubicBezTo>
                <a:cubicBezTo>
                  <a:pt x="171" y="100"/>
                  <a:pt x="171" y="100"/>
                  <a:pt x="171" y="100"/>
                </a:cubicBezTo>
                <a:lnTo>
                  <a:pt x="154" y="100"/>
                </a:lnTo>
                <a:close/>
                <a:moveTo>
                  <a:pt x="86" y="223"/>
                </a:moveTo>
                <a:cubicBezTo>
                  <a:pt x="77" y="223"/>
                  <a:pt x="69" y="216"/>
                  <a:pt x="69" y="207"/>
                </a:cubicBezTo>
                <a:cubicBezTo>
                  <a:pt x="69" y="202"/>
                  <a:pt x="72" y="197"/>
                  <a:pt x="77" y="194"/>
                </a:cubicBezTo>
                <a:cubicBezTo>
                  <a:pt x="77" y="166"/>
                  <a:pt x="77" y="166"/>
                  <a:pt x="77" y="166"/>
                </a:cubicBezTo>
                <a:cubicBezTo>
                  <a:pt x="77" y="161"/>
                  <a:pt x="81" y="157"/>
                  <a:pt x="86" y="157"/>
                </a:cubicBezTo>
                <a:cubicBezTo>
                  <a:pt x="90" y="157"/>
                  <a:pt x="94" y="161"/>
                  <a:pt x="94" y="166"/>
                </a:cubicBezTo>
                <a:cubicBezTo>
                  <a:pt x="94" y="194"/>
                  <a:pt x="94" y="194"/>
                  <a:pt x="94" y="194"/>
                </a:cubicBezTo>
                <a:cubicBezTo>
                  <a:pt x="99" y="197"/>
                  <a:pt x="102" y="202"/>
                  <a:pt x="102" y="207"/>
                </a:cubicBezTo>
                <a:cubicBezTo>
                  <a:pt x="102" y="216"/>
                  <a:pt x="94" y="223"/>
                  <a:pt x="86" y="223"/>
                </a:cubicBezTo>
                <a:close/>
                <a:moveTo>
                  <a:pt x="127" y="100"/>
                </a:moveTo>
                <a:cubicBezTo>
                  <a:pt x="44" y="100"/>
                  <a:pt x="44" y="100"/>
                  <a:pt x="44" y="100"/>
                </a:cubicBezTo>
                <a:cubicBezTo>
                  <a:pt x="44" y="64"/>
                  <a:pt x="44" y="64"/>
                  <a:pt x="44" y="64"/>
                </a:cubicBezTo>
                <a:cubicBezTo>
                  <a:pt x="44" y="44"/>
                  <a:pt x="61" y="27"/>
                  <a:pt x="82" y="27"/>
                </a:cubicBezTo>
                <a:cubicBezTo>
                  <a:pt x="89" y="27"/>
                  <a:pt x="89" y="27"/>
                  <a:pt x="89" y="27"/>
                </a:cubicBezTo>
                <a:cubicBezTo>
                  <a:pt x="110" y="27"/>
                  <a:pt x="127" y="44"/>
                  <a:pt x="127" y="64"/>
                </a:cubicBezTo>
                <a:lnTo>
                  <a:pt x="127" y="10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" name="Freeform 6"/>
          <p:cNvSpPr>
            <a:spLocks/>
          </p:cNvSpPr>
          <p:nvPr/>
        </p:nvSpPr>
        <p:spPr bwMode="auto">
          <a:xfrm>
            <a:off x="3716338" y="4867275"/>
            <a:ext cx="687388" cy="661988"/>
          </a:xfrm>
          <a:custGeom>
            <a:avLst/>
            <a:gdLst/>
            <a:ahLst/>
            <a:cxnLst>
              <a:cxn ang="0">
                <a:pos x="256" y="212"/>
              </a:cxn>
              <a:cxn ang="0">
                <a:pos x="180" y="136"/>
              </a:cxn>
              <a:cxn ang="0">
                <a:pos x="161" y="138"/>
              </a:cxn>
              <a:cxn ang="0">
                <a:pos x="153" y="129"/>
              </a:cxn>
              <a:cxn ang="0">
                <a:pos x="180" y="102"/>
              </a:cxn>
              <a:cxn ang="0">
                <a:pos x="232" y="90"/>
              </a:cxn>
              <a:cxn ang="0">
                <a:pos x="245" y="39"/>
              </a:cxn>
              <a:cxn ang="0">
                <a:pos x="223" y="60"/>
              </a:cxn>
              <a:cxn ang="0">
                <a:pos x="202" y="60"/>
              </a:cxn>
              <a:cxn ang="0">
                <a:pos x="189" y="47"/>
              </a:cxn>
              <a:cxn ang="0">
                <a:pos x="189" y="26"/>
              </a:cxn>
              <a:cxn ang="0">
                <a:pos x="211" y="5"/>
              </a:cxn>
              <a:cxn ang="0">
                <a:pos x="160" y="17"/>
              </a:cxn>
              <a:cxn ang="0">
                <a:pos x="147" y="69"/>
              </a:cxn>
              <a:cxn ang="0">
                <a:pos x="120" y="97"/>
              </a:cxn>
              <a:cxn ang="0">
                <a:pos x="85" y="62"/>
              </a:cxn>
              <a:cxn ang="0">
                <a:pos x="91" y="56"/>
              </a:cxn>
              <a:cxn ang="0">
                <a:pos x="62" y="27"/>
              </a:cxn>
              <a:cxn ang="0">
                <a:pos x="45" y="14"/>
              </a:cxn>
              <a:cxn ang="0">
                <a:pos x="27" y="32"/>
              </a:cxn>
              <a:cxn ang="0">
                <a:pos x="40" y="49"/>
              </a:cxn>
              <a:cxn ang="0">
                <a:pos x="68" y="78"/>
              </a:cxn>
              <a:cxn ang="0">
                <a:pos x="74" y="72"/>
              </a:cxn>
              <a:cxn ang="0">
                <a:pos x="109" y="107"/>
              </a:cxn>
              <a:cxn ang="0">
                <a:pos x="70" y="147"/>
              </a:cxn>
              <a:cxn ang="0">
                <a:pos x="18" y="159"/>
              </a:cxn>
              <a:cxn ang="0">
                <a:pos x="6" y="210"/>
              </a:cxn>
              <a:cxn ang="0">
                <a:pos x="27" y="189"/>
              </a:cxn>
              <a:cxn ang="0">
                <a:pos x="48" y="189"/>
              </a:cxn>
              <a:cxn ang="0">
                <a:pos x="61" y="201"/>
              </a:cxn>
              <a:cxn ang="0">
                <a:pos x="61" y="223"/>
              </a:cxn>
              <a:cxn ang="0">
                <a:pos x="40" y="244"/>
              </a:cxn>
              <a:cxn ang="0">
                <a:pos x="90" y="231"/>
              </a:cxn>
              <a:cxn ang="0">
                <a:pos x="103" y="179"/>
              </a:cxn>
              <a:cxn ang="0">
                <a:pos x="142" y="140"/>
              </a:cxn>
              <a:cxn ang="0">
                <a:pos x="151" y="148"/>
              </a:cxn>
              <a:cxn ang="0">
                <a:pos x="149" y="167"/>
              </a:cxn>
              <a:cxn ang="0">
                <a:pos x="225" y="243"/>
              </a:cxn>
              <a:cxn ang="0">
                <a:pos x="250" y="237"/>
              </a:cxn>
              <a:cxn ang="0">
                <a:pos x="256" y="212"/>
              </a:cxn>
            </a:cxnLst>
            <a:rect l="0" t="0" r="r" b="b"/>
            <a:pathLst>
              <a:path w="261" h="249">
                <a:moveTo>
                  <a:pt x="256" y="212"/>
                </a:moveTo>
                <a:cubicBezTo>
                  <a:pt x="180" y="136"/>
                  <a:pt x="180" y="136"/>
                  <a:pt x="180" y="136"/>
                </a:cubicBezTo>
                <a:cubicBezTo>
                  <a:pt x="176" y="132"/>
                  <a:pt x="168" y="133"/>
                  <a:pt x="161" y="138"/>
                </a:cubicBezTo>
                <a:cubicBezTo>
                  <a:pt x="153" y="129"/>
                  <a:pt x="153" y="129"/>
                  <a:pt x="153" y="129"/>
                </a:cubicBezTo>
                <a:cubicBezTo>
                  <a:pt x="180" y="102"/>
                  <a:pt x="180" y="102"/>
                  <a:pt x="180" y="102"/>
                </a:cubicBezTo>
                <a:cubicBezTo>
                  <a:pt x="198" y="108"/>
                  <a:pt x="218" y="104"/>
                  <a:pt x="232" y="90"/>
                </a:cubicBezTo>
                <a:cubicBezTo>
                  <a:pt x="246" y="76"/>
                  <a:pt x="250" y="56"/>
                  <a:pt x="245" y="39"/>
                </a:cubicBezTo>
                <a:cubicBezTo>
                  <a:pt x="223" y="60"/>
                  <a:pt x="223" y="60"/>
                  <a:pt x="223" y="60"/>
                </a:cubicBezTo>
                <a:cubicBezTo>
                  <a:pt x="218" y="66"/>
                  <a:pt x="208" y="66"/>
                  <a:pt x="202" y="60"/>
                </a:cubicBezTo>
                <a:cubicBezTo>
                  <a:pt x="189" y="47"/>
                  <a:pt x="189" y="47"/>
                  <a:pt x="189" y="47"/>
                </a:cubicBezTo>
                <a:cubicBezTo>
                  <a:pt x="184" y="41"/>
                  <a:pt x="184" y="32"/>
                  <a:pt x="189" y="26"/>
                </a:cubicBezTo>
                <a:cubicBezTo>
                  <a:pt x="211" y="5"/>
                  <a:pt x="211" y="5"/>
                  <a:pt x="211" y="5"/>
                </a:cubicBezTo>
                <a:cubicBezTo>
                  <a:pt x="193" y="0"/>
                  <a:pt x="173" y="4"/>
                  <a:pt x="160" y="17"/>
                </a:cubicBezTo>
                <a:cubicBezTo>
                  <a:pt x="146" y="32"/>
                  <a:pt x="142" y="52"/>
                  <a:pt x="147" y="69"/>
                </a:cubicBezTo>
                <a:cubicBezTo>
                  <a:pt x="120" y="97"/>
                  <a:pt x="120" y="97"/>
                  <a:pt x="120" y="97"/>
                </a:cubicBezTo>
                <a:cubicBezTo>
                  <a:pt x="85" y="62"/>
                  <a:pt x="85" y="62"/>
                  <a:pt x="85" y="62"/>
                </a:cubicBezTo>
                <a:cubicBezTo>
                  <a:pt x="91" y="56"/>
                  <a:pt x="91" y="56"/>
                  <a:pt x="91" y="56"/>
                </a:cubicBezTo>
                <a:cubicBezTo>
                  <a:pt x="62" y="27"/>
                  <a:pt x="62" y="27"/>
                  <a:pt x="62" y="27"/>
                </a:cubicBezTo>
                <a:cubicBezTo>
                  <a:pt x="45" y="14"/>
                  <a:pt x="45" y="14"/>
                  <a:pt x="45" y="14"/>
                </a:cubicBezTo>
                <a:cubicBezTo>
                  <a:pt x="27" y="32"/>
                  <a:pt x="27" y="32"/>
                  <a:pt x="27" y="32"/>
                </a:cubicBezTo>
                <a:cubicBezTo>
                  <a:pt x="40" y="49"/>
                  <a:pt x="40" y="49"/>
                  <a:pt x="40" y="49"/>
                </a:cubicBezTo>
                <a:cubicBezTo>
                  <a:pt x="68" y="78"/>
                  <a:pt x="68" y="78"/>
                  <a:pt x="68" y="78"/>
                </a:cubicBezTo>
                <a:cubicBezTo>
                  <a:pt x="74" y="72"/>
                  <a:pt x="74" y="72"/>
                  <a:pt x="74" y="72"/>
                </a:cubicBezTo>
                <a:cubicBezTo>
                  <a:pt x="109" y="107"/>
                  <a:pt x="109" y="107"/>
                  <a:pt x="109" y="107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53" y="141"/>
                  <a:pt x="32" y="145"/>
                  <a:pt x="18" y="159"/>
                </a:cubicBezTo>
                <a:cubicBezTo>
                  <a:pt x="5" y="173"/>
                  <a:pt x="0" y="192"/>
                  <a:pt x="6" y="210"/>
                </a:cubicBezTo>
                <a:cubicBezTo>
                  <a:pt x="27" y="189"/>
                  <a:pt x="27" y="189"/>
                  <a:pt x="27" y="189"/>
                </a:cubicBezTo>
                <a:cubicBezTo>
                  <a:pt x="33" y="183"/>
                  <a:pt x="42" y="183"/>
                  <a:pt x="48" y="189"/>
                </a:cubicBezTo>
                <a:cubicBezTo>
                  <a:pt x="61" y="201"/>
                  <a:pt x="61" y="201"/>
                  <a:pt x="61" y="201"/>
                </a:cubicBezTo>
                <a:cubicBezTo>
                  <a:pt x="67" y="207"/>
                  <a:pt x="67" y="217"/>
                  <a:pt x="61" y="223"/>
                </a:cubicBezTo>
                <a:cubicBezTo>
                  <a:pt x="40" y="244"/>
                  <a:pt x="40" y="244"/>
                  <a:pt x="40" y="244"/>
                </a:cubicBezTo>
                <a:cubicBezTo>
                  <a:pt x="57" y="249"/>
                  <a:pt x="77" y="245"/>
                  <a:pt x="90" y="231"/>
                </a:cubicBezTo>
                <a:cubicBezTo>
                  <a:pt x="104" y="217"/>
                  <a:pt x="109" y="197"/>
                  <a:pt x="103" y="179"/>
                </a:cubicBezTo>
                <a:cubicBezTo>
                  <a:pt x="142" y="140"/>
                  <a:pt x="142" y="140"/>
                  <a:pt x="142" y="140"/>
                </a:cubicBezTo>
                <a:cubicBezTo>
                  <a:pt x="151" y="148"/>
                  <a:pt x="151" y="148"/>
                  <a:pt x="151" y="148"/>
                </a:cubicBezTo>
                <a:cubicBezTo>
                  <a:pt x="146" y="156"/>
                  <a:pt x="145" y="163"/>
                  <a:pt x="149" y="167"/>
                </a:cubicBezTo>
                <a:cubicBezTo>
                  <a:pt x="225" y="243"/>
                  <a:pt x="225" y="243"/>
                  <a:pt x="225" y="243"/>
                </a:cubicBezTo>
                <a:cubicBezTo>
                  <a:pt x="230" y="248"/>
                  <a:pt x="241" y="246"/>
                  <a:pt x="250" y="237"/>
                </a:cubicBezTo>
                <a:cubicBezTo>
                  <a:pt x="258" y="229"/>
                  <a:pt x="261" y="217"/>
                  <a:pt x="256" y="212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5" name="Группа 34"/>
          <p:cNvGrpSpPr/>
          <p:nvPr/>
        </p:nvGrpSpPr>
        <p:grpSpPr>
          <a:xfrm>
            <a:off x="7762875" y="4916488"/>
            <a:ext cx="655638" cy="563563"/>
            <a:chOff x="7762875" y="4916488"/>
            <a:chExt cx="655638" cy="563563"/>
          </a:xfrm>
        </p:grpSpPr>
        <p:sp>
          <p:nvSpPr>
            <p:cNvPr id="36" name="Freeform 7"/>
            <p:cNvSpPr>
              <a:spLocks noEditPoints="1"/>
            </p:cNvSpPr>
            <p:nvPr/>
          </p:nvSpPr>
          <p:spPr bwMode="auto">
            <a:xfrm>
              <a:off x="7762875" y="4916488"/>
              <a:ext cx="655638" cy="5635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55"/>
                </a:cxn>
                <a:cxn ang="0">
                  <a:pos x="413" y="355"/>
                </a:cxn>
                <a:cxn ang="0">
                  <a:pos x="413" y="0"/>
                </a:cxn>
                <a:cxn ang="0">
                  <a:pos x="0" y="0"/>
                </a:cxn>
                <a:cxn ang="0">
                  <a:pos x="33" y="25"/>
                </a:cxn>
                <a:cxn ang="0">
                  <a:pos x="147" y="25"/>
                </a:cxn>
                <a:cxn ang="0">
                  <a:pos x="147" y="45"/>
                </a:cxn>
                <a:cxn ang="0">
                  <a:pos x="33" y="45"/>
                </a:cxn>
                <a:cxn ang="0">
                  <a:pos x="33" y="25"/>
                </a:cxn>
                <a:cxn ang="0">
                  <a:pos x="381" y="318"/>
                </a:cxn>
                <a:cxn ang="0">
                  <a:pos x="33" y="318"/>
                </a:cxn>
                <a:cxn ang="0">
                  <a:pos x="33" y="72"/>
                </a:cxn>
                <a:cxn ang="0">
                  <a:pos x="381" y="72"/>
                </a:cxn>
                <a:cxn ang="0">
                  <a:pos x="381" y="318"/>
                </a:cxn>
                <a:cxn ang="0">
                  <a:pos x="381" y="45"/>
                </a:cxn>
                <a:cxn ang="0">
                  <a:pos x="356" y="45"/>
                </a:cxn>
                <a:cxn ang="0">
                  <a:pos x="356" y="25"/>
                </a:cxn>
                <a:cxn ang="0">
                  <a:pos x="381" y="25"/>
                </a:cxn>
                <a:cxn ang="0">
                  <a:pos x="381" y="45"/>
                </a:cxn>
              </a:cxnLst>
              <a:rect l="0" t="0" r="r" b="b"/>
              <a:pathLst>
                <a:path w="413" h="355">
                  <a:moveTo>
                    <a:pt x="0" y="0"/>
                  </a:moveTo>
                  <a:lnTo>
                    <a:pt x="0" y="355"/>
                  </a:lnTo>
                  <a:lnTo>
                    <a:pt x="413" y="355"/>
                  </a:lnTo>
                  <a:lnTo>
                    <a:pt x="413" y="0"/>
                  </a:lnTo>
                  <a:lnTo>
                    <a:pt x="0" y="0"/>
                  </a:lnTo>
                  <a:close/>
                  <a:moveTo>
                    <a:pt x="33" y="25"/>
                  </a:moveTo>
                  <a:lnTo>
                    <a:pt x="147" y="25"/>
                  </a:lnTo>
                  <a:lnTo>
                    <a:pt x="147" y="45"/>
                  </a:lnTo>
                  <a:lnTo>
                    <a:pt x="33" y="45"/>
                  </a:lnTo>
                  <a:lnTo>
                    <a:pt x="33" y="25"/>
                  </a:lnTo>
                  <a:close/>
                  <a:moveTo>
                    <a:pt x="381" y="318"/>
                  </a:moveTo>
                  <a:lnTo>
                    <a:pt x="33" y="318"/>
                  </a:lnTo>
                  <a:lnTo>
                    <a:pt x="33" y="72"/>
                  </a:lnTo>
                  <a:lnTo>
                    <a:pt x="381" y="72"/>
                  </a:lnTo>
                  <a:lnTo>
                    <a:pt x="381" y="318"/>
                  </a:lnTo>
                  <a:close/>
                  <a:moveTo>
                    <a:pt x="381" y="45"/>
                  </a:moveTo>
                  <a:lnTo>
                    <a:pt x="356" y="45"/>
                  </a:lnTo>
                  <a:lnTo>
                    <a:pt x="356" y="25"/>
                  </a:lnTo>
                  <a:lnTo>
                    <a:pt x="381" y="25"/>
                  </a:lnTo>
                  <a:lnTo>
                    <a:pt x="381" y="45"/>
                  </a:lnTo>
                  <a:close/>
                </a:path>
              </a:pathLst>
            </a:custGeom>
            <a:solidFill>
              <a:srgbClr val="F7F6F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Freeform 8"/>
            <p:cNvSpPr>
              <a:spLocks noEditPoints="1"/>
            </p:cNvSpPr>
            <p:nvPr/>
          </p:nvSpPr>
          <p:spPr bwMode="auto">
            <a:xfrm>
              <a:off x="7867650" y="5064125"/>
              <a:ext cx="284163" cy="285750"/>
            </a:xfrm>
            <a:custGeom>
              <a:avLst/>
              <a:gdLst/>
              <a:ahLst/>
              <a:cxnLst>
                <a:cxn ang="0">
                  <a:pos x="108" y="46"/>
                </a:cxn>
                <a:cxn ang="0">
                  <a:pos x="105" y="43"/>
                </a:cxn>
                <a:cxn ang="0">
                  <a:pos x="98" y="42"/>
                </a:cxn>
                <a:cxn ang="0">
                  <a:pos x="93" y="29"/>
                </a:cxn>
                <a:cxn ang="0">
                  <a:pos x="97" y="24"/>
                </a:cxn>
                <a:cxn ang="0">
                  <a:pos x="97" y="20"/>
                </a:cxn>
                <a:cxn ang="0">
                  <a:pos x="87" y="10"/>
                </a:cxn>
                <a:cxn ang="0">
                  <a:pos x="84" y="10"/>
                </a:cxn>
                <a:cxn ang="0">
                  <a:pos x="78" y="14"/>
                </a:cxn>
                <a:cxn ang="0">
                  <a:pos x="65" y="9"/>
                </a:cxn>
                <a:cxn ang="0">
                  <a:pos x="64" y="2"/>
                </a:cxn>
                <a:cxn ang="0">
                  <a:pos x="61" y="0"/>
                </a:cxn>
                <a:cxn ang="0">
                  <a:pos x="47" y="0"/>
                </a:cxn>
                <a:cxn ang="0">
                  <a:pos x="44" y="2"/>
                </a:cxn>
                <a:cxn ang="0">
                  <a:pos x="43" y="9"/>
                </a:cxn>
                <a:cxn ang="0">
                  <a:pos x="30" y="14"/>
                </a:cxn>
                <a:cxn ang="0">
                  <a:pos x="24" y="10"/>
                </a:cxn>
                <a:cxn ang="0">
                  <a:pos x="21" y="10"/>
                </a:cxn>
                <a:cxn ang="0">
                  <a:pos x="11" y="20"/>
                </a:cxn>
                <a:cxn ang="0">
                  <a:pos x="11" y="24"/>
                </a:cxn>
                <a:cxn ang="0">
                  <a:pos x="15" y="29"/>
                </a:cxn>
                <a:cxn ang="0">
                  <a:pos x="10" y="42"/>
                </a:cxn>
                <a:cxn ang="0">
                  <a:pos x="3" y="43"/>
                </a:cxn>
                <a:cxn ang="0">
                  <a:pos x="0" y="46"/>
                </a:cxn>
                <a:cxn ang="0">
                  <a:pos x="0" y="60"/>
                </a:cxn>
                <a:cxn ang="0">
                  <a:pos x="3" y="63"/>
                </a:cxn>
                <a:cxn ang="0">
                  <a:pos x="10" y="64"/>
                </a:cxn>
                <a:cxn ang="0">
                  <a:pos x="15" y="77"/>
                </a:cxn>
                <a:cxn ang="0">
                  <a:pos x="11" y="83"/>
                </a:cxn>
                <a:cxn ang="0">
                  <a:pos x="11" y="86"/>
                </a:cxn>
                <a:cxn ang="0">
                  <a:pos x="21" y="96"/>
                </a:cxn>
                <a:cxn ang="0">
                  <a:pos x="24" y="96"/>
                </a:cxn>
                <a:cxn ang="0">
                  <a:pos x="30" y="92"/>
                </a:cxn>
                <a:cxn ang="0">
                  <a:pos x="43" y="97"/>
                </a:cxn>
                <a:cxn ang="0">
                  <a:pos x="44" y="105"/>
                </a:cxn>
                <a:cxn ang="0">
                  <a:pos x="47" y="107"/>
                </a:cxn>
                <a:cxn ang="0">
                  <a:pos x="61" y="107"/>
                </a:cxn>
                <a:cxn ang="0">
                  <a:pos x="64" y="105"/>
                </a:cxn>
                <a:cxn ang="0">
                  <a:pos x="65" y="97"/>
                </a:cxn>
                <a:cxn ang="0">
                  <a:pos x="78" y="92"/>
                </a:cxn>
                <a:cxn ang="0">
                  <a:pos x="84" y="96"/>
                </a:cxn>
                <a:cxn ang="0">
                  <a:pos x="87" y="96"/>
                </a:cxn>
                <a:cxn ang="0">
                  <a:pos x="97" y="86"/>
                </a:cxn>
                <a:cxn ang="0">
                  <a:pos x="97" y="83"/>
                </a:cxn>
                <a:cxn ang="0">
                  <a:pos x="93" y="77"/>
                </a:cxn>
                <a:cxn ang="0">
                  <a:pos x="98" y="64"/>
                </a:cxn>
                <a:cxn ang="0">
                  <a:pos x="105" y="63"/>
                </a:cxn>
                <a:cxn ang="0">
                  <a:pos x="108" y="60"/>
                </a:cxn>
                <a:cxn ang="0">
                  <a:pos x="108" y="46"/>
                </a:cxn>
                <a:cxn ang="0">
                  <a:pos x="54" y="80"/>
                </a:cxn>
                <a:cxn ang="0">
                  <a:pos x="27" y="53"/>
                </a:cxn>
                <a:cxn ang="0">
                  <a:pos x="54" y="26"/>
                </a:cxn>
                <a:cxn ang="0">
                  <a:pos x="81" y="53"/>
                </a:cxn>
                <a:cxn ang="0">
                  <a:pos x="54" y="80"/>
                </a:cxn>
              </a:cxnLst>
              <a:rect l="0" t="0" r="r" b="b"/>
              <a:pathLst>
                <a:path w="108" h="107">
                  <a:moveTo>
                    <a:pt x="108" y="46"/>
                  </a:moveTo>
                  <a:cubicBezTo>
                    <a:pt x="108" y="45"/>
                    <a:pt x="107" y="44"/>
                    <a:pt x="105" y="43"/>
                  </a:cubicBezTo>
                  <a:cubicBezTo>
                    <a:pt x="103" y="43"/>
                    <a:pt x="101" y="43"/>
                    <a:pt x="98" y="42"/>
                  </a:cubicBezTo>
                  <a:cubicBezTo>
                    <a:pt x="97" y="38"/>
                    <a:pt x="95" y="33"/>
                    <a:pt x="93" y="29"/>
                  </a:cubicBezTo>
                  <a:cubicBezTo>
                    <a:pt x="94" y="28"/>
                    <a:pt x="96" y="26"/>
                    <a:pt x="97" y="24"/>
                  </a:cubicBezTo>
                  <a:cubicBezTo>
                    <a:pt x="98" y="23"/>
                    <a:pt x="98" y="21"/>
                    <a:pt x="97" y="20"/>
                  </a:cubicBezTo>
                  <a:cubicBezTo>
                    <a:pt x="93" y="16"/>
                    <a:pt x="91" y="14"/>
                    <a:pt x="87" y="10"/>
                  </a:cubicBezTo>
                  <a:cubicBezTo>
                    <a:pt x="86" y="9"/>
                    <a:pt x="85" y="9"/>
                    <a:pt x="84" y="10"/>
                  </a:cubicBezTo>
                  <a:cubicBezTo>
                    <a:pt x="82" y="11"/>
                    <a:pt x="80" y="13"/>
                    <a:pt x="78" y="14"/>
                  </a:cubicBezTo>
                  <a:cubicBezTo>
                    <a:pt x="74" y="12"/>
                    <a:pt x="69" y="10"/>
                    <a:pt x="65" y="9"/>
                  </a:cubicBezTo>
                  <a:cubicBezTo>
                    <a:pt x="64" y="7"/>
                    <a:pt x="64" y="4"/>
                    <a:pt x="64" y="2"/>
                  </a:cubicBezTo>
                  <a:cubicBezTo>
                    <a:pt x="63" y="0"/>
                    <a:pt x="62" y="0"/>
                    <a:pt x="61" y="0"/>
                  </a:cubicBezTo>
                  <a:cubicBezTo>
                    <a:pt x="56" y="0"/>
                    <a:pt x="52" y="0"/>
                    <a:pt x="47" y="0"/>
                  </a:cubicBezTo>
                  <a:cubicBezTo>
                    <a:pt x="46" y="0"/>
                    <a:pt x="45" y="0"/>
                    <a:pt x="44" y="2"/>
                  </a:cubicBezTo>
                  <a:cubicBezTo>
                    <a:pt x="44" y="4"/>
                    <a:pt x="44" y="7"/>
                    <a:pt x="43" y="9"/>
                  </a:cubicBezTo>
                  <a:cubicBezTo>
                    <a:pt x="39" y="10"/>
                    <a:pt x="34" y="12"/>
                    <a:pt x="30" y="14"/>
                  </a:cubicBezTo>
                  <a:cubicBezTo>
                    <a:pt x="28" y="13"/>
                    <a:pt x="26" y="11"/>
                    <a:pt x="24" y="10"/>
                  </a:cubicBezTo>
                  <a:cubicBezTo>
                    <a:pt x="23" y="9"/>
                    <a:pt x="22" y="9"/>
                    <a:pt x="21" y="10"/>
                  </a:cubicBezTo>
                  <a:cubicBezTo>
                    <a:pt x="17" y="14"/>
                    <a:pt x="15" y="16"/>
                    <a:pt x="11" y="20"/>
                  </a:cubicBezTo>
                  <a:cubicBezTo>
                    <a:pt x="10" y="21"/>
                    <a:pt x="10" y="23"/>
                    <a:pt x="11" y="24"/>
                  </a:cubicBezTo>
                  <a:cubicBezTo>
                    <a:pt x="12" y="26"/>
                    <a:pt x="14" y="28"/>
                    <a:pt x="15" y="29"/>
                  </a:cubicBezTo>
                  <a:cubicBezTo>
                    <a:pt x="13" y="33"/>
                    <a:pt x="11" y="38"/>
                    <a:pt x="10" y="42"/>
                  </a:cubicBezTo>
                  <a:cubicBezTo>
                    <a:pt x="7" y="43"/>
                    <a:pt x="5" y="43"/>
                    <a:pt x="3" y="43"/>
                  </a:cubicBezTo>
                  <a:cubicBezTo>
                    <a:pt x="1" y="44"/>
                    <a:pt x="0" y="45"/>
                    <a:pt x="0" y="46"/>
                  </a:cubicBezTo>
                  <a:cubicBezTo>
                    <a:pt x="0" y="51"/>
                    <a:pt x="0" y="55"/>
                    <a:pt x="0" y="60"/>
                  </a:cubicBezTo>
                  <a:cubicBezTo>
                    <a:pt x="0" y="62"/>
                    <a:pt x="1" y="63"/>
                    <a:pt x="3" y="63"/>
                  </a:cubicBezTo>
                  <a:cubicBezTo>
                    <a:pt x="5" y="63"/>
                    <a:pt x="7" y="63"/>
                    <a:pt x="10" y="64"/>
                  </a:cubicBezTo>
                  <a:cubicBezTo>
                    <a:pt x="11" y="68"/>
                    <a:pt x="13" y="73"/>
                    <a:pt x="15" y="77"/>
                  </a:cubicBezTo>
                  <a:cubicBezTo>
                    <a:pt x="14" y="79"/>
                    <a:pt x="12" y="81"/>
                    <a:pt x="11" y="83"/>
                  </a:cubicBezTo>
                  <a:cubicBezTo>
                    <a:pt x="10" y="84"/>
                    <a:pt x="10" y="85"/>
                    <a:pt x="11" y="86"/>
                  </a:cubicBezTo>
                  <a:cubicBezTo>
                    <a:pt x="15" y="90"/>
                    <a:pt x="17" y="92"/>
                    <a:pt x="21" y="96"/>
                  </a:cubicBezTo>
                  <a:cubicBezTo>
                    <a:pt x="22" y="97"/>
                    <a:pt x="23" y="97"/>
                    <a:pt x="24" y="96"/>
                  </a:cubicBezTo>
                  <a:cubicBezTo>
                    <a:pt x="26" y="95"/>
                    <a:pt x="28" y="93"/>
                    <a:pt x="30" y="92"/>
                  </a:cubicBezTo>
                  <a:cubicBezTo>
                    <a:pt x="34" y="94"/>
                    <a:pt x="39" y="96"/>
                    <a:pt x="43" y="97"/>
                  </a:cubicBezTo>
                  <a:cubicBezTo>
                    <a:pt x="44" y="100"/>
                    <a:pt x="44" y="102"/>
                    <a:pt x="44" y="105"/>
                  </a:cubicBezTo>
                  <a:cubicBezTo>
                    <a:pt x="45" y="106"/>
                    <a:pt x="46" y="107"/>
                    <a:pt x="47" y="107"/>
                  </a:cubicBezTo>
                  <a:cubicBezTo>
                    <a:pt x="52" y="107"/>
                    <a:pt x="56" y="107"/>
                    <a:pt x="61" y="107"/>
                  </a:cubicBezTo>
                  <a:cubicBezTo>
                    <a:pt x="62" y="107"/>
                    <a:pt x="63" y="106"/>
                    <a:pt x="64" y="105"/>
                  </a:cubicBezTo>
                  <a:cubicBezTo>
                    <a:pt x="64" y="102"/>
                    <a:pt x="64" y="100"/>
                    <a:pt x="65" y="97"/>
                  </a:cubicBezTo>
                  <a:cubicBezTo>
                    <a:pt x="69" y="96"/>
                    <a:pt x="74" y="94"/>
                    <a:pt x="78" y="92"/>
                  </a:cubicBezTo>
                  <a:cubicBezTo>
                    <a:pt x="80" y="93"/>
                    <a:pt x="82" y="95"/>
                    <a:pt x="84" y="96"/>
                  </a:cubicBezTo>
                  <a:cubicBezTo>
                    <a:pt x="85" y="97"/>
                    <a:pt x="86" y="97"/>
                    <a:pt x="87" y="96"/>
                  </a:cubicBezTo>
                  <a:cubicBezTo>
                    <a:pt x="91" y="92"/>
                    <a:pt x="93" y="90"/>
                    <a:pt x="97" y="86"/>
                  </a:cubicBezTo>
                  <a:cubicBezTo>
                    <a:pt x="98" y="85"/>
                    <a:pt x="98" y="84"/>
                    <a:pt x="97" y="83"/>
                  </a:cubicBezTo>
                  <a:cubicBezTo>
                    <a:pt x="96" y="81"/>
                    <a:pt x="94" y="79"/>
                    <a:pt x="93" y="77"/>
                  </a:cubicBezTo>
                  <a:cubicBezTo>
                    <a:pt x="95" y="73"/>
                    <a:pt x="97" y="68"/>
                    <a:pt x="98" y="64"/>
                  </a:cubicBezTo>
                  <a:cubicBezTo>
                    <a:pt x="101" y="63"/>
                    <a:pt x="103" y="63"/>
                    <a:pt x="105" y="63"/>
                  </a:cubicBezTo>
                  <a:cubicBezTo>
                    <a:pt x="107" y="63"/>
                    <a:pt x="108" y="62"/>
                    <a:pt x="108" y="60"/>
                  </a:cubicBezTo>
                  <a:cubicBezTo>
                    <a:pt x="108" y="55"/>
                    <a:pt x="108" y="51"/>
                    <a:pt x="108" y="46"/>
                  </a:cubicBezTo>
                  <a:close/>
                  <a:moveTo>
                    <a:pt x="54" y="80"/>
                  </a:moveTo>
                  <a:cubicBezTo>
                    <a:pt x="39" y="80"/>
                    <a:pt x="27" y="68"/>
                    <a:pt x="27" y="53"/>
                  </a:cubicBezTo>
                  <a:cubicBezTo>
                    <a:pt x="27" y="38"/>
                    <a:pt x="39" y="26"/>
                    <a:pt x="54" y="26"/>
                  </a:cubicBezTo>
                  <a:cubicBezTo>
                    <a:pt x="69" y="26"/>
                    <a:pt x="81" y="38"/>
                    <a:pt x="81" y="53"/>
                  </a:cubicBezTo>
                  <a:cubicBezTo>
                    <a:pt x="81" y="68"/>
                    <a:pt x="69" y="80"/>
                    <a:pt x="54" y="80"/>
                  </a:cubicBezTo>
                  <a:close/>
                </a:path>
              </a:pathLst>
            </a:custGeom>
            <a:solidFill>
              <a:srgbClr val="F7F6F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Freeform 9"/>
            <p:cNvSpPr>
              <a:spLocks noEditPoints="1"/>
            </p:cNvSpPr>
            <p:nvPr/>
          </p:nvSpPr>
          <p:spPr bwMode="auto">
            <a:xfrm>
              <a:off x="8148638" y="5210175"/>
              <a:ext cx="182563" cy="180975"/>
            </a:xfrm>
            <a:custGeom>
              <a:avLst/>
              <a:gdLst/>
              <a:ahLst/>
              <a:cxnLst>
                <a:cxn ang="0">
                  <a:pos x="69" y="41"/>
                </a:cxn>
                <a:cxn ang="0">
                  <a:pos x="68" y="39"/>
                </a:cxn>
                <a:cxn ang="0">
                  <a:pos x="64" y="37"/>
                </a:cxn>
                <a:cxn ang="0">
                  <a:pos x="63" y="28"/>
                </a:cxn>
                <a:cxn ang="0">
                  <a:pos x="67" y="25"/>
                </a:cxn>
                <a:cxn ang="0">
                  <a:pos x="67" y="23"/>
                </a:cxn>
                <a:cxn ang="0">
                  <a:pos x="63" y="15"/>
                </a:cxn>
                <a:cxn ang="0">
                  <a:pos x="61" y="14"/>
                </a:cxn>
                <a:cxn ang="0">
                  <a:pos x="57" y="15"/>
                </a:cxn>
                <a:cxn ang="0">
                  <a:pos x="50" y="9"/>
                </a:cxn>
                <a:cxn ang="0">
                  <a:pos x="51" y="5"/>
                </a:cxn>
                <a:cxn ang="0">
                  <a:pos x="50" y="3"/>
                </a:cxn>
                <a:cxn ang="0">
                  <a:pos x="41" y="0"/>
                </a:cxn>
                <a:cxn ang="0">
                  <a:pos x="39" y="1"/>
                </a:cxn>
                <a:cxn ang="0">
                  <a:pos x="37" y="5"/>
                </a:cxn>
                <a:cxn ang="0">
                  <a:pos x="28" y="6"/>
                </a:cxn>
                <a:cxn ang="0">
                  <a:pos x="25" y="2"/>
                </a:cxn>
                <a:cxn ang="0">
                  <a:pos x="23" y="1"/>
                </a:cxn>
                <a:cxn ang="0">
                  <a:pos x="15" y="5"/>
                </a:cxn>
                <a:cxn ang="0">
                  <a:pos x="14" y="7"/>
                </a:cxn>
                <a:cxn ang="0">
                  <a:pos x="16" y="12"/>
                </a:cxn>
                <a:cxn ang="0">
                  <a:pos x="10" y="19"/>
                </a:cxn>
                <a:cxn ang="0">
                  <a:pos x="5" y="18"/>
                </a:cxn>
                <a:cxn ang="0">
                  <a:pos x="4" y="19"/>
                </a:cxn>
                <a:cxn ang="0">
                  <a:pos x="1" y="28"/>
                </a:cxn>
                <a:cxn ang="0">
                  <a:pos x="1" y="29"/>
                </a:cxn>
                <a:cxn ang="0">
                  <a:pos x="6" y="32"/>
                </a:cxn>
                <a:cxn ang="0">
                  <a:pos x="6" y="41"/>
                </a:cxn>
                <a:cxn ang="0">
                  <a:pos x="2" y="43"/>
                </a:cxn>
                <a:cxn ang="0">
                  <a:pos x="2" y="45"/>
                </a:cxn>
                <a:cxn ang="0">
                  <a:pos x="6" y="54"/>
                </a:cxn>
                <a:cxn ang="0">
                  <a:pos x="8" y="54"/>
                </a:cxn>
                <a:cxn ang="0">
                  <a:pos x="12" y="53"/>
                </a:cxn>
                <a:cxn ang="0">
                  <a:pos x="19" y="59"/>
                </a:cxn>
                <a:cxn ang="0">
                  <a:pos x="18" y="63"/>
                </a:cxn>
                <a:cxn ang="0">
                  <a:pos x="19" y="65"/>
                </a:cxn>
                <a:cxn ang="0">
                  <a:pos x="28" y="68"/>
                </a:cxn>
                <a:cxn ang="0">
                  <a:pos x="30" y="67"/>
                </a:cxn>
                <a:cxn ang="0">
                  <a:pos x="32" y="63"/>
                </a:cxn>
                <a:cxn ang="0">
                  <a:pos x="41" y="62"/>
                </a:cxn>
                <a:cxn ang="0">
                  <a:pos x="44" y="66"/>
                </a:cxn>
                <a:cxn ang="0">
                  <a:pos x="46" y="67"/>
                </a:cxn>
                <a:cxn ang="0">
                  <a:pos x="54" y="63"/>
                </a:cxn>
                <a:cxn ang="0">
                  <a:pos x="55" y="61"/>
                </a:cxn>
                <a:cxn ang="0">
                  <a:pos x="53" y="56"/>
                </a:cxn>
                <a:cxn ang="0">
                  <a:pos x="59" y="50"/>
                </a:cxn>
                <a:cxn ang="0">
                  <a:pos x="64" y="50"/>
                </a:cxn>
                <a:cxn ang="0">
                  <a:pos x="66" y="49"/>
                </a:cxn>
                <a:cxn ang="0">
                  <a:pos x="69" y="41"/>
                </a:cxn>
                <a:cxn ang="0">
                  <a:pos x="29" y="50"/>
                </a:cxn>
                <a:cxn ang="0">
                  <a:pos x="18" y="29"/>
                </a:cxn>
                <a:cxn ang="0">
                  <a:pos x="40" y="18"/>
                </a:cxn>
                <a:cxn ang="0">
                  <a:pos x="51" y="39"/>
                </a:cxn>
                <a:cxn ang="0">
                  <a:pos x="29" y="50"/>
                </a:cxn>
              </a:cxnLst>
              <a:rect l="0" t="0" r="r" b="b"/>
              <a:pathLst>
                <a:path w="69" h="68">
                  <a:moveTo>
                    <a:pt x="69" y="41"/>
                  </a:moveTo>
                  <a:cubicBezTo>
                    <a:pt x="69" y="40"/>
                    <a:pt x="69" y="39"/>
                    <a:pt x="68" y="39"/>
                  </a:cubicBezTo>
                  <a:cubicBezTo>
                    <a:pt x="67" y="38"/>
                    <a:pt x="65" y="37"/>
                    <a:pt x="64" y="37"/>
                  </a:cubicBezTo>
                  <a:cubicBezTo>
                    <a:pt x="64" y="33"/>
                    <a:pt x="64" y="30"/>
                    <a:pt x="63" y="28"/>
                  </a:cubicBezTo>
                  <a:cubicBezTo>
                    <a:pt x="64" y="27"/>
                    <a:pt x="66" y="26"/>
                    <a:pt x="67" y="25"/>
                  </a:cubicBezTo>
                  <a:cubicBezTo>
                    <a:pt x="68" y="24"/>
                    <a:pt x="68" y="24"/>
                    <a:pt x="67" y="23"/>
                  </a:cubicBezTo>
                  <a:cubicBezTo>
                    <a:pt x="66" y="20"/>
                    <a:pt x="65" y="18"/>
                    <a:pt x="63" y="15"/>
                  </a:cubicBezTo>
                  <a:cubicBezTo>
                    <a:pt x="63" y="14"/>
                    <a:pt x="62" y="14"/>
                    <a:pt x="61" y="14"/>
                  </a:cubicBezTo>
                  <a:cubicBezTo>
                    <a:pt x="60" y="14"/>
                    <a:pt x="58" y="15"/>
                    <a:pt x="57" y="15"/>
                  </a:cubicBezTo>
                  <a:cubicBezTo>
                    <a:pt x="55" y="13"/>
                    <a:pt x="53" y="11"/>
                    <a:pt x="50" y="9"/>
                  </a:cubicBezTo>
                  <a:cubicBezTo>
                    <a:pt x="50" y="8"/>
                    <a:pt x="51" y="6"/>
                    <a:pt x="51" y="5"/>
                  </a:cubicBezTo>
                  <a:cubicBezTo>
                    <a:pt x="51" y="4"/>
                    <a:pt x="51" y="3"/>
                    <a:pt x="50" y="3"/>
                  </a:cubicBezTo>
                  <a:cubicBezTo>
                    <a:pt x="47" y="2"/>
                    <a:pt x="44" y="1"/>
                    <a:pt x="41" y="0"/>
                  </a:cubicBezTo>
                  <a:cubicBezTo>
                    <a:pt x="40" y="0"/>
                    <a:pt x="40" y="0"/>
                    <a:pt x="39" y="1"/>
                  </a:cubicBezTo>
                  <a:cubicBezTo>
                    <a:pt x="39" y="2"/>
                    <a:pt x="38" y="4"/>
                    <a:pt x="37" y="5"/>
                  </a:cubicBezTo>
                  <a:cubicBezTo>
                    <a:pt x="34" y="5"/>
                    <a:pt x="31" y="5"/>
                    <a:pt x="28" y="6"/>
                  </a:cubicBezTo>
                  <a:cubicBezTo>
                    <a:pt x="27" y="4"/>
                    <a:pt x="26" y="3"/>
                    <a:pt x="25" y="2"/>
                  </a:cubicBezTo>
                  <a:cubicBezTo>
                    <a:pt x="25" y="1"/>
                    <a:pt x="24" y="1"/>
                    <a:pt x="23" y="1"/>
                  </a:cubicBezTo>
                  <a:cubicBezTo>
                    <a:pt x="20" y="3"/>
                    <a:pt x="18" y="4"/>
                    <a:pt x="15" y="5"/>
                  </a:cubicBezTo>
                  <a:cubicBezTo>
                    <a:pt x="14" y="6"/>
                    <a:pt x="14" y="7"/>
                    <a:pt x="14" y="7"/>
                  </a:cubicBezTo>
                  <a:cubicBezTo>
                    <a:pt x="15" y="9"/>
                    <a:pt x="15" y="10"/>
                    <a:pt x="16" y="12"/>
                  </a:cubicBezTo>
                  <a:cubicBezTo>
                    <a:pt x="14" y="14"/>
                    <a:pt x="12" y="16"/>
                    <a:pt x="10" y="19"/>
                  </a:cubicBezTo>
                  <a:cubicBezTo>
                    <a:pt x="8" y="18"/>
                    <a:pt x="7" y="18"/>
                    <a:pt x="5" y="18"/>
                  </a:cubicBezTo>
                  <a:cubicBezTo>
                    <a:pt x="5" y="18"/>
                    <a:pt x="4" y="18"/>
                    <a:pt x="4" y="19"/>
                  </a:cubicBezTo>
                  <a:cubicBezTo>
                    <a:pt x="2" y="22"/>
                    <a:pt x="2" y="24"/>
                    <a:pt x="1" y="28"/>
                  </a:cubicBezTo>
                  <a:cubicBezTo>
                    <a:pt x="0" y="28"/>
                    <a:pt x="1" y="29"/>
                    <a:pt x="1" y="29"/>
                  </a:cubicBezTo>
                  <a:cubicBezTo>
                    <a:pt x="3" y="30"/>
                    <a:pt x="4" y="31"/>
                    <a:pt x="6" y="32"/>
                  </a:cubicBezTo>
                  <a:cubicBezTo>
                    <a:pt x="5" y="35"/>
                    <a:pt x="6" y="38"/>
                    <a:pt x="6" y="41"/>
                  </a:cubicBezTo>
                  <a:cubicBezTo>
                    <a:pt x="5" y="41"/>
                    <a:pt x="4" y="42"/>
                    <a:pt x="2" y="43"/>
                  </a:cubicBezTo>
                  <a:cubicBezTo>
                    <a:pt x="2" y="44"/>
                    <a:pt x="2" y="45"/>
                    <a:pt x="2" y="45"/>
                  </a:cubicBezTo>
                  <a:cubicBezTo>
                    <a:pt x="3" y="48"/>
                    <a:pt x="4" y="50"/>
                    <a:pt x="6" y="54"/>
                  </a:cubicBezTo>
                  <a:cubicBezTo>
                    <a:pt x="6" y="54"/>
                    <a:pt x="7" y="55"/>
                    <a:pt x="8" y="54"/>
                  </a:cubicBezTo>
                  <a:cubicBezTo>
                    <a:pt x="9" y="54"/>
                    <a:pt x="11" y="53"/>
                    <a:pt x="12" y="53"/>
                  </a:cubicBezTo>
                  <a:cubicBezTo>
                    <a:pt x="14" y="55"/>
                    <a:pt x="17" y="57"/>
                    <a:pt x="19" y="59"/>
                  </a:cubicBezTo>
                  <a:cubicBezTo>
                    <a:pt x="19" y="60"/>
                    <a:pt x="19" y="62"/>
                    <a:pt x="18" y="63"/>
                  </a:cubicBezTo>
                  <a:cubicBezTo>
                    <a:pt x="18" y="64"/>
                    <a:pt x="19" y="65"/>
                    <a:pt x="19" y="65"/>
                  </a:cubicBezTo>
                  <a:cubicBezTo>
                    <a:pt x="23" y="66"/>
                    <a:pt x="25" y="67"/>
                    <a:pt x="28" y="68"/>
                  </a:cubicBezTo>
                  <a:cubicBezTo>
                    <a:pt x="29" y="68"/>
                    <a:pt x="30" y="68"/>
                    <a:pt x="30" y="67"/>
                  </a:cubicBezTo>
                  <a:cubicBezTo>
                    <a:pt x="31" y="66"/>
                    <a:pt x="32" y="64"/>
                    <a:pt x="32" y="63"/>
                  </a:cubicBezTo>
                  <a:cubicBezTo>
                    <a:pt x="35" y="63"/>
                    <a:pt x="38" y="63"/>
                    <a:pt x="41" y="62"/>
                  </a:cubicBezTo>
                  <a:cubicBezTo>
                    <a:pt x="42" y="64"/>
                    <a:pt x="43" y="65"/>
                    <a:pt x="44" y="66"/>
                  </a:cubicBezTo>
                  <a:cubicBezTo>
                    <a:pt x="44" y="67"/>
                    <a:pt x="45" y="67"/>
                    <a:pt x="46" y="67"/>
                  </a:cubicBezTo>
                  <a:cubicBezTo>
                    <a:pt x="49" y="65"/>
                    <a:pt x="51" y="64"/>
                    <a:pt x="54" y="63"/>
                  </a:cubicBezTo>
                  <a:cubicBezTo>
                    <a:pt x="55" y="62"/>
                    <a:pt x="55" y="62"/>
                    <a:pt x="55" y="61"/>
                  </a:cubicBezTo>
                  <a:cubicBezTo>
                    <a:pt x="54" y="59"/>
                    <a:pt x="54" y="58"/>
                    <a:pt x="53" y="56"/>
                  </a:cubicBezTo>
                  <a:cubicBezTo>
                    <a:pt x="56" y="54"/>
                    <a:pt x="58" y="52"/>
                    <a:pt x="59" y="50"/>
                  </a:cubicBezTo>
                  <a:cubicBezTo>
                    <a:pt x="61" y="50"/>
                    <a:pt x="62" y="50"/>
                    <a:pt x="64" y="50"/>
                  </a:cubicBezTo>
                  <a:cubicBezTo>
                    <a:pt x="65" y="51"/>
                    <a:pt x="66" y="50"/>
                    <a:pt x="66" y="49"/>
                  </a:cubicBezTo>
                  <a:cubicBezTo>
                    <a:pt x="67" y="46"/>
                    <a:pt x="68" y="44"/>
                    <a:pt x="69" y="41"/>
                  </a:cubicBezTo>
                  <a:close/>
                  <a:moveTo>
                    <a:pt x="29" y="50"/>
                  </a:moveTo>
                  <a:cubicBezTo>
                    <a:pt x="20" y="47"/>
                    <a:pt x="15" y="38"/>
                    <a:pt x="18" y="29"/>
                  </a:cubicBezTo>
                  <a:cubicBezTo>
                    <a:pt x="21" y="20"/>
                    <a:pt x="31" y="15"/>
                    <a:pt x="40" y="18"/>
                  </a:cubicBezTo>
                  <a:cubicBezTo>
                    <a:pt x="49" y="21"/>
                    <a:pt x="54" y="31"/>
                    <a:pt x="51" y="39"/>
                  </a:cubicBezTo>
                  <a:cubicBezTo>
                    <a:pt x="48" y="48"/>
                    <a:pt x="38" y="53"/>
                    <a:pt x="29" y="50"/>
                  </a:cubicBezTo>
                  <a:close/>
                </a:path>
              </a:pathLst>
            </a:custGeom>
            <a:solidFill>
              <a:srgbClr val="F7F6F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11809413" y="4886325"/>
            <a:ext cx="619125" cy="625475"/>
            <a:chOff x="11809413" y="4886325"/>
            <a:chExt cx="619125" cy="625475"/>
          </a:xfrm>
        </p:grpSpPr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11809413" y="4937125"/>
              <a:ext cx="569913" cy="574675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0" y="108"/>
                </a:cxn>
                <a:cxn ang="0">
                  <a:pos x="108" y="216"/>
                </a:cxn>
                <a:cxn ang="0">
                  <a:pos x="216" y="108"/>
                </a:cxn>
                <a:cxn ang="0">
                  <a:pos x="108" y="108"/>
                </a:cxn>
                <a:cxn ang="0">
                  <a:pos x="108" y="0"/>
                </a:cxn>
              </a:cxnLst>
              <a:rect l="0" t="0" r="r" b="b"/>
              <a:pathLst>
                <a:path w="216" h="216">
                  <a:moveTo>
                    <a:pt x="108" y="0"/>
                  </a:moveTo>
                  <a:cubicBezTo>
                    <a:pt x="49" y="0"/>
                    <a:pt x="0" y="48"/>
                    <a:pt x="0" y="108"/>
                  </a:cubicBezTo>
                  <a:cubicBezTo>
                    <a:pt x="0" y="167"/>
                    <a:pt x="49" y="216"/>
                    <a:pt x="108" y="216"/>
                  </a:cubicBezTo>
                  <a:cubicBezTo>
                    <a:pt x="168" y="216"/>
                    <a:pt x="216" y="167"/>
                    <a:pt x="216" y="108"/>
                  </a:cubicBezTo>
                  <a:cubicBezTo>
                    <a:pt x="108" y="108"/>
                    <a:pt x="108" y="108"/>
                    <a:pt x="108" y="108"/>
                  </a:cubicBezTo>
                  <a:lnTo>
                    <a:pt x="10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12144375" y="4886325"/>
              <a:ext cx="284163" cy="2873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08"/>
                </a:cxn>
                <a:cxn ang="0">
                  <a:pos x="108" y="108"/>
                </a:cxn>
                <a:cxn ang="0">
                  <a:pos x="0" y="0"/>
                </a:cxn>
              </a:cxnLst>
              <a:rect l="0" t="0" r="r" b="b"/>
              <a:pathLst>
                <a:path w="108" h="108">
                  <a:moveTo>
                    <a:pt x="0" y="0"/>
                  </a:moveTo>
                  <a:cubicBezTo>
                    <a:pt x="0" y="108"/>
                    <a:pt x="0" y="108"/>
                    <a:pt x="0" y="108"/>
                  </a:cubicBezTo>
                  <a:cubicBezTo>
                    <a:pt x="108" y="108"/>
                    <a:pt x="108" y="108"/>
                    <a:pt x="108" y="108"/>
                  </a:cubicBezTo>
                  <a:cubicBezTo>
                    <a:pt x="108" y="48"/>
                    <a:pt x="6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2" name="object 3"/>
          <p:cNvSpPr txBox="1"/>
          <p:nvPr/>
        </p:nvSpPr>
        <p:spPr>
          <a:xfrm>
            <a:off x="2487668" y="6752124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has been the industry's standard dummy text ever since the 1500s.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43" name="object 3"/>
          <p:cNvSpPr txBox="1"/>
          <p:nvPr/>
        </p:nvSpPr>
        <p:spPr>
          <a:xfrm>
            <a:off x="6516688" y="6752124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has been the industry's standard dummy text ever since the 1500s.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44" name="object 3"/>
          <p:cNvSpPr txBox="1"/>
          <p:nvPr/>
        </p:nvSpPr>
        <p:spPr>
          <a:xfrm>
            <a:off x="10520363" y="6752124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has been the industry's standard dummy text ever since the 1500s.</a:t>
            </a:r>
            <a:endParaRPr sz="1300" dirty="0">
              <a:latin typeface="Trebuchet MS"/>
              <a:cs typeface="Trebuchet MS"/>
            </a:endParaRPr>
          </a:p>
        </p:txBody>
      </p:sp>
      <p:sp>
        <p:nvSpPr>
          <p:cNvPr id="45" name="object 3"/>
          <p:cNvSpPr txBox="1"/>
          <p:nvPr/>
        </p:nvSpPr>
        <p:spPr>
          <a:xfrm>
            <a:off x="14549383" y="6752124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/>
                <a:cs typeface="Trebuchet MS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/>
                <a:cs typeface="Trebuchet MS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/>
                <a:cs typeface="Trebuchet MS"/>
              </a:rPr>
              <a:t> has been the industry's standard dummy text ever since the 1500s.</a:t>
            </a:r>
            <a:endParaRPr sz="13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0" y="3949671"/>
            <a:ext cx="20104100" cy="7359014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0" y="674115"/>
            <a:ext cx="20104100" cy="3275556"/>
          </a:xfrm>
          <a:prstGeom prst="rect">
            <a:avLst/>
          </a:prstGeom>
          <a:solidFill>
            <a:srgbClr val="D5A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1" name="Группа 30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32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3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30" name="Текст 2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8440102" y="4957264"/>
            <a:ext cx="3233737" cy="2363016"/>
          </a:xfrm>
          <a:prstGeom prst="rect">
            <a:avLst/>
          </a:prstGeom>
          <a:solidFill>
            <a:schemeClr val="bg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object 3"/>
          <p:cNvSpPr txBox="1"/>
          <p:nvPr/>
        </p:nvSpPr>
        <p:spPr>
          <a:xfrm>
            <a:off x="8439763" y="5487487"/>
            <a:ext cx="3225165" cy="13051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664" marR="104139" indent="64135">
              <a:lnSpc>
                <a:spcPct val="100499"/>
              </a:lnSpc>
            </a:pPr>
            <a:r>
              <a:rPr sz="4100" dirty="0">
                <a:solidFill>
                  <a:srgbClr val="FFFFFF"/>
                </a:solidFill>
                <a:latin typeface="Trebuchet MS"/>
                <a:cs typeface="Trebuchet MS"/>
              </a:rPr>
              <a:t>IT IS A LONG ESTABLISHED</a:t>
            </a:r>
            <a:endParaRPr sz="4100" dirty="0">
              <a:latin typeface="Trebuchet MS"/>
              <a:cs typeface="Trebuchet MS"/>
            </a:endParaRPr>
          </a:p>
        </p:txBody>
      </p:sp>
      <p:graphicFrame>
        <p:nvGraphicFramePr>
          <p:cNvPr id="39" name="object 7"/>
          <p:cNvGraphicFramePr>
            <a:graphicFrameLocks noGrp="1"/>
          </p:cNvGraphicFramePr>
          <p:nvPr/>
        </p:nvGraphicFramePr>
        <p:xfrm>
          <a:off x="11665684" y="4945493"/>
          <a:ext cx="6534420" cy="11150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7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7529"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B w="1047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61035" marR="650875" indent="-2540">
                        <a:lnSpc>
                          <a:spcPct val="132100"/>
                        </a:lnSpc>
                      </a:pPr>
                      <a:r>
                        <a:rPr sz="1300" spc="-5" dirty="0" err="1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Lore</a:t>
                      </a:r>
                      <a:r>
                        <a:rPr sz="1300" dirty="0" err="1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Ipsu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simply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dumm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y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ext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of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th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printin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typesettin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</a:t>
                      </a:r>
                      <a:r>
                        <a:rPr sz="1300" spc="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ind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u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str</a:t>
                      </a:r>
                      <a:r>
                        <a:rPr sz="1300" spc="-1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y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.</a:t>
                      </a:r>
                      <a:endParaRPr sz="13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ctr">
                    <a:solidFill>
                      <a:srgbClr val="5C4D7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75920">
                        <a:lnSpc>
                          <a:spcPct val="100000"/>
                        </a:lnSpc>
                      </a:pPr>
                      <a:r>
                        <a:rPr sz="285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25%</a:t>
                      </a:r>
                      <a:endParaRPr sz="285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ctr">
                    <a:solidFill>
                      <a:srgbClr val="504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556">
                <a:tc>
                  <a:txBody>
                    <a:bodyPr/>
                    <a:lstStyle/>
                    <a:p>
                      <a:endParaRPr sz="285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ctr">
                    <a:lnT w="10470">
                      <a:solidFill>
                        <a:srgbClr val="FFFFFF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5C4D7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504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0" name="object 8"/>
          <p:cNvGraphicFramePr>
            <a:graphicFrameLocks noGrp="1"/>
          </p:cNvGraphicFramePr>
          <p:nvPr/>
        </p:nvGraphicFramePr>
        <p:xfrm>
          <a:off x="11665684" y="6185979"/>
          <a:ext cx="6534420" cy="11151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7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7556">
                <a:tc>
                  <a:txBody>
                    <a:bodyPr/>
                    <a:lstStyle/>
                    <a:p>
                      <a:endParaRPr sz="285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ctr">
                    <a:lnB w="1047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61035" marR="650875" indent="-2540">
                        <a:lnSpc>
                          <a:spcPct val="132100"/>
                        </a:lnSpc>
                      </a:pPr>
                      <a:r>
                        <a:rPr sz="1300" spc="-5" dirty="0" err="1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Lore</a:t>
                      </a:r>
                      <a:r>
                        <a:rPr sz="1300" dirty="0" err="1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Ipsu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simply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dumm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y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ext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of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th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printin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typesettin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</a:t>
                      </a:r>
                      <a:r>
                        <a:rPr sz="1300" spc="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ind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u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str</a:t>
                      </a:r>
                      <a:r>
                        <a:rPr sz="1300" spc="-1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y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.</a:t>
                      </a:r>
                      <a:endParaRPr sz="13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ctr">
                    <a:solidFill>
                      <a:srgbClr val="12796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75920">
                        <a:lnSpc>
                          <a:spcPct val="100000"/>
                        </a:lnSpc>
                      </a:pPr>
                      <a:r>
                        <a:rPr sz="285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25%</a:t>
                      </a:r>
                      <a:endParaRPr sz="285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ctr">
                    <a:solidFill>
                      <a:srgbClr val="0F62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550">
                <a:tc>
                  <a:txBody>
                    <a:bodyPr/>
                    <a:lstStyle/>
                    <a:p>
                      <a:endParaRPr sz="285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ctr">
                    <a:lnT w="10470">
                      <a:solidFill>
                        <a:srgbClr val="FFFFFF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12796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0F62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1" name="object 9"/>
          <p:cNvGraphicFramePr>
            <a:graphicFrameLocks noGrp="1"/>
          </p:cNvGraphicFramePr>
          <p:nvPr/>
        </p:nvGraphicFramePr>
        <p:xfrm>
          <a:off x="1903994" y="4945493"/>
          <a:ext cx="6534420" cy="11150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6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78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7529">
                <a:tc rowSpan="2">
                  <a:txBody>
                    <a:bodyPr/>
                    <a:lstStyle/>
                    <a:p>
                      <a:pPr marL="366395">
                        <a:lnSpc>
                          <a:spcPct val="100000"/>
                        </a:lnSpc>
                      </a:pPr>
                      <a:r>
                        <a:rPr sz="285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25%</a:t>
                      </a:r>
                      <a:endParaRPr sz="285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ctr">
                    <a:solidFill>
                      <a:srgbClr val="0D628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61035" marR="650875" indent="-2540">
                        <a:lnSpc>
                          <a:spcPct val="150000"/>
                        </a:lnSpc>
                      </a:pPr>
                      <a:r>
                        <a:rPr sz="1300" spc="-5" dirty="0" err="1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Lore</a:t>
                      </a:r>
                      <a:r>
                        <a:rPr sz="1300" dirty="0" err="1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Ipsu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simply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dumm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y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ext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of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th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printin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typesettin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</a:t>
                      </a:r>
                      <a:r>
                        <a:rPr sz="1300" spc="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ind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u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str</a:t>
                      </a:r>
                      <a:r>
                        <a:rPr sz="1300" spc="-1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y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.</a:t>
                      </a:r>
                      <a:endParaRPr sz="13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ctr">
                    <a:solidFill>
                      <a:srgbClr val="0F76A0"/>
                    </a:solidFill>
                  </a:tcPr>
                </a:tc>
                <a:tc>
                  <a:txBody>
                    <a:bodyPr/>
                    <a:lstStyle/>
                    <a:p>
                      <a:endParaRPr sz="13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ctr">
                    <a:lnB w="1047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55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0D628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0F76A0"/>
                    </a:solidFill>
                  </a:tcPr>
                </a:tc>
                <a:tc>
                  <a:txBody>
                    <a:bodyPr/>
                    <a:lstStyle/>
                    <a:p>
                      <a:endParaRPr sz="13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ctr">
                    <a:lnT w="1047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2" name="object 10"/>
          <p:cNvGraphicFramePr>
            <a:graphicFrameLocks noGrp="1"/>
          </p:cNvGraphicFramePr>
          <p:nvPr/>
        </p:nvGraphicFramePr>
        <p:xfrm>
          <a:off x="1903994" y="6185979"/>
          <a:ext cx="6534420" cy="11151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6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78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7556">
                <a:tc rowSpan="2">
                  <a:txBody>
                    <a:bodyPr/>
                    <a:lstStyle/>
                    <a:p>
                      <a:pPr marL="366395">
                        <a:lnSpc>
                          <a:spcPct val="100000"/>
                        </a:lnSpc>
                      </a:pPr>
                      <a:r>
                        <a:rPr sz="285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25%</a:t>
                      </a:r>
                      <a:endParaRPr sz="285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ctr">
                    <a:solidFill>
                      <a:srgbClr val="45487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61035" marR="650875" indent="-2540">
                        <a:lnSpc>
                          <a:spcPct val="132100"/>
                        </a:lnSpc>
                      </a:pPr>
                      <a:r>
                        <a:rPr sz="1300" spc="-5" dirty="0" err="1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Lore</a:t>
                      </a:r>
                      <a:r>
                        <a:rPr sz="1300" dirty="0" err="1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Ipsu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simply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dumm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y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ext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of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th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printin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typesettin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</a:t>
                      </a:r>
                      <a:r>
                        <a:rPr sz="1300" spc="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ind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u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str</a:t>
                      </a:r>
                      <a:r>
                        <a:rPr sz="1300" spc="-1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y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.</a:t>
                      </a:r>
                      <a:endParaRPr sz="13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ctr">
                    <a:solidFill>
                      <a:srgbClr val="52568F"/>
                    </a:solidFill>
                  </a:tcPr>
                </a:tc>
                <a:tc>
                  <a:txBody>
                    <a:bodyPr/>
                    <a:lstStyle/>
                    <a:p>
                      <a:endParaRPr sz="1300"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ctr">
                    <a:lnB w="1047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55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45487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52568F"/>
                    </a:solidFill>
                  </a:tcPr>
                </a:tc>
                <a:tc>
                  <a:txBody>
                    <a:bodyPr/>
                    <a:lstStyle/>
                    <a:p>
                      <a:endParaRPr sz="13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 anchor="ctr">
                    <a:lnT w="1047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3" name="Прямоугольник 42"/>
          <p:cNvSpPr/>
          <p:nvPr/>
        </p:nvSpPr>
        <p:spPr>
          <a:xfrm>
            <a:off x="8433594" y="4957264"/>
            <a:ext cx="3233737" cy="2363016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1747</Words>
  <Application>Microsoft Office PowerPoint</Application>
  <PresentationFormat>自定义</PresentationFormat>
  <Paragraphs>202</Paragraphs>
  <Slides>31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8" baseType="lpstr">
      <vt:lpstr>Meiryo</vt:lpstr>
      <vt:lpstr>宋体</vt:lpstr>
      <vt:lpstr>微软雅黑</vt:lpstr>
      <vt:lpstr>Calibri</vt:lpstr>
      <vt:lpstr>Times New Roman</vt:lpstr>
      <vt:lpstr>Trebuchet MS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Creative3</dc:title>
  <dc:subject>www.freeppt7.com</dc:subject>
  <dc:creator>www.freeppt7.com</dc:creator>
  <cp:keywords>www.freeppt7.com</cp:keywords>
  <dc:description>www.freeppt7.com</dc:description>
  <cp:lastModifiedBy>宇 之灵</cp:lastModifiedBy>
  <cp:revision>34</cp:revision>
  <dcterms:created xsi:type="dcterms:W3CDTF">2014-09-25T11:38:43Z</dcterms:created>
  <dcterms:modified xsi:type="dcterms:W3CDTF">2018-11-12T00:28:45Z</dcterms:modified>
  <cp:category>www.freeppt7.com</cp:category>
  <cp:contentStatus>www.freeppt7.com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2014-09-25T00:00:00Z</vt:filetime>
  </property>
  <property fmtid="{D5CDD505-2E9C-101B-9397-08002B2CF9AE}" pid="3" name="LastSaved">
    <vt:filetime>2014-09-25T00:00:00Z</vt:filetime>
  </property>
</Properties>
</file>