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2" r:id="rId3"/>
    <p:sldId id="278" r:id="rId4"/>
    <p:sldId id="261" r:id="rId5"/>
    <p:sldId id="259" r:id="rId6"/>
    <p:sldId id="260" r:id="rId7"/>
    <p:sldId id="280" r:id="rId8"/>
    <p:sldId id="258" r:id="rId9"/>
    <p:sldId id="262" r:id="rId10"/>
    <p:sldId id="272" r:id="rId11"/>
    <p:sldId id="264" r:id="rId12"/>
    <p:sldId id="283" r:id="rId13"/>
    <p:sldId id="265" r:id="rId14"/>
    <p:sldId id="266" r:id="rId15"/>
    <p:sldId id="267" r:id="rId16"/>
    <p:sldId id="268" r:id="rId17"/>
    <p:sldId id="284" r:id="rId18"/>
    <p:sldId id="269" r:id="rId19"/>
    <p:sldId id="270" r:id="rId20"/>
    <p:sldId id="271" r:id="rId21"/>
    <p:sldId id="285" r:id="rId22"/>
    <p:sldId id="31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4"/>
    <a:srgbClr val="E6E6E6"/>
    <a:srgbClr val="007076"/>
    <a:srgbClr val="00E3EE"/>
    <a:srgbClr val="3A8F94"/>
    <a:srgbClr val="07AD76"/>
    <a:srgbClr val="09AB81"/>
    <a:srgbClr val="3CCAE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C-41EC-ADBB-EC6CB3F0F9D5}"/>
              </c:ext>
            </c:extLst>
          </c:dPt>
          <c:dPt>
            <c:idx val="1"/>
            <c:bubble3D val="0"/>
            <c:spPr>
              <a:solidFill>
                <a:srgbClr val="222A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3C-41EC-ADBB-EC6CB3F0F9D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3C-41EC-ADBB-EC6CB3F0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AB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6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9-47E2-9423-CAC5F196C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32032"/>
        <c:axId val="61844864"/>
      </c:barChart>
      <c:catAx>
        <c:axId val="3633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844864"/>
        <c:crosses val="autoZero"/>
        <c:auto val="1"/>
        <c:lblAlgn val="ctr"/>
        <c:lblOffset val="100"/>
        <c:noMultiLvlLbl val="0"/>
      </c:catAx>
      <c:valAx>
        <c:axId val="6184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3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95DF-3570-4065-AA1A-3239456AE043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EE423-890F-4174-9AA9-AA571216E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0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22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90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1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43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71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3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50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2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6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01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86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3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C689-48A4-48E7-8DC1-52CF9C1A4E1F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8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-10088" y="-1"/>
            <a:ext cx="12201417" cy="6858001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5007610" y="3771900"/>
            <a:ext cx="2174240" cy="508000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Download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55202" y="1713735"/>
            <a:ext cx="102708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Picture Album Style</a:t>
            </a:r>
          </a:p>
          <a:p>
            <a:pPr algn="ctr"/>
            <a:r>
              <a:rPr lang="en-US" altLang="zh-CN" sz="3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Template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46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40737" y="4412342"/>
            <a:ext cx="7910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White something here</a:t>
            </a:r>
          </a:p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pPr algn="ctr"/>
            <a:r>
              <a:rPr lang="en-US" altLang="zh-CN" sz="4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" name="椭圆 1"/>
          <p:cNvSpPr/>
          <p:nvPr/>
        </p:nvSpPr>
        <p:spPr>
          <a:xfrm>
            <a:off x="1396080" y="1030514"/>
            <a:ext cx="1248228" cy="124822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13285" y="1030514"/>
            <a:ext cx="1248228" cy="124822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830490" y="1030514"/>
            <a:ext cx="1248228" cy="124822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547695" y="1030514"/>
            <a:ext cx="1248228" cy="124822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30332" y="288387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47536" y="2878774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64741" y="2873671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81945" y="288387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椭圆 16"/>
          <p:cNvSpPr/>
          <p:nvPr/>
        </p:nvSpPr>
        <p:spPr>
          <a:xfrm flipV="1">
            <a:off x="1915212" y="2484392"/>
            <a:ext cx="193834" cy="193834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V="1">
            <a:off x="4640481" y="2484392"/>
            <a:ext cx="193834" cy="193834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7357686" y="2484392"/>
            <a:ext cx="193834" cy="193834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10074891" y="2484392"/>
            <a:ext cx="193834" cy="193834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Group 11"/>
          <p:cNvGrpSpPr>
            <a:grpSpLocks noChangeAspect="1"/>
          </p:cNvGrpSpPr>
          <p:nvPr/>
        </p:nvGrpSpPr>
        <p:grpSpPr bwMode="auto">
          <a:xfrm>
            <a:off x="4308146" y="1349859"/>
            <a:ext cx="858504" cy="609538"/>
            <a:chOff x="1407" y="1098"/>
            <a:chExt cx="800" cy="568"/>
          </a:xfrm>
          <a:solidFill>
            <a:schemeClr val="bg1"/>
          </a:solidFill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Group 41"/>
          <p:cNvGrpSpPr>
            <a:grpSpLocks noChangeAspect="1"/>
          </p:cNvGrpSpPr>
          <p:nvPr/>
        </p:nvGrpSpPr>
        <p:grpSpPr bwMode="auto">
          <a:xfrm>
            <a:off x="7046277" y="1367028"/>
            <a:ext cx="816652" cy="608465"/>
            <a:chOff x="5314" y="1097"/>
            <a:chExt cx="761" cy="567"/>
          </a:xfrm>
          <a:solidFill>
            <a:schemeClr val="bg1"/>
          </a:solidFill>
        </p:grpSpPr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5481" y="1573"/>
              <a:ext cx="244" cy="91"/>
            </a:xfrm>
            <a:custGeom>
              <a:avLst/>
              <a:gdLst>
                <a:gd name="T0" fmla="*/ 204 w 257"/>
                <a:gd name="T1" fmla="*/ 54 h 95"/>
                <a:gd name="T2" fmla="*/ 204 w 257"/>
                <a:gd name="T3" fmla="*/ 10 h 95"/>
                <a:gd name="T4" fmla="*/ 201 w 257"/>
                <a:gd name="T5" fmla="*/ 3 h 95"/>
                <a:gd name="T6" fmla="*/ 194 w 257"/>
                <a:gd name="T7" fmla="*/ 0 h 95"/>
                <a:gd name="T8" fmla="*/ 63 w 257"/>
                <a:gd name="T9" fmla="*/ 0 h 95"/>
                <a:gd name="T10" fmla="*/ 56 w 257"/>
                <a:gd name="T11" fmla="*/ 3 h 95"/>
                <a:gd name="T12" fmla="*/ 53 w 257"/>
                <a:gd name="T13" fmla="*/ 10 h 95"/>
                <a:gd name="T14" fmla="*/ 53 w 257"/>
                <a:gd name="T15" fmla="*/ 54 h 95"/>
                <a:gd name="T16" fmla="*/ 1 w 257"/>
                <a:gd name="T17" fmla="*/ 82 h 95"/>
                <a:gd name="T18" fmla="*/ 0 w 257"/>
                <a:gd name="T19" fmla="*/ 84 h 95"/>
                <a:gd name="T20" fmla="*/ 0 w 257"/>
                <a:gd name="T21" fmla="*/ 85 h 95"/>
                <a:gd name="T22" fmla="*/ 0 w 257"/>
                <a:gd name="T23" fmla="*/ 92 h 95"/>
                <a:gd name="T24" fmla="*/ 1 w 257"/>
                <a:gd name="T25" fmla="*/ 94 h 95"/>
                <a:gd name="T26" fmla="*/ 3 w 257"/>
                <a:gd name="T27" fmla="*/ 95 h 95"/>
                <a:gd name="T28" fmla="*/ 254 w 257"/>
                <a:gd name="T29" fmla="*/ 95 h 95"/>
                <a:gd name="T30" fmla="*/ 256 w 257"/>
                <a:gd name="T31" fmla="*/ 94 h 95"/>
                <a:gd name="T32" fmla="*/ 257 w 257"/>
                <a:gd name="T33" fmla="*/ 92 h 95"/>
                <a:gd name="T34" fmla="*/ 257 w 257"/>
                <a:gd name="T35" fmla="*/ 85 h 95"/>
                <a:gd name="T36" fmla="*/ 257 w 257"/>
                <a:gd name="T37" fmla="*/ 84 h 95"/>
                <a:gd name="T38" fmla="*/ 256 w 257"/>
                <a:gd name="T39" fmla="*/ 82 h 95"/>
                <a:gd name="T40" fmla="*/ 204 w 257"/>
                <a:gd name="T41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95">
                  <a:moveTo>
                    <a:pt x="204" y="54"/>
                  </a:moveTo>
                  <a:cubicBezTo>
                    <a:pt x="204" y="10"/>
                    <a:pt x="204" y="10"/>
                    <a:pt x="204" y="10"/>
                  </a:cubicBezTo>
                  <a:cubicBezTo>
                    <a:pt x="204" y="7"/>
                    <a:pt x="203" y="5"/>
                    <a:pt x="201" y="3"/>
                  </a:cubicBezTo>
                  <a:cubicBezTo>
                    <a:pt x="199" y="1"/>
                    <a:pt x="197" y="0"/>
                    <a:pt x="1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1"/>
                    <a:pt x="56" y="3"/>
                  </a:cubicBezTo>
                  <a:cubicBezTo>
                    <a:pt x="54" y="5"/>
                    <a:pt x="53" y="7"/>
                    <a:pt x="53" y="1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1" y="94"/>
                  </a:cubicBezTo>
                  <a:cubicBezTo>
                    <a:pt x="1" y="95"/>
                    <a:pt x="2" y="95"/>
                    <a:pt x="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5" y="95"/>
                    <a:pt x="256" y="95"/>
                    <a:pt x="256" y="94"/>
                  </a:cubicBezTo>
                  <a:cubicBezTo>
                    <a:pt x="257" y="93"/>
                    <a:pt x="257" y="93"/>
                    <a:pt x="257" y="92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4"/>
                    <a:pt x="257" y="84"/>
                  </a:cubicBezTo>
                  <a:cubicBezTo>
                    <a:pt x="257" y="83"/>
                    <a:pt x="256" y="83"/>
                    <a:pt x="256" y="82"/>
                  </a:cubicBezTo>
                  <a:lnTo>
                    <a:pt x="20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>
              <a:off x="5314" y="1172"/>
              <a:ext cx="577" cy="390"/>
            </a:xfrm>
            <a:custGeom>
              <a:avLst/>
              <a:gdLst>
                <a:gd name="T0" fmla="*/ 600 w 607"/>
                <a:gd name="T1" fmla="*/ 7 h 409"/>
                <a:gd name="T2" fmla="*/ 584 w 607"/>
                <a:gd name="T3" fmla="*/ 0 h 409"/>
                <a:gd name="T4" fmla="*/ 23 w 607"/>
                <a:gd name="T5" fmla="*/ 0 h 409"/>
                <a:gd name="T6" fmla="*/ 7 w 607"/>
                <a:gd name="T7" fmla="*/ 7 h 409"/>
                <a:gd name="T8" fmla="*/ 0 w 607"/>
                <a:gd name="T9" fmla="*/ 23 h 409"/>
                <a:gd name="T10" fmla="*/ 0 w 607"/>
                <a:gd name="T11" fmla="*/ 386 h 409"/>
                <a:gd name="T12" fmla="*/ 7 w 607"/>
                <a:gd name="T13" fmla="*/ 403 h 409"/>
                <a:gd name="T14" fmla="*/ 23 w 607"/>
                <a:gd name="T15" fmla="*/ 409 h 409"/>
                <a:gd name="T16" fmla="*/ 584 w 607"/>
                <a:gd name="T17" fmla="*/ 409 h 409"/>
                <a:gd name="T18" fmla="*/ 600 w 607"/>
                <a:gd name="T19" fmla="*/ 403 h 409"/>
                <a:gd name="T20" fmla="*/ 607 w 607"/>
                <a:gd name="T21" fmla="*/ 386 h 409"/>
                <a:gd name="T22" fmla="*/ 607 w 607"/>
                <a:gd name="T23" fmla="*/ 23 h 409"/>
                <a:gd name="T24" fmla="*/ 600 w 607"/>
                <a:gd name="T25" fmla="*/ 7 h 409"/>
                <a:gd name="T26" fmla="*/ 304 w 607"/>
                <a:gd name="T27" fmla="*/ 400 h 409"/>
                <a:gd name="T28" fmla="*/ 293 w 607"/>
                <a:gd name="T29" fmla="*/ 390 h 409"/>
                <a:gd name="T30" fmla="*/ 304 w 607"/>
                <a:gd name="T31" fmla="*/ 379 h 409"/>
                <a:gd name="T32" fmla="*/ 314 w 607"/>
                <a:gd name="T33" fmla="*/ 390 h 409"/>
                <a:gd name="T34" fmla="*/ 304 w 607"/>
                <a:gd name="T35" fmla="*/ 400 h 409"/>
                <a:gd name="T36" fmla="*/ 567 w 607"/>
                <a:gd name="T37" fmla="*/ 370 h 409"/>
                <a:gd name="T38" fmla="*/ 40 w 607"/>
                <a:gd name="T39" fmla="*/ 370 h 409"/>
                <a:gd name="T40" fmla="*/ 40 w 607"/>
                <a:gd name="T41" fmla="*/ 40 h 409"/>
                <a:gd name="T42" fmla="*/ 567 w 607"/>
                <a:gd name="T43" fmla="*/ 40 h 409"/>
                <a:gd name="T44" fmla="*/ 567 w 607"/>
                <a:gd name="T45" fmla="*/ 37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7" h="409">
                  <a:moveTo>
                    <a:pt x="600" y="7"/>
                  </a:moveTo>
                  <a:cubicBezTo>
                    <a:pt x="596" y="2"/>
                    <a:pt x="590" y="0"/>
                    <a:pt x="5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2"/>
                    <a:pt x="2" y="398"/>
                    <a:pt x="7" y="403"/>
                  </a:cubicBezTo>
                  <a:cubicBezTo>
                    <a:pt x="11" y="407"/>
                    <a:pt x="17" y="409"/>
                    <a:pt x="23" y="409"/>
                  </a:cubicBezTo>
                  <a:cubicBezTo>
                    <a:pt x="584" y="409"/>
                    <a:pt x="584" y="409"/>
                    <a:pt x="584" y="409"/>
                  </a:cubicBezTo>
                  <a:cubicBezTo>
                    <a:pt x="590" y="409"/>
                    <a:pt x="596" y="407"/>
                    <a:pt x="600" y="403"/>
                  </a:cubicBezTo>
                  <a:cubicBezTo>
                    <a:pt x="605" y="398"/>
                    <a:pt x="607" y="392"/>
                    <a:pt x="607" y="386"/>
                  </a:cubicBezTo>
                  <a:cubicBezTo>
                    <a:pt x="607" y="23"/>
                    <a:pt x="607" y="23"/>
                    <a:pt x="607" y="23"/>
                  </a:cubicBezTo>
                  <a:cubicBezTo>
                    <a:pt x="607" y="17"/>
                    <a:pt x="605" y="11"/>
                    <a:pt x="600" y="7"/>
                  </a:cubicBezTo>
                  <a:close/>
                  <a:moveTo>
                    <a:pt x="304" y="400"/>
                  </a:moveTo>
                  <a:cubicBezTo>
                    <a:pt x="298" y="400"/>
                    <a:pt x="293" y="395"/>
                    <a:pt x="293" y="390"/>
                  </a:cubicBezTo>
                  <a:cubicBezTo>
                    <a:pt x="293" y="384"/>
                    <a:pt x="298" y="379"/>
                    <a:pt x="304" y="379"/>
                  </a:cubicBezTo>
                  <a:cubicBezTo>
                    <a:pt x="309" y="379"/>
                    <a:pt x="314" y="384"/>
                    <a:pt x="314" y="390"/>
                  </a:cubicBezTo>
                  <a:cubicBezTo>
                    <a:pt x="314" y="395"/>
                    <a:pt x="309" y="400"/>
                    <a:pt x="304" y="400"/>
                  </a:cubicBezTo>
                  <a:close/>
                  <a:moveTo>
                    <a:pt x="567" y="370"/>
                  </a:moveTo>
                  <a:cubicBezTo>
                    <a:pt x="40" y="370"/>
                    <a:pt x="40" y="370"/>
                    <a:pt x="40" y="3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7" y="40"/>
                    <a:pt x="567" y="40"/>
                    <a:pt x="567" y="40"/>
                  </a:cubicBezTo>
                  <a:lnTo>
                    <a:pt x="567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4"/>
            <p:cNvSpPr>
              <a:spLocks noEditPoints="1"/>
            </p:cNvSpPr>
            <p:nvPr/>
          </p:nvSpPr>
          <p:spPr bwMode="auto">
            <a:xfrm>
              <a:off x="5827" y="1118"/>
              <a:ext cx="227" cy="509"/>
            </a:xfrm>
            <a:custGeom>
              <a:avLst/>
              <a:gdLst>
                <a:gd name="T0" fmla="*/ 200 w 239"/>
                <a:gd name="T1" fmla="*/ 150 h 533"/>
                <a:gd name="T2" fmla="*/ 85 w 239"/>
                <a:gd name="T3" fmla="*/ 150 h 533"/>
                <a:gd name="T4" fmla="*/ 85 w 239"/>
                <a:gd name="T5" fmla="*/ 442 h 533"/>
                <a:gd name="T6" fmla="*/ 73 w 239"/>
                <a:gd name="T7" fmla="*/ 471 h 533"/>
                <a:gd name="T8" fmla="*/ 45 w 239"/>
                <a:gd name="T9" fmla="*/ 482 h 533"/>
                <a:gd name="T10" fmla="*/ 0 w 239"/>
                <a:gd name="T11" fmla="*/ 482 h 533"/>
                <a:gd name="T12" fmla="*/ 0 w 239"/>
                <a:gd name="T13" fmla="*/ 517 h 533"/>
                <a:gd name="T14" fmla="*/ 16 w 239"/>
                <a:gd name="T15" fmla="*/ 533 h 533"/>
                <a:gd name="T16" fmla="*/ 222 w 239"/>
                <a:gd name="T17" fmla="*/ 533 h 533"/>
                <a:gd name="T18" fmla="*/ 239 w 239"/>
                <a:gd name="T19" fmla="*/ 517 h 533"/>
                <a:gd name="T20" fmla="*/ 239 w 239"/>
                <a:gd name="T21" fmla="*/ 16 h 533"/>
                <a:gd name="T22" fmla="*/ 222 w 239"/>
                <a:gd name="T23" fmla="*/ 0 h 533"/>
                <a:gd name="T24" fmla="*/ 16 w 239"/>
                <a:gd name="T25" fmla="*/ 0 h 533"/>
                <a:gd name="T26" fmla="*/ 0 w 239"/>
                <a:gd name="T27" fmla="*/ 16 h 533"/>
                <a:gd name="T28" fmla="*/ 0 w 239"/>
                <a:gd name="T29" fmla="*/ 39 h 533"/>
                <a:gd name="T30" fmla="*/ 26 w 239"/>
                <a:gd name="T31" fmla="*/ 39 h 533"/>
                <a:gd name="T32" fmla="*/ 26 w 239"/>
                <a:gd name="T33" fmla="*/ 39 h 533"/>
                <a:gd name="T34" fmla="*/ 39 w 239"/>
                <a:gd name="T35" fmla="*/ 26 h 533"/>
                <a:gd name="T36" fmla="*/ 200 w 239"/>
                <a:gd name="T37" fmla="*/ 26 h 533"/>
                <a:gd name="T38" fmla="*/ 213 w 239"/>
                <a:gd name="T39" fmla="*/ 39 h 533"/>
                <a:gd name="T40" fmla="*/ 200 w 239"/>
                <a:gd name="T41" fmla="*/ 52 h 533"/>
                <a:gd name="T42" fmla="*/ 74 w 239"/>
                <a:gd name="T43" fmla="*/ 52 h 533"/>
                <a:gd name="T44" fmla="*/ 85 w 239"/>
                <a:gd name="T45" fmla="*/ 75 h 533"/>
                <a:gd name="T46" fmla="*/ 200 w 239"/>
                <a:gd name="T47" fmla="*/ 75 h 533"/>
                <a:gd name="T48" fmla="*/ 213 w 239"/>
                <a:gd name="T49" fmla="*/ 88 h 533"/>
                <a:gd name="T50" fmla="*/ 200 w 239"/>
                <a:gd name="T51" fmla="*/ 101 h 533"/>
                <a:gd name="T52" fmla="*/ 85 w 239"/>
                <a:gd name="T53" fmla="*/ 101 h 533"/>
                <a:gd name="T54" fmla="*/ 85 w 239"/>
                <a:gd name="T55" fmla="*/ 125 h 533"/>
                <a:gd name="T56" fmla="*/ 200 w 239"/>
                <a:gd name="T57" fmla="*/ 125 h 533"/>
                <a:gd name="T58" fmla="*/ 213 w 239"/>
                <a:gd name="T59" fmla="*/ 138 h 533"/>
                <a:gd name="T60" fmla="*/ 200 w 239"/>
                <a:gd name="T61" fmla="*/ 150 h 533"/>
                <a:gd name="T62" fmla="*/ 126 w 239"/>
                <a:gd name="T63" fmla="*/ 448 h 533"/>
                <a:gd name="T64" fmla="*/ 119 w 239"/>
                <a:gd name="T65" fmla="*/ 454 h 533"/>
                <a:gd name="T66" fmla="*/ 113 w 239"/>
                <a:gd name="T67" fmla="*/ 448 h 533"/>
                <a:gd name="T68" fmla="*/ 113 w 239"/>
                <a:gd name="T69" fmla="*/ 428 h 533"/>
                <a:gd name="T70" fmla="*/ 119 w 239"/>
                <a:gd name="T71" fmla="*/ 422 h 533"/>
                <a:gd name="T72" fmla="*/ 126 w 239"/>
                <a:gd name="T73" fmla="*/ 428 h 533"/>
                <a:gd name="T74" fmla="*/ 126 w 239"/>
                <a:gd name="T75" fmla="*/ 448 h 533"/>
                <a:gd name="T76" fmla="*/ 119 w 239"/>
                <a:gd name="T77" fmla="*/ 399 h 533"/>
                <a:gd name="T78" fmla="*/ 100 w 239"/>
                <a:gd name="T79" fmla="*/ 380 h 533"/>
                <a:gd name="T80" fmla="*/ 119 w 239"/>
                <a:gd name="T81" fmla="*/ 361 h 533"/>
                <a:gd name="T82" fmla="*/ 139 w 239"/>
                <a:gd name="T83" fmla="*/ 380 h 533"/>
                <a:gd name="T84" fmla="*/ 119 w 239"/>
                <a:gd name="T85" fmla="*/ 39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533">
                  <a:moveTo>
                    <a:pt x="200" y="150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442"/>
                    <a:pt x="85" y="442"/>
                    <a:pt x="85" y="442"/>
                  </a:cubicBezTo>
                  <a:cubicBezTo>
                    <a:pt x="85" y="453"/>
                    <a:pt x="81" y="463"/>
                    <a:pt x="73" y="471"/>
                  </a:cubicBezTo>
                  <a:cubicBezTo>
                    <a:pt x="66" y="478"/>
                    <a:pt x="56" y="482"/>
                    <a:pt x="45" y="482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26"/>
                    <a:pt x="7" y="533"/>
                    <a:pt x="16" y="533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31" y="533"/>
                    <a:pt x="239" y="526"/>
                    <a:pt x="239" y="5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7" y="26"/>
                    <a:pt x="213" y="32"/>
                    <a:pt x="213" y="39"/>
                  </a:cubicBezTo>
                  <a:cubicBezTo>
                    <a:pt x="213" y="46"/>
                    <a:pt x="207" y="52"/>
                    <a:pt x="200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80" y="58"/>
                    <a:pt x="84" y="67"/>
                    <a:pt x="85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7" y="75"/>
                    <a:pt x="213" y="81"/>
                    <a:pt x="213" y="88"/>
                  </a:cubicBezTo>
                  <a:cubicBezTo>
                    <a:pt x="213" y="95"/>
                    <a:pt x="207" y="101"/>
                    <a:pt x="200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7" y="125"/>
                    <a:pt x="213" y="131"/>
                    <a:pt x="213" y="138"/>
                  </a:cubicBezTo>
                  <a:cubicBezTo>
                    <a:pt x="213" y="145"/>
                    <a:pt x="207" y="150"/>
                    <a:pt x="200" y="150"/>
                  </a:cubicBezTo>
                  <a:close/>
                  <a:moveTo>
                    <a:pt x="126" y="448"/>
                  </a:moveTo>
                  <a:cubicBezTo>
                    <a:pt x="126" y="451"/>
                    <a:pt x="123" y="454"/>
                    <a:pt x="119" y="454"/>
                  </a:cubicBezTo>
                  <a:cubicBezTo>
                    <a:pt x="116" y="454"/>
                    <a:pt x="113" y="451"/>
                    <a:pt x="113" y="448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3" y="425"/>
                    <a:pt x="116" y="422"/>
                    <a:pt x="119" y="422"/>
                  </a:cubicBezTo>
                  <a:cubicBezTo>
                    <a:pt x="123" y="422"/>
                    <a:pt x="126" y="425"/>
                    <a:pt x="126" y="428"/>
                  </a:cubicBezTo>
                  <a:lnTo>
                    <a:pt x="126" y="448"/>
                  </a:lnTo>
                  <a:close/>
                  <a:moveTo>
                    <a:pt x="119" y="399"/>
                  </a:moveTo>
                  <a:cubicBezTo>
                    <a:pt x="109" y="399"/>
                    <a:pt x="100" y="391"/>
                    <a:pt x="100" y="380"/>
                  </a:cubicBezTo>
                  <a:cubicBezTo>
                    <a:pt x="100" y="370"/>
                    <a:pt x="109" y="361"/>
                    <a:pt x="119" y="361"/>
                  </a:cubicBezTo>
                  <a:cubicBezTo>
                    <a:pt x="130" y="361"/>
                    <a:pt x="139" y="370"/>
                    <a:pt x="139" y="380"/>
                  </a:cubicBezTo>
                  <a:cubicBezTo>
                    <a:pt x="139" y="391"/>
                    <a:pt x="130" y="399"/>
                    <a:pt x="119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5806" y="1097"/>
              <a:ext cx="269" cy="567"/>
            </a:xfrm>
            <a:custGeom>
              <a:avLst/>
              <a:gdLst>
                <a:gd name="T0" fmla="*/ 244 w 283"/>
                <a:gd name="T1" fmla="*/ 0 h 594"/>
                <a:gd name="T2" fmla="*/ 38 w 283"/>
                <a:gd name="T3" fmla="*/ 0 h 594"/>
                <a:gd name="T4" fmla="*/ 0 w 283"/>
                <a:gd name="T5" fmla="*/ 38 h 594"/>
                <a:gd name="T6" fmla="*/ 0 w 283"/>
                <a:gd name="T7" fmla="*/ 61 h 594"/>
                <a:gd name="T8" fmla="*/ 16 w 283"/>
                <a:gd name="T9" fmla="*/ 61 h 594"/>
                <a:gd name="T10" fmla="*/ 16 w 283"/>
                <a:gd name="T11" fmla="*/ 38 h 594"/>
                <a:gd name="T12" fmla="*/ 38 w 283"/>
                <a:gd name="T13" fmla="*/ 16 h 594"/>
                <a:gd name="T14" fmla="*/ 244 w 283"/>
                <a:gd name="T15" fmla="*/ 16 h 594"/>
                <a:gd name="T16" fmla="*/ 267 w 283"/>
                <a:gd name="T17" fmla="*/ 38 h 594"/>
                <a:gd name="T18" fmla="*/ 267 w 283"/>
                <a:gd name="T19" fmla="*/ 539 h 594"/>
                <a:gd name="T20" fmla="*/ 244 w 283"/>
                <a:gd name="T21" fmla="*/ 562 h 594"/>
                <a:gd name="T22" fmla="*/ 38 w 283"/>
                <a:gd name="T23" fmla="*/ 562 h 594"/>
                <a:gd name="T24" fmla="*/ 16 w 283"/>
                <a:gd name="T25" fmla="*/ 539 h 594"/>
                <a:gd name="T26" fmla="*/ 16 w 283"/>
                <a:gd name="T27" fmla="*/ 504 h 594"/>
                <a:gd name="T28" fmla="*/ 0 w 283"/>
                <a:gd name="T29" fmla="*/ 504 h 594"/>
                <a:gd name="T30" fmla="*/ 0 w 283"/>
                <a:gd name="T31" fmla="*/ 539 h 594"/>
                <a:gd name="T32" fmla="*/ 38 w 283"/>
                <a:gd name="T33" fmla="*/ 578 h 594"/>
                <a:gd name="T34" fmla="*/ 51 w 283"/>
                <a:gd name="T35" fmla="*/ 578 h 594"/>
                <a:gd name="T36" fmla="*/ 51 w 283"/>
                <a:gd name="T37" fmla="*/ 581 h 594"/>
                <a:gd name="T38" fmla="*/ 55 w 283"/>
                <a:gd name="T39" fmla="*/ 590 h 594"/>
                <a:gd name="T40" fmla="*/ 64 w 283"/>
                <a:gd name="T41" fmla="*/ 594 h 594"/>
                <a:gd name="T42" fmla="*/ 71 w 283"/>
                <a:gd name="T43" fmla="*/ 594 h 594"/>
                <a:gd name="T44" fmla="*/ 80 w 283"/>
                <a:gd name="T45" fmla="*/ 590 h 594"/>
                <a:gd name="T46" fmla="*/ 83 w 283"/>
                <a:gd name="T47" fmla="*/ 581 h 594"/>
                <a:gd name="T48" fmla="*/ 83 w 283"/>
                <a:gd name="T49" fmla="*/ 578 h 594"/>
                <a:gd name="T50" fmla="*/ 199 w 283"/>
                <a:gd name="T51" fmla="*/ 578 h 594"/>
                <a:gd name="T52" fmla="*/ 199 w 283"/>
                <a:gd name="T53" fmla="*/ 581 h 594"/>
                <a:gd name="T54" fmla="*/ 203 w 283"/>
                <a:gd name="T55" fmla="*/ 590 h 594"/>
                <a:gd name="T56" fmla="*/ 212 w 283"/>
                <a:gd name="T57" fmla="*/ 594 h 594"/>
                <a:gd name="T58" fmla="*/ 218 w 283"/>
                <a:gd name="T59" fmla="*/ 594 h 594"/>
                <a:gd name="T60" fmla="*/ 227 w 283"/>
                <a:gd name="T61" fmla="*/ 590 h 594"/>
                <a:gd name="T62" fmla="*/ 231 w 283"/>
                <a:gd name="T63" fmla="*/ 581 h 594"/>
                <a:gd name="T64" fmla="*/ 231 w 283"/>
                <a:gd name="T65" fmla="*/ 578 h 594"/>
                <a:gd name="T66" fmla="*/ 244 w 283"/>
                <a:gd name="T67" fmla="*/ 578 h 594"/>
                <a:gd name="T68" fmla="*/ 283 w 283"/>
                <a:gd name="T69" fmla="*/ 539 h 594"/>
                <a:gd name="T70" fmla="*/ 283 w 283"/>
                <a:gd name="T71" fmla="*/ 38 h 594"/>
                <a:gd name="T72" fmla="*/ 244 w 283"/>
                <a:gd name="T7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3" h="594">
                  <a:moveTo>
                    <a:pt x="24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57" y="16"/>
                    <a:pt x="267" y="26"/>
                    <a:pt x="267" y="38"/>
                  </a:cubicBezTo>
                  <a:cubicBezTo>
                    <a:pt x="267" y="539"/>
                    <a:pt x="267" y="539"/>
                    <a:pt x="267" y="539"/>
                  </a:cubicBezTo>
                  <a:cubicBezTo>
                    <a:pt x="267" y="552"/>
                    <a:pt x="257" y="562"/>
                    <a:pt x="244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26" y="562"/>
                    <a:pt x="16" y="552"/>
                    <a:pt x="16" y="539"/>
                  </a:cubicBezTo>
                  <a:cubicBezTo>
                    <a:pt x="16" y="504"/>
                    <a:pt x="16" y="504"/>
                    <a:pt x="16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0"/>
                    <a:pt x="17" y="578"/>
                    <a:pt x="38" y="578"/>
                  </a:cubicBezTo>
                  <a:cubicBezTo>
                    <a:pt x="51" y="578"/>
                    <a:pt x="51" y="578"/>
                    <a:pt x="51" y="578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1" y="584"/>
                    <a:pt x="53" y="588"/>
                    <a:pt x="55" y="590"/>
                  </a:cubicBezTo>
                  <a:cubicBezTo>
                    <a:pt x="58" y="593"/>
                    <a:pt x="61" y="594"/>
                    <a:pt x="64" y="594"/>
                  </a:cubicBezTo>
                  <a:cubicBezTo>
                    <a:pt x="71" y="594"/>
                    <a:pt x="71" y="594"/>
                    <a:pt x="71" y="594"/>
                  </a:cubicBezTo>
                  <a:cubicBezTo>
                    <a:pt x="74" y="594"/>
                    <a:pt x="77" y="593"/>
                    <a:pt x="80" y="590"/>
                  </a:cubicBezTo>
                  <a:cubicBezTo>
                    <a:pt x="82" y="588"/>
                    <a:pt x="83" y="584"/>
                    <a:pt x="83" y="581"/>
                  </a:cubicBezTo>
                  <a:cubicBezTo>
                    <a:pt x="83" y="578"/>
                    <a:pt x="83" y="578"/>
                    <a:pt x="83" y="578"/>
                  </a:cubicBezTo>
                  <a:cubicBezTo>
                    <a:pt x="199" y="578"/>
                    <a:pt x="199" y="578"/>
                    <a:pt x="199" y="578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4"/>
                    <a:pt x="200" y="588"/>
                    <a:pt x="203" y="590"/>
                  </a:cubicBezTo>
                  <a:cubicBezTo>
                    <a:pt x="205" y="593"/>
                    <a:pt x="209" y="594"/>
                    <a:pt x="212" y="594"/>
                  </a:cubicBezTo>
                  <a:cubicBezTo>
                    <a:pt x="218" y="594"/>
                    <a:pt x="218" y="594"/>
                    <a:pt x="218" y="594"/>
                  </a:cubicBezTo>
                  <a:cubicBezTo>
                    <a:pt x="222" y="594"/>
                    <a:pt x="225" y="593"/>
                    <a:pt x="227" y="590"/>
                  </a:cubicBezTo>
                  <a:cubicBezTo>
                    <a:pt x="230" y="588"/>
                    <a:pt x="231" y="584"/>
                    <a:pt x="231" y="581"/>
                  </a:cubicBezTo>
                  <a:cubicBezTo>
                    <a:pt x="231" y="578"/>
                    <a:pt x="231" y="578"/>
                    <a:pt x="231" y="578"/>
                  </a:cubicBezTo>
                  <a:cubicBezTo>
                    <a:pt x="244" y="578"/>
                    <a:pt x="244" y="578"/>
                    <a:pt x="244" y="578"/>
                  </a:cubicBezTo>
                  <a:cubicBezTo>
                    <a:pt x="266" y="578"/>
                    <a:pt x="283" y="560"/>
                    <a:pt x="283" y="539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3" y="17"/>
                    <a:pt x="266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5545" y="1315"/>
              <a:ext cx="114" cy="143"/>
            </a:xfrm>
            <a:custGeom>
              <a:avLst/>
              <a:gdLst>
                <a:gd name="T0" fmla="*/ 117 w 120"/>
                <a:gd name="T1" fmla="*/ 54 h 150"/>
                <a:gd name="T2" fmla="*/ 108 w 120"/>
                <a:gd name="T3" fmla="*/ 50 h 150"/>
                <a:gd name="T4" fmla="*/ 99 w 120"/>
                <a:gd name="T5" fmla="*/ 54 h 150"/>
                <a:gd name="T6" fmla="*/ 96 w 120"/>
                <a:gd name="T7" fmla="*/ 48 h 150"/>
                <a:gd name="T8" fmla="*/ 87 w 120"/>
                <a:gd name="T9" fmla="*/ 44 h 150"/>
                <a:gd name="T10" fmla="*/ 78 w 120"/>
                <a:gd name="T11" fmla="*/ 48 h 150"/>
                <a:gd name="T12" fmla="*/ 75 w 120"/>
                <a:gd name="T13" fmla="*/ 42 h 150"/>
                <a:gd name="T14" fmla="*/ 66 w 120"/>
                <a:gd name="T15" fmla="*/ 38 h 150"/>
                <a:gd name="T16" fmla="*/ 58 w 120"/>
                <a:gd name="T17" fmla="*/ 41 h 150"/>
                <a:gd name="T18" fmla="*/ 58 w 120"/>
                <a:gd name="T19" fmla="*/ 13 h 150"/>
                <a:gd name="T20" fmla="*/ 54 w 120"/>
                <a:gd name="T21" fmla="*/ 4 h 150"/>
                <a:gd name="T22" fmla="*/ 45 w 120"/>
                <a:gd name="T23" fmla="*/ 0 h 150"/>
                <a:gd name="T24" fmla="*/ 36 w 120"/>
                <a:gd name="T25" fmla="*/ 4 h 150"/>
                <a:gd name="T26" fmla="*/ 33 w 120"/>
                <a:gd name="T27" fmla="*/ 13 h 150"/>
                <a:gd name="T28" fmla="*/ 33 w 120"/>
                <a:gd name="T29" fmla="*/ 84 h 150"/>
                <a:gd name="T30" fmla="*/ 23 w 120"/>
                <a:gd name="T31" fmla="*/ 73 h 150"/>
                <a:gd name="T32" fmla="*/ 15 w 120"/>
                <a:gd name="T33" fmla="*/ 69 h 150"/>
                <a:gd name="T34" fmla="*/ 14 w 120"/>
                <a:gd name="T35" fmla="*/ 69 h 150"/>
                <a:gd name="T36" fmla="*/ 6 w 120"/>
                <a:gd name="T37" fmla="*/ 72 h 150"/>
                <a:gd name="T38" fmla="*/ 5 w 120"/>
                <a:gd name="T39" fmla="*/ 73 h 150"/>
                <a:gd name="T40" fmla="*/ 1 w 120"/>
                <a:gd name="T41" fmla="*/ 81 h 150"/>
                <a:gd name="T42" fmla="*/ 3 w 120"/>
                <a:gd name="T43" fmla="*/ 90 h 150"/>
                <a:gd name="T44" fmla="*/ 37 w 120"/>
                <a:gd name="T45" fmla="*/ 137 h 150"/>
                <a:gd name="T46" fmla="*/ 41 w 120"/>
                <a:gd name="T47" fmla="*/ 146 h 150"/>
                <a:gd name="T48" fmla="*/ 52 w 120"/>
                <a:gd name="T49" fmla="*/ 150 h 150"/>
                <a:gd name="T50" fmla="*/ 95 w 120"/>
                <a:gd name="T51" fmla="*/ 150 h 150"/>
                <a:gd name="T52" fmla="*/ 105 w 120"/>
                <a:gd name="T53" fmla="*/ 146 h 150"/>
                <a:gd name="T54" fmla="*/ 110 w 120"/>
                <a:gd name="T55" fmla="*/ 136 h 150"/>
                <a:gd name="T56" fmla="*/ 118 w 120"/>
                <a:gd name="T57" fmla="*/ 108 h 150"/>
                <a:gd name="T58" fmla="*/ 120 w 120"/>
                <a:gd name="T59" fmla="*/ 101 h 150"/>
                <a:gd name="T60" fmla="*/ 120 w 120"/>
                <a:gd name="T61" fmla="*/ 94 h 150"/>
                <a:gd name="T62" fmla="*/ 120 w 120"/>
                <a:gd name="T63" fmla="*/ 63 h 150"/>
                <a:gd name="T64" fmla="*/ 117 w 120"/>
                <a:gd name="T65" fmla="*/ 5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50">
                  <a:moveTo>
                    <a:pt x="117" y="54"/>
                  </a:moveTo>
                  <a:cubicBezTo>
                    <a:pt x="114" y="52"/>
                    <a:pt x="111" y="50"/>
                    <a:pt x="108" y="50"/>
                  </a:cubicBezTo>
                  <a:cubicBezTo>
                    <a:pt x="104" y="50"/>
                    <a:pt x="101" y="51"/>
                    <a:pt x="99" y="54"/>
                  </a:cubicBezTo>
                  <a:cubicBezTo>
                    <a:pt x="98" y="52"/>
                    <a:pt x="97" y="50"/>
                    <a:pt x="96" y="48"/>
                  </a:cubicBezTo>
                  <a:cubicBezTo>
                    <a:pt x="93" y="46"/>
                    <a:pt x="90" y="44"/>
                    <a:pt x="87" y="44"/>
                  </a:cubicBezTo>
                  <a:cubicBezTo>
                    <a:pt x="83" y="44"/>
                    <a:pt x="80" y="46"/>
                    <a:pt x="78" y="48"/>
                  </a:cubicBezTo>
                  <a:cubicBezTo>
                    <a:pt x="77" y="46"/>
                    <a:pt x="76" y="44"/>
                    <a:pt x="75" y="42"/>
                  </a:cubicBezTo>
                  <a:cubicBezTo>
                    <a:pt x="72" y="40"/>
                    <a:pt x="69" y="38"/>
                    <a:pt x="66" y="38"/>
                  </a:cubicBezTo>
                  <a:cubicBezTo>
                    <a:pt x="63" y="38"/>
                    <a:pt x="60" y="39"/>
                    <a:pt x="58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9"/>
                    <a:pt x="56" y="6"/>
                    <a:pt x="54" y="4"/>
                  </a:cubicBezTo>
                  <a:cubicBezTo>
                    <a:pt x="52" y="1"/>
                    <a:pt x="49" y="0"/>
                    <a:pt x="45" y="0"/>
                  </a:cubicBezTo>
                  <a:cubicBezTo>
                    <a:pt x="42" y="0"/>
                    <a:pt x="39" y="1"/>
                    <a:pt x="36" y="4"/>
                  </a:cubicBezTo>
                  <a:cubicBezTo>
                    <a:pt x="34" y="6"/>
                    <a:pt x="33" y="9"/>
                    <a:pt x="33" y="1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1"/>
                    <a:pt x="18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1" y="69"/>
                    <a:pt x="8" y="70"/>
                    <a:pt x="6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5"/>
                    <a:pt x="1" y="78"/>
                    <a:pt x="1" y="81"/>
                  </a:cubicBezTo>
                  <a:cubicBezTo>
                    <a:pt x="0" y="84"/>
                    <a:pt x="1" y="87"/>
                    <a:pt x="3" y="9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41"/>
                    <a:pt x="39" y="144"/>
                    <a:pt x="41" y="146"/>
                  </a:cubicBezTo>
                  <a:cubicBezTo>
                    <a:pt x="44" y="149"/>
                    <a:pt x="48" y="150"/>
                    <a:pt x="52" y="150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9" y="150"/>
                    <a:pt x="103" y="149"/>
                    <a:pt x="105" y="146"/>
                  </a:cubicBezTo>
                  <a:cubicBezTo>
                    <a:pt x="108" y="143"/>
                    <a:pt x="110" y="140"/>
                    <a:pt x="110" y="13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5"/>
                    <a:pt x="119" y="103"/>
                    <a:pt x="120" y="101"/>
                  </a:cubicBezTo>
                  <a:cubicBezTo>
                    <a:pt x="120" y="98"/>
                    <a:pt x="120" y="96"/>
                    <a:pt x="120" y="9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59"/>
                    <a:pt x="119" y="56"/>
                    <a:pt x="1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5549" y="1276"/>
              <a:ext cx="78" cy="75"/>
            </a:xfrm>
            <a:custGeom>
              <a:avLst/>
              <a:gdLst>
                <a:gd name="T0" fmla="*/ 0 w 82"/>
                <a:gd name="T1" fmla="*/ 41 h 79"/>
                <a:gd name="T2" fmla="*/ 41 w 82"/>
                <a:gd name="T3" fmla="*/ 0 h 79"/>
                <a:gd name="T4" fmla="*/ 82 w 82"/>
                <a:gd name="T5" fmla="*/ 41 h 79"/>
                <a:gd name="T6" fmla="*/ 62 w 82"/>
                <a:gd name="T7" fmla="*/ 76 h 79"/>
                <a:gd name="T8" fmla="*/ 62 w 82"/>
                <a:gd name="T9" fmla="*/ 76 h 79"/>
                <a:gd name="T10" fmla="*/ 57 w 82"/>
                <a:gd name="T11" fmla="*/ 77 h 79"/>
                <a:gd name="T12" fmla="*/ 57 w 82"/>
                <a:gd name="T13" fmla="*/ 70 h 79"/>
                <a:gd name="T14" fmla="*/ 74 w 82"/>
                <a:gd name="T15" fmla="*/ 41 h 79"/>
                <a:gd name="T16" fmla="*/ 41 w 82"/>
                <a:gd name="T17" fmla="*/ 8 h 79"/>
                <a:gd name="T18" fmla="*/ 8 w 82"/>
                <a:gd name="T19" fmla="*/ 41 h 79"/>
                <a:gd name="T20" fmla="*/ 25 w 82"/>
                <a:gd name="T21" fmla="*/ 70 h 79"/>
                <a:gd name="T22" fmla="*/ 25 w 82"/>
                <a:gd name="T23" fmla="*/ 79 h 79"/>
                <a:gd name="T24" fmla="*/ 0 w 82"/>
                <a:gd name="T25" fmla="*/ 41 h 79"/>
                <a:gd name="T26" fmla="*/ 63 w 82"/>
                <a:gd name="T27" fmla="*/ 41 h 79"/>
                <a:gd name="T28" fmla="*/ 41 w 82"/>
                <a:gd name="T29" fmla="*/ 19 h 79"/>
                <a:gd name="T30" fmla="*/ 19 w 82"/>
                <a:gd name="T31" fmla="*/ 41 h 79"/>
                <a:gd name="T32" fmla="*/ 25 w 82"/>
                <a:gd name="T33" fmla="*/ 56 h 79"/>
                <a:gd name="T34" fmla="*/ 25 w 82"/>
                <a:gd name="T35" fmla="*/ 54 h 79"/>
                <a:gd name="T36" fmla="*/ 27 w 82"/>
                <a:gd name="T37" fmla="*/ 46 h 79"/>
                <a:gd name="T38" fmla="*/ 26 w 82"/>
                <a:gd name="T39" fmla="*/ 41 h 79"/>
                <a:gd name="T40" fmla="*/ 41 w 82"/>
                <a:gd name="T41" fmla="*/ 26 h 79"/>
                <a:gd name="T42" fmla="*/ 56 w 82"/>
                <a:gd name="T43" fmla="*/ 41 h 79"/>
                <a:gd name="T44" fmla="*/ 55 w 82"/>
                <a:gd name="T45" fmla="*/ 46 h 79"/>
                <a:gd name="T46" fmla="*/ 57 w 82"/>
                <a:gd name="T47" fmla="*/ 54 h 79"/>
                <a:gd name="T48" fmla="*/ 57 w 82"/>
                <a:gd name="T49" fmla="*/ 57 h 79"/>
                <a:gd name="T50" fmla="*/ 63 w 82"/>
                <a:gd name="T51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9">
                  <a:moveTo>
                    <a:pt x="0" y="41"/>
                  </a:move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56"/>
                    <a:pt x="74" y="6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4"/>
                    <a:pt x="74" y="54"/>
                    <a:pt x="74" y="41"/>
                  </a:cubicBezTo>
                  <a:cubicBezTo>
                    <a:pt x="74" y="23"/>
                    <a:pt x="60" y="8"/>
                    <a:pt x="41" y="8"/>
                  </a:cubicBezTo>
                  <a:cubicBezTo>
                    <a:pt x="23" y="8"/>
                    <a:pt x="8" y="23"/>
                    <a:pt x="8" y="41"/>
                  </a:cubicBezTo>
                  <a:cubicBezTo>
                    <a:pt x="8" y="54"/>
                    <a:pt x="15" y="64"/>
                    <a:pt x="25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1" y="72"/>
                    <a:pt x="0" y="58"/>
                    <a:pt x="0" y="41"/>
                  </a:cubicBezTo>
                  <a:close/>
                  <a:moveTo>
                    <a:pt x="63" y="41"/>
                  </a:moveTo>
                  <a:cubicBezTo>
                    <a:pt x="63" y="29"/>
                    <a:pt x="53" y="19"/>
                    <a:pt x="41" y="19"/>
                  </a:cubicBezTo>
                  <a:cubicBezTo>
                    <a:pt x="29" y="19"/>
                    <a:pt x="19" y="29"/>
                    <a:pt x="19" y="41"/>
                  </a:cubicBezTo>
                  <a:cubicBezTo>
                    <a:pt x="19" y="47"/>
                    <a:pt x="21" y="52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1"/>
                    <a:pt x="26" y="48"/>
                    <a:pt x="27" y="46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6" y="33"/>
                    <a:pt x="33" y="26"/>
                    <a:pt x="41" y="26"/>
                  </a:cubicBezTo>
                  <a:cubicBezTo>
                    <a:pt x="49" y="26"/>
                    <a:pt x="56" y="33"/>
                    <a:pt x="56" y="41"/>
                  </a:cubicBezTo>
                  <a:cubicBezTo>
                    <a:pt x="56" y="43"/>
                    <a:pt x="56" y="44"/>
                    <a:pt x="55" y="46"/>
                  </a:cubicBezTo>
                  <a:cubicBezTo>
                    <a:pt x="56" y="48"/>
                    <a:pt x="57" y="51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1" y="53"/>
                    <a:pt x="63" y="47"/>
                    <a:pt x="6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Group 108"/>
          <p:cNvGrpSpPr>
            <a:grpSpLocks noChangeAspect="1"/>
          </p:cNvGrpSpPr>
          <p:nvPr/>
        </p:nvGrpSpPr>
        <p:grpSpPr bwMode="auto">
          <a:xfrm>
            <a:off x="9996350" y="1367028"/>
            <a:ext cx="350914" cy="606319"/>
            <a:chOff x="1657" y="2103"/>
            <a:chExt cx="327" cy="565"/>
          </a:xfrm>
          <a:solidFill>
            <a:schemeClr val="bg1"/>
          </a:solidFill>
        </p:grpSpPr>
        <p:sp>
          <p:nvSpPr>
            <p:cNvPr id="38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Group 121"/>
          <p:cNvGrpSpPr>
            <a:grpSpLocks noChangeAspect="1"/>
          </p:cNvGrpSpPr>
          <p:nvPr/>
        </p:nvGrpSpPr>
        <p:grpSpPr bwMode="auto">
          <a:xfrm>
            <a:off x="1663378" y="1372103"/>
            <a:ext cx="713632" cy="607392"/>
            <a:chOff x="515" y="3088"/>
            <a:chExt cx="665" cy="566"/>
          </a:xfrm>
          <a:solidFill>
            <a:schemeClr val="bg1"/>
          </a:solidFill>
        </p:grpSpPr>
        <p:sp>
          <p:nvSpPr>
            <p:cNvPr id="41" name="Freeform 122"/>
            <p:cNvSpPr>
              <a:spLocks/>
            </p:cNvSpPr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24"/>
            <p:cNvSpPr>
              <a:spLocks/>
            </p:cNvSpPr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25"/>
            <p:cNvSpPr>
              <a:spLocks/>
            </p:cNvSpPr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26"/>
            <p:cNvSpPr>
              <a:spLocks/>
            </p:cNvSpPr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7"/>
            <p:cNvSpPr>
              <a:spLocks/>
            </p:cNvSpPr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8"/>
            <p:cNvSpPr>
              <a:spLocks/>
            </p:cNvSpPr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9"/>
            <p:cNvSpPr>
              <a:spLocks/>
            </p:cNvSpPr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30"/>
            <p:cNvSpPr>
              <a:spLocks/>
            </p:cNvSpPr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2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5" t="17407" r="32707"/>
          <a:stretch/>
        </p:blipFill>
        <p:spPr>
          <a:xfrm>
            <a:off x="2565401" y="533400"/>
            <a:ext cx="4724400" cy="5664200"/>
          </a:xfrm>
          <a:prstGeom prst="rect">
            <a:avLst/>
          </a:prstGeom>
        </p:spPr>
      </p:pic>
      <p:sp>
        <p:nvSpPr>
          <p:cNvPr id="3" name="Rectangle 96"/>
          <p:cNvSpPr/>
          <p:nvPr/>
        </p:nvSpPr>
        <p:spPr>
          <a:xfrm>
            <a:off x="7591310" y="502156"/>
            <a:ext cx="3864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Duis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justo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Phasellus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rhoncus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nisl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accumsan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lorem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aliquam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a. Lorem ipsum</a:t>
            </a:r>
          </a:p>
        </p:txBody>
      </p:sp>
      <p:sp>
        <p:nvSpPr>
          <p:cNvPr id="4" name="矩形 3"/>
          <p:cNvSpPr/>
          <p:nvPr/>
        </p:nvSpPr>
        <p:spPr>
          <a:xfrm>
            <a:off x="1314450" y="533400"/>
            <a:ext cx="5975351" cy="1892300"/>
          </a:xfrm>
          <a:prstGeom prst="rect">
            <a:avLst/>
          </a:prstGeom>
          <a:solidFill>
            <a:srgbClr val="00AB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80453" y="6766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5A9D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1404" y="18204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52074" y="1745044"/>
            <a:ext cx="27257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932799" y="3180844"/>
            <a:ext cx="368300" cy="368300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967" y="3665329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6"/>
          <p:cNvSpPr/>
          <p:nvPr/>
        </p:nvSpPr>
        <p:spPr>
          <a:xfrm>
            <a:off x="7591310" y="3673038"/>
            <a:ext cx="3864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</a:p>
        </p:txBody>
      </p:sp>
    </p:spTree>
    <p:extLst>
      <p:ext uri="{BB962C8B-B14F-4D97-AF65-F5344CB8AC3E}">
        <p14:creationId xmlns:p14="http://schemas.microsoft.com/office/powerpoint/2010/main" val="88272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45728" y="170763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9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45728" y="3422822"/>
            <a:ext cx="3836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title here</a:t>
            </a:r>
            <a:endParaRPr lang="zh-CN" altLang="en-US" sz="44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45728" y="3003482"/>
            <a:ext cx="18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5728" y="4192263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矩形 2"/>
          <p:cNvSpPr/>
          <p:nvPr/>
        </p:nvSpPr>
        <p:spPr>
          <a:xfrm>
            <a:off x="5156200" y="1562100"/>
            <a:ext cx="6426200" cy="3911600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05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77412" y="761052"/>
            <a:ext cx="3259015" cy="3259015"/>
            <a:chOff x="2639158" y="738554"/>
            <a:chExt cx="3259015" cy="3259015"/>
          </a:xfrm>
        </p:grpSpPr>
        <p:sp>
          <p:nvSpPr>
            <p:cNvPr id="2" name="椭圆 1"/>
            <p:cNvSpPr/>
            <p:nvPr/>
          </p:nvSpPr>
          <p:spPr>
            <a:xfrm>
              <a:off x="2835519" y="934915"/>
              <a:ext cx="2866292" cy="2866292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639158" y="738554"/>
              <a:ext cx="3259015" cy="3259015"/>
            </a:xfrm>
            <a:prstGeom prst="ellipse">
              <a:avLst/>
            </a:prstGeom>
            <a:noFill/>
            <a:ln>
              <a:solidFill>
                <a:srgbClr val="00AB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73658" y="2179999"/>
            <a:ext cx="4467329" cy="4467329"/>
            <a:chOff x="2639158" y="738554"/>
            <a:chExt cx="3259015" cy="3259015"/>
          </a:xfrm>
        </p:grpSpPr>
        <p:sp>
          <p:nvSpPr>
            <p:cNvPr id="8" name="椭圆 7"/>
            <p:cNvSpPr/>
            <p:nvPr/>
          </p:nvSpPr>
          <p:spPr>
            <a:xfrm>
              <a:off x="2835519" y="934915"/>
              <a:ext cx="2866292" cy="2866292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639158" y="738554"/>
              <a:ext cx="3259015" cy="3259015"/>
            </a:xfrm>
            <a:prstGeom prst="ellipse">
              <a:avLst/>
            </a:prstGeom>
            <a:noFill/>
            <a:ln>
              <a:solidFill>
                <a:srgbClr val="00AB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04183" y="-334105"/>
            <a:ext cx="2514598" cy="2514598"/>
            <a:chOff x="2639158" y="738554"/>
            <a:chExt cx="3259015" cy="3259015"/>
          </a:xfrm>
        </p:grpSpPr>
        <p:sp>
          <p:nvSpPr>
            <p:cNvPr id="11" name="椭圆 10"/>
            <p:cNvSpPr/>
            <p:nvPr/>
          </p:nvSpPr>
          <p:spPr>
            <a:xfrm>
              <a:off x="2835519" y="934915"/>
              <a:ext cx="2866292" cy="2866292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2639158" y="738554"/>
              <a:ext cx="3259015" cy="3259015"/>
            </a:xfrm>
            <a:prstGeom prst="ellipse">
              <a:avLst/>
            </a:prstGeom>
            <a:noFill/>
            <a:ln>
              <a:solidFill>
                <a:srgbClr val="00AB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93098" y="1719388"/>
            <a:ext cx="2627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75%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53398" y="1411612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53398" y="2965883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63297" y="3834291"/>
            <a:ext cx="2627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85%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23597" y="352651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23597" y="5080786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47675" y="459363"/>
            <a:ext cx="2018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65%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507975" y="279095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4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07975" y="1451191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4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55752" y="752092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73773" y="4797451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17745" y="100402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23056" y="4969275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884958" y="6113138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9466297" y="6037697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87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60079" y="552911"/>
            <a:ext cx="4291343" cy="2902515"/>
            <a:chOff x="860079" y="2435382"/>
            <a:chExt cx="4291343" cy="2902515"/>
          </a:xfrm>
        </p:grpSpPr>
        <p:sp>
          <p:nvSpPr>
            <p:cNvPr id="5" name="矩形 4"/>
            <p:cNvSpPr/>
            <p:nvPr/>
          </p:nvSpPr>
          <p:spPr>
            <a:xfrm>
              <a:off x="860079" y="2435382"/>
              <a:ext cx="4291343" cy="2589291"/>
            </a:xfrm>
            <a:prstGeom prst="rect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rot="18900000">
              <a:off x="2679826" y="4686048"/>
              <a:ext cx="651849" cy="651849"/>
            </a:xfrm>
            <a:prstGeom prst="rtTriangl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818818" y="1414085"/>
            <a:ext cx="27257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40240" y="706199"/>
            <a:ext cx="2482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96"/>
          <p:cNvSpPr/>
          <p:nvPr/>
        </p:nvSpPr>
        <p:spPr>
          <a:xfrm>
            <a:off x="1511928" y="1676982"/>
            <a:ext cx="3339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5" name="组合 14"/>
          <p:cNvGrpSpPr/>
          <p:nvPr/>
        </p:nvGrpSpPr>
        <p:grpSpPr>
          <a:xfrm rot="16200000">
            <a:off x="4697096" y="1243319"/>
            <a:ext cx="4291343" cy="2902515"/>
            <a:chOff x="860079" y="2435382"/>
            <a:chExt cx="4291343" cy="2902515"/>
          </a:xfrm>
        </p:grpSpPr>
        <p:sp>
          <p:nvSpPr>
            <p:cNvPr id="16" name="矩形 15"/>
            <p:cNvSpPr/>
            <p:nvPr/>
          </p:nvSpPr>
          <p:spPr>
            <a:xfrm>
              <a:off x="860079" y="2435382"/>
              <a:ext cx="4291343" cy="2589291"/>
            </a:xfrm>
            <a:prstGeom prst="rect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18900000">
              <a:off x="2679825" y="4686048"/>
              <a:ext cx="651849" cy="651849"/>
            </a:xfrm>
            <a:prstGeom prst="rtTriangl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 flipH="1">
            <a:off x="7068227" y="764751"/>
            <a:ext cx="1044" cy="19165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rot="5400000">
            <a:off x="6270723" y="1477469"/>
            <a:ext cx="2482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96"/>
          <p:cNvSpPr/>
          <p:nvPr/>
        </p:nvSpPr>
        <p:spPr>
          <a:xfrm rot="16200000">
            <a:off x="4506730" y="2055325"/>
            <a:ext cx="3631763" cy="10772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23056" y="1798284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39031" y="2942147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488938" y="2866706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96"/>
          <p:cNvSpPr/>
          <p:nvPr/>
        </p:nvSpPr>
        <p:spPr>
          <a:xfrm>
            <a:off x="2510314" y="5378544"/>
            <a:ext cx="7271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064736" y="4301952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6" name="文本框 25"/>
          <p:cNvSpPr txBox="1"/>
          <p:nvPr/>
        </p:nvSpPr>
        <p:spPr>
          <a:xfrm rot="10800000">
            <a:off x="9921200" y="3795623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79050" y="3438250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95025" y="4582113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344932" y="4506672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9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62601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30465" y="2702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6440" y="1414085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596347" y="13386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r="20430"/>
          <a:stretch/>
        </p:blipFill>
        <p:spPr>
          <a:xfrm>
            <a:off x="6677559" y="2607356"/>
            <a:ext cx="1529862" cy="1829054"/>
          </a:xfrm>
          <a:custGeom>
            <a:avLst/>
            <a:gdLst>
              <a:gd name="connsiteX0" fmla="*/ 0 w 1529862"/>
              <a:gd name="connsiteY0" fmla="*/ 0 h 1829054"/>
              <a:gd name="connsiteX1" fmla="*/ 1529862 w 1529862"/>
              <a:gd name="connsiteY1" fmla="*/ 0 h 1829054"/>
              <a:gd name="connsiteX2" fmla="*/ 1529862 w 1529862"/>
              <a:gd name="connsiteY2" fmla="*/ 1829054 h 1829054"/>
              <a:gd name="connsiteX3" fmla="*/ 0 w 1529862"/>
              <a:gd name="connsiteY3" fmla="*/ 1829054 h 182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862" h="1829054">
                <a:moveTo>
                  <a:pt x="0" y="0"/>
                </a:moveTo>
                <a:lnTo>
                  <a:pt x="1529862" y="0"/>
                </a:lnTo>
                <a:lnTo>
                  <a:pt x="1529862" y="1829054"/>
                </a:lnTo>
                <a:lnTo>
                  <a:pt x="0" y="182905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w="2286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5" t="17407" r="32707"/>
          <a:stretch/>
        </p:blipFill>
        <p:spPr>
          <a:xfrm>
            <a:off x="9194509" y="2607356"/>
            <a:ext cx="1529861" cy="18341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681279" y="4781341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00597" y="4706351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94509" y="4766100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13827" y="4706351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77559" y="5459987"/>
            <a:ext cx="404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85489" y="270222"/>
            <a:ext cx="5364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White something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pPr algn="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pPr algn="r"/>
            <a:r>
              <a:rPr lang="en-US" altLang="zh-CN" sz="3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1" name="Rectangle 96"/>
          <p:cNvSpPr/>
          <p:nvPr/>
        </p:nvSpPr>
        <p:spPr>
          <a:xfrm>
            <a:off x="1457325" y="2953689"/>
            <a:ext cx="3150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-1692615" y="1537916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/>
              <a:t>“</a:t>
            </a:r>
          </a:p>
        </p:txBody>
      </p:sp>
      <p:sp>
        <p:nvSpPr>
          <p:cNvPr id="33" name="文本框 32"/>
          <p:cNvSpPr txBox="1"/>
          <p:nvPr/>
        </p:nvSpPr>
        <p:spPr>
          <a:xfrm rot="10800000">
            <a:off x="4559211" y="2911164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90748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6" r="23922"/>
          <a:stretch/>
        </p:blipFill>
        <p:spPr>
          <a:xfrm>
            <a:off x="0" y="0"/>
            <a:ext cx="6319318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21581" y="2013438"/>
            <a:ext cx="7715088" cy="2831123"/>
          </a:xfrm>
          <a:prstGeom prst="rect">
            <a:avLst/>
          </a:prstGeom>
          <a:solidFill>
            <a:srgbClr val="00ABB4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50294" y="129556"/>
            <a:ext cx="5364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White something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r>
              <a:rPr lang="en-US" altLang="zh-CN" sz="3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7" name="Rectangle 96"/>
          <p:cNvSpPr/>
          <p:nvPr/>
        </p:nvSpPr>
        <p:spPr>
          <a:xfrm>
            <a:off x="6319317" y="5189561"/>
            <a:ext cx="5880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Rectangle 96"/>
          <p:cNvSpPr/>
          <p:nvPr/>
        </p:nvSpPr>
        <p:spPr>
          <a:xfrm>
            <a:off x="6066674" y="2662571"/>
            <a:ext cx="4536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74412" y="1246798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/>
              <a:t>“</a:t>
            </a:r>
          </a:p>
        </p:txBody>
      </p:sp>
      <p:sp>
        <p:nvSpPr>
          <p:cNvPr id="15" name="文本框 14"/>
          <p:cNvSpPr txBox="1"/>
          <p:nvPr/>
        </p:nvSpPr>
        <p:spPr>
          <a:xfrm rot="10800000">
            <a:off x="10829200" y="1779443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7682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445728" y="170763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9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5728" y="3422822"/>
            <a:ext cx="3836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title here</a:t>
            </a:r>
            <a:endParaRPr lang="zh-CN" altLang="en-US" sz="44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5728" y="3003482"/>
            <a:ext cx="18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5728" y="4192263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矩形 12"/>
          <p:cNvSpPr/>
          <p:nvPr/>
        </p:nvSpPr>
        <p:spPr>
          <a:xfrm>
            <a:off x="5156200" y="1562100"/>
            <a:ext cx="6426200" cy="3911600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820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8001"/>
          <a:stretch/>
        </p:blipFill>
        <p:spPr>
          <a:xfrm>
            <a:off x="3141784" y="1767254"/>
            <a:ext cx="9050215" cy="50907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41784" y="1767254"/>
            <a:ext cx="4305299" cy="2998177"/>
          </a:xfrm>
          <a:prstGeom prst="rect">
            <a:avLst/>
          </a:prstGeom>
          <a:solidFill>
            <a:srgbClr val="00ABB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259" y="452804"/>
            <a:ext cx="29466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White</a:t>
            </a:r>
          </a:p>
          <a:p>
            <a:pPr algn="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pPr algn="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pPr algn="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pPr algn="r"/>
            <a:r>
              <a:rPr lang="en-US" altLang="zh-CN" sz="4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0175" y="399881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547944209"/>
              </p:ext>
            </p:extLst>
          </p:nvPr>
        </p:nvGraphicFramePr>
        <p:xfrm>
          <a:off x="3141784" y="1818176"/>
          <a:ext cx="2172248" cy="1448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96"/>
          <p:cNvSpPr/>
          <p:nvPr/>
        </p:nvSpPr>
        <p:spPr>
          <a:xfrm>
            <a:off x="3282443" y="3266342"/>
            <a:ext cx="4035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14032" y="1819792"/>
            <a:ext cx="14699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</a:p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145" y="-1448167"/>
            <a:ext cx="2636930" cy="1767254"/>
          </a:xfrm>
          <a:prstGeom prst="rect">
            <a:avLst/>
          </a:prstGeom>
          <a:solidFill>
            <a:srgbClr val="00ABB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447083" y="4765431"/>
            <a:ext cx="3141784" cy="1767254"/>
          </a:xfrm>
          <a:prstGeom prst="rect">
            <a:avLst/>
          </a:prstGeom>
          <a:solidFill>
            <a:srgbClr val="00ABB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36579" y="3756620"/>
            <a:ext cx="1349496" cy="104775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588867" y="2977768"/>
            <a:ext cx="1603132" cy="1767254"/>
          </a:xfrm>
          <a:prstGeom prst="rect">
            <a:avLst/>
          </a:prstGeom>
          <a:solidFill>
            <a:srgbClr val="00ABB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04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" b="156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48466" y="660400"/>
            <a:ext cx="29466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White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r>
              <a:rPr lang="en-US" altLang="zh-CN" sz="4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" name="矩形 3"/>
          <p:cNvSpPr/>
          <p:nvPr/>
        </p:nvSpPr>
        <p:spPr>
          <a:xfrm>
            <a:off x="1547132" y="3775390"/>
            <a:ext cx="1727200" cy="110218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2716" y="317500"/>
            <a:ext cx="3733134" cy="6235700"/>
          </a:xfrm>
          <a:prstGeom prst="rect">
            <a:avLst/>
          </a:prstGeom>
          <a:noFill/>
          <a:ln w="762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96"/>
          <p:cNvSpPr/>
          <p:nvPr/>
        </p:nvSpPr>
        <p:spPr>
          <a:xfrm>
            <a:off x="1455057" y="4005740"/>
            <a:ext cx="317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96"/>
          <p:cNvSpPr/>
          <p:nvPr/>
        </p:nvSpPr>
        <p:spPr>
          <a:xfrm>
            <a:off x="5410200" y="3679774"/>
            <a:ext cx="5880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6"/>
          <p:cNvSpPr/>
          <p:nvPr/>
        </p:nvSpPr>
        <p:spPr>
          <a:xfrm>
            <a:off x="5410200" y="5151922"/>
            <a:ext cx="5880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3903288910"/>
              </p:ext>
            </p:extLst>
          </p:nvPr>
        </p:nvGraphicFramePr>
        <p:xfrm>
          <a:off x="5664200" y="305032"/>
          <a:ext cx="4889500" cy="325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48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445728" y="170763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9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5728" y="3422822"/>
            <a:ext cx="3836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title here</a:t>
            </a:r>
            <a:endParaRPr lang="zh-CN" altLang="en-US" sz="44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5728" y="3003482"/>
            <a:ext cx="18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5728" y="4192263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矩形 12"/>
          <p:cNvSpPr/>
          <p:nvPr/>
        </p:nvSpPr>
        <p:spPr>
          <a:xfrm>
            <a:off x="5156200" y="1562100"/>
            <a:ext cx="6426200" cy="3911600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96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1897" b="16667"/>
          <a:stretch/>
        </p:blipFill>
        <p:spPr>
          <a:xfrm>
            <a:off x="3508685" y="1323573"/>
            <a:ext cx="5499945" cy="5499945"/>
          </a:xfrm>
          <a:prstGeom prst="ellipse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8483600" y="4749800"/>
            <a:ext cx="1511300" cy="151130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268415" y="4073546"/>
            <a:ext cx="1765300" cy="176530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13784" y="440958"/>
            <a:ext cx="2438400" cy="243840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71675" y="3550000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8049" y="3642333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5390" y="2787025"/>
            <a:ext cx="2439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72399" y="2879358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68218" y="5238682"/>
            <a:ext cx="2025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248900" y="5388097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5536" y="270674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46928" y="1414537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269121" y="1339096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937721" y="1153484"/>
            <a:ext cx="2018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75%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98021" y="994522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4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98021" y="2073050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4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33585" y="5289922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55%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20949" y="5130960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8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20949" y="5811160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8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26898" y="4632292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65%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10322" y="4473330"/>
            <a:ext cx="1263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05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10322" y="5336024"/>
            <a:ext cx="1263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05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35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33084" r="1559" b="19418"/>
          <a:stretch/>
        </p:blipFill>
        <p:spPr>
          <a:xfrm>
            <a:off x="633372" y="2999010"/>
            <a:ext cx="10925256" cy="3530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97372" y="0"/>
            <a:ext cx="2946640" cy="6858000"/>
          </a:xfrm>
          <a:prstGeom prst="rect">
            <a:avLst/>
          </a:prstGeom>
          <a:solidFill>
            <a:srgbClr val="00ABB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97372" y="3254813"/>
            <a:ext cx="29466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White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r>
              <a:rPr lang="en-US" altLang="zh-CN" sz="4000" b="1" dirty="0">
                <a:solidFill>
                  <a:srgbClr val="00E3E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7" name="Rectangle 96"/>
          <p:cNvSpPr/>
          <p:nvPr/>
        </p:nvSpPr>
        <p:spPr>
          <a:xfrm>
            <a:off x="1508004" y="1526726"/>
            <a:ext cx="5614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 bwMode="auto">
          <a:xfrm>
            <a:off x="1694552" y="588798"/>
            <a:ext cx="858504" cy="609538"/>
            <a:chOff x="1407" y="1098"/>
            <a:chExt cx="800" cy="568"/>
          </a:xfrm>
          <a:solidFill>
            <a:srgbClr val="00ABB4"/>
          </a:solidFill>
        </p:grpSpPr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Group 41"/>
          <p:cNvGrpSpPr>
            <a:grpSpLocks noChangeAspect="1"/>
          </p:cNvGrpSpPr>
          <p:nvPr/>
        </p:nvGrpSpPr>
        <p:grpSpPr bwMode="auto">
          <a:xfrm>
            <a:off x="4077470" y="605967"/>
            <a:ext cx="816652" cy="608465"/>
            <a:chOff x="5314" y="1097"/>
            <a:chExt cx="761" cy="567"/>
          </a:xfrm>
          <a:solidFill>
            <a:srgbClr val="00ABB4"/>
          </a:solidFill>
        </p:grpSpPr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5481" y="1573"/>
              <a:ext cx="244" cy="91"/>
            </a:xfrm>
            <a:custGeom>
              <a:avLst/>
              <a:gdLst>
                <a:gd name="T0" fmla="*/ 204 w 257"/>
                <a:gd name="T1" fmla="*/ 54 h 95"/>
                <a:gd name="T2" fmla="*/ 204 w 257"/>
                <a:gd name="T3" fmla="*/ 10 h 95"/>
                <a:gd name="T4" fmla="*/ 201 w 257"/>
                <a:gd name="T5" fmla="*/ 3 h 95"/>
                <a:gd name="T6" fmla="*/ 194 w 257"/>
                <a:gd name="T7" fmla="*/ 0 h 95"/>
                <a:gd name="T8" fmla="*/ 63 w 257"/>
                <a:gd name="T9" fmla="*/ 0 h 95"/>
                <a:gd name="T10" fmla="*/ 56 w 257"/>
                <a:gd name="T11" fmla="*/ 3 h 95"/>
                <a:gd name="T12" fmla="*/ 53 w 257"/>
                <a:gd name="T13" fmla="*/ 10 h 95"/>
                <a:gd name="T14" fmla="*/ 53 w 257"/>
                <a:gd name="T15" fmla="*/ 54 h 95"/>
                <a:gd name="T16" fmla="*/ 1 w 257"/>
                <a:gd name="T17" fmla="*/ 82 h 95"/>
                <a:gd name="T18" fmla="*/ 0 w 257"/>
                <a:gd name="T19" fmla="*/ 84 h 95"/>
                <a:gd name="T20" fmla="*/ 0 w 257"/>
                <a:gd name="T21" fmla="*/ 85 h 95"/>
                <a:gd name="T22" fmla="*/ 0 w 257"/>
                <a:gd name="T23" fmla="*/ 92 h 95"/>
                <a:gd name="T24" fmla="*/ 1 w 257"/>
                <a:gd name="T25" fmla="*/ 94 h 95"/>
                <a:gd name="T26" fmla="*/ 3 w 257"/>
                <a:gd name="T27" fmla="*/ 95 h 95"/>
                <a:gd name="T28" fmla="*/ 254 w 257"/>
                <a:gd name="T29" fmla="*/ 95 h 95"/>
                <a:gd name="T30" fmla="*/ 256 w 257"/>
                <a:gd name="T31" fmla="*/ 94 h 95"/>
                <a:gd name="T32" fmla="*/ 257 w 257"/>
                <a:gd name="T33" fmla="*/ 92 h 95"/>
                <a:gd name="T34" fmla="*/ 257 w 257"/>
                <a:gd name="T35" fmla="*/ 85 h 95"/>
                <a:gd name="T36" fmla="*/ 257 w 257"/>
                <a:gd name="T37" fmla="*/ 84 h 95"/>
                <a:gd name="T38" fmla="*/ 256 w 257"/>
                <a:gd name="T39" fmla="*/ 82 h 95"/>
                <a:gd name="T40" fmla="*/ 204 w 257"/>
                <a:gd name="T41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95">
                  <a:moveTo>
                    <a:pt x="204" y="54"/>
                  </a:moveTo>
                  <a:cubicBezTo>
                    <a:pt x="204" y="10"/>
                    <a:pt x="204" y="10"/>
                    <a:pt x="204" y="10"/>
                  </a:cubicBezTo>
                  <a:cubicBezTo>
                    <a:pt x="204" y="7"/>
                    <a:pt x="203" y="5"/>
                    <a:pt x="201" y="3"/>
                  </a:cubicBezTo>
                  <a:cubicBezTo>
                    <a:pt x="199" y="1"/>
                    <a:pt x="197" y="0"/>
                    <a:pt x="1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1"/>
                    <a:pt x="56" y="3"/>
                  </a:cubicBezTo>
                  <a:cubicBezTo>
                    <a:pt x="54" y="5"/>
                    <a:pt x="53" y="7"/>
                    <a:pt x="53" y="1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1" y="94"/>
                  </a:cubicBezTo>
                  <a:cubicBezTo>
                    <a:pt x="1" y="95"/>
                    <a:pt x="2" y="95"/>
                    <a:pt x="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5" y="95"/>
                    <a:pt x="256" y="95"/>
                    <a:pt x="256" y="94"/>
                  </a:cubicBezTo>
                  <a:cubicBezTo>
                    <a:pt x="257" y="93"/>
                    <a:pt x="257" y="93"/>
                    <a:pt x="257" y="92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4"/>
                    <a:pt x="257" y="84"/>
                  </a:cubicBezTo>
                  <a:cubicBezTo>
                    <a:pt x="257" y="83"/>
                    <a:pt x="256" y="83"/>
                    <a:pt x="256" y="82"/>
                  </a:cubicBezTo>
                  <a:lnTo>
                    <a:pt x="20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3"/>
            <p:cNvSpPr>
              <a:spLocks noEditPoints="1"/>
            </p:cNvSpPr>
            <p:nvPr/>
          </p:nvSpPr>
          <p:spPr bwMode="auto">
            <a:xfrm>
              <a:off x="5314" y="1172"/>
              <a:ext cx="577" cy="390"/>
            </a:xfrm>
            <a:custGeom>
              <a:avLst/>
              <a:gdLst>
                <a:gd name="T0" fmla="*/ 600 w 607"/>
                <a:gd name="T1" fmla="*/ 7 h 409"/>
                <a:gd name="T2" fmla="*/ 584 w 607"/>
                <a:gd name="T3" fmla="*/ 0 h 409"/>
                <a:gd name="T4" fmla="*/ 23 w 607"/>
                <a:gd name="T5" fmla="*/ 0 h 409"/>
                <a:gd name="T6" fmla="*/ 7 w 607"/>
                <a:gd name="T7" fmla="*/ 7 h 409"/>
                <a:gd name="T8" fmla="*/ 0 w 607"/>
                <a:gd name="T9" fmla="*/ 23 h 409"/>
                <a:gd name="T10" fmla="*/ 0 w 607"/>
                <a:gd name="T11" fmla="*/ 386 h 409"/>
                <a:gd name="T12" fmla="*/ 7 w 607"/>
                <a:gd name="T13" fmla="*/ 403 h 409"/>
                <a:gd name="T14" fmla="*/ 23 w 607"/>
                <a:gd name="T15" fmla="*/ 409 h 409"/>
                <a:gd name="T16" fmla="*/ 584 w 607"/>
                <a:gd name="T17" fmla="*/ 409 h 409"/>
                <a:gd name="T18" fmla="*/ 600 w 607"/>
                <a:gd name="T19" fmla="*/ 403 h 409"/>
                <a:gd name="T20" fmla="*/ 607 w 607"/>
                <a:gd name="T21" fmla="*/ 386 h 409"/>
                <a:gd name="T22" fmla="*/ 607 w 607"/>
                <a:gd name="T23" fmla="*/ 23 h 409"/>
                <a:gd name="T24" fmla="*/ 600 w 607"/>
                <a:gd name="T25" fmla="*/ 7 h 409"/>
                <a:gd name="T26" fmla="*/ 304 w 607"/>
                <a:gd name="T27" fmla="*/ 400 h 409"/>
                <a:gd name="T28" fmla="*/ 293 w 607"/>
                <a:gd name="T29" fmla="*/ 390 h 409"/>
                <a:gd name="T30" fmla="*/ 304 w 607"/>
                <a:gd name="T31" fmla="*/ 379 h 409"/>
                <a:gd name="T32" fmla="*/ 314 w 607"/>
                <a:gd name="T33" fmla="*/ 390 h 409"/>
                <a:gd name="T34" fmla="*/ 304 w 607"/>
                <a:gd name="T35" fmla="*/ 400 h 409"/>
                <a:gd name="T36" fmla="*/ 567 w 607"/>
                <a:gd name="T37" fmla="*/ 370 h 409"/>
                <a:gd name="T38" fmla="*/ 40 w 607"/>
                <a:gd name="T39" fmla="*/ 370 h 409"/>
                <a:gd name="T40" fmla="*/ 40 w 607"/>
                <a:gd name="T41" fmla="*/ 40 h 409"/>
                <a:gd name="T42" fmla="*/ 567 w 607"/>
                <a:gd name="T43" fmla="*/ 40 h 409"/>
                <a:gd name="T44" fmla="*/ 567 w 607"/>
                <a:gd name="T45" fmla="*/ 37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7" h="409">
                  <a:moveTo>
                    <a:pt x="600" y="7"/>
                  </a:moveTo>
                  <a:cubicBezTo>
                    <a:pt x="596" y="2"/>
                    <a:pt x="590" y="0"/>
                    <a:pt x="5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2"/>
                    <a:pt x="2" y="398"/>
                    <a:pt x="7" y="403"/>
                  </a:cubicBezTo>
                  <a:cubicBezTo>
                    <a:pt x="11" y="407"/>
                    <a:pt x="17" y="409"/>
                    <a:pt x="23" y="409"/>
                  </a:cubicBezTo>
                  <a:cubicBezTo>
                    <a:pt x="584" y="409"/>
                    <a:pt x="584" y="409"/>
                    <a:pt x="584" y="409"/>
                  </a:cubicBezTo>
                  <a:cubicBezTo>
                    <a:pt x="590" y="409"/>
                    <a:pt x="596" y="407"/>
                    <a:pt x="600" y="403"/>
                  </a:cubicBezTo>
                  <a:cubicBezTo>
                    <a:pt x="605" y="398"/>
                    <a:pt x="607" y="392"/>
                    <a:pt x="607" y="386"/>
                  </a:cubicBezTo>
                  <a:cubicBezTo>
                    <a:pt x="607" y="23"/>
                    <a:pt x="607" y="23"/>
                    <a:pt x="607" y="23"/>
                  </a:cubicBezTo>
                  <a:cubicBezTo>
                    <a:pt x="607" y="17"/>
                    <a:pt x="605" y="11"/>
                    <a:pt x="600" y="7"/>
                  </a:cubicBezTo>
                  <a:close/>
                  <a:moveTo>
                    <a:pt x="304" y="400"/>
                  </a:moveTo>
                  <a:cubicBezTo>
                    <a:pt x="298" y="400"/>
                    <a:pt x="293" y="395"/>
                    <a:pt x="293" y="390"/>
                  </a:cubicBezTo>
                  <a:cubicBezTo>
                    <a:pt x="293" y="384"/>
                    <a:pt x="298" y="379"/>
                    <a:pt x="304" y="379"/>
                  </a:cubicBezTo>
                  <a:cubicBezTo>
                    <a:pt x="309" y="379"/>
                    <a:pt x="314" y="384"/>
                    <a:pt x="314" y="390"/>
                  </a:cubicBezTo>
                  <a:cubicBezTo>
                    <a:pt x="314" y="395"/>
                    <a:pt x="309" y="400"/>
                    <a:pt x="304" y="400"/>
                  </a:cubicBezTo>
                  <a:close/>
                  <a:moveTo>
                    <a:pt x="567" y="370"/>
                  </a:moveTo>
                  <a:cubicBezTo>
                    <a:pt x="40" y="370"/>
                    <a:pt x="40" y="370"/>
                    <a:pt x="40" y="3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7" y="40"/>
                    <a:pt x="567" y="40"/>
                    <a:pt x="567" y="40"/>
                  </a:cubicBezTo>
                  <a:lnTo>
                    <a:pt x="567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4"/>
            <p:cNvSpPr>
              <a:spLocks noEditPoints="1"/>
            </p:cNvSpPr>
            <p:nvPr/>
          </p:nvSpPr>
          <p:spPr bwMode="auto">
            <a:xfrm>
              <a:off x="5827" y="1118"/>
              <a:ext cx="227" cy="509"/>
            </a:xfrm>
            <a:custGeom>
              <a:avLst/>
              <a:gdLst>
                <a:gd name="T0" fmla="*/ 200 w 239"/>
                <a:gd name="T1" fmla="*/ 150 h 533"/>
                <a:gd name="T2" fmla="*/ 85 w 239"/>
                <a:gd name="T3" fmla="*/ 150 h 533"/>
                <a:gd name="T4" fmla="*/ 85 w 239"/>
                <a:gd name="T5" fmla="*/ 442 h 533"/>
                <a:gd name="T6" fmla="*/ 73 w 239"/>
                <a:gd name="T7" fmla="*/ 471 h 533"/>
                <a:gd name="T8" fmla="*/ 45 w 239"/>
                <a:gd name="T9" fmla="*/ 482 h 533"/>
                <a:gd name="T10" fmla="*/ 0 w 239"/>
                <a:gd name="T11" fmla="*/ 482 h 533"/>
                <a:gd name="T12" fmla="*/ 0 w 239"/>
                <a:gd name="T13" fmla="*/ 517 h 533"/>
                <a:gd name="T14" fmla="*/ 16 w 239"/>
                <a:gd name="T15" fmla="*/ 533 h 533"/>
                <a:gd name="T16" fmla="*/ 222 w 239"/>
                <a:gd name="T17" fmla="*/ 533 h 533"/>
                <a:gd name="T18" fmla="*/ 239 w 239"/>
                <a:gd name="T19" fmla="*/ 517 h 533"/>
                <a:gd name="T20" fmla="*/ 239 w 239"/>
                <a:gd name="T21" fmla="*/ 16 h 533"/>
                <a:gd name="T22" fmla="*/ 222 w 239"/>
                <a:gd name="T23" fmla="*/ 0 h 533"/>
                <a:gd name="T24" fmla="*/ 16 w 239"/>
                <a:gd name="T25" fmla="*/ 0 h 533"/>
                <a:gd name="T26" fmla="*/ 0 w 239"/>
                <a:gd name="T27" fmla="*/ 16 h 533"/>
                <a:gd name="T28" fmla="*/ 0 w 239"/>
                <a:gd name="T29" fmla="*/ 39 h 533"/>
                <a:gd name="T30" fmla="*/ 26 w 239"/>
                <a:gd name="T31" fmla="*/ 39 h 533"/>
                <a:gd name="T32" fmla="*/ 26 w 239"/>
                <a:gd name="T33" fmla="*/ 39 h 533"/>
                <a:gd name="T34" fmla="*/ 39 w 239"/>
                <a:gd name="T35" fmla="*/ 26 h 533"/>
                <a:gd name="T36" fmla="*/ 200 w 239"/>
                <a:gd name="T37" fmla="*/ 26 h 533"/>
                <a:gd name="T38" fmla="*/ 213 w 239"/>
                <a:gd name="T39" fmla="*/ 39 h 533"/>
                <a:gd name="T40" fmla="*/ 200 w 239"/>
                <a:gd name="T41" fmla="*/ 52 h 533"/>
                <a:gd name="T42" fmla="*/ 74 w 239"/>
                <a:gd name="T43" fmla="*/ 52 h 533"/>
                <a:gd name="T44" fmla="*/ 85 w 239"/>
                <a:gd name="T45" fmla="*/ 75 h 533"/>
                <a:gd name="T46" fmla="*/ 200 w 239"/>
                <a:gd name="T47" fmla="*/ 75 h 533"/>
                <a:gd name="T48" fmla="*/ 213 w 239"/>
                <a:gd name="T49" fmla="*/ 88 h 533"/>
                <a:gd name="T50" fmla="*/ 200 w 239"/>
                <a:gd name="T51" fmla="*/ 101 h 533"/>
                <a:gd name="T52" fmla="*/ 85 w 239"/>
                <a:gd name="T53" fmla="*/ 101 h 533"/>
                <a:gd name="T54" fmla="*/ 85 w 239"/>
                <a:gd name="T55" fmla="*/ 125 h 533"/>
                <a:gd name="T56" fmla="*/ 200 w 239"/>
                <a:gd name="T57" fmla="*/ 125 h 533"/>
                <a:gd name="T58" fmla="*/ 213 w 239"/>
                <a:gd name="T59" fmla="*/ 138 h 533"/>
                <a:gd name="T60" fmla="*/ 200 w 239"/>
                <a:gd name="T61" fmla="*/ 150 h 533"/>
                <a:gd name="T62" fmla="*/ 126 w 239"/>
                <a:gd name="T63" fmla="*/ 448 h 533"/>
                <a:gd name="T64" fmla="*/ 119 w 239"/>
                <a:gd name="T65" fmla="*/ 454 h 533"/>
                <a:gd name="T66" fmla="*/ 113 w 239"/>
                <a:gd name="T67" fmla="*/ 448 h 533"/>
                <a:gd name="T68" fmla="*/ 113 w 239"/>
                <a:gd name="T69" fmla="*/ 428 h 533"/>
                <a:gd name="T70" fmla="*/ 119 w 239"/>
                <a:gd name="T71" fmla="*/ 422 h 533"/>
                <a:gd name="T72" fmla="*/ 126 w 239"/>
                <a:gd name="T73" fmla="*/ 428 h 533"/>
                <a:gd name="T74" fmla="*/ 126 w 239"/>
                <a:gd name="T75" fmla="*/ 448 h 533"/>
                <a:gd name="T76" fmla="*/ 119 w 239"/>
                <a:gd name="T77" fmla="*/ 399 h 533"/>
                <a:gd name="T78" fmla="*/ 100 w 239"/>
                <a:gd name="T79" fmla="*/ 380 h 533"/>
                <a:gd name="T80" fmla="*/ 119 w 239"/>
                <a:gd name="T81" fmla="*/ 361 h 533"/>
                <a:gd name="T82" fmla="*/ 139 w 239"/>
                <a:gd name="T83" fmla="*/ 380 h 533"/>
                <a:gd name="T84" fmla="*/ 119 w 239"/>
                <a:gd name="T85" fmla="*/ 39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533">
                  <a:moveTo>
                    <a:pt x="200" y="150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442"/>
                    <a:pt x="85" y="442"/>
                    <a:pt x="85" y="442"/>
                  </a:cubicBezTo>
                  <a:cubicBezTo>
                    <a:pt x="85" y="453"/>
                    <a:pt x="81" y="463"/>
                    <a:pt x="73" y="471"/>
                  </a:cubicBezTo>
                  <a:cubicBezTo>
                    <a:pt x="66" y="478"/>
                    <a:pt x="56" y="482"/>
                    <a:pt x="45" y="482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26"/>
                    <a:pt x="7" y="533"/>
                    <a:pt x="16" y="533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31" y="533"/>
                    <a:pt x="239" y="526"/>
                    <a:pt x="239" y="5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7" y="26"/>
                    <a:pt x="213" y="32"/>
                    <a:pt x="213" y="39"/>
                  </a:cubicBezTo>
                  <a:cubicBezTo>
                    <a:pt x="213" y="46"/>
                    <a:pt x="207" y="52"/>
                    <a:pt x="200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80" y="58"/>
                    <a:pt x="84" y="67"/>
                    <a:pt x="85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7" y="75"/>
                    <a:pt x="213" y="81"/>
                    <a:pt x="213" y="88"/>
                  </a:cubicBezTo>
                  <a:cubicBezTo>
                    <a:pt x="213" y="95"/>
                    <a:pt x="207" y="101"/>
                    <a:pt x="200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7" y="125"/>
                    <a:pt x="213" y="131"/>
                    <a:pt x="213" y="138"/>
                  </a:cubicBezTo>
                  <a:cubicBezTo>
                    <a:pt x="213" y="145"/>
                    <a:pt x="207" y="150"/>
                    <a:pt x="200" y="150"/>
                  </a:cubicBezTo>
                  <a:close/>
                  <a:moveTo>
                    <a:pt x="126" y="448"/>
                  </a:moveTo>
                  <a:cubicBezTo>
                    <a:pt x="126" y="451"/>
                    <a:pt x="123" y="454"/>
                    <a:pt x="119" y="454"/>
                  </a:cubicBezTo>
                  <a:cubicBezTo>
                    <a:pt x="116" y="454"/>
                    <a:pt x="113" y="451"/>
                    <a:pt x="113" y="448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3" y="425"/>
                    <a:pt x="116" y="422"/>
                    <a:pt x="119" y="422"/>
                  </a:cubicBezTo>
                  <a:cubicBezTo>
                    <a:pt x="123" y="422"/>
                    <a:pt x="126" y="425"/>
                    <a:pt x="126" y="428"/>
                  </a:cubicBezTo>
                  <a:lnTo>
                    <a:pt x="126" y="448"/>
                  </a:lnTo>
                  <a:close/>
                  <a:moveTo>
                    <a:pt x="119" y="399"/>
                  </a:moveTo>
                  <a:cubicBezTo>
                    <a:pt x="109" y="399"/>
                    <a:pt x="100" y="391"/>
                    <a:pt x="100" y="380"/>
                  </a:cubicBezTo>
                  <a:cubicBezTo>
                    <a:pt x="100" y="370"/>
                    <a:pt x="109" y="361"/>
                    <a:pt x="119" y="361"/>
                  </a:cubicBezTo>
                  <a:cubicBezTo>
                    <a:pt x="130" y="361"/>
                    <a:pt x="139" y="370"/>
                    <a:pt x="139" y="380"/>
                  </a:cubicBezTo>
                  <a:cubicBezTo>
                    <a:pt x="139" y="391"/>
                    <a:pt x="130" y="399"/>
                    <a:pt x="119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5"/>
            <p:cNvSpPr>
              <a:spLocks/>
            </p:cNvSpPr>
            <p:nvPr/>
          </p:nvSpPr>
          <p:spPr bwMode="auto">
            <a:xfrm>
              <a:off x="5806" y="1097"/>
              <a:ext cx="269" cy="567"/>
            </a:xfrm>
            <a:custGeom>
              <a:avLst/>
              <a:gdLst>
                <a:gd name="T0" fmla="*/ 244 w 283"/>
                <a:gd name="T1" fmla="*/ 0 h 594"/>
                <a:gd name="T2" fmla="*/ 38 w 283"/>
                <a:gd name="T3" fmla="*/ 0 h 594"/>
                <a:gd name="T4" fmla="*/ 0 w 283"/>
                <a:gd name="T5" fmla="*/ 38 h 594"/>
                <a:gd name="T6" fmla="*/ 0 w 283"/>
                <a:gd name="T7" fmla="*/ 61 h 594"/>
                <a:gd name="T8" fmla="*/ 16 w 283"/>
                <a:gd name="T9" fmla="*/ 61 h 594"/>
                <a:gd name="T10" fmla="*/ 16 w 283"/>
                <a:gd name="T11" fmla="*/ 38 h 594"/>
                <a:gd name="T12" fmla="*/ 38 w 283"/>
                <a:gd name="T13" fmla="*/ 16 h 594"/>
                <a:gd name="T14" fmla="*/ 244 w 283"/>
                <a:gd name="T15" fmla="*/ 16 h 594"/>
                <a:gd name="T16" fmla="*/ 267 w 283"/>
                <a:gd name="T17" fmla="*/ 38 h 594"/>
                <a:gd name="T18" fmla="*/ 267 w 283"/>
                <a:gd name="T19" fmla="*/ 539 h 594"/>
                <a:gd name="T20" fmla="*/ 244 w 283"/>
                <a:gd name="T21" fmla="*/ 562 h 594"/>
                <a:gd name="T22" fmla="*/ 38 w 283"/>
                <a:gd name="T23" fmla="*/ 562 h 594"/>
                <a:gd name="T24" fmla="*/ 16 w 283"/>
                <a:gd name="T25" fmla="*/ 539 h 594"/>
                <a:gd name="T26" fmla="*/ 16 w 283"/>
                <a:gd name="T27" fmla="*/ 504 h 594"/>
                <a:gd name="T28" fmla="*/ 0 w 283"/>
                <a:gd name="T29" fmla="*/ 504 h 594"/>
                <a:gd name="T30" fmla="*/ 0 w 283"/>
                <a:gd name="T31" fmla="*/ 539 h 594"/>
                <a:gd name="T32" fmla="*/ 38 w 283"/>
                <a:gd name="T33" fmla="*/ 578 h 594"/>
                <a:gd name="T34" fmla="*/ 51 w 283"/>
                <a:gd name="T35" fmla="*/ 578 h 594"/>
                <a:gd name="T36" fmla="*/ 51 w 283"/>
                <a:gd name="T37" fmla="*/ 581 h 594"/>
                <a:gd name="T38" fmla="*/ 55 w 283"/>
                <a:gd name="T39" fmla="*/ 590 h 594"/>
                <a:gd name="T40" fmla="*/ 64 w 283"/>
                <a:gd name="T41" fmla="*/ 594 h 594"/>
                <a:gd name="T42" fmla="*/ 71 w 283"/>
                <a:gd name="T43" fmla="*/ 594 h 594"/>
                <a:gd name="T44" fmla="*/ 80 w 283"/>
                <a:gd name="T45" fmla="*/ 590 h 594"/>
                <a:gd name="T46" fmla="*/ 83 w 283"/>
                <a:gd name="T47" fmla="*/ 581 h 594"/>
                <a:gd name="T48" fmla="*/ 83 w 283"/>
                <a:gd name="T49" fmla="*/ 578 h 594"/>
                <a:gd name="T50" fmla="*/ 199 w 283"/>
                <a:gd name="T51" fmla="*/ 578 h 594"/>
                <a:gd name="T52" fmla="*/ 199 w 283"/>
                <a:gd name="T53" fmla="*/ 581 h 594"/>
                <a:gd name="T54" fmla="*/ 203 w 283"/>
                <a:gd name="T55" fmla="*/ 590 h 594"/>
                <a:gd name="T56" fmla="*/ 212 w 283"/>
                <a:gd name="T57" fmla="*/ 594 h 594"/>
                <a:gd name="T58" fmla="*/ 218 w 283"/>
                <a:gd name="T59" fmla="*/ 594 h 594"/>
                <a:gd name="T60" fmla="*/ 227 w 283"/>
                <a:gd name="T61" fmla="*/ 590 h 594"/>
                <a:gd name="T62" fmla="*/ 231 w 283"/>
                <a:gd name="T63" fmla="*/ 581 h 594"/>
                <a:gd name="T64" fmla="*/ 231 w 283"/>
                <a:gd name="T65" fmla="*/ 578 h 594"/>
                <a:gd name="T66" fmla="*/ 244 w 283"/>
                <a:gd name="T67" fmla="*/ 578 h 594"/>
                <a:gd name="T68" fmla="*/ 283 w 283"/>
                <a:gd name="T69" fmla="*/ 539 h 594"/>
                <a:gd name="T70" fmla="*/ 283 w 283"/>
                <a:gd name="T71" fmla="*/ 38 h 594"/>
                <a:gd name="T72" fmla="*/ 244 w 283"/>
                <a:gd name="T7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3" h="594">
                  <a:moveTo>
                    <a:pt x="24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57" y="16"/>
                    <a:pt x="267" y="26"/>
                    <a:pt x="267" y="38"/>
                  </a:cubicBezTo>
                  <a:cubicBezTo>
                    <a:pt x="267" y="539"/>
                    <a:pt x="267" y="539"/>
                    <a:pt x="267" y="539"/>
                  </a:cubicBezTo>
                  <a:cubicBezTo>
                    <a:pt x="267" y="552"/>
                    <a:pt x="257" y="562"/>
                    <a:pt x="244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26" y="562"/>
                    <a:pt x="16" y="552"/>
                    <a:pt x="16" y="539"/>
                  </a:cubicBezTo>
                  <a:cubicBezTo>
                    <a:pt x="16" y="504"/>
                    <a:pt x="16" y="504"/>
                    <a:pt x="16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0"/>
                    <a:pt x="17" y="578"/>
                    <a:pt x="38" y="578"/>
                  </a:cubicBezTo>
                  <a:cubicBezTo>
                    <a:pt x="51" y="578"/>
                    <a:pt x="51" y="578"/>
                    <a:pt x="51" y="578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1" y="584"/>
                    <a:pt x="53" y="588"/>
                    <a:pt x="55" y="590"/>
                  </a:cubicBezTo>
                  <a:cubicBezTo>
                    <a:pt x="58" y="593"/>
                    <a:pt x="61" y="594"/>
                    <a:pt x="64" y="594"/>
                  </a:cubicBezTo>
                  <a:cubicBezTo>
                    <a:pt x="71" y="594"/>
                    <a:pt x="71" y="594"/>
                    <a:pt x="71" y="594"/>
                  </a:cubicBezTo>
                  <a:cubicBezTo>
                    <a:pt x="74" y="594"/>
                    <a:pt x="77" y="593"/>
                    <a:pt x="80" y="590"/>
                  </a:cubicBezTo>
                  <a:cubicBezTo>
                    <a:pt x="82" y="588"/>
                    <a:pt x="83" y="584"/>
                    <a:pt x="83" y="581"/>
                  </a:cubicBezTo>
                  <a:cubicBezTo>
                    <a:pt x="83" y="578"/>
                    <a:pt x="83" y="578"/>
                    <a:pt x="83" y="578"/>
                  </a:cubicBezTo>
                  <a:cubicBezTo>
                    <a:pt x="199" y="578"/>
                    <a:pt x="199" y="578"/>
                    <a:pt x="199" y="578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4"/>
                    <a:pt x="200" y="588"/>
                    <a:pt x="203" y="590"/>
                  </a:cubicBezTo>
                  <a:cubicBezTo>
                    <a:pt x="205" y="593"/>
                    <a:pt x="209" y="594"/>
                    <a:pt x="212" y="594"/>
                  </a:cubicBezTo>
                  <a:cubicBezTo>
                    <a:pt x="218" y="594"/>
                    <a:pt x="218" y="594"/>
                    <a:pt x="218" y="594"/>
                  </a:cubicBezTo>
                  <a:cubicBezTo>
                    <a:pt x="222" y="594"/>
                    <a:pt x="225" y="593"/>
                    <a:pt x="227" y="590"/>
                  </a:cubicBezTo>
                  <a:cubicBezTo>
                    <a:pt x="230" y="588"/>
                    <a:pt x="231" y="584"/>
                    <a:pt x="231" y="581"/>
                  </a:cubicBezTo>
                  <a:cubicBezTo>
                    <a:pt x="231" y="578"/>
                    <a:pt x="231" y="578"/>
                    <a:pt x="231" y="578"/>
                  </a:cubicBezTo>
                  <a:cubicBezTo>
                    <a:pt x="244" y="578"/>
                    <a:pt x="244" y="578"/>
                    <a:pt x="244" y="578"/>
                  </a:cubicBezTo>
                  <a:cubicBezTo>
                    <a:pt x="266" y="578"/>
                    <a:pt x="283" y="560"/>
                    <a:pt x="283" y="539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3" y="17"/>
                    <a:pt x="266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6"/>
            <p:cNvSpPr>
              <a:spLocks/>
            </p:cNvSpPr>
            <p:nvPr/>
          </p:nvSpPr>
          <p:spPr bwMode="auto">
            <a:xfrm>
              <a:off x="5545" y="1315"/>
              <a:ext cx="114" cy="143"/>
            </a:xfrm>
            <a:custGeom>
              <a:avLst/>
              <a:gdLst>
                <a:gd name="T0" fmla="*/ 117 w 120"/>
                <a:gd name="T1" fmla="*/ 54 h 150"/>
                <a:gd name="T2" fmla="*/ 108 w 120"/>
                <a:gd name="T3" fmla="*/ 50 h 150"/>
                <a:gd name="T4" fmla="*/ 99 w 120"/>
                <a:gd name="T5" fmla="*/ 54 h 150"/>
                <a:gd name="T6" fmla="*/ 96 w 120"/>
                <a:gd name="T7" fmla="*/ 48 h 150"/>
                <a:gd name="T8" fmla="*/ 87 w 120"/>
                <a:gd name="T9" fmla="*/ 44 h 150"/>
                <a:gd name="T10" fmla="*/ 78 w 120"/>
                <a:gd name="T11" fmla="*/ 48 h 150"/>
                <a:gd name="T12" fmla="*/ 75 w 120"/>
                <a:gd name="T13" fmla="*/ 42 h 150"/>
                <a:gd name="T14" fmla="*/ 66 w 120"/>
                <a:gd name="T15" fmla="*/ 38 h 150"/>
                <a:gd name="T16" fmla="*/ 58 w 120"/>
                <a:gd name="T17" fmla="*/ 41 h 150"/>
                <a:gd name="T18" fmla="*/ 58 w 120"/>
                <a:gd name="T19" fmla="*/ 13 h 150"/>
                <a:gd name="T20" fmla="*/ 54 w 120"/>
                <a:gd name="T21" fmla="*/ 4 h 150"/>
                <a:gd name="T22" fmla="*/ 45 w 120"/>
                <a:gd name="T23" fmla="*/ 0 h 150"/>
                <a:gd name="T24" fmla="*/ 36 w 120"/>
                <a:gd name="T25" fmla="*/ 4 h 150"/>
                <a:gd name="T26" fmla="*/ 33 w 120"/>
                <a:gd name="T27" fmla="*/ 13 h 150"/>
                <a:gd name="T28" fmla="*/ 33 w 120"/>
                <a:gd name="T29" fmla="*/ 84 h 150"/>
                <a:gd name="T30" fmla="*/ 23 w 120"/>
                <a:gd name="T31" fmla="*/ 73 h 150"/>
                <a:gd name="T32" fmla="*/ 15 w 120"/>
                <a:gd name="T33" fmla="*/ 69 h 150"/>
                <a:gd name="T34" fmla="*/ 14 w 120"/>
                <a:gd name="T35" fmla="*/ 69 h 150"/>
                <a:gd name="T36" fmla="*/ 6 w 120"/>
                <a:gd name="T37" fmla="*/ 72 h 150"/>
                <a:gd name="T38" fmla="*/ 5 w 120"/>
                <a:gd name="T39" fmla="*/ 73 h 150"/>
                <a:gd name="T40" fmla="*/ 1 w 120"/>
                <a:gd name="T41" fmla="*/ 81 h 150"/>
                <a:gd name="T42" fmla="*/ 3 w 120"/>
                <a:gd name="T43" fmla="*/ 90 h 150"/>
                <a:gd name="T44" fmla="*/ 37 w 120"/>
                <a:gd name="T45" fmla="*/ 137 h 150"/>
                <a:gd name="T46" fmla="*/ 41 w 120"/>
                <a:gd name="T47" fmla="*/ 146 h 150"/>
                <a:gd name="T48" fmla="*/ 52 w 120"/>
                <a:gd name="T49" fmla="*/ 150 h 150"/>
                <a:gd name="T50" fmla="*/ 95 w 120"/>
                <a:gd name="T51" fmla="*/ 150 h 150"/>
                <a:gd name="T52" fmla="*/ 105 w 120"/>
                <a:gd name="T53" fmla="*/ 146 h 150"/>
                <a:gd name="T54" fmla="*/ 110 w 120"/>
                <a:gd name="T55" fmla="*/ 136 h 150"/>
                <a:gd name="T56" fmla="*/ 118 w 120"/>
                <a:gd name="T57" fmla="*/ 108 h 150"/>
                <a:gd name="T58" fmla="*/ 120 w 120"/>
                <a:gd name="T59" fmla="*/ 101 h 150"/>
                <a:gd name="T60" fmla="*/ 120 w 120"/>
                <a:gd name="T61" fmla="*/ 94 h 150"/>
                <a:gd name="T62" fmla="*/ 120 w 120"/>
                <a:gd name="T63" fmla="*/ 63 h 150"/>
                <a:gd name="T64" fmla="*/ 117 w 120"/>
                <a:gd name="T65" fmla="*/ 5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50">
                  <a:moveTo>
                    <a:pt x="117" y="54"/>
                  </a:moveTo>
                  <a:cubicBezTo>
                    <a:pt x="114" y="52"/>
                    <a:pt x="111" y="50"/>
                    <a:pt x="108" y="50"/>
                  </a:cubicBezTo>
                  <a:cubicBezTo>
                    <a:pt x="104" y="50"/>
                    <a:pt x="101" y="51"/>
                    <a:pt x="99" y="54"/>
                  </a:cubicBezTo>
                  <a:cubicBezTo>
                    <a:pt x="98" y="52"/>
                    <a:pt x="97" y="50"/>
                    <a:pt x="96" y="48"/>
                  </a:cubicBezTo>
                  <a:cubicBezTo>
                    <a:pt x="93" y="46"/>
                    <a:pt x="90" y="44"/>
                    <a:pt x="87" y="44"/>
                  </a:cubicBezTo>
                  <a:cubicBezTo>
                    <a:pt x="83" y="44"/>
                    <a:pt x="80" y="46"/>
                    <a:pt x="78" y="48"/>
                  </a:cubicBezTo>
                  <a:cubicBezTo>
                    <a:pt x="77" y="46"/>
                    <a:pt x="76" y="44"/>
                    <a:pt x="75" y="42"/>
                  </a:cubicBezTo>
                  <a:cubicBezTo>
                    <a:pt x="72" y="40"/>
                    <a:pt x="69" y="38"/>
                    <a:pt x="66" y="38"/>
                  </a:cubicBezTo>
                  <a:cubicBezTo>
                    <a:pt x="63" y="38"/>
                    <a:pt x="60" y="39"/>
                    <a:pt x="58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9"/>
                    <a:pt x="56" y="6"/>
                    <a:pt x="54" y="4"/>
                  </a:cubicBezTo>
                  <a:cubicBezTo>
                    <a:pt x="52" y="1"/>
                    <a:pt x="49" y="0"/>
                    <a:pt x="45" y="0"/>
                  </a:cubicBezTo>
                  <a:cubicBezTo>
                    <a:pt x="42" y="0"/>
                    <a:pt x="39" y="1"/>
                    <a:pt x="36" y="4"/>
                  </a:cubicBezTo>
                  <a:cubicBezTo>
                    <a:pt x="34" y="6"/>
                    <a:pt x="33" y="9"/>
                    <a:pt x="33" y="1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1"/>
                    <a:pt x="18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1" y="69"/>
                    <a:pt x="8" y="70"/>
                    <a:pt x="6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5"/>
                    <a:pt x="1" y="78"/>
                    <a:pt x="1" y="81"/>
                  </a:cubicBezTo>
                  <a:cubicBezTo>
                    <a:pt x="0" y="84"/>
                    <a:pt x="1" y="87"/>
                    <a:pt x="3" y="9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41"/>
                    <a:pt x="39" y="144"/>
                    <a:pt x="41" y="146"/>
                  </a:cubicBezTo>
                  <a:cubicBezTo>
                    <a:pt x="44" y="149"/>
                    <a:pt x="48" y="150"/>
                    <a:pt x="52" y="150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9" y="150"/>
                    <a:pt x="103" y="149"/>
                    <a:pt x="105" y="146"/>
                  </a:cubicBezTo>
                  <a:cubicBezTo>
                    <a:pt x="108" y="143"/>
                    <a:pt x="110" y="140"/>
                    <a:pt x="110" y="13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5"/>
                    <a:pt x="119" y="103"/>
                    <a:pt x="120" y="101"/>
                  </a:cubicBezTo>
                  <a:cubicBezTo>
                    <a:pt x="120" y="98"/>
                    <a:pt x="120" y="96"/>
                    <a:pt x="120" y="9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59"/>
                    <a:pt x="119" y="56"/>
                    <a:pt x="1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5549" y="1276"/>
              <a:ext cx="78" cy="75"/>
            </a:xfrm>
            <a:custGeom>
              <a:avLst/>
              <a:gdLst>
                <a:gd name="T0" fmla="*/ 0 w 82"/>
                <a:gd name="T1" fmla="*/ 41 h 79"/>
                <a:gd name="T2" fmla="*/ 41 w 82"/>
                <a:gd name="T3" fmla="*/ 0 h 79"/>
                <a:gd name="T4" fmla="*/ 82 w 82"/>
                <a:gd name="T5" fmla="*/ 41 h 79"/>
                <a:gd name="T6" fmla="*/ 62 w 82"/>
                <a:gd name="T7" fmla="*/ 76 h 79"/>
                <a:gd name="T8" fmla="*/ 62 w 82"/>
                <a:gd name="T9" fmla="*/ 76 h 79"/>
                <a:gd name="T10" fmla="*/ 57 w 82"/>
                <a:gd name="T11" fmla="*/ 77 h 79"/>
                <a:gd name="T12" fmla="*/ 57 w 82"/>
                <a:gd name="T13" fmla="*/ 70 h 79"/>
                <a:gd name="T14" fmla="*/ 74 w 82"/>
                <a:gd name="T15" fmla="*/ 41 h 79"/>
                <a:gd name="T16" fmla="*/ 41 w 82"/>
                <a:gd name="T17" fmla="*/ 8 h 79"/>
                <a:gd name="T18" fmla="*/ 8 w 82"/>
                <a:gd name="T19" fmla="*/ 41 h 79"/>
                <a:gd name="T20" fmla="*/ 25 w 82"/>
                <a:gd name="T21" fmla="*/ 70 h 79"/>
                <a:gd name="T22" fmla="*/ 25 w 82"/>
                <a:gd name="T23" fmla="*/ 79 h 79"/>
                <a:gd name="T24" fmla="*/ 0 w 82"/>
                <a:gd name="T25" fmla="*/ 41 h 79"/>
                <a:gd name="T26" fmla="*/ 63 w 82"/>
                <a:gd name="T27" fmla="*/ 41 h 79"/>
                <a:gd name="T28" fmla="*/ 41 w 82"/>
                <a:gd name="T29" fmla="*/ 19 h 79"/>
                <a:gd name="T30" fmla="*/ 19 w 82"/>
                <a:gd name="T31" fmla="*/ 41 h 79"/>
                <a:gd name="T32" fmla="*/ 25 w 82"/>
                <a:gd name="T33" fmla="*/ 56 h 79"/>
                <a:gd name="T34" fmla="*/ 25 w 82"/>
                <a:gd name="T35" fmla="*/ 54 h 79"/>
                <a:gd name="T36" fmla="*/ 27 w 82"/>
                <a:gd name="T37" fmla="*/ 46 h 79"/>
                <a:gd name="T38" fmla="*/ 26 w 82"/>
                <a:gd name="T39" fmla="*/ 41 h 79"/>
                <a:gd name="T40" fmla="*/ 41 w 82"/>
                <a:gd name="T41" fmla="*/ 26 h 79"/>
                <a:gd name="T42" fmla="*/ 56 w 82"/>
                <a:gd name="T43" fmla="*/ 41 h 79"/>
                <a:gd name="T44" fmla="*/ 55 w 82"/>
                <a:gd name="T45" fmla="*/ 46 h 79"/>
                <a:gd name="T46" fmla="*/ 57 w 82"/>
                <a:gd name="T47" fmla="*/ 54 h 79"/>
                <a:gd name="T48" fmla="*/ 57 w 82"/>
                <a:gd name="T49" fmla="*/ 57 h 79"/>
                <a:gd name="T50" fmla="*/ 63 w 82"/>
                <a:gd name="T51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9">
                  <a:moveTo>
                    <a:pt x="0" y="41"/>
                  </a:move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56"/>
                    <a:pt x="74" y="6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4"/>
                    <a:pt x="74" y="54"/>
                    <a:pt x="74" y="41"/>
                  </a:cubicBezTo>
                  <a:cubicBezTo>
                    <a:pt x="74" y="23"/>
                    <a:pt x="60" y="8"/>
                    <a:pt x="41" y="8"/>
                  </a:cubicBezTo>
                  <a:cubicBezTo>
                    <a:pt x="23" y="8"/>
                    <a:pt x="8" y="23"/>
                    <a:pt x="8" y="41"/>
                  </a:cubicBezTo>
                  <a:cubicBezTo>
                    <a:pt x="8" y="54"/>
                    <a:pt x="15" y="64"/>
                    <a:pt x="25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1" y="72"/>
                    <a:pt x="0" y="58"/>
                    <a:pt x="0" y="41"/>
                  </a:cubicBezTo>
                  <a:close/>
                  <a:moveTo>
                    <a:pt x="63" y="41"/>
                  </a:moveTo>
                  <a:cubicBezTo>
                    <a:pt x="63" y="29"/>
                    <a:pt x="53" y="19"/>
                    <a:pt x="41" y="19"/>
                  </a:cubicBezTo>
                  <a:cubicBezTo>
                    <a:pt x="29" y="19"/>
                    <a:pt x="19" y="29"/>
                    <a:pt x="19" y="41"/>
                  </a:cubicBezTo>
                  <a:cubicBezTo>
                    <a:pt x="19" y="47"/>
                    <a:pt x="21" y="52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1"/>
                    <a:pt x="26" y="48"/>
                    <a:pt x="27" y="46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6" y="33"/>
                    <a:pt x="33" y="26"/>
                    <a:pt x="41" y="26"/>
                  </a:cubicBezTo>
                  <a:cubicBezTo>
                    <a:pt x="49" y="26"/>
                    <a:pt x="56" y="33"/>
                    <a:pt x="56" y="41"/>
                  </a:cubicBezTo>
                  <a:cubicBezTo>
                    <a:pt x="56" y="43"/>
                    <a:pt x="56" y="44"/>
                    <a:pt x="55" y="46"/>
                  </a:cubicBezTo>
                  <a:cubicBezTo>
                    <a:pt x="56" y="48"/>
                    <a:pt x="57" y="51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1" y="53"/>
                    <a:pt x="63" y="47"/>
                    <a:pt x="6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Group 108"/>
          <p:cNvGrpSpPr>
            <a:grpSpLocks noChangeAspect="1"/>
          </p:cNvGrpSpPr>
          <p:nvPr/>
        </p:nvGrpSpPr>
        <p:grpSpPr bwMode="auto">
          <a:xfrm>
            <a:off x="6511899" y="605967"/>
            <a:ext cx="350914" cy="606319"/>
            <a:chOff x="1657" y="2103"/>
            <a:chExt cx="327" cy="565"/>
          </a:xfrm>
          <a:solidFill>
            <a:srgbClr val="00ABB4"/>
          </a:solidFill>
        </p:grpSpPr>
        <p:sp>
          <p:nvSpPr>
            <p:cNvPr id="28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972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8125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0" y="-12700"/>
            <a:ext cx="12192000" cy="6870700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3254357">
            <a:off x="7769658" y="861514"/>
            <a:ext cx="280034" cy="1014413"/>
          </a:xfrm>
          <a:custGeom>
            <a:avLst/>
            <a:gdLst>
              <a:gd name="connsiteX0" fmla="*/ 137160 w 150358"/>
              <a:gd name="connsiteY0" fmla="*/ 0 h 800100"/>
              <a:gd name="connsiteX1" fmla="*/ 137160 w 150358"/>
              <a:gd name="connsiteY1" fmla="*/ 434340 h 800100"/>
              <a:gd name="connsiteX2" fmla="*/ 0 w 150358"/>
              <a:gd name="connsiteY2" fmla="*/ 800100 h 800100"/>
              <a:gd name="connsiteX0" fmla="*/ 411480 w 411914"/>
              <a:gd name="connsiteY0" fmla="*/ 0 h 960120"/>
              <a:gd name="connsiteX1" fmla="*/ 137160 w 411914"/>
              <a:gd name="connsiteY1" fmla="*/ 594360 h 960120"/>
              <a:gd name="connsiteX2" fmla="*/ 0 w 411914"/>
              <a:gd name="connsiteY2" fmla="*/ 960120 h 960120"/>
              <a:gd name="connsiteX0" fmla="*/ 411480 w 412455"/>
              <a:gd name="connsiteY0" fmla="*/ 0 h 960120"/>
              <a:gd name="connsiteX1" fmla="*/ 262890 w 412455"/>
              <a:gd name="connsiteY1" fmla="*/ 617220 h 960120"/>
              <a:gd name="connsiteX2" fmla="*/ 0 w 412455"/>
              <a:gd name="connsiteY2" fmla="*/ 960120 h 960120"/>
              <a:gd name="connsiteX0" fmla="*/ 480060 w 481155"/>
              <a:gd name="connsiteY0" fmla="*/ 0 h 914400"/>
              <a:gd name="connsiteX1" fmla="*/ 331470 w 481155"/>
              <a:gd name="connsiteY1" fmla="*/ 617220 h 914400"/>
              <a:gd name="connsiteX2" fmla="*/ 0 w 481155"/>
              <a:gd name="connsiteY2" fmla="*/ 914400 h 914400"/>
              <a:gd name="connsiteX0" fmla="*/ 480060 w 481155"/>
              <a:gd name="connsiteY0" fmla="*/ 0 h 914400"/>
              <a:gd name="connsiteX1" fmla="*/ 331470 w 481155"/>
              <a:gd name="connsiteY1" fmla="*/ 617220 h 914400"/>
              <a:gd name="connsiteX2" fmla="*/ 0 w 481155"/>
              <a:gd name="connsiteY2" fmla="*/ 914400 h 914400"/>
              <a:gd name="connsiteX0" fmla="*/ 480060 w 480060"/>
              <a:gd name="connsiteY0" fmla="*/ 0 h 914400"/>
              <a:gd name="connsiteX1" fmla="*/ 331470 w 480060"/>
              <a:gd name="connsiteY1" fmla="*/ 617220 h 914400"/>
              <a:gd name="connsiteX2" fmla="*/ 0 w 480060"/>
              <a:gd name="connsiteY2" fmla="*/ 914400 h 914400"/>
              <a:gd name="connsiteX0" fmla="*/ 480060 w 480060"/>
              <a:gd name="connsiteY0" fmla="*/ 0 h 914400"/>
              <a:gd name="connsiteX1" fmla="*/ 353695 w 480060"/>
              <a:gd name="connsiteY1" fmla="*/ 556895 h 914400"/>
              <a:gd name="connsiteX2" fmla="*/ 0 w 480060"/>
              <a:gd name="connsiteY2" fmla="*/ 914400 h 914400"/>
              <a:gd name="connsiteX0" fmla="*/ 313372 w 313372"/>
              <a:gd name="connsiteY0" fmla="*/ 0 h 1023938"/>
              <a:gd name="connsiteX1" fmla="*/ 187007 w 313372"/>
              <a:gd name="connsiteY1" fmla="*/ 556895 h 1023938"/>
              <a:gd name="connsiteX2" fmla="*/ 0 w 313372"/>
              <a:gd name="connsiteY2" fmla="*/ 1023938 h 1023938"/>
              <a:gd name="connsiteX0" fmla="*/ 313372 w 313372"/>
              <a:gd name="connsiteY0" fmla="*/ 0 h 1023938"/>
              <a:gd name="connsiteX1" fmla="*/ 187007 w 313372"/>
              <a:gd name="connsiteY1" fmla="*/ 556895 h 1023938"/>
              <a:gd name="connsiteX2" fmla="*/ 0 w 313372"/>
              <a:gd name="connsiteY2" fmla="*/ 1023938 h 1023938"/>
              <a:gd name="connsiteX0" fmla="*/ 280034 w 280034"/>
              <a:gd name="connsiteY0" fmla="*/ 0 h 1014413"/>
              <a:gd name="connsiteX1" fmla="*/ 187007 w 280034"/>
              <a:gd name="connsiteY1" fmla="*/ 547370 h 1014413"/>
              <a:gd name="connsiteX2" fmla="*/ 0 w 280034"/>
              <a:gd name="connsiteY2" fmla="*/ 1014413 h 1014413"/>
              <a:gd name="connsiteX0" fmla="*/ 280034 w 280034"/>
              <a:gd name="connsiteY0" fmla="*/ 0 h 1014413"/>
              <a:gd name="connsiteX1" fmla="*/ 187007 w 280034"/>
              <a:gd name="connsiteY1" fmla="*/ 547370 h 1014413"/>
              <a:gd name="connsiteX2" fmla="*/ 0 w 280034"/>
              <a:gd name="connsiteY2" fmla="*/ 1014413 h 1014413"/>
              <a:gd name="connsiteX0" fmla="*/ 280034 w 280034"/>
              <a:gd name="connsiteY0" fmla="*/ 0 h 1014413"/>
              <a:gd name="connsiteX1" fmla="*/ 187007 w 280034"/>
              <a:gd name="connsiteY1" fmla="*/ 547370 h 1014413"/>
              <a:gd name="connsiteX2" fmla="*/ 0 w 280034"/>
              <a:gd name="connsiteY2" fmla="*/ 1014413 h 1014413"/>
              <a:gd name="connsiteX0" fmla="*/ 280034 w 280034"/>
              <a:gd name="connsiteY0" fmla="*/ 0 h 1014413"/>
              <a:gd name="connsiteX1" fmla="*/ 187007 w 280034"/>
              <a:gd name="connsiteY1" fmla="*/ 547370 h 1014413"/>
              <a:gd name="connsiteX2" fmla="*/ 0 w 280034"/>
              <a:gd name="connsiteY2" fmla="*/ 1014413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34" h="1014413">
                <a:moveTo>
                  <a:pt x="280034" y="0"/>
                </a:moveTo>
                <a:cubicBezTo>
                  <a:pt x="259714" y="166370"/>
                  <a:pt x="233679" y="378301"/>
                  <a:pt x="187007" y="547370"/>
                </a:cubicBezTo>
                <a:cubicBezTo>
                  <a:pt x="140335" y="716439"/>
                  <a:pt x="60324" y="887096"/>
                  <a:pt x="0" y="1014413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1725277" y="2809875"/>
            <a:ext cx="280034" cy="1014413"/>
          </a:xfrm>
          <a:custGeom>
            <a:avLst/>
            <a:gdLst>
              <a:gd name="connsiteX0" fmla="*/ 137160 w 150358"/>
              <a:gd name="connsiteY0" fmla="*/ 0 h 800100"/>
              <a:gd name="connsiteX1" fmla="*/ 137160 w 150358"/>
              <a:gd name="connsiteY1" fmla="*/ 434340 h 800100"/>
              <a:gd name="connsiteX2" fmla="*/ 0 w 150358"/>
              <a:gd name="connsiteY2" fmla="*/ 800100 h 800100"/>
              <a:gd name="connsiteX0" fmla="*/ 411480 w 411914"/>
              <a:gd name="connsiteY0" fmla="*/ 0 h 960120"/>
              <a:gd name="connsiteX1" fmla="*/ 137160 w 411914"/>
              <a:gd name="connsiteY1" fmla="*/ 594360 h 960120"/>
              <a:gd name="connsiteX2" fmla="*/ 0 w 411914"/>
              <a:gd name="connsiteY2" fmla="*/ 960120 h 960120"/>
              <a:gd name="connsiteX0" fmla="*/ 411480 w 412455"/>
              <a:gd name="connsiteY0" fmla="*/ 0 h 960120"/>
              <a:gd name="connsiteX1" fmla="*/ 262890 w 412455"/>
              <a:gd name="connsiteY1" fmla="*/ 617220 h 960120"/>
              <a:gd name="connsiteX2" fmla="*/ 0 w 412455"/>
              <a:gd name="connsiteY2" fmla="*/ 960120 h 960120"/>
              <a:gd name="connsiteX0" fmla="*/ 480060 w 481155"/>
              <a:gd name="connsiteY0" fmla="*/ 0 h 914400"/>
              <a:gd name="connsiteX1" fmla="*/ 331470 w 481155"/>
              <a:gd name="connsiteY1" fmla="*/ 617220 h 914400"/>
              <a:gd name="connsiteX2" fmla="*/ 0 w 481155"/>
              <a:gd name="connsiteY2" fmla="*/ 914400 h 914400"/>
              <a:gd name="connsiteX0" fmla="*/ 480060 w 481155"/>
              <a:gd name="connsiteY0" fmla="*/ 0 h 914400"/>
              <a:gd name="connsiteX1" fmla="*/ 331470 w 481155"/>
              <a:gd name="connsiteY1" fmla="*/ 617220 h 914400"/>
              <a:gd name="connsiteX2" fmla="*/ 0 w 481155"/>
              <a:gd name="connsiteY2" fmla="*/ 914400 h 914400"/>
              <a:gd name="connsiteX0" fmla="*/ 480060 w 480060"/>
              <a:gd name="connsiteY0" fmla="*/ 0 h 914400"/>
              <a:gd name="connsiteX1" fmla="*/ 331470 w 480060"/>
              <a:gd name="connsiteY1" fmla="*/ 617220 h 914400"/>
              <a:gd name="connsiteX2" fmla="*/ 0 w 480060"/>
              <a:gd name="connsiteY2" fmla="*/ 914400 h 914400"/>
              <a:gd name="connsiteX0" fmla="*/ 480060 w 480060"/>
              <a:gd name="connsiteY0" fmla="*/ 0 h 914400"/>
              <a:gd name="connsiteX1" fmla="*/ 353695 w 480060"/>
              <a:gd name="connsiteY1" fmla="*/ 556895 h 914400"/>
              <a:gd name="connsiteX2" fmla="*/ 0 w 480060"/>
              <a:gd name="connsiteY2" fmla="*/ 914400 h 914400"/>
              <a:gd name="connsiteX0" fmla="*/ 313372 w 313372"/>
              <a:gd name="connsiteY0" fmla="*/ 0 h 1023938"/>
              <a:gd name="connsiteX1" fmla="*/ 187007 w 313372"/>
              <a:gd name="connsiteY1" fmla="*/ 556895 h 1023938"/>
              <a:gd name="connsiteX2" fmla="*/ 0 w 313372"/>
              <a:gd name="connsiteY2" fmla="*/ 1023938 h 1023938"/>
              <a:gd name="connsiteX0" fmla="*/ 313372 w 313372"/>
              <a:gd name="connsiteY0" fmla="*/ 0 h 1023938"/>
              <a:gd name="connsiteX1" fmla="*/ 187007 w 313372"/>
              <a:gd name="connsiteY1" fmla="*/ 556895 h 1023938"/>
              <a:gd name="connsiteX2" fmla="*/ 0 w 313372"/>
              <a:gd name="connsiteY2" fmla="*/ 1023938 h 1023938"/>
              <a:gd name="connsiteX0" fmla="*/ 280034 w 280034"/>
              <a:gd name="connsiteY0" fmla="*/ 0 h 1014413"/>
              <a:gd name="connsiteX1" fmla="*/ 187007 w 280034"/>
              <a:gd name="connsiteY1" fmla="*/ 547370 h 1014413"/>
              <a:gd name="connsiteX2" fmla="*/ 0 w 280034"/>
              <a:gd name="connsiteY2" fmla="*/ 1014413 h 1014413"/>
              <a:gd name="connsiteX0" fmla="*/ 280034 w 280034"/>
              <a:gd name="connsiteY0" fmla="*/ 0 h 1014413"/>
              <a:gd name="connsiteX1" fmla="*/ 187007 w 280034"/>
              <a:gd name="connsiteY1" fmla="*/ 547370 h 1014413"/>
              <a:gd name="connsiteX2" fmla="*/ 0 w 280034"/>
              <a:gd name="connsiteY2" fmla="*/ 1014413 h 1014413"/>
              <a:gd name="connsiteX0" fmla="*/ 280034 w 280034"/>
              <a:gd name="connsiteY0" fmla="*/ 0 h 1014413"/>
              <a:gd name="connsiteX1" fmla="*/ 187007 w 280034"/>
              <a:gd name="connsiteY1" fmla="*/ 547370 h 1014413"/>
              <a:gd name="connsiteX2" fmla="*/ 0 w 280034"/>
              <a:gd name="connsiteY2" fmla="*/ 1014413 h 1014413"/>
              <a:gd name="connsiteX0" fmla="*/ 280034 w 280034"/>
              <a:gd name="connsiteY0" fmla="*/ 0 h 1014413"/>
              <a:gd name="connsiteX1" fmla="*/ 187007 w 280034"/>
              <a:gd name="connsiteY1" fmla="*/ 547370 h 1014413"/>
              <a:gd name="connsiteX2" fmla="*/ 0 w 280034"/>
              <a:gd name="connsiteY2" fmla="*/ 1014413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34" h="1014413">
                <a:moveTo>
                  <a:pt x="280034" y="0"/>
                </a:moveTo>
                <a:cubicBezTo>
                  <a:pt x="259714" y="166370"/>
                  <a:pt x="233679" y="378301"/>
                  <a:pt x="187007" y="547370"/>
                </a:cubicBezTo>
                <a:cubicBezTo>
                  <a:pt x="140335" y="716439"/>
                  <a:pt x="60324" y="887096"/>
                  <a:pt x="0" y="1014413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20089648">
            <a:off x="8957978" y="2994174"/>
            <a:ext cx="627315" cy="381970"/>
          </a:xfrm>
          <a:custGeom>
            <a:avLst/>
            <a:gdLst>
              <a:gd name="connsiteX0" fmla="*/ 251460 w 251460"/>
              <a:gd name="connsiteY0" fmla="*/ 0 h 571500"/>
              <a:gd name="connsiteX1" fmla="*/ 205740 w 251460"/>
              <a:gd name="connsiteY1" fmla="*/ 354330 h 571500"/>
              <a:gd name="connsiteX2" fmla="*/ 0 w 251460"/>
              <a:gd name="connsiteY2" fmla="*/ 571500 h 571500"/>
              <a:gd name="connsiteX0" fmla="*/ 551497 w 551497"/>
              <a:gd name="connsiteY0" fmla="*/ 0 h 433388"/>
              <a:gd name="connsiteX1" fmla="*/ 205740 w 551497"/>
              <a:gd name="connsiteY1" fmla="*/ 216218 h 433388"/>
              <a:gd name="connsiteX2" fmla="*/ 0 w 551497"/>
              <a:gd name="connsiteY2" fmla="*/ 433388 h 433388"/>
              <a:gd name="connsiteX0" fmla="*/ 551497 w 551497"/>
              <a:gd name="connsiteY0" fmla="*/ 0 h 433388"/>
              <a:gd name="connsiteX1" fmla="*/ 205740 w 551497"/>
              <a:gd name="connsiteY1" fmla="*/ 216218 h 433388"/>
              <a:gd name="connsiteX2" fmla="*/ 0 w 551497"/>
              <a:gd name="connsiteY2" fmla="*/ 433388 h 433388"/>
              <a:gd name="connsiteX0" fmla="*/ 551497 w 551497"/>
              <a:gd name="connsiteY0" fmla="*/ 0 h 433388"/>
              <a:gd name="connsiteX1" fmla="*/ 253365 w 551497"/>
              <a:gd name="connsiteY1" fmla="*/ 263843 h 433388"/>
              <a:gd name="connsiteX2" fmla="*/ 0 w 551497"/>
              <a:gd name="connsiteY2" fmla="*/ 433388 h 433388"/>
              <a:gd name="connsiteX0" fmla="*/ 597143 w 597143"/>
              <a:gd name="connsiteY0" fmla="*/ 0 h 396150"/>
              <a:gd name="connsiteX1" fmla="*/ 253365 w 597143"/>
              <a:gd name="connsiteY1" fmla="*/ 226605 h 396150"/>
              <a:gd name="connsiteX2" fmla="*/ 0 w 597143"/>
              <a:gd name="connsiteY2" fmla="*/ 396150 h 396150"/>
              <a:gd name="connsiteX0" fmla="*/ 597143 w 597143"/>
              <a:gd name="connsiteY0" fmla="*/ 0 h 396150"/>
              <a:gd name="connsiteX1" fmla="*/ 253365 w 597143"/>
              <a:gd name="connsiteY1" fmla="*/ 226605 h 396150"/>
              <a:gd name="connsiteX2" fmla="*/ 0 w 597143"/>
              <a:gd name="connsiteY2" fmla="*/ 396150 h 396150"/>
              <a:gd name="connsiteX0" fmla="*/ 597143 w 597143"/>
              <a:gd name="connsiteY0" fmla="*/ 0 h 396150"/>
              <a:gd name="connsiteX1" fmla="*/ 253365 w 597143"/>
              <a:gd name="connsiteY1" fmla="*/ 226605 h 396150"/>
              <a:gd name="connsiteX2" fmla="*/ 0 w 597143"/>
              <a:gd name="connsiteY2" fmla="*/ 396150 h 396150"/>
              <a:gd name="connsiteX0" fmla="*/ 627315 w 627315"/>
              <a:gd name="connsiteY0" fmla="*/ 0 h 381970"/>
              <a:gd name="connsiteX1" fmla="*/ 283537 w 627315"/>
              <a:gd name="connsiteY1" fmla="*/ 226605 h 381970"/>
              <a:gd name="connsiteX2" fmla="*/ 0 w 627315"/>
              <a:gd name="connsiteY2" fmla="*/ 381970 h 381970"/>
              <a:gd name="connsiteX0" fmla="*/ 627315 w 627315"/>
              <a:gd name="connsiteY0" fmla="*/ 0 h 381970"/>
              <a:gd name="connsiteX1" fmla="*/ 307632 w 627315"/>
              <a:gd name="connsiteY1" fmla="*/ 253715 h 381970"/>
              <a:gd name="connsiteX2" fmla="*/ 0 w 627315"/>
              <a:gd name="connsiteY2" fmla="*/ 381970 h 381970"/>
              <a:gd name="connsiteX0" fmla="*/ 627315 w 627315"/>
              <a:gd name="connsiteY0" fmla="*/ 0 h 381970"/>
              <a:gd name="connsiteX1" fmla="*/ 307632 w 627315"/>
              <a:gd name="connsiteY1" fmla="*/ 253715 h 381970"/>
              <a:gd name="connsiteX2" fmla="*/ 0 w 627315"/>
              <a:gd name="connsiteY2" fmla="*/ 381970 h 38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315" h="381970">
                <a:moveTo>
                  <a:pt x="627315" y="0"/>
                </a:moveTo>
                <a:cubicBezTo>
                  <a:pt x="487791" y="124844"/>
                  <a:pt x="412185" y="190053"/>
                  <a:pt x="307632" y="253715"/>
                </a:cubicBezTo>
                <a:cubicBezTo>
                  <a:pt x="203080" y="317377"/>
                  <a:pt x="114630" y="352171"/>
                  <a:pt x="0" y="38197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0058400" y="3192780"/>
            <a:ext cx="816610" cy="1596390"/>
          </a:xfrm>
          <a:custGeom>
            <a:avLst/>
            <a:gdLst>
              <a:gd name="connsiteX0" fmla="*/ 594360 w 594360"/>
              <a:gd name="connsiteY0" fmla="*/ 0 h 1577340"/>
              <a:gd name="connsiteX1" fmla="*/ 434340 w 594360"/>
              <a:gd name="connsiteY1" fmla="*/ 925830 h 1577340"/>
              <a:gd name="connsiteX2" fmla="*/ 0 w 594360"/>
              <a:gd name="connsiteY2" fmla="*/ 1577340 h 1577340"/>
              <a:gd name="connsiteX0" fmla="*/ 816610 w 816610"/>
              <a:gd name="connsiteY0" fmla="*/ 0 h 1596390"/>
              <a:gd name="connsiteX1" fmla="*/ 434340 w 816610"/>
              <a:gd name="connsiteY1" fmla="*/ 944880 h 1596390"/>
              <a:gd name="connsiteX2" fmla="*/ 0 w 816610"/>
              <a:gd name="connsiteY2" fmla="*/ 1596390 h 1596390"/>
              <a:gd name="connsiteX0" fmla="*/ 816610 w 816610"/>
              <a:gd name="connsiteY0" fmla="*/ 0 h 1596390"/>
              <a:gd name="connsiteX1" fmla="*/ 434340 w 816610"/>
              <a:gd name="connsiteY1" fmla="*/ 944880 h 1596390"/>
              <a:gd name="connsiteX2" fmla="*/ 0 w 816610"/>
              <a:gd name="connsiteY2" fmla="*/ 1596390 h 1596390"/>
              <a:gd name="connsiteX0" fmla="*/ 816610 w 816610"/>
              <a:gd name="connsiteY0" fmla="*/ 0 h 1596390"/>
              <a:gd name="connsiteX1" fmla="*/ 434340 w 816610"/>
              <a:gd name="connsiteY1" fmla="*/ 944880 h 1596390"/>
              <a:gd name="connsiteX2" fmla="*/ 0 w 816610"/>
              <a:gd name="connsiteY2" fmla="*/ 1596390 h 1596390"/>
              <a:gd name="connsiteX0" fmla="*/ 816610 w 816610"/>
              <a:gd name="connsiteY0" fmla="*/ 0 h 1596390"/>
              <a:gd name="connsiteX1" fmla="*/ 434340 w 816610"/>
              <a:gd name="connsiteY1" fmla="*/ 944880 h 1596390"/>
              <a:gd name="connsiteX2" fmla="*/ 0 w 816610"/>
              <a:gd name="connsiteY2" fmla="*/ 1596390 h 1596390"/>
              <a:gd name="connsiteX0" fmla="*/ 816610 w 816610"/>
              <a:gd name="connsiteY0" fmla="*/ 0 h 1596390"/>
              <a:gd name="connsiteX1" fmla="*/ 434340 w 816610"/>
              <a:gd name="connsiteY1" fmla="*/ 944880 h 1596390"/>
              <a:gd name="connsiteX2" fmla="*/ 0 w 816610"/>
              <a:gd name="connsiteY2" fmla="*/ 1596390 h 1596390"/>
              <a:gd name="connsiteX0" fmla="*/ 816610 w 816610"/>
              <a:gd name="connsiteY0" fmla="*/ 0 h 1596390"/>
              <a:gd name="connsiteX1" fmla="*/ 434340 w 816610"/>
              <a:gd name="connsiteY1" fmla="*/ 944880 h 1596390"/>
              <a:gd name="connsiteX2" fmla="*/ 0 w 816610"/>
              <a:gd name="connsiteY2" fmla="*/ 1596390 h 159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610" h="1596390">
                <a:moveTo>
                  <a:pt x="816610" y="0"/>
                </a:moveTo>
                <a:cubicBezTo>
                  <a:pt x="722630" y="331470"/>
                  <a:pt x="608542" y="621665"/>
                  <a:pt x="434340" y="944880"/>
                </a:cubicBezTo>
                <a:cubicBezTo>
                  <a:pt x="260138" y="1268095"/>
                  <a:pt x="161290" y="1389380"/>
                  <a:pt x="0" y="159639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8528085" y="3178810"/>
            <a:ext cx="1673825" cy="2003021"/>
          </a:xfrm>
          <a:custGeom>
            <a:avLst/>
            <a:gdLst>
              <a:gd name="connsiteX0" fmla="*/ 1828800 w 1828800"/>
              <a:gd name="connsiteY0" fmla="*/ 0 h 2068830"/>
              <a:gd name="connsiteX1" fmla="*/ 1325880 w 1828800"/>
              <a:gd name="connsiteY1" fmla="*/ 1371600 h 2068830"/>
              <a:gd name="connsiteX2" fmla="*/ 0 w 1828800"/>
              <a:gd name="connsiteY2" fmla="*/ 2068830 h 2068830"/>
              <a:gd name="connsiteX0" fmla="*/ 2120900 w 2120900"/>
              <a:gd name="connsiteY0" fmla="*/ 0 h 1998980"/>
              <a:gd name="connsiteX1" fmla="*/ 1325880 w 2120900"/>
              <a:gd name="connsiteY1" fmla="*/ 1301750 h 1998980"/>
              <a:gd name="connsiteX2" fmla="*/ 0 w 2120900"/>
              <a:gd name="connsiteY2" fmla="*/ 1998980 h 1998980"/>
              <a:gd name="connsiteX0" fmla="*/ 2120900 w 2120900"/>
              <a:gd name="connsiteY0" fmla="*/ 0 h 1998980"/>
              <a:gd name="connsiteX1" fmla="*/ 1325880 w 2120900"/>
              <a:gd name="connsiteY1" fmla="*/ 1301750 h 1998980"/>
              <a:gd name="connsiteX2" fmla="*/ 0 w 2120900"/>
              <a:gd name="connsiteY2" fmla="*/ 1998980 h 1998980"/>
              <a:gd name="connsiteX0" fmla="*/ 1921008 w 1921008"/>
              <a:gd name="connsiteY0" fmla="*/ 0 h 2298818"/>
              <a:gd name="connsiteX1" fmla="*/ 1125988 w 1921008"/>
              <a:gd name="connsiteY1" fmla="*/ 1301750 h 2298818"/>
              <a:gd name="connsiteX2" fmla="*/ 0 w 1921008"/>
              <a:gd name="connsiteY2" fmla="*/ 2298818 h 2298818"/>
              <a:gd name="connsiteX0" fmla="*/ 1921008 w 1921008"/>
              <a:gd name="connsiteY0" fmla="*/ 0 h 2298818"/>
              <a:gd name="connsiteX1" fmla="*/ 1125988 w 1921008"/>
              <a:gd name="connsiteY1" fmla="*/ 1301750 h 2298818"/>
              <a:gd name="connsiteX2" fmla="*/ 0 w 1921008"/>
              <a:gd name="connsiteY2" fmla="*/ 2298818 h 2298818"/>
              <a:gd name="connsiteX0" fmla="*/ 1921008 w 1921008"/>
              <a:gd name="connsiteY0" fmla="*/ 0 h 2298818"/>
              <a:gd name="connsiteX1" fmla="*/ 1125988 w 1921008"/>
              <a:gd name="connsiteY1" fmla="*/ 1301750 h 2298818"/>
              <a:gd name="connsiteX2" fmla="*/ 0 w 1921008"/>
              <a:gd name="connsiteY2" fmla="*/ 2298818 h 229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008" h="2298818">
                <a:moveTo>
                  <a:pt x="1921008" y="0"/>
                </a:moveTo>
                <a:cubicBezTo>
                  <a:pt x="1696602" y="546711"/>
                  <a:pt x="1446156" y="918614"/>
                  <a:pt x="1125988" y="1301750"/>
                </a:cubicBezTo>
                <a:cubicBezTo>
                  <a:pt x="805820" y="1684886"/>
                  <a:pt x="460567" y="2006001"/>
                  <a:pt x="0" y="2298818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6085196" y="2537460"/>
            <a:ext cx="2795913" cy="1916895"/>
          </a:xfrm>
          <a:custGeom>
            <a:avLst/>
            <a:gdLst>
              <a:gd name="connsiteX0" fmla="*/ 3017520 w 3017520"/>
              <a:gd name="connsiteY0" fmla="*/ 0 h 2068830"/>
              <a:gd name="connsiteX1" fmla="*/ 1783080 w 3017520"/>
              <a:gd name="connsiteY1" fmla="*/ 1371600 h 2068830"/>
              <a:gd name="connsiteX2" fmla="*/ 0 w 3017520"/>
              <a:gd name="connsiteY2" fmla="*/ 2068830 h 206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520" h="2068830">
                <a:moveTo>
                  <a:pt x="3017520" y="0"/>
                </a:moveTo>
                <a:cubicBezTo>
                  <a:pt x="2651760" y="513397"/>
                  <a:pt x="2286000" y="1026795"/>
                  <a:pt x="1783080" y="1371600"/>
                </a:cubicBezTo>
                <a:cubicBezTo>
                  <a:pt x="1280160" y="1716405"/>
                  <a:pt x="640080" y="1892617"/>
                  <a:pt x="0" y="206883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3808013" y="2411729"/>
            <a:ext cx="4943302" cy="1575181"/>
          </a:xfrm>
          <a:custGeom>
            <a:avLst/>
            <a:gdLst>
              <a:gd name="connsiteX0" fmla="*/ 4846320 w 4846320"/>
              <a:gd name="connsiteY0" fmla="*/ 0 h 1609088"/>
              <a:gd name="connsiteX1" fmla="*/ 2846070 w 4846320"/>
              <a:gd name="connsiteY1" fmla="*/ 1474470 h 1609088"/>
              <a:gd name="connsiteX2" fmla="*/ 0 w 4846320"/>
              <a:gd name="connsiteY2" fmla="*/ 1451610 h 1609088"/>
              <a:gd name="connsiteX0" fmla="*/ 4846320 w 4846320"/>
              <a:gd name="connsiteY0" fmla="*/ 0 h 1563027"/>
              <a:gd name="connsiteX1" fmla="*/ 2846070 w 4846320"/>
              <a:gd name="connsiteY1" fmla="*/ 1474470 h 1563027"/>
              <a:gd name="connsiteX2" fmla="*/ 1348740 w 4846320"/>
              <a:gd name="connsiteY2" fmla="*/ 1402080 h 1563027"/>
              <a:gd name="connsiteX3" fmla="*/ 0 w 4846320"/>
              <a:gd name="connsiteY3" fmla="*/ 1451610 h 1563027"/>
              <a:gd name="connsiteX0" fmla="*/ 4846320 w 4846320"/>
              <a:gd name="connsiteY0" fmla="*/ 0 h 1543835"/>
              <a:gd name="connsiteX1" fmla="*/ 2846070 w 4846320"/>
              <a:gd name="connsiteY1" fmla="*/ 1474470 h 1543835"/>
              <a:gd name="connsiteX2" fmla="*/ 1051560 w 4846320"/>
              <a:gd name="connsiteY2" fmla="*/ 1318260 h 1543835"/>
              <a:gd name="connsiteX3" fmla="*/ 0 w 4846320"/>
              <a:gd name="connsiteY3" fmla="*/ 1451610 h 1543835"/>
              <a:gd name="connsiteX0" fmla="*/ 4846320 w 4846320"/>
              <a:gd name="connsiteY0" fmla="*/ 0 h 1543835"/>
              <a:gd name="connsiteX1" fmla="*/ 2846070 w 4846320"/>
              <a:gd name="connsiteY1" fmla="*/ 1474470 h 1543835"/>
              <a:gd name="connsiteX2" fmla="*/ 1051560 w 4846320"/>
              <a:gd name="connsiteY2" fmla="*/ 1318260 h 1543835"/>
              <a:gd name="connsiteX3" fmla="*/ 0 w 4846320"/>
              <a:gd name="connsiteY3" fmla="*/ 1451610 h 1543835"/>
              <a:gd name="connsiteX0" fmla="*/ 4846320 w 4846320"/>
              <a:gd name="connsiteY0" fmla="*/ 0 h 1543835"/>
              <a:gd name="connsiteX1" fmla="*/ 2846070 w 4846320"/>
              <a:gd name="connsiteY1" fmla="*/ 1474470 h 1543835"/>
              <a:gd name="connsiteX2" fmla="*/ 1051560 w 4846320"/>
              <a:gd name="connsiteY2" fmla="*/ 1318260 h 1543835"/>
              <a:gd name="connsiteX3" fmla="*/ 0 w 4846320"/>
              <a:gd name="connsiteY3" fmla="*/ 1451610 h 15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1543835">
                <a:moveTo>
                  <a:pt x="4846320" y="0"/>
                </a:moveTo>
                <a:cubicBezTo>
                  <a:pt x="4250055" y="616267"/>
                  <a:pt x="3478530" y="1254760"/>
                  <a:pt x="2846070" y="1474470"/>
                </a:cubicBezTo>
                <a:cubicBezTo>
                  <a:pt x="2213610" y="1694180"/>
                  <a:pt x="1525905" y="1322070"/>
                  <a:pt x="1051560" y="1318260"/>
                </a:cubicBezTo>
                <a:cubicBezTo>
                  <a:pt x="546735" y="1253490"/>
                  <a:pt x="262890" y="1307465"/>
                  <a:pt x="0" y="145161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5335935" y="2159344"/>
            <a:ext cx="3203580" cy="661153"/>
          </a:xfrm>
          <a:custGeom>
            <a:avLst/>
            <a:gdLst>
              <a:gd name="connsiteX0" fmla="*/ 3006090 w 3006090"/>
              <a:gd name="connsiteY0" fmla="*/ 0 h 765810"/>
              <a:gd name="connsiteX1" fmla="*/ 1920240 w 3006090"/>
              <a:gd name="connsiteY1" fmla="*/ 560070 h 765810"/>
              <a:gd name="connsiteX2" fmla="*/ 0 w 3006090"/>
              <a:gd name="connsiteY2" fmla="*/ 765810 h 765810"/>
              <a:gd name="connsiteX0" fmla="*/ 3107690 w 3107690"/>
              <a:gd name="connsiteY0" fmla="*/ 0 h 575356"/>
              <a:gd name="connsiteX1" fmla="*/ 2021840 w 3107690"/>
              <a:gd name="connsiteY1" fmla="*/ 560070 h 575356"/>
              <a:gd name="connsiteX2" fmla="*/ 0 w 3107690"/>
              <a:gd name="connsiteY2" fmla="*/ 448310 h 575356"/>
              <a:gd name="connsiteX0" fmla="*/ 3107690 w 3107690"/>
              <a:gd name="connsiteY0" fmla="*/ 0 h 615138"/>
              <a:gd name="connsiteX1" fmla="*/ 2021840 w 3107690"/>
              <a:gd name="connsiteY1" fmla="*/ 560070 h 615138"/>
              <a:gd name="connsiteX2" fmla="*/ 0 w 3107690"/>
              <a:gd name="connsiteY2" fmla="*/ 448310 h 615138"/>
              <a:gd name="connsiteX0" fmla="*/ 3107690 w 3107690"/>
              <a:gd name="connsiteY0" fmla="*/ 0 h 700860"/>
              <a:gd name="connsiteX1" fmla="*/ 1247140 w 3107690"/>
              <a:gd name="connsiteY1" fmla="*/ 674370 h 700860"/>
              <a:gd name="connsiteX2" fmla="*/ 0 w 3107690"/>
              <a:gd name="connsiteY2" fmla="*/ 448310 h 700860"/>
              <a:gd name="connsiteX0" fmla="*/ 3107690 w 3107690"/>
              <a:gd name="connsiteY0" fmla="*/ 0 h 640443"/>
              <a:gd name="connsiteX1" fmla="*/ 1412240 w 3107690"/>
              <a:gd name="connsiteY1" fmla="*/ 598170 h 640443"/>
              <a:gd name="connsiteX2" fmla="*/ 0 w 3107690"/>
              <a:gd name="connsiteY2" fmla="*/ 448310 h 640443"/>
              <a:gd name="connsiteX0" fmla="*/ 3107690 w 3107690"/>
              <a:gd name="connsiteY0" fmla="*/ 0 h 623573"/>
              <a:gd name="connsiteX1" fmla="*/ 1412240 w 3107690"/>
              <a:gd name="connsiteY1" fmla="*/ 598170 h 623573"/>
              <a:gd name="connsiteX2" fmla="*/ 0 w 3107690"/>
              <a:gd name="connsiteY2" fmla="*/ 448310 h 623573"/>
              <a:gd name="connsiteX0" fmla="*/ 3107690 w 3107690"/>
              <a:gd name="connsiteY0" fmla="*/ 0 h 615410"/>
              <a:gd name="connsiteX1" fmla="*/ 1412240 w 3107690"/>
              <a:gd name="connsiteY1" fmla="*/ 598170 h 615410"/>
              <a:gd name="connsiteX2" fmla="*/ 0 w 3107690"/>
              <a:gd name="connsiteY2" fmla="*/ 448310 h 61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690" h="615410">
                <a:moveTo>
                  <a:pt x="3107690" y="0"/>
                </a:moveTo>
                <a:cubicBezTo>
                  <a:pt x="2815272" y="216217"/>
                  <a:pt x="1980988" y="561552"/>
                  <a:pt x="1412240" y="598170"/>
                </a:cubicBezTo>
                <a:cubicBezTo>
                  <a:pt x="843492" y="634788"/>
                  <a:pt x="671512" y="625157"/>
                  <a:pt x="0" y="44831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2057400" y="1457956"/>
            <a:ext cx="6252210" cy="953773"/>
          </a:xfrm>
          <a:custGeom>
            <a:avLst/>
            <a:gdLst>
              <a:gd name="connsiteX0" fmla="*/ 6252210 w 6252210"/>
              <a:gd name="connsiteY0" fmla="*/ 0 h 514350"/>
              <a:gd name="connsiteX1" fmla="*/ 4343400 w 6252210"/>
              <a:gd name="connsiteY1" fmla="*/ 502920 h 514350"/>
              <a:gd name="connsiteX2" fmla="*/ 1600200 w 6252210"/>
              <a:gd name="connsiteY2" fmla="*/ 68580 h 514350"/>
              <a:gd name="connsiteX3" fmla="*/ 0 w 6252210"/>
              <a:gd name="connsiteY3" fmla="*/ 514350 h 514350"/>
              <a:gd name="connsiteX0" fmla="*/ 6252210 w 6252210"/>
              <a:gd name="connsiteY0" fmla="*/ 439423 h 953773"/>
              <a:gd name="connsiteX1" fmla="*/ 4343400 w 6252210"/>
              <a:gd name="connsiteY1" fmla="*/ 942343 h 953773"/>
              <a:gd name="connsiteX2" fmla="*/ 1562100 w 6252210"/>
              <a:gd name="connsiteY2" fmla="*/ 3 h 953773"/>
              <a:gd name="connsiteX3" fmla="*/ 0 w 6252210"/>
              <a:gd name="connsiteY3" fmla="*/ 953773 h 953773"/>
              <a:gd name="connsiteX0" fmla="*/ 6252210 w 6252210"/>
              <a:gd name="connsiteY0" fmla="*/ 439423 h 953773"/>
              <a:gd name="connsiteX1" fmla="*/ 4343400 w 6252210"/>
              <a:gd name="connsiteY1" fmla="*/ 942343 h 953773"/>
              <a:gd name="connsiteX2" fmla="*/ 1562100 w 6252210"/>
              <a:gd name="connsiteY2" fmla="*/ 3 h 953773"/>
              <a:gd name="connsiteX3" fmla="*/ 0 w 6252210"/>
              <a:gd name="connsiteY3" fmla="*/ 953773 h 9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2210" h="953773">
                <a:moveTo>
                  <a:pt x="6252210" y="439423"/>
                </a:moveTo>
                <a:cubicBezTo>
                  <a:pt x="5685472" y="685168"/>
                  <a:pt x="5125085" y="1015580"/>
                  <a:pt x="4343400" y="942343"/>
                </a:cubicBezTo>
                <a:cubicBezTo>
                  <a:pt x="3561715" y="869106"/>
                  <a:pt x="2286000" y="-1902"/>
                  <a:pt x="1562100" y="3"/>
                </a:cubicBezTo>
                <a:cubicBezTo>
                  <a:pt x="838200" y="1908"/>
                  <a:pt x="285750" y="554040"/>
                  <a:pt x="0" y="953773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343400" y="2067904"/>
            <a:ext cx="1220592" cy="1220592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8226821" y="3325146"/>
            <a:ext cx="1162987" cy="1162987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0847881" y="3618721"/>
            <a:ext cx="1453803" cy="1453803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192311" y="4112405"/>
            <a:ext cx="1239510" cy="123951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椭圆 84"/>
          <p:cNvSpPr/>
          <p:nvPr/>
        </p:nvSpPr>
        <p:spPr>
          <a:xfrm>
            <a:off x="9325788" y="4644102"/>
            <a:ext cx="1175038" cy="117503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2681922" y="3607844"/>
            <a:ext cx="1246981" cy="1246981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1266061" y="1861158"/>
            <a:ext cx="1399510" cy="139951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6501289" y="769105"/>
            <a:ext cx="1335295" cy="1335295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446046" y="4776788"/>
            <a:ext cx="1258979" cy="1258979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7927498" y="-1886883"/>
            <a:ext cx="5397500" cy="5397500"/>
          </a:xfrm>
          <a:prstGeom prst="ellipse">
            <a:avLst/>
          </a:prstGeom>
          <a:solidFill>
            <a:srgbClr val="00AB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44677" y="1157212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323555" y="2407888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314387" y="2292948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75271" y="3949721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89319" y="4466004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86072" y="3626555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431729" y="5123099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294380" y="4980989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944430" y="4110284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119517" y="298435"/>
            <a:ext cx="1791992" cy="833713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8123928" y="2067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838286" y="13505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9184094" y="12751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6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8125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12700"/>
            <a:ext cx="12192000" cy="6870700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53327" y="2228383"/>
            <a:ext cx="8531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endParaRPr lang="zh-CN" altLang="en-US" sz="66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1903" y="1272787"/>
            <a:ext cx="49359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Bigger title</a:t>
            </a:r>
            <a:endParaRPr lang="zh-CN" altLang="en-US" sz="66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44635" y="3025697"/>
            <a:ext cx="20705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66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96"/>
          <p:cNvSpPr/>
          <p:nvPr/>
        </p:nvSpPr>
        <p:spPr>
          <a:xfrm>
            <a:off x="2622952" y="4339679"/>
            <a:ext cx="7713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Duis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justo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Phasellus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rhoncus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nisl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accumsan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lorem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a. Lorem ipsum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533900" y="1066800"/>
            <a:ext cx="3632200" cy="0"/>
          </a:xfrm>
          <a:prstGeom prst="line">
            <a:avLst/>
          </a:prstGeom>
          <a:ln>
            <a:solidFill>
              <a:srgbClr val="00A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33900" y="6197600"/>
            <a:ext cx="3632200" cy="0"/>
          </a:xfrm>
          <a:prstGeom prst="line">
            <a:avLst/>
          </a:prstGeom>
          <a:ln>
            <a:solidFill>
              <a:srgbClr val="00A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995" y="-113638"/>
            <a:ext cx="12543177" cy="7152613"/>
          </a:xfrm>
          <a:custGeom>
            <a:avLst/>
            <a:gdLst>
              <a:gd name="connsiteX0" fmla="*/ 0 w 12192000"/>
              <a:gd name="connsiteY0" fmla="*/ 0 h 3413124"/>
              <a:gd name="connsiteX1" fmla="*/ 12192000 w 12192000"/>
              <a:gd name="connsiteY1" fmla="*/ 0 h 3413124"/>
              <a:gd name="connsiteX2" fmla="*/ 12192000 w 12192000"/>
              <a:gd name="connsiteY2" fmla="*/ 3413124 h 3413124"/>
              <a:gd name="connsiteX3" fmla="*/ 0 w 12192000"/>
              <a:gd name="connsiteY3" fmla="*/ 3413124 h 3413124"/>
              <a:gd name="connsiteX4" fmla="*/ 0 w 12192000"/>
              <a:gd name="connsiteY4" fmla="*/ 0 h 3413124"/>
              <a:gd name="connsiteX0" fmla="*/ 0 w 12192000"/>
              <a:gd name="connsiteY0" fmla="*/ 3175 h 3416299"/>
              <a:gd name="connsiteX1" fmla="*/ 2755900 w 12192000"/>
              <a:gd name="connsiteY1" fmla="*/ 0 h 3416299"/>
              <a:gd name="connsiteX2" fmla="*/ 12192000 w 12192000"/>
              <a:gd name="connsiteY2" fmla="*/ 3175 h 3416299"/>
              <a:gd name="connsiteX3" fmla="*/ 12192000 w 12192000"/>
              <a:gd name="connsiteY3" fmla="*/ 3416299 h 3416299"/>
              <a:gd name="connsiteX4" fmla="*/ 0 w 12192000"/>
              <a:gd name="connsiteY4" fmla="*/ 3416299 h 3416299"/>
              <a:gd name="connsiteX5" fmla="*/ 0 w 12192000"/>
              <a:gd name="connsiteY5" fmla="*/ 3175 h 3416299"/>
              <a:gd name="connsiteX0" fmla="*/ 0 w 12192000"/>
              <a:gd name="connsiteY0" fmla="*/ 15874 h 3428998"/>
              <a:gd name="connsiteX1" fmla="*/ 2755900 w 12192000"/>
              <a:gd name="connsiteY1" fmla="*/ 12699 h 3428998"/>
              <a:gd name="connsiteX2" fmla="*/ 6134100 w 12192000"/>
              <a:gd name="connsiteY2" fmla="*/ 0 h 3428998"/>
              <a:gd name="connsiteX3" fmla="*/ 12192000 w 12192000"/>
              <a:gd name="connsiteY3" fmla="*/ 15874 h 3428998"/>
              <a:gd name="connsiteX4" fmla="*/ 12192000 w 12192000"/>
              <a:gd name="connsiteY4" fmla="*/ 3428998 h 3428998"/>
              <a:gd name="connsiteX5" fmla="*/ 0 w 12192000"/>
              <a:gd name="connsiteY5" fmla="*/ 3428998 h 3428998"/>
              <a:gd name="connsiteX6" fmla="*/ 0 w 12192000"/>
              <a:gd name="connsiteY6" fmla="*/ 15874 h 3428998"/>
              <a:gd name="connsiteX0" fmla="*/ 0 w 12192000"/>
              <a:gd name="connsiteY0" fmla="*/ 28574 h 3441698"/>
              <a:gd name="connsiteX1" fmla="*/ 2755900 w 12192000"/>
              <a:gd name="connsiteY1" fmla="*/ 25399 h 3441698"/>
              <a:gd name="connsiteX2" fmla="*/ 6134100 w 12192000"/>
              <a:gd name="connsiteY2" fmla="*/ 12700 h 3441698"/>
              <a:gd name="connsiteX3" fmla="*/ 8623300 w 12192000"/>
              <a:gd name="connsiteY3" fmla="*/ 0 h 3441698"/>
              <a:gd name="connsiteX4" fmla="*/ 12192000 w 12192000"/>
              <a:gd name="connsiteY4" fmla="*/ 28574 h 3441698"/>
              <a:gd name="connsiteX5" fmla="*/ 12192000 w 12192000"/>
              <a:gd name="connsiteY5" fmla="*/ 3441698 h 3441698"/>
              <a:gd name="connsiteX6" fmla="*/ 0 w 12192000"/>
              <a:gd name="connsiteY6" fmla="*/ 3441698 h 3441698"/>
              <a:gd name="connsiteX7" fmla="*/ 0 w 12192000"/>
              <a:gd name="connsiteY7" fmla="*/ 28574 h 3441698"/>
              <a:gd name="connsiteX0" fmla="*/ 0 w 12192000"/>
              <a:gd name="connsiteY0" fmla="*/ 676274 h 4089398"/>
              <a:gd name="connsiteX1" fmla="*/ 2755900 w 12192000"/>
              <a:gd name="connsiteY1" fmla="*/ 673099 h 4089398"/>
              <a:gd name="connsiteX2" fmla="*/ 6921500 w 12192000"/>
              <a:gd name="connsiteY2" fmla="*/ 0 h 4089398"/>
              <a:gd name="connsiteX3" fmla="*/ 8623300 w 12192000"/>
              <a:gd name="connsiteY3" fmla="*/ 647700 h 4089398"/>
              <a:gd name="connsiteX4" fmla="*/ 12192000 w 12192000"/>
              <a:gd name="connsiteY4" fmla="*/ 676274 h 4089398"/>
              <a:gd name="connsiteX5" fmla="*/ 12192000 w 12192000"/>
              <a:gd name="connsiteY5" fmla="*/ 4089398 h 4089398"/>
              <a:gd name="connsiteX6" fmla="*/ 0 w 12192000"/>
              <a:gd name="connsiteY6" fmla="*/ 4089398 h 4089398"/>
              <a:gd name="connsiteX7" fmla="*/ 0 w 12192000"/>
              <a:gd name="connsiteY7" fmla="*/ 676274 h 4089398"/>
              <a:gd name="connsiteX0" fmla="*/ 0 w 12192000"/>
              <a:gd name="connsiteY0" fmla="*/ 1908174 h 5321298"/>
              <a:gd name="connsiteX1" fmla="*/ 2755900 w 12192000"/>
              <a:gd name="connsiteY1" fmla="*/ 1904999 h 5321298"/>
              <a:gd name="connsiteX2" fmla="*/ 6921500 w 12192000"/>
              <a:gd name="connsiteY2" fmla="*/ 1231900 h 5321298"/>
              <a:gd name="connsiteX3" fmla="*/ 8305800 w 12192000"/>
              <a:gd name="connsiteY3" fmla="*/ 0 h 5321298"/>
              <a:gd name="connsiteX4" fmla="*/ 12192000 w 12192000"/>
              <a:gd name="connsiteY4" fmla="*/ 1908174 h 5321298"/>
              <a:gd name="connsiteX5" fmla="*/ 12192000 w 12192000"/>
              <a:gd name="connsiteY5" fmla="*/ 5321298 h 5321298"/>
              <a:gd name="connsiteX6" fmla="*/ 0 w 12192000"/>
              <a:gd name="connsiteY6" fmla="*/ 5321298 h 5321298"/>
              <a:gd name="connsiteX7" fmla="*/ 0 w 12192000"/>
              <a:gd name="connsiteY7" fmla="*/ 1908174 h 5321298"/>
              <a:gd name="connsiteX0" fmla="*/ 0 w 12192000"/>
              <a:gd name="connsiteY0" fmla="*/ 1908174 h 5321298"/>
              <a:gd name="connsiteX1" fmla="*/ 2755900 w 12192000"/>
              <a:gd name="connsiteY1" fmla="*/ 1904999 h 5321298"/>
              <a:gd name="connsiteX2" fmla="*/ 6921500 w 12192000"/>
              <a:gd name="connsiteY2" fmla="*/ 1231900 h 5321298"/>
              <a:gd name="connsiteX3" fmla="*/ 8305800 w 12192000"/>
              <a:gd name="connsiteY3" fmla="*/ 0 h 5321298"/>
              <a:gd name="connsiteX4" fmla="*/ 9931400 w 12192000"/>
              <a:gd name="connsiteY4" fmla="*/ 787400 h 5321298"/>
              <a:gd name="connsiteX5" fmla="*/ 12192000 w 12192000"/>
              <a:gd name="connsiteY5" fmla="*/ 1908174 h 5321298"/>
              <a:gd name="connsiteX6" fmla="*/ 12192000 w 12192000"/>
              <a:gd name="connsiteY6" fmla="*/ 5321298 h 5321298"/>
              <a:gd name="connsiteX7" fmla="*/ 0 w 12192000"/>
              <a:gd name="connsiteY7" fmla="*/ 5321298 h 5321298"/>
              <a:gd name="connsiteX8" fmla="*/ 0 w 12192000"/>
              <a:gd name="connsiteY8" fmla="*/ 1908174 h 5321298"/>
              <a:gd name="connsiteX0" fmla="*/ 0 w 12192000"/>
              <a:gd name="connsiteY0" fmla="*/ 3495674 h 6908798"/>
              <a:gd name="connsiteX1" fmla="*/ 2755900 w 12192000"/>
              <a:gd name="connsiteY1" fmla="*/ 3492499 h 6908798"/>
              <a:gd name="connsiteX2" fmla="*/ 6921500 w 12192000"/>
              <a:gd name="connsiteY2" fmla="*/ 2819400 h 6908798"/>
              <a:gd name="connsiteX3" fmla="*/ 8305800 w 12192000"/>
              <a:gd name="connsiteY3" fmla="*/ 1587500 h 6908798"/>
              <a:gd name="connsiteX4" fmla="*/ 9067800 w 12192000"/>
              <a:gd name="connsiteY4" fmla="*/ 0 h 6908798"/>
              <a:gd name="connsiteX5" fmla="*/ 12192000 w 12192000"/>
              <a:gd name="connsiteY5" fmla="*/ 3495674 h 6908798"/>
              <a:gd name="connsiteX6" fmla="*/ 12192000 w 12192000"/>
              <a:gd name="connsiteY6" fmla="*/ 6908798 h 6908798"/>
              <a:gd name="connsiteX7" fmla="*/ 0 w 12192000"/>
              <a:gd name="connsiteY7" fmla="*/ 6908798 h 6908798"/>
              <a:gd name="connsiteX8" fmla="*/ 0 w 12192000"/>
              <a:gd name="connsiteY8" fmla="*/ 3495674 h 6908798"/>
              <a:gd name="connsiteX0" fmla="*/ 0 w 12192000"/>
              <a:gd name="connsiteY0" fmla="*/ 3495674 h 6908798"/>
              <a:gd name="connsiteX1" fmla="*/ 2755900 w 12192000"/>
              <a:gd name="connsiteY1" fmla="*/ 3492499 h 6908798"/>
              <a:gd name="connsiteX2" fmla="*/ 6921500 w 12192000"/>
              <a:gd name="connsiteY2" fmla="*/ 2819400 h 6908798"/>
              <a:gd name="connsiteX3" fmla="*/ 8305800 w 12192000"/>
              <a:gd name="connsiteY3" fmla="*/ 1587500 h 6908798"/>
              <a:gd name="connsiteX4" fmla="*/ 9067800 w 12192000"/>
              <a:gd name="connsiteY4" fmla="*/ 0 h 6908798"/>
              <a:gd name="connsiteX5" fmla="*/ 10553700 w 12192000"/>
              <a:gd name="connsiteY5" fmla="*/ 1638300 h 6908798"/>
              <a:gd name="connsiteX6" fmla="*/ 12192000 w 12192000"/>
              <a:gd name="connsiteY6" fmla="*/ 3495674 h 6908798"/>
              <a:gd name="connsiteX7" fmla="*/ 12192000 w 12192000"/>
              <a:gd name="connsiteY7" fmla="*/ 6908798 h 6908798"/>
              <a:gd name="connsiteX8" fmla="*/ 0 w 12192000"/>
              <a:gd name="connsiteY8" fmla="*/ 6908798 h 6908798"/>
              <a:gd name="connsiteX9" fmla="*/ 0 w 12192000"/>
              <a:gd name="connsiteY9" fmla="*/ 3495674 h 6908798"/>
              <a:gd name="connsiteX0" fmla="*/ 0 w 12204700"/>
              <a:gd name="connsiteY0" fmla="*/ 3508374 h 6921498"/>
              <a:gd name="connsiteX1" fmla="*/ 2755900 w 12204700"/>
              <a:gd name="connsiteY1" fmla="*/ 3505199 h 6921498"/>
              <a:gd name="connsiteX2" fmla="*/ 6921500 w 12204700"/>
              <a:gd name="connsiteY2" fmla="*/ 2832100 h 6921498"/>
              <a:gd name="connsiteX3" fmla="*/ 8305800 w 12204700"/>
              <a:gd name="connsiteY3" fmla="*/ 1600200 h 6921498"/>
              <a:gd name="connsiteX4" fmla="*/ 9067800 w 12204700"/>
              <a:gd name="connsiteY4" fmla="*/ 12700 h 6921498"/>
              <a:gd name="connsiteX5" fmla="*/ 12204700 w 12204700"/>
              <a:gd name="connsiteY5" fmla="*/ 0 h 6921498"/>
              <a:gd name="connsiteX6" fmla="*/ 12192000 w 12204700"/>
              <a:gd name="connsiteY6" fmla="*/ 3508374 h 6921498"/>
              <a:gd name="connsiteX7" fmla="*/ 12192000 w 12204700"/>
              <a:gd name="connsiteY7" fmla="*/ 6921498 h 6921498"/>
              <a:gd name="connsiteX8" fmla="*/ 0 w 12204700"/>
              <a:gd name="connsiteY8" fmla="*/ 6921498 h 6921498"/>
              <a:gd name="connsiteX9" fmla="*/ 0 w 12204700"/>
              <a:gd name="connsiteY9" fmla="*/ 3508374 h 6921498"/>
              <a:gd name="connsiteX0" fmla="*/ 0 w 12204700"/>
              <a:gd name="connsiteY0" fmla="*/ 3508374 h 6921498"/>
              <a:gd name="connsiteX1" fmla="*/ 2755900 w 12204700"/>
              <a:gd name="connsiteY1" fmla="*/ 3505199 h 6921498"/>
              <a:gd name="connsiteX2" fmla="*/ 6921500 w 12204700"/>
              <a:gd name="connsiteY2" fmla="*/ 2832100 h 6921498"/>
              <a:gd name="connsiteX3" fmla="*/ 8305800 w 12204700"/>
              <a:gd name="connsiteY3" fmla="*/ 1600200 h 6921498"/>
              <a:gd name="connsiteX4" fmla="*/ 8648700 w 12204700"/>
              <a:gd name="connsiteY4" fmla="*/ 60325 h 6921498"/>
              <a:gd name="connsiteX5" fmla="*/ 12204700 w 12204700"/>
              <a:gd name="connsiteY5" fmla="*/ 0 h 6921498"/>
              <a:gd name="connsiteX6" fmla="*/ 12192000 w 12204700"/>
              <a:gd name="connsiteY6" fmla="*/ 3508374 h 6921498"/>
              <a:gd name="connsiteX7" fmla="*/ 12192000 w 12204700"/>
              <a:gd name="connsiteY7" fmla="*/ 6921498 h 6921498"/>
              <a:gd name="connsiteX8" fmla="*/ 0 w 12204700"/>
              <a:gd name="connsiteY8" fmla="*/ 6921498 h 6921498"/>
              <a:gd name="connsiteX9" fmla="*/ 0 w 12204700"/>
              <a:gd name="connsiteY9" fmla="*/ 3508374 h 6921498"/>
              <a:gd name="connsiteX0" fmla="*/ 0 w 12204700"/>
              <a:gd name="connsiteY0" fmla="*/ 3448049 h 6861173"/>
              <a:gd name="connsiteX1" fmla="*/ 2755900 w 12204700"/>
              <a:gd name="connsiteY1" fmla="*/ 3444874 h 6861173"/>
              <a:gd name="connsiteX2" fmla="*/ 6921500 w 12204700"/>
              <a:gd name="connsiteY2" fmla="*/ 2771775 h 6861173"/>
              <a:gd name="connsiteX3" fmla="*/ 8305800 w 12204700"/>
              <a:gd name="connsiteY3" fmla="*/ 1539875 h 6861173"/>
              <a:gd name="connsiteX4" fmla="*/ 8648700 w 12204700"/>
              <a:gd name="connsiteY4" fmla="*/ 0 h 6861173"/>
              <a:gd name="connsiteX5" fmla="*/ 12204700 w 12204700"/>
              <a:gd name="connsiteY5" fmla="*/ 8255 h 6861173"/>
              <a:gd name="connsiteX6" fmla="*/ 12192000 w 12204700"/>
              <a:gd name="connsiteY6" fmla="*/ 3448049 h 6861173"/>
              <a:gd name="connsiteX7" fmla="*/ 12192000 w 12204700"/>
              <a:gd name="connsiteY7" fmla="*/ 6861173 h 6861173"/>
              <a:gd name="connsiteX8" fmla="*/ 0 w 12204700"/>
              <a:gd name="connsiteY8" fmla="*/ 6861173 h 6861173"/>
              <a:gd name="connsiteX9" fmla="*/ 0 w 12204700"/>
              <a:gd name="connsiteY9" fmla="*/ 3448049 h 6861173"/>
              <a:gd name="connsiteX0" fmla="*/ 0 w 12204700"/>
              <a:gd name="connsiteY0" fmla="*/ 3440429 h 6853553"/>
              <a:gd name="connsiteX1" fmla="*/ 2755900 w 12204700"/>
              <a:gd name="connsiteY1" fmla="*/ 3437254 h 6853553"/>
              <a:gd name="connsiteX2" fmla="*/ 6921500 w 12204700"/>
              <a:gd name="connsiteY2" fmla="*/ 2764155 h 6853553"/>
              <a:gd name="connsiteX3" fmla="*/ 8305800 w 12204700"/>
              <a:gd name="connsiteY3" fmla="*/ 1532255 h 6853553"/>
              <a:gd name="connsiteX4" fmla="*/ 8641080 w 12204700"/>
              <a:gd name="connsiteY4" fmla="*/ 0 h 6853553"/>
              <a:gd name="connsiteX5" fmla="*/ 12204700 w 12204700"/>
              <a:gd name="connsiteY5" fmla="*/ 635 h 6853553"/>
              <a:gd name="connsiteX6" fmla="*/ 12192000 w 12204700"/>
              <a:gd name="connsiteY6" fmla="*/ 3440429 h 6853553"/>
              <a:gd name="connsiteX7" fmla="*/ 12192000 w 12204700"/>
              <a:gd name="connsiteY7" fmla="*/ 6853553 h 6853553"/>
              <a:gd name="connsiteX8" fmla="*/ 0 w 12204700"/>
              <a:gd name="connsiteY8" fmla="*/ 6853553 h 6853553"/>
              <a:gd name="connsiteX9" fmla="*/ 0 w 12204700"/>
              <a:gd name="connsiteY9" fmla="*/ 3440429 h 6853553"/>
              <a:gd name="connsiteX0" fmla="*/ 0 w 12204700"/>
              <a:gd name="connsiteY0" fmla="*/ 3448049 h 6861173"/>
              <a:gd name="connsiteX1" fmla="*/ 2755900 w 12204700"/>
              <a:gd name="connsiteY1" fmla="*/ 3444874 h 6861173"/>
              <a:gd name="connsiteX2" fmla="*/ 6921500 w 12204700"/>
              <a:gd name="connsiteY2" fmla="*/ 2771775 h 6861173"/>
              <a:gd name="connsiteX3" fmla="*/ 8305800 w 12204700"/>
              <a:gd name="connsiteY3" fmla="*/ 1539875 h 6861173"/>
              <a:gd name="connsiteX4" fmla="*/ 8648700 w 12204700"/>
              <a:gd name="connsiteY4" fmla="*/ 0 h 6861173"/>
              <a:gd name="connsiteX5" fmla="*/ 12204700 w 12204700"/>
              <a:gd name="connsiteY5" fmla="*/ 8255 h 6861173"/>
              <a:gd name="connsiteX6" fmla="*/ 12192000 w 12204700"/>
              <a:gd name="connsiteY6" fmla="*/ 3448049 h 6861173"/>
              <a:gd name="connsiteX7" fmla="*/ 12192000 w 12204700"/>
              <a:gd name="connsiteY7" fmla="*/ 6861173 h 6861173"/>
              <a:gd name="connsiteX8" fmla="*/ 0 w 12204700"/>
              <a:gd name="connsiteY8" fmla="*/ 6861173 h 6861173"/>
              <a:gd name="connsiteX9" fmla="*/ 0 w 12204700"/>
              <a:gd name="connsiteY9" fmla="*/ 3448049 h 6861173"/>
              <a:gd name="connsiteX0" fmla="*/ 0 w 12204700"/>
              <a:gd name="connsiteY0" fmla="*/ 3455034 h 6868158"/>
              <a:gd name="connsiteX1" fmla="*/ 2755900 w 12204700"/>
              <a:gd name="connsiteY1" fmla="*/ 3451859 h 6868158"/>
              <a:gd name="connsiteX2" fmla="*/ 6921500 w 12204700"/>
              <a:gd name="connsiteY2" fmla="*/ 2778760 h 6868158"/>
              <a:gd name="connsiteX3" fmla="*/ 8305800 w 12204700"/>
              <a:gd name="connsiteY3" fmla="*/ 1546860 h 6868158"/>
              <a:gd name="connsiteX4" fmla="*/ 8648700 w 12204700"/>
              <a:gd name="connsiteY4" fmla="*/ 6985 h 6868158"/>
              <a:gd name="connsiteX5" fmla="*/ 12204700 w 12204700"/>
              <a:gd name="connsiteY5" fmla="*/ 0 h 6868158"/>
              <a:gd name="connsiteX6" fmla="*/ 12192000 w 12204700"/>
              <a:gd name="connsiteY6" fmla="*/ 3455034 h 6868158"/>
              <a:gd name="connsiteX7" fmla="*/ 12192000 w 12204700"/>
              <a:gd name="connsiteY7" fmla="*/ 6868158 h 6868158"/>
              <a:gd name="connsiteX8" fmla="*/ 0 w 12204700"/>
              <a:gd name="connsiteY8" fmla="*/ 6868158 h 6868158"/>
              <a:gd name="connsiteX9" fmla="*/ 0 w 12204700"/>
              <a:gd name="connsiteY9" fmla="*/ 3455034 h 6868158"/>
              <a:gd name="connsiteX0" fmla="*/ 0 w 12192987"/>
              <a:gd name="connsiteY0" fmla="*/ 3448049 h 6861173"/>
              <a:gd name="connsiteX1" fmla="*/ 2755900 w 12192987"/>
              <a:gd name="connsiteY1" fmla="*/ 3444874 h 6861173"/>
              <a:gd name="connsiteX2" fmla="*/ 6921500 w 12192987"/>
              <a:gd name="connsiteY2" fmla="*/ 2771775 h 6861173"/>
              <a:gd name="connsiteX3" fmla="*/ 8305800 w 12192987"/>
              <a:gd name="connsiteY3" fmla="*/ 1539875 h 6861173"/>
              <a:gd name="connsiteX4" fmla="*/ 8648700 w 12192987"/>
              <a:gd name="connsiteY4" fmla="*/ 0 h 6861173"/>
              <a:gd name="connsiteX5" fmla="*/ 12189460 w 12192987"/>
              <a:gd name="connsiteY5" fmla="*/ 635 h 6861173"/>
              <a:gd name="connsiteX6" fmla="*/ 12192000 w 12192987"/>
              <a:gd name="connsiteY6" fmla="*/ 3448049 h 6861173"/>
              <a:gd name="connsiteX7" fmla="*/ 12192000 w 12192987"/>
              <a:gd name="connsiteY7" fmla="*/ 6861173 h 6861173"/>
              <a:gd name="connsiteX8" fmla="*/ 0 w 12192987"/>
              <a:gd name="connsiteY8" fmla="*/ 6861173 h 6861173"/>
              <a:gd name="connsiteX9" fmla="*/ 0 w 12192987"/>
              <a:gd name="connsiteY9" fmla="*/ 3448049 h 6861173"/>
              <a:gd name="connsiteX0" fmla="*/ 0 w 12192987"/>
              <a:gd name="connsiteY0" fmla="*/ 3448049 h 6861173"/>
              <a:gd name="connsiteX1" fmla="*/ 2755900 w 12192987"/>
              <a:gd name="connsiteY1" fmla="*/ 3444874 h 6861173"/>
              <a:gd name="connsiteX2" fmla="*/ 6921500 w 12192987"/>
              <a:gd name="connsiteY2" fmla="*/ 2771775 h 6861173"/>
              <a:gd name="connsiteX3" fmla="*/ 8305800 w 12192987"/>
              <a:gd name="connsiteY3" fmla="*/ 1539875 h 6861173"/>
              <a:gd name="connsiteX4" fmla="*/ 8420100 w 12192987"/>
              <a:gd name="connsiteY4" fmla="*/ 0 h 6861173"/>
              <a:gd name="connsiteX5" fmla="*/ 12189460 w 12192987"/>
              <a:gd name="connsiteY5" fmla="*/ 635 h 6861173"/>
              <a:gd name="connsiteX6" fmla="*/ 12192000 w 12192987"/>
              <a:gd name="connsiteY6" fmla="*/ 3448049 h 6861173"/>
              <a:gd name="connsiteX7" fmla="*/ 12192000 w 12192987"/>
              <a:gd name="connsiteY7" fmla="*/ 6861173 h 6861173"/>
              <a:gd name="connsiteX8" fmla="*/ 0 w 12192987"/>
              <a:gd name="connsiteY8" fmla="*/ 6861173 h 6861173"/>
              <a:gd name="connsiteX9" fmla="*/ 0 w 12192987"/>
              <a:gd name="connsiteY9" fmla="*/ 3448049 h 6861173"/>
              <a:gd name="connsiteX0" fmla="*/ 0 w 12220828"/>
              <a:gd name="connsiteY0" fmla="*/ 4315974 h 6861173"/>
              <a:gd name="connsiteX1" fmla="*/ 2783741 w 12220828"/>
              <a:gd name="connsiteY1" fmla="*/ 3444874 h 6861173"/>
              <a:gd name="connsiteX2" fmla="*/ 6949341 w 12220828"/>
              <a:gd name="connsiteY2" fmla="*/ 2771775 h 6861173"/>
              <a:gd name="connsiteX3" fmla="*/ 8333641 w 12220828"/>
              <a:gd name="connsiteY3" fmla="*/ 1539875 h 6861173"/>
              <a:gd name="connsiteX4" fmla="*/ 8447941 w 12220828"/>
              <a:gd name="connsiteY4" fmla="*/ 0 h 6861173"/>
              <a:gd name="connsiteX5" fmla="*/ 12217301 w 12220828"/>
              <a:gd name="connsiteY5" fmla="*/ 635 h 6861173"/>
              <a:gd name="connsiteX6" fmla="*/ 12219841 w 12220828"/>
              <a:gd name="connsiteY6" fmla="*/ 3448049 h 6861173"/>
              <a:gd name="connsiteX7" fmla="*/ 12219841 w 12220828"/>
              <a:gd name="connsiteY7" fmla="*/ 6861173 h 6861173"/>
              <a:gd name="connsiteX8" fmla="*/ 27841 w 12220828"/>
              <a:gd name="connsiteY8" fmla="*/ 6861173 h 6861173"/>
              <a:gd name="connsiteX9" fmla="*/ 0 w 12220828"/>
              <a:gd name="connsiteY9" fmla="*/ 4315974 h 6861173"/>
              <a:gd name="connsiteX0" fmla="*/ 0 w 12220828"/>
              <a:gd name="connsiteY0" fmla="*/ 4315974 h 6861173"/>
              <a:gd name="connsiteX1" fmla="*/ 2783741 w 12220828"/>
              <a:gd name="connsiteY1" fmla="*/ 3444874 h 6861173"/>
              <a:gd name="connsiteX2" fmla="*/ 4809168 w 12220828"/>
              <a:gd name="connsiteY2" fmla="*/ 3124529 h 6861173"/>
              <a:gd name="connsiteX3" fmla="*/ 6949341 w 12220828"/>
              <a:gd name="connsiteY3" fmla="*/ 2771775 h 6861173"/>
              <a:gd name="connsiteX4" fmla="*/ 8333641 w 12220828"/>
              <a:gd name="connsiteY4" fmla="*/ 1539875 h 6861173"/>
              <a:gd name="connsiteX5" fmla="*/ 8447941 w 12220828"/>
              <a:gd name="connsiteY5" fmla="*/ 0 h 6861173"/>
              <a:gd name="connsiteX6" fmla="*/ 12217301 w 12220828"/>
              <a:gd name="connsiteY6" fmla="*/ 635 h 6861173"/>
              <a:gd name="connsiteX7" fmla="*/ 12219841 w 12220828"/>
              <a:gd name="connsiteY7" fmla="*/ 3448049 h 6861173"/>
              <a:gd name="connsiteX8" fmla="*/ 12219841 w 12220828"/>
              <a:gd name="connsiteY8" fmla="*/ 6861173 h 6861173"/>
              <a:gd name="connsiteX9" fmla="*/ 27841 w 12220828"/>
              <a:gd name="connsiteY9" fmla="*/ 6861173 h 6861173"/>
              <a:gd name="connsiteX10" fmla="*/ 0 w 12220828"/>
              <a:gd name="connsiteY10" fmla="*/ 4315974 h 6861173"/>
              <a:gd name="connsiteX0" fmla="*/ 0 w 12220828"/>
              <a:gd name="connsiteY0" fmla="*/ 4315974 h 6861173"/>
              <a:gd name="connsiteX1" fmla="*/ 2783741 w 12220828"/>
              <a:gd name="connsiteY1" fmla="*/ 3444874 h 6861173"/>
              <a:gd name="connsiteX2" fmla="*/ 4837009 w 12220828"/>
              <a:gd name="connsiteY2" fmla="*/ 3764052 h 6861173"/>
              <a:gd name="connsiteX3" fmla="*/ 6949341 w 12220828"/>
              <a:gd name="connsiteY3" fmla="*/ 2771775 h 6861173"/>
              <a:gd name="connsiteX4" fmla="*/ 8333641 w 12220828"/>
              <a:gd name="connsiteY4" fmla="*/ 1539875 h 6861173"/>
              <a:gd name="connsiteX5" fmla="*/ 8447941 w 12220828"/>
              <a:gd name="connsiteY5" fmla="*/ 0 h 6861173"/>
              <a:gd name="connsiteX6" fmla="*/ 12217301 w 12220828"/>
              <a:gd name="connsiteY6" fmla="*/ 635 h 6861173"/>
              <a:gd name="connsiteX7" fmla="*/ 12219841 w 12220828"/>
              <a:gd name="connsiteY7" fmla="*/ 3448049 h 6861173"/>
              <a:gd name="connsiteX8" fmla="*/ 12219841 w 12220828"/>
              <a:gd name="connsiteY8" fmla="*/ 6861173 h 6861173"/>
              <a:gd name="connsiteX9" fmla="*/ 27841 w 12220828"/>
              <a:gd name="connsiteY9" fmla="*/ 6861173 h 6861173"/>
              <a:gd name="connsiteX10" fmla="*/ 0 w 12220828"/>
              <a:gd name="connsiteY10" fmla="*/ 4315974 h 6861173"/>
              <a:gd name="connsiteX0" fmla="*/ 0 w 12220828"/>
              <a:gd name="connsiteY0" fmla="*/ 4315974 h 6861173"/>
              <a:gd name="connsiteX1" fmla="*/ 2783741 w 12220828"/>
              <a:gd name="connsiteY1" fmla="*/ 3444874 h 6861173"/>
              <a:gd name="connsiteX2" fmla="*/ 4837009 w 12220828"/>
              <a:gd name="connsiteY2" fmla="*/ 3764052 h 6861173"/>
              <a:gd name="connsiteX3" fmla="*/ 6949341 w 12220828"/>
              <a:gd name="connsiteY3" fmla="*/ 2771775 h 6861173"/>
              <a:gd name="connsiteX4" fmla="*/ 8491405 w 12220828"/>
              <a:gd name="connsiteY4" fmla="*/ 3093003 h 6861173"/>
              <a:gd name="connsiteX5" fmla="*/ 8447941 w 12220828"/>
              <a:gd name="connsiteY5" fmla="*/ 0 h 6861173"/>
              <a:gd name="connsiteX6" fmla="*/ 12217301 w 12220828"/>
              <a:gd name="connsiteY6" fmla="*/ 635 h 6861173"/>
              <a:gd name="connsiteX7" fmla="*/ 12219841 w 12220828"/>
              <a:gd name="connsiteY7" fmla="*/ 3448049 h 6861173"/>
              <a:gd name="connsiteX8" fmla="*/ 12219841 w 12220828"/>
              <a:gd name="connsiteY8" fmla="*/ 6861173 h 6861173"/>
              <a:gd name="connsiteX9" fmla="*/ 27841 w 12220828"/>
              <a:gd name="connsiteY9" fmla="*/ 6861173 h 6861173"/>
              <a:gd name="connsiteX10" fmla="*/ 0 w 12220828"/>
              <a:gd name="connsiteY10" fmla="*/ 4315974 h 6861173"/>
              <a:gd name="connsiteX0" fmla="*/ 0 w 12220828"/>
              <a:gd name="connsiteY0" fmla="*/ 4315339 h 6860538"/>
              <a:gd name="connsiteX1" fmla="*/ 2783741 w 12220828"/>
              <a:gd name="connsiteY1" fmla="*/ 3444239 h 6860538"/>
              <a:gd name="connsiteX2" fmla="*/ 4837009 w 12220828"/>
              <a:gd name="connsiteY2" fmla="*/ 3763417 h 6860538"/>
              <a:gd name="connsiteX3" fmla="*/ 6949341 w 12220828"/>
              <a:gd name="connsiteY3" fmla="*/ 2771140 h 6860538"/>
              <a:gd name="connsiteX4" fmla="*/ 8491405 w 12220828"/>
              <a:gd name="connsiteY4" fmla="*/ 3092368 h 6860538"/>
              <a:gd name="connsiteX5" fmla="*/ 9849253 w 12220828"/>
              <a:gd name="connsiteY5" fmla="*/ 35909 h 6860538"/>
              <a:gd name="connsiteX6" fmla="*/ 12217301 w 12220828"/>
              <a:gd name="connsiteY6" fmla="*/ 0 h 6860538"/>
              <a:gd name="connsiteX7" fmla="*/ 12219841 w 12220828"/>
              <a:gd name="connsiteY7" fmla="*/ 3447414 h 6860538"/>
              <a:gd name="connsiteX8" fmla="*/ 12219841 w 12220828"/>
              <a:gd name="connsiteY8" fmla="*/ 6860538 h 6860538"/>
              <a:gd name="connsiteX9" fmla="*/ 27841 w 12220828"/>
              <a:gd name="connsiteY9" fmla="*/ 6860538 h 6860538"/>
              <a:gd name="connsiteX10" fmla="*/ 0 w 12220828"/>
              <a:gd name="connsiteY10" fmla="*/ 4315339 h 686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20828" h="6860538">
                <a:moveTo>
                  <a:pt x="0" y="4315339"/>
                </a:moveTo>
                <a:lnTo>
                  <a:pt x="2783741" y="3444239"/>
                </a:lnTo>
                <a:lnTo>
                  <a:pt x="4837009" y="3763417"/>
                </a:lnTo>
                <a:lnTo>
                  <a:pt x="6949341" y="2771140"/>
                </a:lnTo>
                <a:lnTo>
                  <a:pt x="8491405" y="3092368"/>
                </a:lnTo>
                <a:lnTo>
                  <a:pt x="9849253" y="35909"/>
                </a:lnTo>
                <a:lnTo>
                  <a:pt x="12217301" y="0"/>
                </a:lnTo>
                <a:cubicBezTo>
                  <a:pt x="12213068" y="1169458"/>
                  <a:pt x="12224074" y="2277956"/>
                  <a:pt x="12219841" y="3447414"/>
                </a:cubicBezTo>
                <a:lnTo>
                  <a:pt x="12219841" y="6860538"/>
                </a:lnTo>
                <a:lnTo>
                  <a:pt x="27841" y="6860538"/>
                </a:lnTo>
                <a:lnTo>
                  <a:pt x="0" y="4315339"/>
                </a:lnTo>
                <a:close/>
              </a:path>
            </a:pathLst>
          </a:custGeom>
          <a:solidFill>
            <a:srgbClr val="00ABB4"/>
          </a:solidFill>
          <a:ln w="76200">
            <a:solidFill>
              <a:srgbClr val="0070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9511" y="5253659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8988" y="3686367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u="sng" dirty="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rPr>
              <a:t>1</a:t>
            </a:r>
            <a:endParaRPr lang="zh-CN" altLang="en-US" sz="8800" u="sng" dirty="0">
              <a:solidFill>
                <a:schemeClr val="bg1"/>
              </a:solidFill>
              <a:latin typeface="汉仪细等线简" panose="02010609000101010101" pitchFamily="49" charset="-122"/>
              <a:ea typeface="汉仪细等线简" panose="02010609000101010101" pitchFamily="49" charset="-122"/>
              <a:cs typeface="Meiryo" panose="020B0604030504040204" pitchFamily="34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66319" y="3686367"/>
            <a:ext cx="7617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defRPr>
            </a:lvl1pPr>
          </a:lstStyle>
          <a:p>
            <a:r>
              <a:rPr lang="en-US" altLang="zh-CN" u="sng" dirty="0"/>
              <a:t>2</a:t>
            </a:r>
            <a:endParaRPr lang="zh-CN" altLang="en-US" u="sng" dirty="0"/>
          </a:p>
        </p:txBody>
      </p:sp>
      <p:sp>
        <p:nvSpPr>
          <p:cNvPr id="12" name="文本框 11"/>
          <p:cNvSpPr txBox="1"/>
          <p:nvPr/>
        </p:nvSpPr>
        <p:spPr>
          <a:xfrm>
            <a:off x="4451470" y="3686367"/>
            <a:ext cx="8643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defRPr>
            </a:lvl1pPr>
          </a:lstStyle>
          <a:p>
            <a:r>
              <a:rPr lang="en-US" altLang="zh-CN" u="sng" dirty="0"/>
              <a:t>3</a:t>
            </a:r>
            <a:endParaRPr lang="zh-CN" altLang="en-US" u="sng" dirty="0"/>
          </a:p>
        </p:txBody>
      </p:sp>
      <p:sp>
        <p:nvSpPr>
          <p:cNvPr id="14" name="文本框 13"/>
          <p:cNvSpPr txBox="1"/>
          <p:nvPr/>
        </p:nvSpPr>
        <p:spPr>
          <a:xfrm>
            <a:off x="6305064" y="3686367"/>
            <a:ext cx="8643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defRPr>
            </a:lvl1pPr>
          </a:lstStyle>
          <a:p>
            <a:r>
              <a:rPr lang="en-US" altLang="zh-CN" u="sng" dirty="0"/>
              <a:t>4</a:t>
            </a:r>
            <a:endParaRPr lang="zh-CN" altLang="en-US" u="sng" dirty="0"/>
          </a:p>
        </p:txBody>
      </p:sp>
      <p:sp>
        <p:nvSpPr>
          <p:cNvPr id="25" name="矩形 24"/>
          <p:cNvSpPr/>
          <p:nvPr/>
        </p:nvSpPr>
        <p:spPr>
          <a:xfrm>
            <a:off x="2241726" y="298435"/>
            <a:ext cx="1791992" cy="833713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46137" y="2067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60495" y="13505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306303" y="12751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r="36358"/>
          <a:stretch/>
        </p:blipFill>
        <p:spPr>
          <a:xfrm flipH="1">
            <a:off x="7172484" y="493562"/>
            <a:ext cx="5296119" cy="6545413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1394734">
            <a:off x="9481245" y="-85778"/>
            <a:ext cx="678599" cy="585000"/>
          </a:xfrm>
          <a:prstGeom prst="triangle">
            <a:avLst/>
          </a:prstGeom>
          <a:solidFill>
            <a:srgbClr val="007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023254" y="5253659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59701" y="5253659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08496" y="5253659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115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38073"/>
          <a:stretch/>
        </p:blipFill>
        <p:spPr>
          <a:xfrm>
            <a:off x="0" y="-1"/>
            <a:ext cx="12192000" cy="33909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33909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7851" y="972174"/>
            <a:ext cx="7617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en-US" altLang="zh-CN" sz="8800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800" dirty="0">
                <a:solidFill>
                  <a:srgbClr val="00ABB4"/>
                </a:solidFill>
                <a:latin typeface="+mj-ea"/>
                <a:ea typeface="+mj-ea"/>
              </a:rPr>
              <a:t>Title Here</a:t>
            </a:r>
            <a:endParaRPr lang="zh-CN" altLang="en-US" sz="8800" dirty="0">
              <a:solidFill>
                <a:srgbClr val="00ABB4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7851" y="2418724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6" name="Rectangle 96"/>
          <p:cNvSpPr/>
          <p:nvPr/>
        </p:nvSpPr>
        <p:spPr>
          <a:xfrm>
            <a:off x="5317926" y="3986763"/>
            <a:ext cx="62741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Duis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justo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Phasellus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rhoncus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nisl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accumsan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lorem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aliquam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a. Lorem ipsum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89569" y="-631146"/>
            <a:ext cx="263886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rgbClr val="00ABB4"/>
                </a:solidFill>
              </a:rPr>
              <a:t>&gt;</a:t>
            </a:r>
            <a:endParaRPr lang="zh-CN" altLang="en-US" sz="28700" dirty="0">
              <a:solidFill>
                <a:srgbClr val="00ABB4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51921" y="-631146"/>
            <a:ext cx="263886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rgbClr val="00ABB4"/>
                </a:solidFill>
              </a:rPr>
              <a:t>&gt;</a:t>
            </a:r>
            <a:endParaRPr lang="zh-CN" altLang="en-US" sz="28700" dirty="0">
              <a:solidFill>
                <a:srgbClr val="00ABB4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37850" y="2288001"/>
            <a:ext cx="7314071" cy="0"/>
          </a:xfrm>
          <a:prstGeom prst="line">
            <a:avLst/>
          </a:prstGeom>
          <a:ln>
            <a:solidFill>
              <a:srgbClr val="00A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46426" y="3877781"/>
            <a:ext cx="0" cy="24648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29656" y="3986763"/>
            <a:ext cx="2627642" cy="1954381"/>
            <a:chOff x="1400436" y="3986763"/>
            <a:chExt cx="2627642" cy="1954381"/>
          </a:xfrm>
        </p:grpSpPr>
        <p:sp>
          <p:nvSpPr>
            <p:cNvPr id="16" name="文本框 15"/>
            <p:cNvSpPr txBox="1"/>
            <p:nvPr/>
          </p:nvSpPr>
          <p:spPr>
            <a:xfrm>
              <a:off x="1400436" y="4294539"/>
              <a:ext cx="26276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00AB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rPr>
                <a:t>85%</a:t>
              </a:r>
              <a:endParaRPr lang="zh-CN" altLang="en-US" sz="88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60736" y="3986763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Something here</a:t>
              </a:r>
              <a:endParaRPr lang="zh-CN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60736" y="5541034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Something here</a:t>
              </a:r>
              <a:endParaRPr lang="zh-CN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79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445728" y="170763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5728" y="3422822"/>
            <a:ext cx="3836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title here</a:t>
            </a:r>
            <a:endParaRPr lang="zh-CN" altLang="en-US" sz="44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5728" y="3003482"/>
            <a:ext cx="18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5728" y="4192263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矩形 12"/>
          <p:cNvSpPr/>
          <p:nvPr/>
        </p:nvSpPr>
        <p:spPr>
          <a:xfrm>
            <a:off x="5156200" y="1562100"/>
            <a:ext cx="6426200" cy="3911600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9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158302" y="2879110"/>
            <a:ext cx="1239782" cy="1239782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990498" y="2711306"/>
            <a:ext cx="1575391" cy="157539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644380" y="1106708"/>
            <a:ext cx="1339574" cy="1339574"/>
            <a:chOff x="3965497" y="2309650"/>
            <a:chExt cx="731253" cy="731253"/>
          </a:xfrm>
        </p:grpSpPr>
        <p:sp>
          <p:nvSpPr>
            <p:cNvPr id="11" name="椭圆 10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2408616">
            <a:off x="1872666" y="2903851"/>
            <a:ext cx="1267502" cy="1267502"/>
            <a:chOff x="3965497" y="2309650"/>
            <a:chExt cx="731253" cy="731253"/>
          </a:xfrm>
        </p:grpSpPr>
        <p:sp>
          <p:nvSpPr>
            <p:cNvPr id="14" name="椭圆 13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613702">
            <a:off x="2251261" y="4347553"/>
            <a:ext cx="1228475" cy="1228475"/>
            <a:chOff x="3965497" y="2309650"/>
            <a:chExt cx="731253" cy="731253"/>
          </a:xfrm>
        </p:grpSpPr>
        <p:sp>
          <p:nvSpPr>
            <p:cNvPr id="17" name="椭圆 16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20190661">
            <a:off x="5575190" y="5063924"/>
            <a:ext cx="1252176" cy="1252176"/>
            <a:chOff x="3965497" y="2309650"/>
            <a:chExt cx="731253" cy="731253"/>
          </a:xfrm>
        </p:grpSpPr>
        <p:sp>
          <p:nvSpPr>
            <p:cNvPr id="20" name="椭圆 19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rot="1138371">
            <a:off x="8305011" y="3796922"/>
            <a:ext cx="1054486" cy="1054486"/>
            <a:chOff x="3965497" y="2309650"/>
            <a:chExt cx="731253" cy="731253"/>
          </a:xfrm>
        </p:grpSpPr>
        <p:sp>
          <p:nvSpPr>
            <p:cNvPr id="23" name="椭圆 22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20956451">
            <a:off x="7382929" y="2293425"/>
            <a:ext cx="970565" cy="970565"/>
            <a:chOff x="3965497" y="2309650"/>
            <a:chExt cx="731253" cy="731253"/>
          </a:xfrm>
        </p:grpSpPr>
        <p:sp>
          <p:nvSpPr>
            <p:cNvPr id="26" name="椭圆 25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rot="20231153">
            <a:off x="4847671" y="1177366"/>
            <a:ext cx="1134226" cy="1134226"/>
            <a:chOff x="3965497" y="2309650"/>
            <a:chExt cx="731253" cy="731253"/>
          </a:xfrm>
        </p:grpSpPr>
        <p:sp>
          <p:nvSpPr>
            <p:cNvPr id="29" name="椭圆 28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rot="20634322">
            <a:off x="6937753" y="688526"/>
            <a:ext cx="935428" cy="935428"/>
            <a:chOff x="3965497" y="2309650"/>
            <a:chExt cx="731253" cy="731253"/>
          </a:xfrm>
        </p:grpSpPr>
        <p:sp>
          <p:nvSpPr>
            <p:cNvPr id="32" name="椭圆 31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64585" y="5058209"/>
            <a:ext cx="1457912" cy="1457912"/>
            <a:chOff x="3965497" y="2309650"/>
            <a:chExt cx="731253" cy="731253"/>
          </a:xfrm>
        </p:grpSpPr>
        <p:sp>
          <p:nvSpPr>
            <p:cNvPr id="35" name="椭圆 34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 rot="1690258">
            <a:off x="3923960" y="4729398"/>
            <a:ext cx="1218273" cy="1218273"/>
            <a:chOff x="3965497" y="2309650"/>
            <a:chExt cx="731253" cy="731253"/>
          </a:xfrm>
        </p:grpSpPr>
        <p:sp>
          <p:nvSpPr>
            <p:cNvPr id="38" name="椭圆 37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rot="20862432">
            <a:off x="910100" y="4849402"/>
            <a:ext cx="425600" cy="425600"/>
            <a:chOff x="1324012" y="4833511"/>
            <a:chExt cx="425600" cy="425600"/>
          </a:xfrm>
        </p:grpSpPr>
        <p:sp>
          <p:nvSpPr>
            <p:cNvPr id="41" name="椭圆 40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88393" y="5526707"/>
            <a:ext cx="425600" cy="425600"/>
            <a:chOff x="1324012" y="4833511"/>
            <a:chExt cx="425600" cy="425600"/>
          </a:xfrm>
        </p:grpSpPr>
        <p:sp>
          <p:nvSpPr>
            <p:cNvPr id="44" name="椭圆 43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 rot="402256">
            <a:off x="2515316" y="5762896"/>
            <a:ext cx="425600" cy="425600"/>
            <a:chOff x="1324012" y="4833511"/>
            <a:chExt cx="425600" cy="425600"/>
          </a:xfrm>
        </p:grpSpPr>
        <p:sp>
          <p:nvSpPr>
            <p:cNvPr id="47" name="椭圆 46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椭圆 47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193358" y="2588420"/>
            <a:ext cx="425600" cy="425600"/>
            <a:chOff x="1324012" y="4833511"/>
            <a:chExt cx="425600" cy="425600"/>
          </a:xfrm>
        </p:grpSpPr>
        <p:sp>
          <p:nvSpPr>
            <p:cNvPr id="50" name="椭圆 49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21103091">
            <a:off x="10514359" y="3609224"/>
            <a:ext cx="425600" cy="425600"/>
            <a:chOff x="1324012" y="4833511"/>
            <a:chExt cx="425600" cy="425600"/>
          </a:xfrm>
        </p:grpSpPr>
        <p:sp>
          <p:nvSpPr>
            <p:cNvPr id="53" name="椭圆 52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 rot="19532890">
            <a:off x="4647005" y="399718"/>
            <a:ext cx="425600" cy="425600"/>
            <a:chOff x="1324012" y="4833511"/>
            <a:chExt cx="425600" cy="425600"/>
          </a:xfrm>
        </p:grpSpPr>
        <p:sp>
          <p:nvSpPr>
            <p:cNvPr id="56" name="椭圆 55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 rot="20771584">
            <a:off x="1468841" y="1085941"/>
            <a:ext cx="425600" cy="425600"/>
            <a:chOff x="1324012" y="4833511"/>
            <a:chExt cx="425600" cy="425600"/>
          </a:xfrm>
        </p:grpSpPr>
        <p:sp>
          <p:nvSpPr>
            <p:cNvPr id="59" name="椭圆 58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1" name="直接连接符 60"/>
          <p:cNvCxnSpPr>
            <a:stCxn id="9" idx="2"/>
            <a:endCxn id="15" idx="7"/>
          </p:cNvCxnSpPr>
          <p:nvPr/>
        </p:nvCxnSpPr>
        <p:spPr>
          <a:xfrm flipH="1" flipV="1">
            <a:off x="3137893" y="3483949"/>
            <a:ext cx="1852605" cy="1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9" idx="1"/>
            <a:endCxn id="12" idx="5"/>
          </p:cNvCxnSpPr>
          <p:nvPr/>
        </p:nvCxnSpPr>
        <p:spPr>
          <a:xfrm flipH="1" flipV="1">
            <a:off x="3787778" y="2250106"/>
            <a:ext cx="1433431" cy="69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9" idx="0"/>
            <a:endCxn id="30" idx="4"/>
          </p:cNvCxnSpPr>
          <p:nvPr/>
        </p:nvCxnSpPr>
        <p:spPr>
          <a:xfrm flipH="1" flipV="1">
            <a:off x="5634678" y="2267225"/>
            <a:ext cx="143516" cy="44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endCxn id="27" idx="2"/>
          </p:cNvCxnSpPr>
          <p:nvPr/>
        </p:nvCxnSpPr>
        <p:spPr>
          <a:xfrm flipV="1">
            <a:off x="6491574" y="2869024"/>
            <a:ext cx="899833" cy="337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9" idx="6"/>
            <a:endCxn id="24" idx="2"/>
          </p:cNvCxnSpPr>
          <p:nvPr/>
        </p:nvCxnSpPr>
        <p:spPr>
          <a:xfrm>
            <a:off x="6565889" y="3499002"/>
            <a:ext cx="1767766" cy="65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9" idx="5"/>
            <a:endCxn id="36" idx="1"/>
          </p:cNvCxnSpPr>
          <p:nvPr/>
        </p:nvCxnSpPr>
        <p:spPr>
          <a:xfrm>
            <a:off x="6335178" y="4055986"/>
            <a:ext cx="1042913" cy="121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9" idx="3"/>
            <a:endCxn id="39" idx="0"/>
          </p:cNvCxnSpPr>
          <p:nvPr/>
        </p:nvCxnSpPr>
        <p:spPr>
          <a:xfrm flipH="1">
            <a:off x="4820673" y="4055986"/>
            <a:ext cx="400536" cy="745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9" idx="4"/>
            <a:endCxn id="21" idx="0"/>
          </p:cNvCxnSpPr>
          <p:nvPr/>
        </p:nvCxnSpPr>
        <p:spPr>
          <a:xfrm>
            <a:off x="5778194" y="4286697"/>
            <a:ext cx="173542" cy="82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18" idx="7"/>
          </p:cNvCxnSpPr>
          <p:nvPr/>
        </p:nvCxnSpPr>
        <p:spPr>
          <a:xfrm flipH="1">
            <a:off x="3370053" y="3771900"/>
            <a:ext cx="1670580" cy="83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30" idx="0"/>
            <a:endCxn id="57" idx="4"/>
          </p:cNvCxnSpPr>
          <p:nvPr/>
        </p:nvCxnSpPr>
        <p:spPr>
          <a:xfrm flipH="1" flipV="1">
            <a:off x="4980189" y="787993"/>
            <a:ext cx="214701" cy="43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12" idx="2"/>
            <a:endCxn id="60" idx="5"/>
          </p:cNvCxnSpPr>
          <p:nvPr/>
        </p:nvCxnSpPr>
        <p:spPr>
          <a:xfrm flipH="1" flipV="1">
            <a:off x="1863675" y="1408955"/>
            <a:ext cx="780705" cy="367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8" idx="2"/>
            <a:endCxn id="42" idx="6"/>
          </p:cNvCxnSpPr>
          <p:nvPr/>
        </p:nvCxnSpPr>
        <p:spPr>
          <a:xfrm flipH="1">
            <a:off x="1330821" y="4852720"/>
            <a:ext cx="930201" cy="16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18" idx="3"/>
            <a:endCxn id="45" idx="7"/>
          </p:cNvCxnSpPr>
          <p:nvPr/>
        </p:nvCxnSpPr>
        <p:spPr>
          <a:xfrm flipH="1">
            <a:off x="1851665" y="5312094"/>
            <a:ext cx="509279" cy="27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18" idx="4"/>
            <a:endCxn id="48" idx="0"/>
          </p:cNvCxnSpPr>
          <p:nvPr/>
        </p:nvCxnSpPr>
        <p:spPr>
          <a:xfrm flipH="1">
            <a:off x="2752959" y="5566267"/>
            <a:ext cx="3469" cy="198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27" idx="6"/>
            <a:endCxn id="51" idx="2"/>
          </p:cNvCxnSpPr>
          <p:nvPr/>
        </p:nvCxnSpPr>
        <p:spPr>
          <a:xfrm>
            <a:off x="8345016" y="2688392"/>
            <a:ext cx="848342" cy="11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27" idx="6"/>
            <a:endCxn id="54" idx="2"/>
          </p:cNvCxnSpPr>
          <p:nvPr/>
        </p:nvCxnSpPr>
        <p:spPr>
          <a:xfrm>
            <a:off x="8345016" y="2688392"/>
            <a:ext cx="2171562" cy="1164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9" idx="7"/>
            <a:endCxn id="33" idx="3"/>
          </p:cNvCxnSpPr>
          <p:nvPr/>
        </p:nvCxnSpPr>
        <p:spPr>
          <a:xfrm flipV="1">
            <a:off x="6335178" y="1565686"/>
            <a:ext cx="844213" cy="137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 rot="18398709">
            <a:off x="693152" y="1783614"/>
            <a:ext cx="425600" cy="425600"/>
            <a:chOff x="1324012" y="4833511"/>
            <a:chExt cx="425600" cy="425600"/>
          </a:xfrm>
        </p:grpSpPr>
        <p:sp>
          <p:nvSpPr>
            <p:cNvPr id="94" name="椭圆 93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6" name="直接连接符 95"/>
          <p:cNvCxnSpPr>
            <a:stCxn id="95" idx="5"/>
            <a:endCxn id="12" idx="2"/>
          </p:cNvCxnSpPr>
          <p:nvPr/>
        </p:nvCxnSpPr>
        <p:spPr>
          <a:xfrm flipV="1">
            <a:off x="1116493" y="1776495"/>
            <a:ext cx="1527887" cy="188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10119517" y="298435"/>
            <a:ext cx="1791992" cy="833713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114"/>
          <p:cNvSpPr txBox="1"/>
          <p:nvPr/>
        </p:nvSpPr>
        <p:spPr>
          <a:xfrm>
            <a:off x="8123928" y="2067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5A9D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9838286" y="13505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9184094" y="12751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077979" y="3311935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680319" y="2622533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0030494" y="4069708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194418" y="433647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96759" y="661596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04411" y="2260682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26235" y="445311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6839" y="555284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056294" y="631093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0017" y="141300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150848" y="136503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146437" y="771519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631011" y="242020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574810" y="394218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7631011" y="540244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943835" y="530529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79654" y="4953813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612630" y="458265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087149" y="3152881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57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8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119517" y="298435"/>
            <a:ext cx="1791992" cy="833713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123928" y="2067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5A9D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直角三角形 2"/>
          <p:cNvSpPr/>
          <p:nvPr/>
        </p:nvSpPr>
        <p:spPr>
          <a:xfrm flipH="1">
            <a:off x="6705600" y="3416300"/>
            <a:ext cx="5486400" cy="3441700"/>
          </a:xfrm>
          <a:prstGeom prst="rtTriangle">
            <a:avLst/>
          </a:prstGeom>
          <a:solidFill>
            <a:srgbClr val="00ABB4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>
            <a:off x="0" y="-1574800"/>
            <a:ext cx="8534400" cy="8432800"/>
          </a:xfrm>
          <a:prstGeom prst="rtTriangle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96"/>
          <p:cNvSpPr/>
          <p:nvPr/>
        </p:nvSpPr>
        <p:spPr>
          <a:xfrm>
            <a:off x="308666" y="4250720"/>
            <a:ext cx="5234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Duis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justo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Phasellus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rhoncus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nisl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accumsan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lorem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a. Lorem ipsum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543539" y="549368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222A35"/>
                </a:solidFill>
                <a:ea typeface="Roboto Cn" pitchFamily="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consectetur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38286" y="13505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184094" y="12751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7883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1313</Words>
  <Application>Microsoft Office PowerPoint</Application>
  <PresentationFormat>宽屏</PresentationFormat>
  <Paragraphs>188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Meiryo</vt:lpstr>
      <vt:lpstr>Roboto Cn</vt:lpstr>
      <vt:lpstr>等线</vt:lpstr>
      <vt:lpstr>等线 Light</vt:lpstr>
      <vt:lpstr>汉仪细等线简</vt:lpstr>
      <vt:lpstr>宋体</vt:lpstr>
      <vt:lpstr>微软雅黑</vt:lpstr>
      <vt:lpstr>Arial</vt:lpstr>
      <vt:lpstr>Calibri</vt:lpstr>
      <vt:lpstr>https://www.freeppt7.com​​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宇 之灵</cp:lastModifiedBy>
  <cp:revision>140</cp:revision>
  <dcterms:created xsi:type="dcterms:W3CDTF">2016-03-06T12:02:16Z</dcterms:created>
  <dcterms:modified xsi:type="dcterms:W3CDTF">2018-11-12T00:43:17Z</dcterms:modified>
</cp:coreProperties>
</file>